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presentationml.tags+xml" PartName="/ppt/tags/tag10.xml"/>
  <Override ContentType="application/vnd.openxmlformats-officedocument.presentationml.tags+xml" PartName="/ppt/tags/tag11.xml"/>
  <Override ContentType="application/vnd.openxmlformats-officedocument.presentationml.tags+xml" PartName="/ppt/tags/tag12.xml"/>
  <Override ContentType="application/vnd.openxmlformats-officedocument.presentationml.tags+xml" PartName="/ppt/tags/tag13.xml"/>
  <Override ContentType="application/vnd.openxmlformats-officedocument.presentationml.tags+xml" PartName="/ppt/tags/tag14.xml"/>
  <Override ContentType="application/vnd.openxmlformats-officedocument.presentationml.tags+xml" PartName="/ppt/tags/tag15.xml"/>
  <Override ContentType="application/vnd.openxmlformats-officedocument.presentationml.tags+xml" PartName="/ppt/tags/tag16.xml"/>
  <Override ContentType="application/vnd.openxmlformats-officedocument.presentationml.tags+xml" PartName="/ppt/tags/tag17.xml"/>
  <Override ContentType="application/vnd.openxmlformats-officedocument.presentationml.tags+xml" PartName="/ppt/tags/tag18.xml"/>
  <Override ContentType="application/vnd.openxmlformats-officedocument.presentationml.tags+xml" PartName="/ppt/tags/tag19.xml"/>
  <Override ContentType="application/vnd.openxmlformats-officedocument.presentationml.tags+xml" PartName="/ppt/tags/tag20.xml"/>
  <Override ContentType="application/vnd.openxmlformats-officedocument.presentationml.tags+xml" PartName="/ppt/tags/tag21.xml"/>
  <Override ContentType="application/vnd.openxmlformats-officedocument.presentationml.tags+xml" PartName="/ppt/tags/tag22.xml"/>
  <Override ContentType="application/vnd.openxmlformats-officedocument.presentationml.tags+xml" PartName="/ppt/tags/tag23.xml"/>
  <Override ContentType="application/vnd.openxmlformats-officedocument.presentationml.tags+xml" PartName="/ppt/tags/tag24.xml"/>
  <Override ContentType="application/vnd.openxmlformats-officedocument.presentationml.tags+xml" PartName="/ppt/tags/tag25.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51" r:id="rId2"/>
  </p:sldMasterIdLst>
  <p:notesMasterIdLst>
    <p:notesMasterId r:id="rId3"/>
  </p:notesMasterIdLst>
  <p:sldIdLst>
    <p:sldId id="285" r:id="rId4"/>
    <p:sldId id="304" r:id="rId5"/>
    <p:sldId id="315" r:id="rId6"/>
    <p:sldId id="293" r:id="rId7"/>
    <p:sldId id="292" r:id="rId8"/>
    <p:sldId id="308" r:id="rId9"/>
    <p:sldId id="296" r:id="rId10"/>
    <p:sldId id="316" r:id="rId11"/>
    <p:sldId id="298" r:id="rId12"/>
    <p:sldId id="294" r:id="rId13"/>
    <p:sldId id="297" r:id="rId14"/>
    <p:sldId id="299" r:id="rId15"/>
    <p:sldId id="300" r:id="rId16"/>
    <p:sldId id="303" r:id="rId17"/>
    <p:sldId id="317" r:id="rId18"/>
    <p:sldId id="309" r:id="rId19"/>
    <p:sldId id="302" r:id="rId20"/>
    <p:sldId id="301" r:id="rId21"/>
    <p:sldId id="318" r:id="rId22"/>
    <p:sldId id="295" r:id="rId23"/>
    <p:sldId id="307" r:id="rId24"/>
    <p:sldId id="305" r:id="rId25"/>
    <p:sldId id="306" r:id="rId26"/>
    <p:sldId id="314" r:id="rId27"/>
    <p:sldId id="321" r:id="rId28"/>
  </p:sldIdLst>
  <p:sldSz cx="12192000" cy="6858000"/>
  <p:notesSz cx="6858000" cy="9144000"/>
  <p:custDataLst>
    <p:tags r:id="rId2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96314" autoAdjust="0"/>
  </p:normalViewPr>
  <p:slideViewPr>
    <p:cSldViewPr snapToGrid="0">
      <p:cViewPr varScale="1">
        <p:scale>
          <a:sx n="108" d="100"/>
          <a:sy n="108" d="100"/>
        </p:scale>
        <p:origin x="714" y="114"/>
      </p:cViewPr>
      <p:guideLst/>
    </p:cSldViewPr>
  </p:slideViewPr>
  <p:notesTextViewPr>
    <p:cViewPr>
      <p:scale>
        <a:sx n="1" d="1"/>
        <a:sy n="1" d="1"/>
      </p:scale>
      <p:origin x="0" y="0"/>
    </p:cViewPr>
  </p:notesTextViewPr>
  <p:sorterViewPr>
    <p:cViewPr>
      <p:scale>
        <a:sx n="50" d="100"/>
        <a:sy n="50" d="100"/>
      </p:scale>
      <p:origin x="0" y="0"/>
    </p:cViewPr>
  </p:sorter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slides/slide25.xml" Type="http://schemas.openxmlformats.org/officeDocument/2006/relationships/slide"/><Relationship Id="rId29" Target="tags/tag25.xml" Type="http://schemas.openxmlformats.org/officeDocument/2006/relationships/tags"/><Relationship Id="rId3" Target="notesMasters/notesMaster1.xml" Type="http://schemas.openxmlformats.org/officeDocument/2006/relationships/notesMaster"/><Relationship Id="rId30" Target="presProps.xml" Type="http://schemas.openxmlformats.org/officeDocument/2006/relationships/presProps"/><Relationship Id="rId31" Target="viewProps.xml" Type="http://schemas.openxmlformats.org/officeDocument/2006/relationships/viewProps"/><Relationship Id="rId32" Target="theme/theme1.xml" Type="http://schemas.openxmlformats.org/officeDocument/2006/relationships/theme"/><Relationship Id="rId33"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577D22-AD28-43FC-8EB4-B134A7D334C3}" type="datetimeFigureOut">
              <a:rPr lang="zh-CN" altLang="en-US" smtClean="0"/>
              <a:t>2020/8/26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8C8EFA-96ED-4A18-B46D-8BDC030E3AF6}" type="slidenum">
              <a:rPr lang="zh-CN" altLang="en-US" smtClean="0"/>
              <a:t>‹#›</a:t>
            </a:fld>
            <a:endParaRPr lang="zh-CN" altLang="en-US"/>
          </a:p>
        </p:txBody>
      </p:sp>
    </p:spTree>
    <p:extLst>
      <p:ext uri="{BB962C8B-B14F-4D97-AF65-F5344CB8AC3E}">
        <p14:creationId val="42163643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Tree>
  </p:cSld>
  <p:clrMapOvr>
    <a:masterClrMapping/>
  </p:clrMapOvr>
  <mc:AlternateContent>
    <mc:Choice Requires="p159">
      <p:transition spd="slow" advClick="0" p14:dur="2000">
        <p159:morph option="byObject"/>
      </p:transition>
    </mc:Choice>
    <mc:Fallback>
      <p:transition spd="slow" advClick="0">
        <p:fade/>
      </p:transition>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2020/8/26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39987912"/>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2020/8/26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793165585"/>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16437537"/>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898235999"/>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仅标题">
    <p:spTree>
      <p:nvGrpSpPr>
        <p:cNvPr id="1" name=""/>
        <p:cNvGrpSpPr/>
        <p:nvPr/>
      </p:nvGrpSpPr>
      <p:grpSpPr>
        <a:xfrm>
          <a:off x="0" y="0"/>
          <a:ext cx="0" cy="0"/>
        </a:xfrm>
      </p:grpSpPr>
      <p:grpSp>
        <p:nvGrpSpPr>
          <p:cNvPr id="14" name="组合 13">
            <a:extLst>
              <a:ext uri="{FF2B5EF4-FFF2-40B4-BE49-F238E27FC236}">
                <a16:creationId xmlns:a16="http://schemas.microsoft.com/office/drawing/2014/main" id="{1F0B34B2-E565-4BCE-8CE3-B1A78706E728}"/>
              </a:ext>
            </a:extLst>
          </p:cNvPr>
          <p:cNvGrpSpPr/>
          <p:nvPr userDrawn="1"/>
        </p:nvGrpSpPr>
        <p:grpSpPr>
          <a:xfrm>
            <a:off x="0" y="6070090"/>
            <a:ext cx="12192000" cy="786342"/>
            <a:chOff x="0" y="3513989"/>
            <a:chExt cx="7564120" cy="3324860"/>
          </a:xfrm>
        </p:grpSpPr>
        <p:sp>
          <p:nvSpPr>
            <p:cNvPr id="15" name="任意多边形 25">
              <a:extLst>
                <a:ext uri="{FF2B5EF4-FFF2-40B4-BE49-F238E27FC236}">
                  <a16:creationId xmlns:a16="http://schemas.microsoft.com/office/drawing/2014/main" id="{A0C77B68-79C4-4F9F-BA0A-8BEA00A6A56A}"/>
                </a:ext>
              </a:extLst>
            </p:cNvPr>
            <p:cNvSpPr/>
            <p:nvPr/>
          </p:nvSpPr>
          <p:spPr>
            <a:xfrm flipH="1">
              <a:off x="0" y="3513989"/>
              <a:ext cx="7011670" cy="3170554"/>
            </a:xfrm>
            <a:custGeom>
              <a:gdLst>
                <a:gd name="connsiteX0" fmla="*/ 0 w 3563938"/>
                <a:gd name="connsiteY0" fmla="*/ 0 h 2124075"/>
                <a:gd name="connsiteX1" fmla="*/ 0 w 3563938"/>
                <a:gd name="connsiteY1" fmla="*/ 2124075 h 2124075"/>
                <a:gd name="connsiteX2" fmla="*/ 3563938 w 3563938"/>
                <a:gd name="connsiteY2" fmla="*/ 2124075 h 2124075"/>
                <a:gd name="connsiteX3" fmla="*/ 3563938 w 3563938"/>
                <a:gd name="connsiteY3" fmla="*/ 1463644 h 2124075"/>
                <a:gd name="connsiteX4" fmla="*/ 0 w 3563938"/>
                <a:gd name="connsiteY4" fmla="*/ 0 h 2124075"/>
              </a:gdLst>
              <a:cxnLst>
                <a:cxn ang="0">
                  <a:pos x="connsiteX0" y="connsiteY0"/>
                </a:cxn>
                <a:cxn ang="0">
                  <a:pos x="connsiteX1" y="connsiteY1"/>
                </a:cxn>
                <a:cxn ang="0">
                  <a:pos x="connsiteX2" y="connsiteY2"/>
                </a:cxn>
                <a:cxn ang="0">
                  <a:pos x="connsiteX3" y="connsiteY3"/>
                </a:cxn>
                <a:cxn ang="0">
                  <a:pos x="connsiteX4" y="connsiteY4"/>
                </a:cxn>
              </a:cxnLst>
              <a:rect l="l" t="t" r="r" b="b"/>
              <a:pathLst>
                <a:path w="3563938" h="2124075">
                  <a:moveTo>
                    <a:pt x="0" y="0"/>
                  </a:moveTo>
                  <a:lnTo>
                    <a:pt x="0" y="2124075"/>
                  </a:lnTo>
                  <a:lnTo>
                    <a:pt x="3563938" y="2124075"/>
                  </a:lnTo>
                  <a:lnTo>
                    <a:pt x="3563938" y="1463644"/>
                  </a:lnTo>
                  <a:lnTo>
                    <a:pt x="0" y="0"/>
                  </a:lnTo>
                  <a:close/>
                </a:path>
              </a:pathLst>
            </a:custGeom>
            <a:solidFill>
              <a:srgbClr val="1A2C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a:p>
          </p:txBody>
        </p:sp>
        <p:sp>
          <p:nvSpPr>
            <p:cNvPr id="16" name="任意多边形 22">
              <a:extLst>
                <a:ext uri="{FF2B5EF4-FFF2-40B4-BE49-F238E27FC236}">
                  <a16:creationId xmlns:a16="http://schemas.microsoft.com/office/drawing/2014/main" id="{D676B508-EADC-43FE-B18F-A61EBA64D721}"/>
                </a:ext>
              </a:extLst>
            </p:cNvPr>
            <p:cNvSpPr/>
            <p:nvPr/>
          </p:nvSpPr>
          <p:spPr>
            <a:xfrm flipH="1">
              <a:off x="0" y="3741317"/>
              <a:ext cx="7564120" cy="3097532"/>
            </a:xfrm>
            <a:custGeom>
              <a:gdLst>
                <a:gd name="connsiteX0" fmla="*/ 0 w 3563938"/>
                <a:gd name="connsiteY0" fmla="*/ 0 h 2124075"/>
                <a:gd name="connsiteX1" fmla="*/ 0 w 3563938"/>
                <a:gd name="connsiteY1" fmla="*/ 2124075 h 2124075"/>
                <a:gd name="connsiteX2" fmla="*/ 3563938 w 3563938"/>
                <a:gd name="connsiteY2" fmla="*/ 2124075 h 2124075"/>
                <a:gd name="connsiteX3" fmla="*/ 3563938 w 3563938"/>
                <a:gd name="connsiteY3" fmla="*/ 1463644 h 2124075"/>
                <a:gd name="connsiteX4" fmla="*/ 0 w 3563938"/>
                <a:gd name="connsiteY4" fmla="*/ 0 h 2124075"/>
              </a:gdLst>
              <a:cxnLst>
                <a:cxn ang="0">
                  <a:pos x="connsiteX0" y="connsiteY0"/>
                </a:cxn>
                <a:cxn ang="0">
                  <a:pos x="connsiteX1" y="connsiteY1"/>
                </a:cxn>
                <a:cxn ang="0">
                  <a:pos x="connsiteX2" y="connsiteY2"/>
                </a:cxn>
                <a:cxn ang="0">
                  <a:pos x="connsiteX3" y="connsiteY3"/>
                </a:cxn>
                <a:cxn ang="0">
                  <a:pos x="connsiteX4" y="connsiteY4"/>
                </a:cxn>
              </a:cxnLst>
              <a:rect l="l" t="t" r="r" b="b"/>
              <a:pathLst>
                <a:path w="3563938" h="2124075">
                  <a:moveTo>
                    <a:pt x="0" y="0"/>
                  </a:moveTo>
                  <a:lnTo>
                    <a:pt x="0" y="2124075"/>
                  </a:lnTo>
                  <a:lnTo>
                    <a:pt x="3563938" y="2124075"/>
                  </a:lnTo>
                  <a:lnTo>
                    <a:pt x="3563938" y="1463644"/>
                  </a:lnTo>
                  <a:lnTo>
                    <a:pt x="0"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a:p>
          </p:txBody>
        </p:sp>
      </p:grpSp>
      <p:sp>
        <p:nvSpPr>
          <p:cNvPr id="17" name="iconfont-11910-5686862">
            <a:extLst>
              <a:ext uri="{FF2B5EF4-FFF2-40B4-BE49-F238E27FC236}">
                <a16:creationId xmlns:a16="http://schemas.microsoft.com/office/drawing/2014/main" id="{148C88F8-5517-4178-957E-C9A87CC7A424}"/>
              </a:ext>
            </a:extLst>
          </p:cNvPr>
          <p:cNvSpPr>
            <a:spLocks noChangeAspect="1"/>
          </p:cNvSpPr>
          <p:nvPr userDrawn="1"/>
        </p:nvSpPr>
        <p:spPr bwMode="auto">
          <a:xfrm rot="16200000">
            <a:off x="11403237" y="6351461"/>
            <a:ext cx="320765" cy="366309"/>
          </a:xfrm>
          <a:custGeom>
            <a:gdLst>
              <a:gd name="T0" fmla="*/ 4621 w 9242"/>
              <a:gd name="T1" fmla="*/ 10555 h 10555"/>
              <a:gd name="T2" fmla="*/ 4034 w 9242"/>
              <a:gd name="T3" fmla="*/ 10285 h 10555"/>
              <a:gd name="T4" fmla="*/ 244 w 9242"/>
              <a:gd name="T5" fmla="*/ 5872 h 10555"/>
              <a:gd name="T6" fmla="*/ 127 w 9242"/>
              <a:gd name="T7" fmla="*/ 5043 h 10555"/>
              <a:gd name="T8" fmla="*/ 831 w 9242"/>
              <a:gd name="T9" fmla="*/ 4592 h 10555"/>
              <a:gd name="T10" fmla="*/ 2221 w 9242"/>
              <a:gd name="T11" fmla="*/ 4592 h 10555"/>
              <a:gd name="T12" fmla="*/ 2221 w 9242"/>
              <a:gd name="T13" fmla="*/ 1200 h 10555"/>
              <a:gd name="T14" fmla="*/ 3421 w 9242"/>
              <a:gd name="T15" fmla="*/ 0 h 10555"/>
              <a:gd name="T16" fmla="*/ 5821 w 9242"/>
              <a:gd name="T17" fmla="*/ 0 h 10555"/>
              <a:gd name="T18" fmla="*/ 7021 w 9242"/>
              <a:gd name="T19" fmla="*/ 1200 h 10555"/>
              <a:gd name="T20" fmla="*/ 7021 w 9242"/>
              <a:gd name="T21" fmla="*/ 4591 h 10555"/>
              <a:gd name="T22" fmla="*/ 8411 w 9242"/>
              <a:gd name="T23" fmla="*/ 4591 h 10555"/>
              <a:gd name="T24" fmla="*/ 9115 w 9242"/>
              <a:gd name="T25" fmla="*/ 5042 h 10555"/>
              <a:gd name="T26" fmla="*/ 8999 w 9242"/>
              <a:gd name="T27" fmla="*/ 5871 h 10555"/>
              <a:gd name="T28" fmla="*/ 5209 w 9242"/>
              <a:gd name="T29" fmla="*/ 10285 h 10555"/>
              <a:gd name="T30" fmla="*/ 4621 w 9242"/>
              <a:gd name="T31" fmla="*/ 10555 h 10555"/>
              <a:gd name="T32" fmla="*/ 886 w 9242"/>
              <a:gd name="T33" fmla="*/ 5392 h 10555"/>
              <a:gd name="T34" fmla="*/ 4621 w 9242"/>
              <a:gd name="T35" fmla="*/ 9742 h 10555"/>
              <a:gd name="T36" fmla="*/ 8356 w 9242"/>
              <a:gd name="T37" fmla="*/ 5392 h 10555"/>
              <a:gd name="T38" fmla="*/ 6221 w 9242"/>
              <a:gd name="T39" fmla="*/ 5392 h 10555"/>
              <a:gd name="T40" fmla="*/ 6221 w 9242"/>
              <a:gd name="T41" fmla="*/ 1200 h 10555"/>
              <a:gd name="T42" fmla="*/ 5821 w 9242"/>
              <a:gd name="T43" fmla="*/ 800 h 10555"/>
              <a:gd name="T44" fmla="*/ 3421 w 9242"/>
              <a:gd name="T45" fmla="*/ 800 h 10555"/>
              <a:gd name="T46" fmla="*/ 3021 w 9242"/>
              <a:gd name="T47" fmla="*/ 1200 h 10555"/>
              <a:gd name="T48" fmla="*/ 3021 w 9242"/>
              <a:gd name="T49" fmla="*/ 5391 h 10555"/>
              <a:gd name="T50" fmla="*/ 886 w 9242"/>
              <a:gd name="T51" fmla="*/ 5391 h 10555"/>
              <a:gd name="T52" fmla="*/ 886 w 9242"/>
              <a:gd name="T53" fmla="*/ 5392 h 105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242" h="10555">
                <a:moveTo>
                  <a:pt x="4621" y="10555"/>
                </a:moveTo>
                <a:cubicBezTo>
                  <a:pt x="4395" y="10555"/>
                  <a:pt x="4181" y="10456"/>
                  <a:pt x="4034" y="10285"/>
                </a:cubicBezTo>
                <a:lnTo>
                  <a:pt x="244" y="5872"/>
                </a:lnTo>
                <a:cubicBezTo>
                  <a:pt x="44" y="5640"/>
                  <a:pt x="0" y="5322"/>
                  <a:pt x="127" y="5043"/>
                </a:cubicBezTo>
                <a:cubicBezTo>
                  <a:pt x="255" y="4765"/>
                  <a:pt x="525" y="4592"/>
                  <a:pt x="831" y="4592"/>
                </a:cubicBezTo>
                <a:lnTo>
                  <a:pt x="2221" y="4592"/>
                </a:lnTo>
                <a:lnTo>
                  <a:pt x="2221" y="1200"/>
                </a:lnTo>
                <a:cubicBezTo>
                  <a:pt x="2221" y="539"/>
                  <a:pt x="2760" y="0"/>
                  <a:pt x="3421" y="0"/>
                </a:cubicBezTo>
                <a:lnTo>
                  <a:pt x="5821" y="0"/>
                </a:lnTo>
                <a:cubicBezTo>
                  <a:pt x="6482" y="0"/>
                  <a:pt x="7021" y="539"/>
                  <a:pt x="7021" y="1200"/>
                </a:cubicBezTo>
                <a:lnTo>
                  <a:pt x="7021" y="4591"/>
                </a:lnTo>
                <a:lnTo>
                  <a:pt x="8411" y="4591"/>
                </a:lnTo>
                <a:cubicBezTo>
                  <a:pt x="8717" y="4591"/>
                  <a:pt x="8987" y="4764"/>
                  <a:pt x="9115" y="5042"/>
                </a:cubicBezTo>
                <a:cubicBezTo>
                  <a:pt x="9242" y="5321"/>
                  <a:pt x="9199" y="5639"/>
                  <a:pt x="8999" y="5871"/>
                </a:cubicBezTo>
                <a:lnTo>
                  <a:pt x="5209" y="10285"/>
                </a:lnTo>
                <a:cubicBezTo>
                  <a:pt x="5061" y="10457"/>
                  <a:pt x="4847" y="10555"/>
                  <a:pt x="4621" y="10555"/>
                </a:cubicBezTo>
                <a:close/>
                <a:moveTo>
                  <a:pt x="886" y="5392"/>
                </a:moveTo>
                <a:lnTo>
                  <a:pt x="4621" y="9742"/>
                </a:lnTo>
                <a:lnTo>
                  <a:pt x="8356" y="5392"/>
                </a:lnTo>
                <a:lnTo>
                  <a:pt x="6221" y="5392"/>
                </a:lnTo>
                <a:lnTo>
                  <a:pt x="6221" y="1200"/>
                </a:lnTo>
                <a:cubicBezTo>
                  <a:pt x="6221" y="980"/>
                  <a:pt x="6041" y="800"/>
                  <a:pt x="5821" y="800"/>
                </a:cubicBezTo>
                <a:lnTo>
                  <a:pt x="3421" y="800"/>
                </a:lnTo>
                <a:cubicBezTo>
                  <a:pt x="3201" y="800"/>
                  <a:pt x="3021" y="980"/>
                  <a:pt x="3021" y="1200"/>
                </a:cubicBezTo>
                <a:lnTo>
                  <a:pt x="3021" y="5391"/>
                </a:lnTo>
                <a:lnTo>
                  <a:pt x="886" y="5391"/>
                </a:lnTo>
                <a:lnTo>
                  <a:pt x="886" y="5392"/>
                </a:lnTo>
                <a:close/>
              </a:path>
            </a:pathLst>
          </a:custGeom>
          <a:solidFill>
            <a:schemeClr val="bg1"/>
          </a:solidFill>
          <a:ln>
            <a:solidFill>
              <a:schemeClr val="bg1"/>
            </a:solidFill>
          </a:ln>
        </p:spPr>
        <p:txBody>
          <a:bodyPr/>
          <a:lstStyle/>
          <a:p>
            <a:endParaRPr lang="zh-CN" altLang="en-US">
              <a:cs typeface="+mn-ea"/>
              <a:sym typeface="+mn-lt"/>
            </a:endParaRPr>
          </a:p>
        </p:txBody>
      </p:sp>
      <p:grpSp>
        <p:nvGrpSpPr>
          <p:cNvPr id="18" name="组合 17">
            <a:extLst>
              <a:ext uri="{FF2B5EF4-FFF2-40B4-BE49-F238E27FC236}">
                <a16:creationId xmlns:a16="http://schemas.microsoft.com/office/drawing/2014/main" id="{7A1BF902-8C0B-4612-A8D8-9865D638464E}"/>
              </a:ext>
            </a:extLst>
          </p:cNvPr>
          <p:cNvGrpSpPr/>
          <p:nvPr userDrawn="1"/>
        </p:nvGrpSpPr>
        <p:grpSpPr>
          <a:xfrm flipH="1">
            <a:off x="0" y="6123214"/>
            <a:ext cx="7564120" cy="655493"/>
            <a:chOff x="4628634" y="2425469"/>
            <a:chExt cx="7564120" cy="2929757"/>
          </a:xfrm>
        </p:grpSpPr>
        <p:sp>
          <p:nvSpPr>
            <p:cNvPr id="19" name="任意多边形 25">
              <a:extLst>
                <a:ext uri="{FF2B5EF4-FFF2-40B4-BE49-F238E27FC236}">
                  <a16:creationId xmlns:a16="http://schemas.microsoft.com/office/drawing/2014/main" id="{2E23565F-92A5-4AD6-A634-34DFE3889FDF}"/>
                </a:ext>
              </a:extLst>
            </p:cNvPr>
            <p:cNvSpPr/>
            <p:nvPr/>
          </p:nvSpPr>
          <p:spPr>
            <a:xfrm rot="21445244" flipH="1">
              <a:off x="7481551" y="2805434"/>
              <a:ext cx="3298951" cy="906782"/>
            </a:xfrm>
            <a:custGeom>
              <a:gdLst>
                <a:gd name="connsiteX0" fmla="*/ 0 w 3563938"/>
                <a:gd name="connsiteY0" fmla="*/ 0 h 2124075"/>
                <a:gd name="connsiteX1" fmla="*/ 0 w 3563938"/>
                <a:gd name="connsiteY1" fmla="*/ 2124075 h 2124075"/>
                <a:gd name="connsiteX2" fmla="*/ 3563938 w 3563938"/>
                <a:gd name="connsiteY2" fmla="*/ 2124075 h 2124075"/>
                <a:gd name="connsiteX3" fmla="*/ 3563938 w 3563938"/>
                <a:gd name="connsiteY3" fmla="*/ 1463644 h 2124075"/>
                <a:gd name="connsiteX4" fmla="*/ 0 w 3563938"/>
                <a:gd name="connsiteY4" fmla="*/ 0 h 2124075"/>
              </a:gdLst>
              <a:cxnLst>
                <a:cxn ang="0">
                  <a:pos x="connsiteX0" y="connsiteY0"/>
                </a:cxn>
                <a:cxn ang="0">
                  <a:pos x="connsiteX1" y="connsiteY1"/>
                </a:cxn>
                <a:cxn ang="0">
                  <a:pos x="connsiteX2" y="connsiteY2"/>
                </a:cxn>
                <a:cxn ang="0">
                  <a:pos x="connsiteX3" y="connsiteY3"/>
                </a:cxn>
                <a:cxn ang="0">
                  <a:pos x="connsiteX4" y="connsiteY4"/>
                </a:cxn>
              </a:cxnLst>
              <a:rect l="l" t="t" r="r" b="b"/>
              <a:pathLst>
                <a:path w="3563938" h="2124075">
                  <a:moveTo>
                    <a:pt x="0" y="0"/>
                  </a:moveTo>
                  <a:lnTo>
                    <a:pt x="0" y="2124075"/>
                  </a:lnTo>
                  <a:lnTo>
                    <a:pt x="3563938" y="2124075"/>
                  </a:lnTo>
                  <a:lnTo>
                    <a:pt x="3563938" y="1463644"/>
                  </a:lnTo>
                  <a:lnTo>
                    <a:pt x="0" y="0"/>
                  </a:lnTo>
                  <a:close/>
                </a:path>
              </a:pathLst>
            </a:custGeom>
            <a:solidFill>
              <a:srgbClr val="1A2C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a:p>
          </p:txBody>
        </p:sp>
        <p:sp>
          <p:nvSpPr>
            <p:cNvPr id="20" name="任意多边形 22">
              <a:extLst>
                <a:ext uri="{FF2B5EF4-FFF2-40B4-BE49-F238E27FC236}">
                  <a16:creationId xmlns:a16="http://schemas.microsoft.com/office/drawing/2014/main" id="{0274ACDC-3639-4C06-9701-5602C8AD9126}"/>
                </a:ext>
              </a:extLst>
            </p:cNvPr>
            <p:cNvSpPr/>
            <p:nvPr/>
          </p:nvSpPr>
          <p:spPr>
            <a:xfrm flipH="1">
              <a:off x="4628634" y="2425469"/>
              <a:ext cx="7564120" cy="2929757"/>
            </a:xfrm>
            <a:custGeom>
              <a:gdLst>
                <a:gd name="connsiteX0" fmla="*/ 0 w 3563938"/>
                <a:gd name="connsiteY0" fmla="*/ 0 h 2124075"/>
                <a:gd name="connsiteX1" fmla="*/ 0 w 3563938"/>
                <a:gd name="connsiteY1" fmla="*/ 2124075 h 2124075"/>
                <a:gd name="connsiteX2" fmla="*/ 3563938 w 3563938"/>
                <a:gd name="connsiteY2" fmla="*/ 2124075 h 2124075"/>
                <a:gd name="connsiteX3" fmla="*/ 3563938 w 3563938"/>
                <a:gd name="connsiteY3" fmla="*/ 1463644 h 2124075"/>
                <a:gd name="connsiteX4" fmla="*/ 0 w 3563938"/>
                <a:gd name="connsiteY4" fmla="*/ 0 h 2124075"/>
              </a:gdLst>
              <a:cxnLst>
                <a:cxn ang="0">
                  <a:pos x="connsiteX0" y="connsiteY0"/>
                </a:cxn>
                <a:cxn ang="0">
                  <a:pos x="connsiteX1" y="connsiteY1"/>
                </a:cxn>
                <a:cxn ang="0">
                  <a:pos x="connsiteX2" y="connsiteY2"/>
                </a:cxn>
                <a:cxn ang="0">
                  <a:pos x="connsiteX3" y="connsiteY3"/>
                </a:cxn>
                <a:cxn ang="0">
                  <a:pos x="connsiteX4" y="connsiteY4"/>
                </a:cxn>
              </a:cxnLst>
              <a:rect l="l" t="t" r="r" b="b"/>
              <a:pathLst>
                <a:path w="3563938" h="2124075">
                  <a:moveTo>
                    <a:pt x="0" y="0"/>
                  </a:moveTo>
                  <a:lnTo>
                    <a:pt x="0" y="2124075"/>
                  </a:lnTo>
                  <a:lnTo>
                    <a:pt x="3563938" y="2124075"/>
                  </a:lnTo>
                  <a:lnTo>
                    <a:pt x="3563938" y="1463644"/>
                  </a:lnTo>
                  <a:lnTo>
                    <a:pt x="0"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a:p>
          </p:txBody>
        </p:sp>
      </p:grpSp>
    </p:spTree>
    <p:extLst>
      <p:ext uri="{BB962C8B-B14F-4D97-AF65-F5344CB8AC3E}">
        <p14:creationId val="960491066"/>
      </p:ext>
    </p:extLst>
  </p:cSld>
  <p:clrMapOvr>
    <a:masterClrMapping/>
  </p:clrMapOvr>
  <mc:AlternateContent>
    <mc:Choice Requires="p159">
      <p:transition spd="slow" advClick="0" p14:dur="2000">
        <p159:morph option="byObject"/>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90536498"/>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075290697"/>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32368045"/>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2020/8/26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853011421"/>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2020/8/26</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12364714"/>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2020/8/26</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4909948"/>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2020/8/26</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582515625"/>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3.xml" Type="http://schemas.openxmlformats.org/officeDocument/2006/relationships/slideLayout"/><Relationship Id="rId10" Target="../slideLayouts/slideLayout12.xml" Type="http://schemas.openxmlformats.org/officeDocument/2006/relationships/slideLayout"/><Relationship Id="rId11" Target="../slideLayouts/slideLayout13.xml" Type="http://schemas.openxmlformats.org/officeDocument/2006/relationships/slideLayout"/><Relationship Id="rId12" Target="../theme/theme2.xml" Type="http://schemas.openxmlformats.org/officeDocument/2006/relationships/theme"/><Relationship Id="rId2" Target="../slideLayouts/slideLayout4.xml" Type="http://schemas.openxmlformats.org/officeDocument/2006/relationships/slideLayout"/><Relationship Id="rId3" Target="../slideLayouts/slideLayout5.xml" Type="http://schemas.openxmlformats.org/officeDocument/2006/relationships/slideLayout"/><Relationship Id="rId4" Target="../slideLayouts/slideLayout6.xml" Type="http://schemas.openxmlformats.org/officeDocument/2006/relationships/slideLayout"/><Relationship Id="rId5" Target="../slideLayouts/slideLayout7.xml" Type="http://schemas.openxmlformats.org/officeDocument/2006/relationships/slideLayout"/><Relationship Id="rId6" Target="../slideLayouts/slideLayout8.xml" Type="http://schemas.openxmlformats.org/officeDocument/2006/relationships/slideLayout"/><Relationship Id="rId7" Target="../slideLayouts/slideLayout9.xml" Type="http://schemas.openxmlformats.org/officeDocument/2006/relationships/slideLayout"/><Relationship Id="rId8" Target="../slideLayouts/slideLayout10.xml" Type="http://schemas.openxmlformats.org/officeDocument/2006/relationships/slideLayout"/><Relationship Id="rId9" Target="../slideLayouts/slideLayout11.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solidFill>
        <a:effectLst/>
      </p:bgPr>
    </p:bg>
    <p:spTree>
      <p:nvGrpSpPr>
        <p:cNvPr id="1" name=""/>
        <p:cNvGrpSpPr/>
        <p:nvPr/>
      </p:nvGrpSpPr>
      <p:grpSpPr>
        <a:xfrm>
          <a:off x="0" y="0"/>
          <a: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Lst>
  <mc:AlternateContent>
    <mc:Choice Requires="p159">
      <p:transition spd="slow" advClick="0" p14:dur="2000">
        <p159:morph option="byObject"/>
      </p:transition>
    </mc:Choice>
    <mc:Fallback>
      <p:transition spd="slow" advClick="0">
        <p:fade/>
      </p:transition>
    </mc:Fallback>
  </mc:AlternateConten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16E5758D-A3C3-4E88-8AC0-22500507BD7E}" type="datetimeFigureOut">
              <a:rPr lang="zh-CN" altLang="en-US" smtClean="0">
                <a:solidFill>
                  <a:prstClr val="black">
                    <a:tint val="75000"/>
                  </a:prstClr>
                </a:solidFill>
              </a:rPr>
              <a:pPr defTabSz="914400"/>
              <a:t>2020/8/26</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AA4E786F-588D-4932-A7B2-AE3451FA4ACA}" type="slidenum">
              <a:rPr lang="zh-CN" altLang="en-US" smtClean="0">
                <a:solidFill>
                  <a:prstClr val="black">
                    <a:tint val="75000"/>
                  </a:prstClr>
                </a:solidFill>
              </a:rPr>
              <a:pPr defTabSz="914400"/>
              <a:t>‹#›</a:t>
            </a:fld>
            <a:endParaRPr lang="zh-CN" altLang="en-US">
              <a:solidFill>
                <a:prstClr val="black">
                  <a:tint val="75000"/>
                </a:prstClr>
              </a:solidFill>
            </a:endParaRPr>
          </a:p>
        </p:txBody>
      </p:sp>
    </p:spTree>
    <p:extLst>
      <p:ext uri="{BB962C8B-B14F-4D97-AF65-F5344CB8AC3E}">
        <p14:creationId val="2553035715"/>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tags/tag1.xml" Type="http://schemas.openxmlformats.org/officeDocument/2006/relationships/tags"/></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tags/tag10.xml" Type="http://schemas.openxmlformats.org/officeDocument/2006/relationships/tags"/></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tags/tag11.xml" Type="http://schemas.openxmlformats.org/officeDocument/2006/relationships/tags"/></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5.jpeg" Type="http://schemas.openxmlformats.org/officeDocument/2006/relationships/image"/><Relationship Id="rId3" Target="../tags/tag12.xml" Type="http://schemas.openxmlformats.org/officeDocument/2006/relationships/tags"/></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tags/tag13.xml" Type="http://schemas.openxmlformats.org/officeDocument/2006/relationships/tags"/></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6.png" Type="http://schemas.openxmlformats.org/officeDocument/2006/relationships/image"/><Relationship Id="rId3" Target="../tags/tag14.xml" Type="http://schemas.openxmlformats.org/officeDocument/2006/relationships/tags"/></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 Id="rId2" Target="../tags/tag15.xml" Type="http://schemas.openxmlformats.org/officeDocument/2006/relationships/tags"/></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 Id="rId2" Target="../tags/tag16.xml" Type="http://schemas.openxmlformats.org/officeDocument/2006/relationships/tags"/></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 Id="rId2" Target="../tags/tag17.xml" Type="http://schemas.openxmlformats.org/officeDocument/2006/relationships/tags"/></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 Id="rId2" Target="../tags/tag18.xml" Type="http://schemas.openxmlformats.org/officeDocument/2006/relationships/tags"/></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 Id="rId2" Target="../tags/tag19.xml" Type="http://schemas.openxmlformats.org/officeDocument/2006/relationships/tags"/></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tags/tag2.xml" Type="http://schemas.openxmlformats.org/officeDocument/2006/relationships/tags"/></Relationships>
</file>

<file path=ppt/slides/_rels/slide20.xml.rels><?xml version="1.0" encoding="UTF-8" standalone="yes"?><Relationships xmlns="http://schemas.openxmlformats.org/package/2006/relationships"><Relationship Id="rId1" Target="../slideLayouts/slideLayout2.xml" Type="http://schemas.openxmlformats.org/officeDocument/2006/relationships/slideLayout"/><Relationship Id="rId2" Target="../tags/tag20.xml" Type="http://schemas.openxmlformats.org/officeDocument/2006/relationships/tags"/></Relationships>
</file>

<file path=ppt/slides/_rels/slide21.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7.png" Type="http://schemas.openxmlformats.org/officeDocument/2006/relationships/image"/><Relationship Id="rId3" Target="../tags/tag21.xml" Type="http://schemas.openxmlformats.org/officeDocument/2006/relationships/tags"/></Relationships>
</file>

<file path=ppt/slides/_rels/slide22.xml.rels><?xml version="1.0" encoding="UTF-8" standalone="yes"?><Relationships xmlns="http://schemas.openxmlformats.org/package/2006/relationships"><Relationship Id="rId1" Target="../slideLayouts/slideLayout2.xml" Type="http://schemas.openxmlformats.org/officeDocument/2006/relationships/slideLayout"/><Relationship Id="rId2" Target="../tags/tag22.xml" Type="http://schemas.openxmlformats.org/officeDocument/2006/relationships/tags"/></Relationships>
</file>

<file path=ppt/slides/_rels/slide23.xml.rels><?xml version="1.0" encoding="UTF-8" standalone="yes"?><Relationships xmlns="http://schemas.openxmlformats.org/package/2006/relationships"><Relationship Id="rId1" Target="../slideLayouts/slideLayout2.xml" Type="http://schemas.openxmlformats.org/officeDocument/2006/relationships/slideLayout"/><Relationship Id="rId2" Target="../tags/tag23.xml" Type="http://schemas.openxmlformats.org/officeDocument/2006/relationships/tags"/></Relationships>
</file>

<file path=ppt/slides/_rels/slide24.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8.png" Type="http://schemas.openxmlformats.org/officeDocument/2006/relationships/image"/></Relationships>
</file>

<file path=ppt/slides/_rels/slide25.xml.rels><?xml version="1.0" encoding="UTF-8" standalone="yes"?><Relationships xmlns="http://schemas.openxmlformats.org/package/2006/relationships"><Relationship Id="rId1" Target="../slideLayouts/slideLayout1.xml" Type="http://schemas.openxmlformats.org/officeDocument/2006/relationships/slideLayout"/><Relationship Id="rId2" Target="../tags/tag24.xml" Type="http://schemas.openxmlformats.org/officeDocument/2006/relationships/tags"/></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tags/tag3.xml" Type="http://schemas.openxmlformats.org/officeDocument/2006/relationships/tags"/></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png" Type="http://schemas.openxmlformats.org/officeDocument/2006/relationships/image"/><Relationship Id="rId3" Target="../tags/tag4.xml" Type="http://schemas.openxmlformats.org/officeDocument/2006/relationships/tags"/></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2.png" Type="http://schemas.openxmlformats.org/officeDocument/2006/relationships/image"/><Relationship Id="rId3" Target="../tags/tag5.xml" Type="http://schemas.openxmlformats.org/officeDocument/2006/relationships/tags"/></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3.png" Type="http://schemas.openxmlformats.org/officeDocument/2006/relationships/image"/><Relationship Id="rId3" Target="../tags/tag6.xml" Type="http://schemas.openxmlformats.org/officeDocument/2006/relationships/tags"/></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4.png" Type="http://schemas.openxmlformats.org/officeDocument/2006/relationships/image"/><Relationship Id="rId3" Target="../tags/tag7.xml" Type="http://schemas.openxmlformats.org/officeDocument/2006/relationships/tags"/></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tags/tag8.xml" Type="http://schemas.openxmlformats.org/officeDocument/2006/relationships/tags"/></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tags/tag9.xml" Type="http://schemas.openxmlformats.org/officeDocument/2006/relationships/tags"/></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76" name="组合 75">
            <a:extLst>
              <a:ext uri="{FF2B5EF4-FFF2-40B4-BE49-F238E27FC236}">
                <a16:creationId xmlns:a16="http://schemas.microsoft.com/office/drawing/2014/main" id="{119B0F96-435F-44EF-A2C5-54964307CB05}"/>
              </a:ext>
            </a:extLst>
          </p:cNvPr>
          <p:cNvGrpSpPr/>
          <p:nvPr/>
        </p:nvGrpSpPr>
        <p:grpSpPr>
          <a:xfrm flipH="1">
            <a:off x="0" y="3848950"/>
            <a:ext cx="7564120" cy="2929757"/>
            <a:chOff x="4628634" y="2425469"/>
            <a:chExt cx="7564120" cy="2929757"/>
          </a:xfrm>
        </p:grpSpPr>
        <p:sp>
          <p:nvSpPr>
            <p:cNvPr id="77" name="任意多边形 25">
              <a:extLst>
                <a:ext uri="{FF2B5EF4-FFF2-40B4-BE49-F238E27FC236}">
                  <a16:creationId xmlns:a16="http://schemas.microsoft.com/office/drawing/2014/main" id="{4112DDFB-3252-4622-9BDA-1B0643CF3228}"/>
                </a:ext>
              </a:extLst>
            </p:cNvPr>
            <p:cNvSpPr/>
            <p:nvPr/>
          </p:nvSpPr>
          <p:spPr>
            <a:xfrm flipH="1" rot="21101712">
              <a:off x="7481551" y="2805435"/>
              <a:ext cx="3298951" cy="906780"/>
            </a:xfrm>
            <a:custGeom>
              <a:gdLst>
                <a:gd fmla="*/ 0 w 3563938" name="connsiteX0"/>
                <a:gd fmla="*/ 0 h 2124075" name="connsiteY0"/>
                <a:gd fmla="*/ 0 w 3563938" name="connsiteX1"/>
                <a:gd fmla="*/ 2124075 h 2124075" name="connsiteY1"/>
                <a:gd fmla="*/ 3563938 w 3563938" name="connsiteX2"/>
                <a:gd fmla="*/ 2124075 h 2124075" name="connsiteY2"/>
                <a:gd fmla="*/ 3563938 w 3563938" name="connsiteX3"/>
                <a:gd fmla="*/ 1463644 h 2124075" name="connsiteY3"/>
                <a:gd fmla="*/ 0 w 3563938" name="connsiteX4"/>
                <a:gd fmla="*/ 0 h 212407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124075" w="3563938">
                  <a:moveTo>
                    <a:pt x="0" y="0"/>
                  </a:moveTo>
                  <a:lnTo>
                    <a:pt x="0" y="2124075"/>
                  </a:lnTo>
                  <a:lnTo>
                    <a:pt x="3563938" y="2124075"/>
                  </a:lnTo>
                  <a:lnTo>
                    <a:pt x="3563938" y="1463644"/>
                  </a:lnTo>
                  <a:lnTo>
                    <a:pt x="0" y="0"/>
                  </a:lnTo>
                  <a:close/>
                </a:path>
              </a:pathLst>
            </a:custGeom>
            <a:solidFill>
              <a:srgbClr val="1A2C2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altLang="en-US" lang="zh-CN"/>
            </a:p>
          </p:txBody>
        </p:sp>
        <p:sp>
          <p:nvSpPr>
            <p:cNvPr id="78" name="任意多边形 22">
              <a:extLst>
                <a:ext uri="{FF2B5EF4-FFF2-40B4-BE49-F238E27FC236}">
                  <a16:creationId xmlns:a16="http://schemas.microsoft.com/office/drawing/2014/main" id="{ABA21ABF-900B-442E-ABE9-0C185634E2BC}"/>
                </a:ext>
              </a:extLst>
            </p:cNvPr>
            <p:cNvSpPr/>
            <p:nvPr/>
          </p:nvSpPr>
          <p:spPr>
            <a:xfrm flipH="1">
              <a:off x="4628634" y="2425469"/>
              <a:ext cx="7564120" cy="2929757"/>
            </a:xfrm>
            <a:custGeom>
              <a:gdLst>
                <a:gd fmla="*/ 0 w 3563938" name="connsiteX0"/>
                <a:gd fmla="*/ 0 h 2124075" name="connsiteY0"/>
                <a:gd fmla="*/ 0 w 3563938" name="connsiteX1"/>
                <a:gd fmla="*/ 2124075 h 2124075" name="connsiteY1"/>
                <a:gd fmla="*/ 3563938 w 3563938" name="connsiteX2"/>
                <a:gd fmla="*/ 2124075 h 2124075" name="connsiteY2"/>
                <a:gd fmla="*/ 3563938 w 3563938" name="connsiteX3"/>
                <a:gd fmla="*/ 1463644 h 2124075" name="connsiteY3"/>
                <a:gd fmla="*/ 0 w 3563938" name="connsiteX4"/>
                <a:gd fmla="*/ 0 h 212407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124075" w="3563938">
                  <a:moveTo>
                    <a:pt x="0" y="0"/>
                  </a:moveTo>
                  <a:lnTo>
                    <a:pt x="0" y="2124075"/>
                  </a:lnTo>
                  <a:lnTo>
                    <a:pt x="3563938" y="2124075"/>
                  </a:lnTo>
                  <a:lnTo>
                    <a:pt x="3563938" y="1463644"/>
                  </a:lnTo>
                  <a:lnTo>
                    <a:pt x="0"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altLang="en-US" lang="zh-CN"/>
            </a:p>
          </p:txBody>
        </p:sp>
      </p:grpSp>
      <p:grpSp>
        <p:nvGrpSpPr>
          <p:cNvPr id="79" name="组合 78">
            <a:extLst>
              <a:ext uri="{FF2B5EF4-FFF2-40B4-BE49-F238E27FC236}">
                <a16:creationId xmlns:a16="http://schemas.microsoft.com/office/drawing/2014/main" id="{428B76D7-23B3-4AF7-91FC-82479C3D451F}"/>
              </a:ext>
            </a:extLst>
          </p:cNvPr>
          <p:cNvGrpSpPr/>
          <p:nvPr/>
        </p:nvGrpSpPr>
        <p:grpSpPr>
          <a:xfrm>
            <a:off x="0" y="4055563"/>
            <a:ext cx="12192000" cy="2783285"/>
            <a:chOff x="0" y="3513989"/>
            <a:chExt cx="7564120" cy="3324860"/>
          </a:xfrm>
        </p:grpSpPr>
        <p:sp>
          <p:nvSpPr>
            <p:cNvPr id="80" name="任意多边形 25">
              <a:extLst>
                <a:ext uri="{FF2B5EF4-FFF2-40B4-BE49-F238E27FC236}">
                  <a16:creationId xmlns:a16="http://schemas.microsoft.com/office/drawing/2014/main" id="{166B1945-B4BE-4248-A46D-5857371EFBB2}"/>
                </a:ext>
              </a:extLst>
            </p:cNvPr>
            <p:cNvSpPr/>
            <p:nvPr/>
          </p:nvSpPr>
          <p:spPr>
            <a:xfrm flipH="1">
              <a:off x="0" y="3513989"/>
              <a:ext cx="7011670" cy="3170555"/>
            </a:xfrm>
            <a:custGeom>
              <a:gdLst>
                <a:gd fmla="*/ 0 w 3563938" name="connsiteX0"/>
                <a:gd fmla="*/ 0 h 2124075" name="connsiteY0"/>
                <a:gd fmla="*/ 0 w 3563938" name="connsiteX1"/>
                <a:gd fmla="*/ 2124075 h 2124075" name="connsiteY1"/>
                <a:gd fmla="*/ 3563938 w 3563938" name="connsiteX2"/>
                <a:gd fmla="*/ 2124075 h 2124075" name="connsiteY2"/>
                <a:gd fmla="*/ 3563938 w 3563938" name="connsiteX3"/>
                <a:gd fmla="*/ 1463644 h 2124075" name="connsiteY3"/>
                <a:gd fmla="*/ 0 w 3563938" name="connsiteX4"/>
                <a:gd fmla="*/ 0 h 212407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124075" w="3563938">
                  <a:moveTo>
                    <a:pt x="0" y="0"/>
                  </a:moveTo>
                  <a:lnTo>
                    <a:pt x="0" y="2124075"/>
                  </a:lnTo>
                  <a:lnTo>
                    <a:pt x="3563938" y="2124075"/>
                  </a:lnTo>
                  <a:lnTo>
                    <a:pt x="3563938" y="1463644"/>
                  </a:lnTo>
                  <a:lnTo>
                    <a:pt x="0" y="0"/>
                  </a:lnTo>
                  <a:close/>
                </a:path>
              </a:pathLst>
            </a:custGeom>
            <a:solidFill>
              <a:srgbClr val="1A2C2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altLang="en-US" lang="zh-CN"/>
            </a:p>
          </p:txBody>
        </p:sp>
        <p:sp>
          <p:nvSpPr>
            <p:cNvPr id="81" name="任意多边形 22">
              <a:extLst>
                <a:ext uri="{FF2B5EF4-FFF2-40B4-BE49-F238E27FC236}">
                  <a16:creationId xmlns:a16="http://schemas.microsoft.com/office/drawing/2014/main" id="{3868800C-2C0C-41F0-980F-23621CF07E8D}"/>
                </a:ext>
              </a:extLst>
            </p:cNvPr>
            <p:cNvSpPr/>
            <p:nvPr/>
          </p:nvSpPr>
          <p:spPr>
            <a:xfrm flipH="1">
              <a:off x="0" y="3741319"/>
              <a:ext cx="7564120" cy="3097530"/>
            </a:xfrm>
            <a:custGeom>
              <a:gdLst>
                <a:gd fmla="*/ 0 w 3563938" name="connsiteX0"/>
                <a:gd fmla="*/ 0 h 2124075" name="connsiteY0"/>
                <a:gd fmla="*/ 0 w 3563938" name="connsiteX1"/>
                <a:gd fmla="*/ 2124075 h 2124075" name="connsiteY1"/>
                <a:gd fmla="*/ 3563938 w 3563938" name="connsiteX2"/>
                <a:gd fmla="*/ 2124075 h 2124075" name="connsiteY2"/>
                <a:gd fmla="*/ 3563938 w 3563938" name="connsiteX3"/>
                <a:gd fmla="*/ 1463644 h 2124075" name="connsiteY3"/>
                <a:gd fmla="*/ 0 w 3563938" name="connsiteX4"/>
                <a:gd fmla="*/ 0 h 212407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124075" w="3563938">
                  <a:moveTo>
                    <a:pt x="0" y="0"/>
                  </a:moveTo>
                  <a:lnTo>
                    <a:pt x="0" y="2124075"/>
                  </a:lnTo>
                  <a:lnTo>
                    <a:pt x="3563938" y="2124075"/>
                  </a:lnTo>
                  <a:lnTo>
                    <a:pt x="3563938" y="1463644"/>
                  </a:lnTo>
                  <a:lnTo>
                    <a:pt x="0"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altLang="en-US" lang="zh-CN"/>
            </a:p>
          </p:txBody>
        </p:sp>
      </p:grpSp>
      <p:sp>
        <p:nvSpPr>
          <p:cNvPr id="11" name="iconfont-11910-5686862">
            <a:extLst>
              <a:ext uri="{FF2B5EF4-FFF2-40B4-BE49-F238E27FC236}">
                <a16:creationId xmlns:a16="http://schemas.microsoft.com/office/drawing/2014/main" id="{FCB3AB94-D8F4-470F-8C17-085FCE669D0A}"/>
              </a:ext>
            </a:extLst>
          </p:cNvPr>
          <p:cNvSpPr>
            <a:spLocks noChangeAspect="1"/>
          </p:cNvSpPr>
          <p:nvPr/>
        </p:nvSpPr>
        <p:spPr bwMode="auto">
          <a:xfrm rot="16200000">
            <a:off x="11289824" y="5791914"/>
            <a:ext cx="320765" cy="366309"/>
          </a:xfrm>
          <a:custGeom>
            <a:gdLst>
              <a:gd fmla="*/ 4621 w 9242" name="T0"/>
              <a:gd fmla="*/ 10555 h 10555" name="T1"/>
              <a:gd fmla="*/ 4034 w 9242" name="T2"/>
              <a:gd fmla="*/ 10285 h 10555" name="T3"/>
              <a:gd fmla="*/ 244 w 9242" name="T4"/>
              <a:gd fmla="*/ 5872 h 10555" name="T5"/>
              <a:gd fmla="*/ 127 w 9242" name="T6"/>
              <a:gd fmla="*/ 5043 h 10555" name="T7"/>
              <a:gd fmla="*/ 831 w 9242" name="T8"/>
              <a:gd fmla="*/ 4592 h 10555" name="T9"/>
              <a:gd fmla="*/ 2221 w 9242" name="T10"/>
              <a:gd fmla="*/ 4592 h 10555" name="T11"/>
              <a:gd fmla="*/ 2221 w 9242" name="T12"/>
              <a:gd fmla="*/ 1200 h 10555" name="T13"/>
              <a:gd fmla="*/ 3421 w 9242" name="T14"/>
              <a:gd fmla="*/ 0 h 10555" name="T15"/>
              <a:gd fmla="*/ 5821 w 9242" name="T16"/>
              <a:gd fmla="*/ 0 h 10555" name="T17"/>
              <a:gd fmla="*/ 7021 w 9242" name="T18"/>
              <a:gd fmla="*/ 1200 h 10555" name="T19"/>
              <a:gd fmla="*/ 7021 w 9242" name="T20"/>
              <a:gd fmla="*/ 4591 h 10555" name="T21"/>
              <a:gd fmla="*/ 8411 w 9242" name="T22"/>
              <a:gd fmla="*/ 4591 h 10555" name="T23"/>
              <a:gd fmla="*/ 9115 w 9242" name="T24"/>
              <a:gd fmla="*/ 5042 h 10555" name="T25"/>
              <a:gd fmla="*/ 8999 w 9242" name="T26"/>
              <a:gd fmla="*/ 5871 h 10555" name="T27"/>
              <a:gd fmla="*/ 5209 w 9242" name="T28"/>
              <a:gd fmla="*/ 10285 h 10555" name="T29"/>
              <a:gd fmla="*/ 4621 w 9242" name="T30"/>
              <a:gd fmla="*/ 10555 h 10555" name="T31"/>
              <a:gd fmla="*/ 886 w 9242" name="T32"/>
              <a:gd fmla="*/ 5392 h 10555" name="T33"/>
              <a:gd fmla="*/ 4621 w 9242" name="T34"/>
              <a:gd fmla="*/ 9742 h 10555" name="T35"/>
              <a:gd fmla="*/ 8356 w 9242" name="T36"/>
              <a:gd fmla="*/ 5392 h 10555" name="T37"/>
              <a:gd fmla="*/ 6221 w 9242" name="T38"/>
              <a:gd fmla="*/ 5392 h 10555" name="T39"/>
              <a:gd fmla="*/ 6221 w 9242" name="T40"/>
              <a:gd fmla="*/ 1200 h 10555" name="T41"/>
              <a:gd fmla="*/ 5821 w 9242" name="T42"/>
              <a:gd fmla="*/ 800 h 10555" name="T43"/>
              <a:gd fmla="*/ 3421 w 9242" name="T44"/>
              <a:gd fmla="*/ 800 h 10555" name="T45"/>
              <a:gd fmla="*/ 3021 w 9242" name="T46"/>
              <a:gd fmla="*/ 1200 h 10555" name="T47"/>
              <a:gd fmla="*/ 3021 w 9242" name="T48"/>
              <a:gd fmla="*/ 5391 h 10555" name="T49"/>
              <a:gd fmla="*/ 886 w 9242" name="T50"/>
              <a:gd fmla="*/ 5391 h 10555" name="T51"/>
              <a:gd fmla="*/ 886 w 9242" name="T52"/>
              <a:gd fmla="*/ 5392 h 10555"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10555" w="9242">
                <a:moveTo>
                  <a:pt x="4621" y="10555"/>
                </a:moveTo>
                <a:cubicBezTo>
                  <a:pt x="4395" y="10555"/>
                  <a:pt x="4181" y="10456"/>
                  <a:pt x="4034" y="10285"/>
                </a:cubicBezTo>
                <a:lnTo>
                  <a:pt x="244" y="5872"/>
                </a:lnTo>
                <a:cubicBezTo>
                  <a:pt x="44" y="5640"/>
                  <a:pt x="0" y="5322"/>
                  <a:pt x="127" y="5043"/>
                </a:cubicBezTo>
                <a:cubicBezTo>
                  <a:pt x="255" y="4765"/>
                  <a:pt x="525" y="4592"/>
                  <a:pt x="831" y="4592"/>
                </a:cubicBezTo>
                <a:lnTo>
                  <a:pt x="2221" y="4592"/>
                </a:lnTo>
                <a:lnTo>
                  <a:pt x="2221" y="1200"/>
                </a:lnTo>
                <a:cubicBezTo>
                  <a:pt x="2221" y="539"/>
                  <a:pt x="2760" y="0"/>
                  <a:pt x="3421" y="0"/>
                </a:cubicBezTo>
                <a:lnTo>
                  <a:pt x="5821" y="0"/>
                </a:lnTo>
                <a:cubicBezTo>
                  <a:pt x="6482" y="0"/>
                  <a:pt x="7021" y="539"/>
                  <a:pt x="7021" y="1200"/>
                </a:cubicBezTo>
                <a:lnTo>
                  <a:pt x="7021" y="4591"/>
                </a:lnTo>
                <a:lnTo>
                  <a:pt x="8411" y="4591"/>
                </a:lnTo>
                <a:cubicBezTo>
                  <a:pt x="8717" y="4591"/>
                  <a:pt x="8987" y="4764"/>
                  <a:pt x="9115" y="5042"/>
                </a:cubicBezTo>
                <a:cubicBezTo>
                  <a:pt x="9242" y="5321"/>
                  <a:pt x="9199" y="5639"/>
                  <a:pt x="8999" y="5871"/>
                </a:cubicBezTo>
                <a:lnTo>
                  <a:pt x="5209" y="10285"/>
                </a:lnTo>
                <a:cubicBezTo>
                  <a:pt x="5061" y="10457"/>
                  <a:pt x="4847" y="10555"/>
                  <a:pt x="4621" y="10555"/>
                </a:cubicBezTo>
                <a:close/>
                <a:moveTo>
                  <a:pt x="886" y="5392"/>
                </a:moveTo>
                <a:lnTo>
                  <a:pt x="4621" y="9742"/>
                </a:lnTo>
                <a:lnTo>
                  <a:pt x="8356" y="5392"/>
                </a:lnTo>
                <a:lnTo>
                  <a:pt x="6221" y="5392"/>
                </a:lnTo>
                <a:lnTo>
                  <a:pt x="6221" y="1200"/>
                </a:lnTo>
                <a:cubicBezTo>
                  <a:pt x="6221" y="980"/>
                  <a:pt x="6041" y="800"/>
                  <a:pt x="5821" y="800"/>
                </a:cubicBezTo>
                <a:lnTo>
                  <a:pt x="3421" y="800"/>
                </a:lnTo>
                <a:cubicBezTo>
                  <a:pt x="3201" y="800"/>
                  <a:pt x="3021" y="980"/>
                  <a:pt x="3021" y="1200"/>
                </a:cubicBezTo>
                <a:lnTo>
                  <a:pt x="3021" y="5391"/>
                </a:lnTo>
                <a:lnTo>
                  <a:pt x="886" y="5391"/>
                </a:lnTo>
                <a:lnTo>
                  <a:pt x="886" y="5392"/>
                </a:lnTo>
                <a:close/>
              </a:path>
            </a:pathLst>
          </a:custGeom>
          <a:solidFill>
            <a:schemeClr val="bg1"/>
          </a:solidFill>
          <a:ln>
            <a:solidFill>
              <a:schemeClr val="bg1"/>
            </a:solidFill>
          </a:ln>
        </p:spPr>
        <p:txBody>
          <a:bodyPr/>
          <a:lstStyle/>
          <a:p>
            <a:endParaRPr altLang="en-US" lang="zh-CN">
              <a:cs typeface="+mn-ea"/>
              <a:sym typeface="+mn-lt"/>
            </a:endParaRPr>
          </a:p>
        </p:txBody>
      </p:sp>
      <p:sp>
        <p:nvSpPr>
          <p:cNvPr id="12" name="iconfont-1054-809968">
            <a:extLst>
              <a:ext uri="{FF2B5EF4-FFF2-40B4-BE49-F238E27FC236}">
                <a16:creationId xmlns:a16="http://schemas.microsoft.com/office/drawing/2014/main" id="{2634067F-D012-4E9B-B784-51BF70056FD1}"/>
              </a:ext>
            </a:extLst>
          </p:cNvPr>
          <p:cNvSpPr>
            <a:spLocks noChangeAspect="1"/>
          </p:cNvSpPr>
          <p:nvPr/>
        </p:nvSpPr>
        <p:spPr bwMode="auto">
          <a:xfrm>
            <a:off x="11297785" y="956960"/>
            <a:ext cx="304842" cy="304842"/>
          </a:xfrm>
          <a:custGeom>
            <a:gdLst>
              <a:gd fmla="*/ 7991 w 12800" name="T0"/>
              <a:gd fmla="*/ 4785 h 12800" name="T1"/>
              <a:gd fmla="*/ 7237 w 12800" name="T2"/>
              <a:gd fmla="*/ 4281 h 12800" name="T3"/>
              <a:gd fmla="*/ 6348 w 12800" name="T4"/>
              <a:gd fmla="*/ 4105 h 12800" name="T5"/>
              <a:gd fmla="*/ 5458 w 12800" name="T6"/>
              <a:gd fmla="*/ 4281 h 12800" name="T7"/>
              <a:gd fmla="*/ 4704 w 12800" name="T8"/>
              <a:gd fmla="*/ 4785 h 12800" name="T9"/>
              <a:gd fmla="*/ 4200 w 12800" name="T10"/>
              <a:gd fmla="*/ 5538 h 12800" name="T11"/>
              <a:gd fmla="*/ 4023 w 12800" name="T12"/>
              <a:gd fmla="*/ 6426 h 12800" name="T13"/>
              <a:gd fmla="*/ 4200 w 12800" name="T14"/>
              <a:gd fmla="*/ 7314 h 12800" name="T15"/>
              <a:gd fmla="*/ 4704 w 12800" name="T16"/>
              <a:gd fmla="*/ 8067 h 12800" name="T17"/>
              <a:gd fmla="*/ 5458 w 12800" name="T18"/>
              <a:gd fmla="*/ 8571 h 12800" name="T19"/>
              <a:gd fmla="*/ 6348 w 12800" name="T20"/>
              <a:gd fmla="*/ 8747 h 12800" name="T21"/>
              <a:gd fmla="*/ 7237 w 12800" name="T22"/>
              <a:gd fmla="*/ 8571 h 12800" name="T23"/>
              <a:gd fmla="*/ 7991 w 12800" name="T24"/>
              <a:gd fmla="*/ 8067 h 12800" name="T25"/>
              <a:gd fmla="*/ 8495 w 12800" name="T26"/>
              <a:gd fmla="*/ 7314 h 12800" name="T27"/>
              <a:gd fmla="*/ 8672 w 12800" name="T28"/>
              <a:gd fmla="*/ 6426 h 12800" name="T29"/>
              <a:gd fmla="*/ 8495 w 12800" name="T30"/>
              <a:gd fmla="*/ 5538 h 12800" name="T31"/>
              <a:gd fmla="*/ 7991 w 12800" name="T32"/>
              <a:gd fmla="*/ 4785 h 12800" name="T33"/>
              <a:gd fmla="*/ 11482 w 12800" name="T34"/>
              <a:gd fmla="*/ 5844 h 12800" name="T35"/>
              <a:gd fmla="*/ 6947 w 12800" name="T36"/>
              <a:gd fmla="*/ 1317 h 12800" name="T37"/>
              <a:gd fmla="*/ 6947 w 12800" name="T38"/>
              <a:gd fmla="*/ 0 h 12800" name="T39"/>
              <a:gd fmla="*/ 5880 w 12800" name="T40"/>
              <a:gd fmla="*/ 0 h 12800" name="T41"/>
              <a:gd fmla="*/ 5880 w 12800" name="T42"/>
              <a:gd fmla="*/ 1334 h 12800" name="T43"/>
              <a:gd fmla="*/ 1318 w 12800" name="T44"/>
              <a:gd fmla="*/ 5844 h 12800" name="T45"/>
              <a:gd fmla="*/ 0 w 12800" name="T46"/>
              <a:gd fmla="*/ 5844 h 12800" name="T47"/>
              <a:gd fmla="*/ 0 w 12800" name="T48"/>
              <a:gd fmla="*/ 6933 h 12800" name="T49"/>
              <a:gd fmla="*/ 1318 w 12800" name="T50"/>
              <a:gd fmla="*/ 6933 h 12800" name="T51"/>
              <a:gd fmla="*/ 5857 w 12800" name="T52"/>
              <a:gd fmla="*/ 11466 h 12800" name="T53"/>
              <a:gd fmla="*/ 5857 w 12800" name="T54"/>
              <a:gd fmla="*/ 12800 h 12800" name="T55"/>
              <a:gd fmla="*/ 6947 w 12800" name="T56"/>
              <a:gd fmla="*/ 12800 h 12800" name="T57"/>
              <a:gd fmla="*/ 6947 w 12800" name="T58"/>
              <a:gd fmla="*/ 11483 h 12800" name="T59"/>
              <a:gd fmla="*/ 11482 w 12800" name="T60"/>
              <a:gd fmla="*/ 6933 h 12800" name="T61"/>
              <a:gd fmla="*/ 12800 w 12800" name="T62"/>
              <a:gd fmla="*/ 6933 h 12800" name="T63"/>
              <a:gd fmla="*/ 12800 w 12800" name="T64"/>
              <a:gd fmla="*/ 5844 h 12800" name="T65"/>
              <a:gd fmla="*/ 11482 w 12800" name="T66"/>
              <a:gd fmla="*/ 5844 h 12800" name="T67"/>
              <a:gd fmla="*/ 6400 w 12800" name="T68"/>
              <a:gd fmla="*/ 10589 h 12800" name="T69"/>
              <a:gd fmla="*/ 2214 w 12800" name="T70"/>
              <a:gd fmla="*/ 6409 h 12800" name="T71"/>
              <a:gd fmla="*/ 6400 w 12800" name="T72"/>
              <a:gd fmla="*/ 2206 h 12800" name="T73"/>
              <a:gd fmla="*/ 10586 w 12800" name="T74"/>
              <a:gd fmla="*/ 6409 h 12800" name="T75"/>
              <a:gd fmla="*/ 6400 w 12800" name="T76"/>
              <a:gd fmla="*/ 10589 h 12800"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12800" w="12800">
                <a:moveTo>
                  <a:pt x="7991" y="4785"/>
                </a:moveTo>
                <a:cubicBezTo>
                  <a:pt x="7776" y="4570"/>
                  <a:pt x="7518" y="4398"/>
                  <a:pt x="7237" y="4281"/>
                </a:cubicBezTo>
                <a:cubicBezTo>
                  <a:pt x="6956" y="4165"/>
                  <a:pt x="6652" y="4105"/>
                  <a:pt x="6348" y="4105"/>
                </a:cubicBezTo>
                <a:cubicBezTo>
                  <a:pt x="6043" y="4105"/>
                  <a:pt x="5739" y="4165"/>
                  <a:pt x="5458" y="4281"/>
                </a:cubicBezTo>
                <a:cubicBezTo>
                  <a:pt x="5177" y="4398"/>
                  <a:pt x="4919" y="4570"/>
                  <a:pt x="4704" y="4785"/>
                </a:cubicBezTo>
                <a:cubicBezTo>
                  <a:pt x="4489" y="4999"/>
                  <a:pt x="4317" y="5257"/>
                  <a:pt x="4200" y="5538"/>
                </a:cubicBezTo>
                <a:cubicBezTo>
                  <a:pt x="4084" y="5819"/>
                  <a:pt x="4023" y="6122"/>
                  <a:pt x="4023" y="6426"/>
                </a:cubicBezTo>
                <a:cubicBezTo>
                  <a:pt x="4023" y="6730"/>
                  <a:pt x="4084" y="7033"/>
                  <a:pt x="4200" y="7314"/>
                </a:cubicBezTo>
                <a:cubicBezTo>
                  <a:pt x="4317" y="7595"/>
                  <a:pt x="4489" y="7853"/>
                  <a:pt x="4704" y="8067"/>
                </a:cubicBezTo>
                <a:cubicBezTo>
                  <a:pt x="4919" y="8282"/>
                  <a:pt x="5177" y="8454"/>
                  <a:pt x="5458" y="8571"/>
                </a:cubicBezTo>
                <a:cubicBezTo>
                  <a:pt x="5739" y="8687"/>
                  <a:pt x="6043" y="8747"/>
                  <a:pt x="6348" y="8747"/>
                </a:cubicBezTo>
                <a:cubicBezTo>
                  <a:pt x="6652" y="8747"/>
                  <a:pt x="6956" y="8687"/>
                  <a:pt x="7237" y="8571"/>
                </a:cubicBezTo>
                <a:cubicBezTo>
                  <a:pt x="7518" y="8454"/>
                  <a:pt x="7776" y="8282"/>
                  <a:pt x="7991" y="8067"/>
                </a:cubicBezTo>
                <a:cubicBezTo>
                  <a:pt x="8206" y="7853"/>
                  <a:pt x="8379" y="7595"/>
                  <a:pt x="8495" y="7314"/>
                </a:cubicBezTo>
                <a:cubicBezTo>
                  <a:pt x="8611" y="7034"/>
                  <a:pt x="8672" y="6730"/>
                  <a:pt x="8672" y="6426"/>
                </a:cubicBezTo>
                <a:cubicBezTo>
                  <a:pt x="8672" y="6122"/>
                  <a:pt x="8611" y="5819"/>
                  <a:pt x="8495" y="5538"/>
                </a:cubicBezTo>
                <a:cubicBezTo>
                  <a:pt x="8379" y="5257"/>
                  <a:pt x="8207" y="5000"/>
                  <a:pt x="7991" y="4785"/>
                </a:cubicBezTo>
                <a:close/>
                <a:moveTo>
                  <a:pt x="11482" y="5844"/>
                </a:moveTo>
                <a:cubicBezTo>
                  <a:pt x="11274" y="3350"/>
                  <a:pt x="9445" y="1490"/>
                  <a:pt x="6947" y="1317"/>
                </a:cubicBezTo>
                <a:lnTo>
                  <a:pt x="6947" y="0"/>
                </a:lnTo>
                <a:lnTo>
                  <a:pt x="5880" y="0"/>
                </a:lnTo>
                <a:lnTo>
                  <a:pt x="5880" y="1334"/>
                </a:lnTo>
                <a:cubicBezTo>
                  <a:pt x="3452" y="1559"/>
                  <a:pt x="1526" y="3402"/>
                  <a:pt x="1318" y="5844"/>
                </a:cubicBezTo>
                <a:lnTo>
                  <a:pt x="0" y="5844"/>
                </a:lnTo>
                <a:lnTo>
                  <a:pt x="0" y="6933"/>
                </a:lnTo>
                <a:lnTo>
                  <a:pt x="1318" y="6933"/>
                </a:lnTo>
                <a:cubicBezTo>
                  <a:pt x="1526" y="9375"/>
                  <a:pt x="3429" y="11224"/>
                  <a:pt x="5857" y="11466"/>
                </a:cubicBezTo>
                <a:lnTo>
                  <a:pt x="5857" y="12800"/>
                </a:lnTo>
                <a:lnTo>
                  <a:pt x="6947" y="12800"/>
                </a:lnTo>
                <a:lnTo>
                  <a:pt x="6947" y="11483"/>
                </a:lnTo>
                <a:cubicBezTo>
                  <a:pt x="9444" y="11310"/>
                  <a:pt x="11274" y="9427"/>
                  <a:pt x="11482" y="6933"/>
                </a:cubicBezTo>
                <a:lnTo>
                  <a:pt x="12800" y="6933"/>
                </a:lnTo>
                <a:lnTo>
                  <a:pt x="12800" y="5844"/>
                </a:lnTo>
                <a:lnTo>
                  <a:pt x="11482" y="5844"/>
                </a:lnTo>
                <a:close/>
                <a:moveTo>
                  <a:pt x="6400" y="10589"/>
                </a:moveTo>
                <a:cubicBezTo>
                  <a:pt x="4093" y="10589"/>
                  <a:pt x="2214" y="8695"/>
                  <a:pt x="2214" y="6409"/>
                </a:cubicBezTo>
                <a:cubicBezTo>
                  <a:pt x="2214" y="4122"/>
                  <a:pt x="4111" y="2206"/>
                  <a:pt x="6400" y="2206"/>
                </a:cubicBezTo>
                <a:cubicBezTo>
                  <a:pt x="8707" y="2206"/>
                  <a:pt x="10586" y="4122"/>
                  <a:pt x="10586" y="6409"/>
                </a:cubicBezTo>
                <a:cubicBezTo>
                  <a:pt x="10586" y="8695"/>
                  <a:pt x="8707" y="10589"/>
                  <a:pt x="6400" y="10589"/>
                </a:cubicBezTo>
                <a:close/>
              </a:path>
            </a:pathLst>
          </a:custGeom>
          <a:solidFill>
            <a:schemeClr val="bg1"/>
          </a:solidFill>
          <a:ln>
            <a:solidFill>
              <a:schemeClr val="bg1"/>
            </a:solidFill>
          </a:ln>
        </p:spPr>
        <p:txBody>
          <a:bodyPr/>
          <a:lstStyle/>
          <a:p>
            <a:endParaRPr altLang="en-US" lang="zh-CN">
              <a:cs typeface="+mn-ea"/>
              <a:sym typeface="+mn-lt"/>
            </a:endParaRPr>
          </a:p>
        </p:txBody>
      </p:sp>
      <p:grpSp>
        <p:nvGrpSpPr>
          <p:cNvPr id="21" name="组合 20">
            <a:extLst>
              <a:ext uri="{FF2B5EF4-FFF2-40B4-BE49-F238E27FC236}">
                <a16:creationId xmlns:a16="http://schemas.microsoft.com/office/drawing/2014/main" id="{C307213F-6A76-4947-941B-3D8852D30933}"/>
              </a:ext>
            </a:extLst>
          </p:cNvPr>
          <p:cNvGrpSpPr/>
          <p:nvPr/>
        </p:nvGrpSpPr>
        <p:grpSpPr>
          <a:xfrm>
            <a:off x="4957569" y="3356552"/>
            <a:ext cx="1960483" cy="422169"/>
            <a:chOff x="6265778" y="3345683"/>
            <a:chExt cx="4527283" cy="710630"/>
          </a:xfrm>
        </p:grpSpPr>
        <p:sp>
          <p:nvSpPr>
            <p:cNvPr id="22" name="矩形: 圆角 21">
              <a:extLst>
                <a:ext uri="{FF2B5EF4-FFF2-40B4-BE49-F238E27FC236}">
                  <a16:creationId xmlns:a16="http://schemas.microsoft.com/office/drawing/2014/main" id="{C8023658-AA02-4CB5-80A5-78ED4ADB5696}"/>
                </a:ext>
              </a:extLst>
            </p:cNvPr>
            <p:cNvSpPr/>
            <p:nvPr/>
          </p:nvSpPr>
          <p:spPr>
            <a:xfrm>
              <a:off x="6265778" y="3345683"/>
              <a:ext cx="4527283" cy="710630"/>
            </a:xfrm>
            <a:prstGeom prst="roundRect">
              <a:avLst>
                <a:gd fmla="val 50000" name="adj"/>
              </a:avLst>
            </a:prstGeom>
            <a:solidFill>
              <a:srgbClr val="C00000"/>
            </a:solidFill>
            <a:ln>
              <a:noFill/>
            </a:ln>
            <a:effectLst>
              <a:outerShdw algn="tl" blurRad="279400" dir="2700000" dist="38100" rotWithShape="0" sx="101000" sy="10100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z="800">
                <a:solidFill>
                  <a:schemeClr val="bg1"/>
                </a:solidFill>
                <a:latin typeface="+mn-ea"/>
                <a:cs typeface="+mn-ea"/>
                <a:sym typeface="+mn-lt"/>
              </a:endParaRPr>
            </a:p>
          </p:txBody>
        </p:sp>
        <p:sp>
          <p:nvSpPr>
            <p:cNvPr id="23" name="文本框 22">
              <a:extLst>
                <a:ext uri="{FF2B5EF4-FFF2-40B4-BE49-F238E27FC236}">
                  <a16:creationId xmlns:a16="http://schemas.microsoft.com/office/drawing/2014/main" id="{D23D1981-09BB-4C6B-8344-926528E8584A}"/>
                </a:ext>
              </a:extLst>
            </p:cNvPr>
            <p:cNvSpPr txBox="1"/>
            <p:nvPr/>
          </p:nvSpPr>
          <p:spPr>
            <a:xfrm>
              <a:off x="6743157" y="3466867"/>
              <a:ext cx="3626495" cy="513065"/>
            </a:xfrm>
            <a:prstGeom prst="rect">
              <a:avLst/>
            </a:prstGeom>
            <a:noFill/>
          </p:spPr>
          <p:txBody>
            <a:bodyPr rtlCol="0" wrap="square">
              <a:spAutoFit/>
            </a:bodyPr>
            <a:lstStyle/>
            <a:p>
              <a:pPr algn="dist"/>
              <a:r>
                <a:rPr altLang="en-US" lang="zh-CN" sz="1400">
                  <a:solidFill>
                    <a:schemeClr val="bg1"/>
                  </a:solidFill>
                  <a:latin typeface="+mn-ea"/>
                  <a:cs typeface="+mn-ea"/>
                  <a:sym typeface="+mn-lt"/>
                </a:rPr>
                <a:t>主讲人：优页PPT</a:t>
              </a:r>
            </a:p>
          </p:txBody>
        </p:sp>
      </p:grpSp>
      <p:grpSp>
        <p:nvGrpSpPr>
          <p:cNvPr id="43" name="组合 42">
            <a:extLst>
              <a:ext uri="{FF2B5EF4-FFF2-40B4-BE49-F238E27FC236}">
                <a16:creationId xmlns:a16="http://schemas.microsoft.com/office/drawing/2014/main" id="{103B0F81-4346-43BC-A43A-BA2A92604DE6}"/>
              </a:ext>
            </a:extLst>
          </p:cNvPr>
          <p:cNvGrpSpPr/>
          <p:nvPr/>
        </p:nvGrpSpPr>
        <p:grpSpPr>
          <a:xfrm>
            <a:off x="4331272" y="1448630"/>
            <a:ext cx="626297" cy="234124"/>
            <a:chOff x="2085563" y="2176309"/>
            <a:chExt cx="626297" cy="234124"/>
          </a:xfrm>
          <a:solidFill>
            <a:srgbClr val="1A2C2B"/>
          </a:solidFill>
        </p:grpSpPr>
        <p:grpSp>
          <p:nvGrpSpPr>
            <p:cNvPr id="15" name="íṡļíḍe">
              <a:extLst>
                <a:ext uri="{FF2B5EF4-FFF2-40B4-BE49-F238E27FC236}">
                  <a16:creationId xmlns:a16="http://schemas.microsoft.com/office/drawing/2014/main" id="{D2224E1A-7451-41B5-9E97-613D47260F63}"/>
                </a:ext>
              </a:extLst>
            </p:cNvPr>
            <p:cNvGrpSpPr/>
            <p:nvPr/>
          </p:nvGrpSpPr>
          <p:grpSpPr>
            <a:xfrm>
              <a:off x="2085563" y="2176309"/>
              <a:ext cx="194460" cy="234124"/>
              <a:chOff x="6932220" y="2026513"/>
              <a:chExt cx="194460" cy="234124"/>
            </a:xfrm>
            <a:grpFill/>
          </p:grpSpPr>
          <p:sp>
            <p:nvSpPr>
              <p:cNvPr id="16" name="îSḻíḍé">
                <a:extLst>
                  <a:ext uri="{FF2B5EF4-FFF2-40B4-BE49-F238E27FC236}">
                    <a16:creationId xmlns:a16="http://schemas.microsoft.com/office/drawing/2014/main" id="{12779A68-3F28-4F22-8D19-DBB981EC7ED5}"/>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17" name="íṧliḍè">
                <a:extLst>
                  <a:ext uri="{FF2B5EF4-FFF2-40B4-BE49-F238E27FC236}">
                    <a16:creationId xmlns:a16="http://schemas.microsoft.com/office/drawing/2014/main" id="{57F4DE35-FF76-4D6C-B607-2E261C73C1EF}"/>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24" name="íṡļíḍe">
              <a:extLst>
                <a:ext uri="{FF2B5EF4-FFF2-40B4-BE49-F238E27FC236}">
                  <a16:creationId xmlns:a16="http://schemas.microsoft.com/office/drawing/2014/main" id="{426014DA-8B36-4505-937B-DE4A9DB00731}"/>
                </a:ext>
              </a:extLst>
            </p:cNvPr>
            <p:cNvGrpSpPr/>
            <p:nvPr/>
          </p:nvGrpSpPr>
          <p:grpSpPr>
            <a:xfrm>
              <a:off x="2301482" y="2176309"/>
              <a:ext cx="194460" cy="234124"/>
              <a:chOff x="6932220" y="2026513"/>
              <a:chExt cx="194460" cy="234124"/>
            </a:xfrm>
            <a:grpFill/>
          </p:grpSpPr>
          <p:sp>
            <p:nvSpPr>
              <p:cNvPr id="25" name="îSḻíḍé">
                <a:extLst>
                  <a:ext uri="{FF2B5EF4-FFF2-40B4-BE49-F238E27FC236}">
                    <a16:creationId xmlns:a16="http://schemas.microsoft.com/office/drawing/2014/main" id="{2DA705BB-8685-4697-890A-5F19054FCF30}"/>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26" name="íṧliḍè">
                <a:extLst>
                  <a:ext uri="{FF2B5EF4-FFF2-40B4-BE49-F238E27FC236}">
                    <a16:creationId xmlns:a16="http://schemas.microsoft.com/office/drawing/2014/main" id="{B75C11BF-333C-4A18-A6C1-BA66773B0978}"/>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30" name="íṡļíḍe">
              <a:extLst>
                <a:ext uri="{FF2B5EF4-FFF2-40B4-BE49-F238E27FC236}">
                  <a16:creationId xmlns:a16="http://schemas.microsoft.com/office/drawing/2014/main" id="{01D80990-B3DC-4147-9986-21E8EECBF567}"/>
                </a:ext>
              </a:extLst>
            </p:cNvPr>
            <p:cNvGrpSpPr/>
            <p:nvPr/>
          </p:nvGrpSpPr>
          <p:grpSpPr>
            <a:xfrm>
              <a:off x="2517400" y="2176309"/>
              <a:ext cx="194460" cy="234124"/>
              <a:chOff x="6932220" y="2026513"/>
              <a:chExt cx="194460" cy="234124"/>
            </a:xfrm>
            <a:grpFill/>
          </p:grpSpPr>
          <p:sp>
            <p:nvSpPr>
              <p:cNvPr id="31" name="îSḻíḍé">
                <a:extLst>
                  <a:ext uri="{FF2B5EF4-FFF2-40B4-BE49-F238E27FC236}">
                    <a16:creationId xmlns:a16="http://schemas.microsoft.com/office/drawing/2014/main" id="{7FB1AC2D-E123-4B3B-B130-89D0C6521741}"/>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32" name="íṧliḍè">
                <a:extLst>
                  <a:ext uri="{FF2B5EF4-FFF2-40B4-BE49-F238E27FC236}">
                    <a16:creationId xmlns:a16="http://schemas.microsoft.com/office/drawing/2014/main" id="{2C3E018C-2996-4727-87C7-A3CFA9BD41C8}"/>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sp>
        <p:nvSpPr>
          <p:cNvPr id="36" name="文本框 35">
            <a:extLst>
              <a:ext uri="{FF2B5EF4-FFF2-40B4-BE49-F238E27FC236}">
                <a16:creationId xmlns:a16="http://schemas.microsoft.com/office/drawing/2014/main" id="{B6B4FD6B-2774-4B17-8C1A-9A19DFD30A3D}"/>
              </a:ext>
            </a:extLst>
          </p:cNvPr>
          <p:cNvSpPr txBox="1"/>
          <p:nvPr/>
        </p:nvSpPr>
        <p:spPr>
          <a:xfrm>
            <a:off x="5212492" y="1355226"/>
            <a:ext cx="4260809" cy="396240"/>
          </a:xfrm>
          <a:prstGeom prst="rect">
            <a:avLst/>
          </a:prstGeom>
          <a:noFill/>
        </p:spPr>
        <p:txBody>
          <a:bodyPr rtlCol="0" wrap="square">
            <a:spAutoFit/>
          </a:bodyPr>
          <a:lstStyle/>
          <a:p>
            <a:pPr algn="dist" defTabSz="914400" eaLnBrk="0" fontAlgn="base" hangingPunct="0" lvl="0">
              <a:spcBef>
                <a:spcPct val="0"/>
              </a:spcBef>
              <a:spcAft>
                <a:spcPct val="0"/>
              </a:spcAft>
            </a:pPr>
            <a:r>
              <a:rPr altLang="zh-CN" lang="en-US" sz="2000">
                <a:solidFill>
                  <a:srgbClr val="1A2C2B"/>
                </a:solidFill>
                <a:latin charset="0" panose="020f0502020204030204" pitchFamily="34" typeface="Calibri"/>
                <a:cs charset="-122" panose="020b0503020204020204" pitchFamily="34" typeface="微软雅黑"/>
              </a:rPr>
              <a:t>COMPANY PROFILE</a:t>
            </a:r>
          </a:p>
        </p:txBody>
      </p:sp>
      <p:sp>
        <p:nvSpPr>
          <p:cNvPr id="7" name="Text Box 6">
            <a:extLst>
              <a:ext uri="{FF2B5EF4-FFF2-40B4-BE49-F238E27FC236}">
                <a16:creationId xmlns:a16="http://schemas.microsoft.com/office/drawing/2014/main" id="{94CDC1D0-815C-49A0-A38E-54D0BD299431}"/>
              </a:ext>
            </a:extLst>
          </p:cNvPr>
          <p:cNvSpPr txBox="1">
            <a:spLocks noChangeArrowheads="1"/>
          </p:cNvSpPr>
          <p:nvPr/>
        </p:nvSpPr>
        <p:spPr bwMode="auto">
          <a:xfrm>
            <a:off x="4154748" y="1910725"/>
            <a:ext cx="5894774" cy="69630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0" compatLnSpc="1" lIns="0" numCol="1" rIns="0" tIns="0" vert="horz" wrap="square">
            <a:prstTxWarp prst="textNoShape">
              <a:avLst/>
            </a:prstTxWarp>
          </a:bodyPr>
          <a:lstStyle/>
          <a:p>
            <a:pPr algn="dist"/>
            <a:r>
              <a:rPr altLang="en-US" b="1" lang="zh-CN" sz="5400">
                <a:solidFill>
                  <a:srgbClr val="C00000"/>
                </a:solidFill>
                <a:cs typeface="+mn-ea"/>
                <a:sym typeface="+mn-lt"/>
              </a:rPr>
              <a:t>企业安全操作规范</a:t>
            </a:r>
          </a:p>
        </p:txBody>
      </p:sp>
      <p:sp>
        <p:nvSpPr>
          <p:cNvPr id="10" name="Rectangle 11">
            <a:extLst>
              <a:ext uri="{FF2B5EF4-FFF2-40B4-BE49-F238E27FC236}">
                <a16:creationId xmlns:a16="http://schemas.microsoft.com/office/drawing/2014/main" id="{87198A77-506D-456E-BCFC-8772CE2E5093}"/>
              </a:ext>
            </a:extLst>
          </p:cNvPr>
          <p:cNvSpPr>
            <a:spLocks noChangeArrowheads="1"/>
          </p:cNvSpPr>
          <p:nvPr/>
        </p:nvSpPr>
        <p:spPr bwMode="auto">
          <a:xfrm>
            <a:off x="0" y="45720"/>
            <a:ext cx="182880" cy="36576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anchorCtr="0" bIns="45720" compatLnSpc="1" lIns="91440" numCol="1" rIns="91440" tIns="45720" vert="horz" wrap="none">
            <a:prstTxWarp prst="textNoShape">
              <a:avLst/>
            </a:prstTxWarp>
            <a:spAutoFit/>
          </a:bodyPr>
          <a:lstStyle/>
          <a:p>
            <a:endParaRPr altLang="en-US" lang="zh-CN"/>
          </a:p>
        </p:txBody>
      </p:sp>
      <p:sp>
        <p:nvSpPr>
          <p:cNvPr id="13" name="Rectangle 13">
            <a:extLst>
              <a:ext uri="{FF2B5EF4-FFF2-40B4-BE49-F238E27FC236}">
                <a16:creationId xmlns:a16="http://schemas.microsoft.com/office/drawing/2014/main" id="{FBCD789A-E1ED-4F51-8BE0-B6988BB3488F}"/>
              </a:ext>
            </a:extLst>
          </p:cNvPr>
          <p:cNvSpPr>
            <a:spLocks noChangeArrowheads="1"/>
          </p:cNvSpPr>
          <p:nvPr/>
        </p:nvSpPr>
        <p:spPr bwMode="auto">
          <a:xfrm>
            <a:off x="0" y="274320"/>
            <a:ext cx="182880" cy="36576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anchorCtr="0" bIns="45720" compatLnSpc="1" lIns="91440" numCol="1" rIns="91440" tIns="45720" vert="horz" wrap="none">
            <a:prstTxWarp prst="textNoShape">
              <a:avLst/>
            </a:prstTxWarp>
            <a:spAutoFit/>
          </a:bodyPr>
          <a:lstStyle/>
          <a:p>
            <a:endParaRPr altLang="en-US" lang="zh-CN"/>
          </a:p>
        </p:txBody>
      </p:sp>
      <p:sp>
        <p:nvSpPr>
          <p:cNvPr id="29" name="矩形 28">
            <a:extLst>
              <a:ext uri="{FF2B5EF4-FFF2-40B4-BE49-F238E27FC236}">
                <a16:creationId xmlns:a16="http://schemas.microsoft.com/office/drawing/2014/main" id="{19515BC7-7C52-4EF0-862B-FF6EB3111C1F}"/>
              </a:ext>
            </a:extLst>
          </p:cNvPr>
          <p:cNvSpPr/>
          <p:nvPr/>
        </p:nvSpPr>
        <p:spPr>
          <a:xfrm>
            <a:off x="4254981" y="2704586"/>
            <a:ext cx="5688009" cy="46166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0" compatLnSpc="1" lIns="0" numCol="1" rIns="0" tIns="0" vert="horz" wrap="square">
            <a:prstTxWarp prst="textNoShape">
              <a:avLst/>
            </a:prstTxWarp>
          </a:bodyPr>
          <a:lstStyle/>
          <a:p>
            <a:pPr algn="dist"/>
            <a:r>
              <a:rPr altLang="zh-CN" lang="en-US" sz="2400">
                <a:solidFill>
                  <a:srgbClr val="1A2C2B"/>
                </a:solidFill>
                <a:cs typeface="+mn-ea"/>
              </a:rPr>
              <a:t>Enterprise safety operation specification</a:t>
            </a:r>
          </a:p>
        </p:txBody>
      </p:sp>
      <p:grpSp>
        <p:nvGrpSpPr>
          <p:cNvPr id="59" name="组合 58">
            <a:extLst>
              <a:ext uri="{FF2B5EF4-FFF2-40B4-BE49-F238E27FC236}">
                <a16:creationId xmlns:a16="http://schemas.microsoft.com/office/drawing/2014/main" id="{A1F1C3C0-1553-4761-9935-987D4A4EEF2F}"/>
              </a:ext>
            </a:extLst>
          </p:cNvPr>
          <p:cNvGrpSpPr/>
          <p:nvPr/>
        </p:nvGrpSpPr>
        <p:grpSpPr>
          <a:xfrm>
            <a:off x="590055" y="306178"/>
            <a:ext cx="2520772" cy="727106"/>
            <a:chOff x="749688" y="1694464"/>
            <a:chExt cx="3003256" cy="866277"/>
          </a:xfrm>
        </p:grpSpPr>
        <p:grpSp>
          <p:nvGrpSpPr>
            <p:cNvPr id="57" name="组合 56">
              <a:extLst>
                <a:ext uri="{FF2B5EF4-FFF2-40B4-BE49-F238E27FC236}">
                  <a16:creationId xmlns:a16="http://schemas.microsoft.com/office/drawing/2014/main" id="{E0449DFD-DCB5-4105-A30E-07E7AFBF7ABD}"/>
                </a:ext>
              </a:extLst>
            </p:cNvPr>
            <p:cNvGrpSpPr/>
            <p:nvPr/>
          </p:nvGrpSpPr>
          <p:grpSpPr>
            <a:xfrm>
              <a:off x="749688" y="1694464"/>
              <a:ext cx="827841" cy="827841"/>
              <a:chOff x="746993" y="1581912"/>
              <a:chExt cx="940393" cy="940393"/>
            </a:xfrm>
          </p:grpSpPr>
          <p:sp>
            <p:nvSpPr>
              <p:cNvPr id="44" name="椭圆 43">
                <a:extLst>
                  <a:ext uri="{FF2B5EF4-FFF2-40B4-BE49-F238E27FC236}">
                    <a16:creationId xmlns:a16="http://schemas.microsoft.com/office/drawing/2014/main" id="{5E18E2A6-0AFD-4F6E-A1EC-FAE9D2B4BBEE}"/>
                  </a:ext>
                </a:extLst>
              </p:cNvPr>
              <p:cNvSpPr/>
              <p:nvPr/>
            </p:nvSpPr>
            <p:spPr>
              <a:xfrm>
                <a:off x="746993" y="1581912"/>
                <a:ext cx="940393" cy="940393"/>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200"/>
              </a:p>
            </p:txBody>
          </p:sp>
          <p:sp>
            <p:nvSpPr>
              <p:cNvPr id="45" name="矩形 44">
                <a:extLst>
                  <a:ext uri="{FF2B5EF4-FFF2-40B4-BE49-F238E27FC236}">
                    <a16:creationId xmlns:a16="http://schemas.microsoft.com/office/drawing/2014/main" id="{69E2FF4E-BDA8-4E1D-9B86-80DED84FF405}"/>
                  </a:ext>
                </a:extLst>
              </p:cNvPr>
              <p:cNvSpPr/>
              <p:nvPr/>
            </p:nvSpPr>
            <p:spPr>
              <a:xfrm>
                <a:off x="878584" y="1673783"/>
                <a:ext cx="677207" cy="783773"/>
              </a:xfrm>
              <a:prstGeom prst="rect">
                <a:avLst/>
              </a:prstGeom>
            </p:spPr>
            <p:txBody>
              <a:bodyPr wrap="none">
                <a:spAutoFit/>
              </a:bodyPr>
              <a:lstStyle/>
              <a:p>
                <a:pPr algn="ctr" defTabSz="914400" eaLnBrk="0" fontAlgn="base" hangingPunct="0" lvl="0">
                  <a:spcBef>
                    <a:spcPct val="0"/>
                  </a:spcBef>
                  <a:spcAft>
                    <a:spcPct val="0"/>
                  </a:spcAft>
                </a:pPr>
                <a:r>
                  <a:rPr altLang="zh-CN" b="1" lang="en-US" sz="1600">
                    <a:solidFill>
                      <a:schemeClr val="bg1"/>
                    </a:solidFill>
                    <a:latin charset="0" panose="020b0604020202020204" pitchFamily="34" typeface="Arial"/>
                  </a:rPr>
                  <a:t>LO</a:t>
                </a:r>
              </a:p>
              <a:p>
                <a:pPr algn="ctr" defTabSz="914400" eaLnBrk="0" fontAlgn="base" hangingPunct="0" lvl="0">
                  <a:spcBef>
                    <a:spcPct val="0"/>
                  </a:spcBef>
                  <a:spcAft>
                    <a:spcPct val="0"/>
                  </a:spcAft>
                </a:pPr>
                <a:r>
                  <a:rPr altLang="zh-CN" b="1" lang="en-US" sz="1600">
                    <a:solidFill>
                      <a:schemeClr val="bg1"/>
                    </a:solidFill>
                    <a:latin charset="0" panose="020b0604020202020204" pitchFamily="34" typeface="Arial"/>
                  </a:rPr>
                  <a:t>GO</a:t>
                </a:r>
              </a:p>
            </p:txBody>
          </p:sp>
        </p:grpSp>
        <p:grpSp>
          <p:nvGrpSpPr>
            <p:cNvPr id="58" name="组合 57">
              <a:extLst>
                <a:ext uri="{FF2B5EF4-FFF2-40B4-BE49-F238E27FC236}">
                  <a16:creationId xmlns:a16="http://schemas.microsoft.com/office/drawing/2014/main" id="{75B2A9D9-97CC-4C4F-AA65-38691BCEDA81}"/>
                </a:ext>
              </a:extLst>
            </p:cNvPr>
            <p:cNvGrpSpPr/>
            <p:nvPr/>
          </p:nvGrpSpPr>
          <p:grpSpPr>
            <a:xfrm>
              <a:off x="1681291" y="1865445"/>
              <a:ext cx="2071653" cy="695296"/>
              <a:chOff x="1661950" y="1711123"/>
              <a:chExt cx="2071653" cy="695296"/>
            </a:xfrm>
          </p:grpSpPr>
          <p:sp>
            <p:nvSpPr>
              <p:cNvPr id="60" name="Text Box 6">
                <a:extLst>
                  <a:ext uri="{FF2B5EF4-FFF2-40B4-BE49-F238E27FC236}">
                    <a16:creationId xmlns:a16="http://schemas.microsoft.com/office/drawing/2014/main" id="{B0E2721D-809A-4512-80B0-37B4E822B893}"/>
                  </a:ext>
                </a:extLst>
              </p:cNvPr>
              <p:cNvSpPr txBox="1">
                <a:spLocks noChangeArrowheads="1"/>
              </p:cNvSpPr>
              <p:nvPr/>
            </p:nvSpPr>
            <p:spPr bwMode="auto">
              <a:xfrm>
                <a:off x="1661950" y="1711123"/>
                <a:ext cx="2071653" cy="38872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0" compatLnSpc="1" lIns="0" numCol="1" rIns="0" tIns="0" vert="horz" wrap="square">
                <a:prstTxWarp prst="textNoShape">
                  <a:avLst/>
                </a:prstTxWarp>
              </a:bodyPr>
              <a:lstStyle/>
              <a:p>
                <a:r>
                  <a:rPr altLang="en-US" b="1" lang="zh-CN" sz="2000">
                    <a:solidFill>
                      <a:srgbClr val="C00000"/>
                    </a:solidFill>
                    <a:cs typeface="+mn-ea"/>
                    <a:sym typeface="+mn-lt"/>
                  </a:rPr>
                  <a:t>公司名称</a:t>
                </a:r>
              </a:p>
            </p:txBody>
          </p:sp>
          <p:sp>
            <p:nvSpPr>
              <p:cNvPr id="61" name="Text Box 6">
                <a:extLst>
                  <a:ext uri="{FF2B5EF4-FFF2-40B4-BE49-F238E27FC236}">
                    <a16:creationId xmlns:a16="http://schemas.microsoft.com/office/drawing/2014/main" id="{AB055088-8B56-4AC9-9E31-586A02CFB74C}"/>
                  </a:ext>
                </a:extLst>
              </p:cNvPr>
              <p:cNvSpPr txBox="1">
                <a:spLocks noChangeArrowheads="1"/>
              </p:cNvSpPr>
              <p:nvPr/>
            </p:nvSpPr>
            <p:spPr bwMode="auto">
              <a:xfrm>
                <a:off x="1674167" y="2059374"/>
                <a:ext cx="1443784" cy="34704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0" compatLnSpc="1" lIns="0" numCol="1" rIns="0" tIns="0" vert="horz" wrap="square">
                <a:prstTxWarp prst="textNoShape">
                  <a:avLst/>
                </a:prstTxWarp>
              </a:bodyPr>
              <a:lstStyle/>
              <a:p>
                <a:r>
                  <a:rPr altLang="zh-CN" lang="en-US" sz="1400">
                    <a:solidFill>
                      <a:srgbClr val="5D5D5D"/>
                    </a:solidFill>
                    <a:cs typeface="+mn-ea"/>
                    <a:sym typeface="+mn-lt"/>
                  </a:rPr>
                  <a:t>COMPANY NAME</a:t>
                </a:r>
              </a:p>
            </p:txBody>
          </p:sp>
        </p:grpSp>
      </p:grpSp>
      <p:grpSp>
        <p:nvGrpSpPr>
          <p:cNvPr id="64" name="组合 63">
            <a:extLst>
              <a:ext uri="{FF2B5EF4-FFF2-40B4-BE49-F238E27FC236}">
                <a16:creationId xmlns:a16="http://schemas.microsoft.com/office/drawing/2014/main" id="{8F890117-F765-4914-A7A8-9DD4D65FD6F5}"/>
              </a:ext>
            </a:extLst>
          </p:cNvPr>
          <p:cNvGrpSpPr/>
          <p:nvPr/>
        </p:nvGrpSpPr>
        <p:grpSpPr>
          <a:xfrm>
            <a:off x="7319144" y="3331630"/>
            <a:ext cx="1960483" cy="422169"/>
            <a:chOff x="6265778" y="3345683"/>
            <a:chExt cx="4527283" cy="710630"/>
          </a:xfrm>
        </p:grpSpPr>
        <p:sp>
          <p:nvSpPr>
            <p:cNvPr id="65" name="矩形: 圆角 64">
              <a:extLst>
                <a:ext uri="{FF2B5EF4-FFF2-40B4-BE49-F238E27FC236}">
                  <a16:creationId xmlns:a16="http://schemas.microsoft.com/office/drawing/2014/main" id="{6FA47CBA-928A-4D93-9A55-0868E8EA0575}"/>
                </a:ext>
              </a:extLst>
            </p:cNvPr>
            <p:cNvSpPr/>
            <p:nvPr/>
          </p:nvSpPr>
          <p:spPr>
            <a:xfrm>
              <a:off x="6265778" y="3345683"/>
              <a:ext cx="4527283" cy="710630"/>
            </a:xfrm>
            <a:prstGeom prst="roundRect">
              <a:avLst>
                <a:gd fmla="val 50000" name="adj"/>
              </a:avLst>
            </a:prstGeom>
            <a:solidFill>
              <a:srgbClr val="C00000"/>
            </a:solidFill>
            <a:ln>
              <a:noFill/>
            </a:ln>
            <a:effectLst>
              <a:outerShdw algn="tl" blurRad="279400" dir="2700000" dist="38100" rotWithShape="0" sx="101000" sy="10100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z="800">
                <a:solidFill>
                  <a:schemeClr val="bg1"/>
                </a:solidFill>
                <a:latin typeface="+mn-ea"/>
                <a:cs typeface="+mn-ea"/>
                <a:sym typeface="+mn-lt"/>
              </a:endParaRPr>
            </a:p>
          </p:txBody>
        </p:sp>
        <p:sp>
          <p:nvSpPr>
            <p:cNvPr id="66" name="文本框 65">
              <a:extLst>
                <a:ext uri="{FF2B5EF4-FFF2-40B4-BE49-F238E27FC236}">
                  <a16:creationId xmlns:a16="http://schemas.microsoft.com/office/drawing/2014/main" id="{B71A6333-7078-4A39-B93F-C9AB9A8945D8}"/>
                </a:ext>
              </a:extLst>
            </p:cNvPr>
            <p:cNvSpPr txBox="1"/>
            <p:nvPr/>
          </p:nvSpPr>
          <p:spPr>
            <a:xfrm>
              <a:off x="6743159" y="3466868"/>
              <a:ext cx="3626495" cy="513065"/>
            </a:xfrm>
            <a:prstGeom prst="rect">
              <a:avLst/>
            </a:prstGeom>
            <a:noFill/>
          </p:spPr>
          <p:txBody>
            <a:bodyPr rtlCol="0" wrap="square">
              <a:spAutoFit/>
            </a:bodyPr>
            <a:lstStyle/>
            <a:p>
              <a:pPr algn="dist"/>
              <a:r>
                <a:rPr altLang="en-US" lang="zh-CN" sz="1400">
                  <a:solidFill>
                    <a:schemeClr val="bg1"/>
                  </a:solidFill>
                  <a:latin typeface="+mn-ea"/>
                  <a:cs typeface="+mn-ea"/>
                  <a:sym typeface="+mn-lt"/>
                </a:rPr>
                <a:t>时间：202X.8.20</a:t>
              </a:r>
            </a:p>
          </p:txBody>
        </p:sp>
      </p:grpSp>
      <p:grpSp>
        <p:nvGrpSpPr>
          <p:cNvPr id="6" name="组合 5">
            <a:extLst>
              <a:ext uri="{FF2B5EF4-FFF2-40B4-BE49-F238E27FC236}">
                <a16:creationId xmlns:a16="http://schemas.microsoft.com/office/drawing/2014/main" id="{809CC2DF-BE4F-4D62-9838-F1BC750304B3}"/>
              </a:ext>
            </a:extLst>
          </p:cNvPr>
          <p:cNvGrpSpPr/>
          <p:nvPr/>
        </p:nvGrpSpPr>
        <p:grpSpPr>
          <a:xfrm>
            <a:off x="2018293" y="1533952"/>
            <a:ext cx="1788058" cy="1788058"/>
            <a:chOff x="2483690" y="1523148"/>
            <a:chExt cx="1960483" cy="1960483"/>
          </a:xfrm>
        </p:grpSpPr>
        <p:sp>
          <p:nvSpPr>
            <p:cNvPr id="5" name="椭圆 4">
              <a:extLst>
                <a:ext uri="{FF2B5EF4-FFF2-40B4-BE49-F238E27FC236}">
                  <a16:creationId xmlns:a16="http://schemas.microsoft.com/office/drawing/2014/main" id="{87BE3813-2806-4761-9DB9-E27B12A49F83}"/>
                </a:ext>
              </a:extLst>
            </p:cNvPr>
            <p:cNvSpPr/>
            <p:nvPr/>
          </p:nvSpPr>
          <p:spPr>
            <a:xfrm>
              <a:off x="2483690" y="1523148"/>
              <a:ext cx="1960483" cy="1960483"/>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3" name="iconfont-1092-493699">
              <a:extLst>
                <a:ext uri="{FF2B5EF4-FFF2-40B4-BE49-F238E27FC236}">
                  <a16:creationId xmlns:a16="http://schemas.microsoft.com/office/drawing/2014/main" id="{9FB5BF7F-B15E-49FD-B336-512A674DCCF5}"/>
                </a:ext>
              </a:extLst>
            </p:cNvPr>
            <p:cNvSpPr>
              <a:spLocks noChangeAspect="1"/>
            </p:cNvSpPr>
            <p:nvPr/>
          </p:nvSpPr>
          <p:spPr bwMode="auto">
            <a:xfrm>
              <a:off x="2896419" y="1973895"/>
              <a:ext cx="1135025" cy="1198883"/>
            </a:xfrm>
            <a:custGeom>
              <a:gdLst>
                <a:gd fmla="*/ 6361 w 12768" name="T0"/>
                <a:gd fmla="*/ 0 h 12800" name="T1"/>
                <a:gd fmla="*/ 0 w 12768" name="T2"/>
                <a:gd fmla="*/ 993 h 12800" name="T3"/>
                <a:gd fmla="*/ 0 w 12768" name="T4"/>
                <a:gd fmla="*/ 7159 h 12800" name="T5"/>
                <a:gd fmla="*/ 6365 w 12768" name="T6"/>
                <a:gd fmla="*/ 12800 h 12800" name="T7"/>
                <a:gd fmla="*/ 12768 w 12768" name="T8"/>
                <a:gd fmla="*/ 7122 h 12800" name="T9"/>
                <a:gd fmla="*/ 12450 w 12768" name="T10"/>
                <a:gd fmla="*/ 820 h 12800" name="T11"/>
                <a:gd fmla="*/ 6372 w 12768" name="T12"/>
                <a:gd fmla="*/ 12260 h 12800" name="T13"/>
                <a:gd fmla="*/ 539 w 12768" name="T14"/>
                <a:gd fmla="*/ 1367 h 12800" name="T15"/>
                <a:gd fmla="*/ 583 w 12768" name="T16"/>
                <a:gd fmla="*/ 1289 h 12800" name="T17"/>
                <a:gd fmla="*/ 12185 w 12768" name="T18"/>
                <a:gd fmla="*/ 1290 h 12800" name="T19"/>
                <a:gd fmla="*/ 12229 w 12768" name="T20"/>
                <a:gd fmla="*/ 3362 h 12800" name="T21"/>
                <a:gd fmla="*/ 9392 w 12768" name="T22"/>
                <a:gd fmla="*/ 2085 h 12800" name="T23"/>
                <a:gd fmla="*/ 3382 w 12768" name="T24"/>
                <a:gd fmla="*/ 7419 h 12800" name="T25"/>
                <a:gd fmla="*/ 6442 w 12768" name="T26"/>
                <a:gd fmla="*/ 11023 h 12800" name="T27"/>
                <a:gd fmla="*/ 12229 w 12768" name="T28"/>
                <a:gd fmla="*/ 7122 h 12800" name="T29"/>
                <a:gd fmla="*/ 3917 w 12768" name="T30"/>
                <a:gd fmla="*/ 2643 h 12800" name="T31"/>
                <a:gd fmla="*/ 8853 w 12768" name="T32"/>
                <a:gd fmla="*/ 6585 h 12800" name="T33"/>
                <a:gd fmla="*/ 8047 w 12768" name="T34"/>
                <a:gd fmla="*/ 6657 h 12800" name="T35"/>
                <a:gd fmla="*/ 6842 w 12768" name="T36"/>
                <a:gd fmla="*/ 7460 h 12800" name="T37"/>
                <a:gd fmla="*/ 6915 w 12768" name="T38"/>
                <a:gd fmla="*/ 8651 h 12800" name="T39"/>
                <a:gd fmla="*/ 3920 w 12768" name="T40"/>
                <a:gd fmla="*/ 7160 h 12800" name="T41"/>
                <a:gd fmla="*/ 4787 w 12768" name="T42"/>
                <a:gd fmla="*/ 3552 h 12800" name="T43"/>
                <a:gd fmla="*/ 5992 w 12768" name="T44"/>
                <a:gd fmla="*/ 4355 h 12800" name="T45"/>
                <a:gd fmla="*/ 4787 w 12768" name="T46"/>
                <a:gd fmla="*/ 3552 h 12800" name="T47"/>
                <a:gd fmla="*/ 5992 w 12768" name="T48"/>
                <a:gd fmla="*/ 5081 h 12800" name="T49"/>
                <a:gd fmla="*/ 4787 w 12768" name="T50"/>
                <a:gd fmla="*/ 5884 h 12800" name="T51"/>
                <a:gd fmla="*/ 6842 w 12768" name="T52"/>
                <a:gd fmla="*/ 3552 h 12800" name="T53"/>
                <a:gd fmla="*/ 8047 w 12768" name="T54"/>
                <a:gd fmla="*/ 4355 h 12800" name="T55"/>
                <a:gd fmla="*/ 6842 w 12768" name="T56"/>
                <a:gd fmla="*/ 3552 h 12800" name="T57"/>
                <a:gd fmla="*/ 8047 w 12768" name="T58"/>
                <a:gd fmla="*/ 5081 h 12800" name="T59"/>
                <a:gd fmla="*/ 6842 w 12768" name="T60"/>
                <a:gd fmla="*/ 5884 h 12800" name="T61"/>
                <a:gd fmla="*/ 4787 w 12768" name="T62"/>
                <a:gd fmla="*/ 6657 h 12800" name="T63"/>
                <a:gd fmla="*/ 5992 w 12768" name="T64"/>
                <a:gd fmla="*/ 7460 h 12800" name="T65"/>
                <a:gd fmla="*/ 4787 w 12768" name="T66"/>
                <a:gd fmla="*/ 6657 h 12800"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12800" w="12768">
                  <a:moveTo>
                    <a:pt x="12450" y="820"/>
                  </a:moveTo>
                  <a:cubicBezTo>
                    <a:pt x="12391" y="787"/>
                    <a:pt x="10938" y="0"/>
                    <a:pt x="6361" y="0"/>
                  </a:cubicBezTo>
                  <a:cubicBezTo>
                    <a:pt x="1988" y="0"/>
                    <a:pt x="487" y="730"/>
                    <a:pt x="328" y="814"/>
                  </a:cubicBezTo>
                  <a:lnTo>
                    <a:pt x="0" y="993"/>
                  </a:lnTo>
                  <a:lnTo>
                    <a:pt x="0" y="1367"/>
                  </a:lnTo>
                  <a:cubicBezTo>
                    <a:pt x="4" y="5474"/>
                    <a:pt x="0" y="7147"/>
                    <a:pt x="0" y="7159"/>
                  </a:cubicBezTo>
                  <a:cubicBezTo>
                    <a:pt x="31" y="7899"/>
                    <a:pt x="2066" y="12630"/>
                    <a:pt x="6343" y="12798"/>
                  </a:cubicBezTo>
                  <a:lnTo>
                    <a:pt x="6365" y="12800"/>
                  </a:lnTo>
                  <a:lnTo>
                    <a:pt x="6419" y="12798"/>
                  </a:lnTo>
                  <a:cubicBezTo>
                    <a:pt x="10938" y="12591"/>
                    <a:pt x="12768" y="7889"/>
                    <a:pt x="12768" y="7122"/>
                  </a:cubicBezTo>
                  <a:lnTo>
                    <a:pt x="12768" y="1000"/>
                  </a:lnTo>
                  <a:lnTo>
                    <a:pt x="12450" y="820"/>
                  </a:lnTo>
                  <a:close/>
                  <a:moveTo>
                    <a:pt x="6381" y="12261"/>
                  </a:moveTo>
                  <a:lnTo>
                    <a:pt x="6372" y="12260"/>
                  </a:lnTo>
                  <a:cubicBezTo>
                    <a:pt x="2308" y="12100"/>
                    <a:pt x="553" y="7472"/>
                    <a:pt x="539" y="7149"/>
                  </a:cubicBezTo>
                  <a:cubicBezTo>
                    <a:pt x="539" y="7149"/>
                    <a:pt x="543" y="5475"/>
                    <a:pt x="539" y="1367"/>
                  </a:cubicBezTo>
                  <a:lnTo>
                    <a:pt x="539" y="1313"/>
                  </a:lnTo>
                  <a:lnTo>
                    <a:pt x="583" y="1289"/>
                  </a:lnTo>
                  <a:cubicBezTo>
                    <a:pt x="598" y="1282"/>
                    <a:pt x="2046" y="539"/>
                    <a:pt x="6361" y="539"/>
                  </a:cubicBezTo>
                  <a:cubicBezTo>
                    <a:pt x="10743" y="539"/>
                    <a:pt x="12174" y="1283"/>
                    <a:pt x="12185" y="1290"/>
                  </a:cubicBezTo>
                  <a:lnTo>
                    <a:pt x="12229" y="1314"/>
                  </a:lnTo>
                  <a:lnTo>
                    <a:pt x="12229" y="3362"/>
                  </a:lnTo>
                  <a:lnTo>
                    <a:pt x="9392" y="6186"/>
                  </a:lnTo>
                  <a:lnTo>
                    <a:pt x="9392" y="2085"/>
                  </a:lnTo>
                  <a:lnTo>
                    <a:pt x="3377" y="2084"/>
                  </a:lnTo>
                  <a:lnTo>
                    <a:pt x="3382" y="7419"/>
                  </a:lnTo>
                  <a:lnTo>
                    <a:pt x="2866" y="8035"/>
                  </a:lnTo>
                  <a:lnTo>
                    <a:pt x="6442" y="11023"/>
                  </a:lnTo>
                  <a:lnTo>
                    <a:pt x="12229" y="5263"/>
                  </a:lnTo>
                  <a:lnTo>
                    <a:pt x="12229" y="7122"/>
                  </a:lnTo>
                  <a:cubicBezTo>
                    <a:pt x="12229" y="7499"/>
                    <a:pt x="10668" y="12064"/>
                    <a:pt x="6381" y="12261"/>
                  </a:cubicBezTo>
                  <a:close/>
                  <a:moveTo>
                    <a:pt x="3917" y="2643"/>
                  </a:moveTo>
                  <a:lnTo>
                    <a:pt x="8853" y="2643"/>
                  </a:lnTo>
                  <a:lnTo>
                    <a:pt x="8853" y="6585"/>
                  </a:lnTo>
                  <a:lnTo>
                    <a:pt x="8047" y="7444"/>
                  </a:lnTo>
                  <a:lnTo>
                    <a:pt x="8047" y="6657"/>
                  </a:lnTo>
                  <a:lnTo>
                    <a:pt x="6842" y="6657"/>
                  </a:lnTo>
                  <a:lnTo>
                    <a:pt x="6842" y="7460"/>
                  </a:lnTo>
                  <a:lnTo>
                    <a:pt x="8032" y="7460"/>
                  </a:lnTo>
                  <a:lnTo>
                    <a:pt x="6915" y="8651"/>
                  </a:lnTo>
                  <a:lnTo>
                    <a:pt x="6363" y="9201"/>
                  </a:lnTo>
                  <a:lnTo>
                    <a:pt x="3920" y="7160"/>
                  </a:lnTo>
                  <a:lnTo>
                    <a:pt x="3917" y="2643"/>
                  </a:lnTo>
                  <a:close/>
                  <a:moveTo>
                    <a:pt x="4787" y="3552"/>
                  </a:moveTo>
                  <a:lnTo>
                    <a:pt x="5992" y="3552"/>
                  </a:lnTo>
                  <a:lnTo>
                    <a:pt x="5992" y="4355"/>
                  </a:lnTo>
                  <a:lnTo>
                    <a:pt x="4787" y="4355"/>
                  </a:lnTo>
                  <a:lnTo>
                    <a:pt x="4787" y="3552"/>
                  </a:lnTo>
                  <a:close/>
                  <a:moveTo>
                    <a:pt x="4787" y="5081"/>
                  </a:moveTo>
                  <a:lnTo>
                    <a:pt x="5992" y="5081"/>
                  </a:lnTo>
                  <a:lnTo>
                    <a:pt x="5992" y="5884"/>
                  </a:lnTo>
                  <a:lnTo>
                    <a:pt x="4787" y="5884"/>
                  </a:lnTo>
                  <a:lnTo>
                    <a:pt x="4787" y="5081"/>
                  </a:lnTo>
                  <a:close/>
                  <a:moveTo>
                    <a:pt x="6842" y="3552"/>
                  </a:moveTo>
                  <a:lnTo>
                    <a:pt x="8047" y="3552"/>
                  </a:lnTo>
                  <a:lnTo>
                    <a:pt x="8047" y="4355"/>
                  </a:lnTo>
                  <a:lnTo>
                    <a:pt x="6842" y="4355"/>
                  </a:lnTo>
                  <a:lnTo>
                    <a:pt x="6842" y="3552"/>
                  </a:lnTo>
                  <a:close/>
                  <a:moveTo>
                    <a:pt x="6842" y="5081"/>
                  </a:moveTo>
                  <a:lnTo>
                    <a:pt x="8047" y="5081"/>
                  </a:lnTo>
                  <a:lnTo>
                    <a:pt x="8047" y="5884"/>
                  </a:lnTo>
                  <a:lnTo>
                    <a:pt x="6842" y="5884"/>
                  </a:lnTo>
                  <a:lnTo>
                    <a:pt x="6842" y="5081"/>
                  </a:lnTo>
                  <a:close/>
                  <a:moveTo>
                    <a:pt x="4787" y="6657"/>
                  </a:moveTo>
                  <a:lnTo>
                    <a:pt x="5992" y="6657"/>
                  </a:lnTo>
                  <a:lnTo>
                    <a:pt x="5992" y="7460"/>
                  </a:lnTo>
                  <a:lnTo>
                    <a:pt x="4787" y="7460"/>
                  </a:lnTo>
                  <a:lnTo>
                    <a:pt x="4787" y="6657"/>
                  </a:lnTo>
                  <a:close/>
                </a:path>
              </a:pathLst>
            </a:custGeom>
            <a:solidFill>
              <a:schemeClr val="bg1"/>
            </a:solidFill>
            <a:ln>
              <a:noFill/>
            </a:ln>
          </p:spPr>
          <p:txBody>
            <a:bodyPr/>
            <a:lstStyle/>
            <a:p/>
          </p:txBody>
        </p:sp>
      </p:grpSp>
    </p:spTree>
    <p:custDataLst>
      <p:tags r:id="rId2"/>
    </p:custDataLst>
    <p:extLst>
      <p:ext uri="{BB962C8B-B14F-4D97-AF65-F5344CB8AC3E}">
        <p14:creationId val="3785627485"/>
      </p:ext>
    </p:extLst>
  </p:cSld>
  <p:clrMapOvr>
    <a:masterClrMapping/>
  </p:clrMapOvr>
  <mc:AlternateContent>
    <mc:Choice Requires="p14">
      <p:transition advTm="3000" p14:dur="0"/>
    </mc:Choice>
    <mc:Fallback>
      <p:transition advTm="3000"/>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8">
                                  <p:stCondLst>
                                    <p:cond delay="0"/>
                                  </p:stCondLst>
                                  <p:childTnLst>
                                    <p:set>
                                      <p:cBhvr>
                                        <p:cTn dur="1" fill="hold" id="6">
                                          <p:stCondLst>
                                            <p:cond delay="0"/>
                                          </p:stCondLst>
                                        </p:cTn>
                                        <p:tgtEl>
                                          <p:spTgt spid="76"/>
                                        </p:tgtEl>
                                        <p:attrNameLst>
                                          <p:attrName>style.visibility</p:attrName>
                                        </p:attrNameLst>
                                      </p:cBhvr>
                                      <p:to>
                                        <p:strVal val="visible"/>
                                      </p:to>
                                    </p:set>
                                    <p:animEffect filter="wipe(left)" transition="in">
                                      <p:cBhvr>
                                        <p:cTn dur="500" id="7"/>
                                        <p:tgtEl>
                                          <p:spTgt spid="76"/>
                                        </p:tgtEl>
                                      </p:cBhvr>
                                    </p:animEffect>
                                  </p:childTnLst>
                                </p:cTn>
                              </p:par>
                              <p:par>
                                <p:cTn fill="hold" id="8" nodeType="withEffect" presetClass="entr" presetID="22" presetSubtype="2">
                                  <p:stCondLst>
                                    <p:cond delay="0"/>
                                  </p:stCondLst>
                                  <p:childTnLst>
                                    <p:set>
                                      <p:cBhvr>
                                        <p:cTn dur="1" fill="hold" id="9">
                                          <p:stCondLst>
                                            <p:cond delay="0"/>
                                          </p:stCondLst>
                                        </p:cTn>
                                        <p:tgtEl>
                                          <p:spTgt spid="79"/>
                                        </p:tgtEl>
                                        <p:attrNameLst>
                                          <p:attrName>style.visibility</p:attrName>
                                        </p:attrNameLst>
                                      </p:cBhvr>
                                      <p:to>
                                        <p:strVal val="visible"/>
                                      </p:to>
                                    </p:set>
                                    <p:animEffect filter="wipe(right)" transition="in">
                                      <p:cBhvr>
                                        <p:cTn dur="500" id="10"/>
                                        <p:tgtEl>
                                          <p:spTgt spid="79"/>
                                        </p:tgtEl>
                                      </p:cBhvr>
                                    </p:animEffect>
                                  </p:childTnLst>
                                </p:cTn>
                              </p:par>
                            </p:childTnLst>
                          </p:cTn>
                        </p:par>
                      </p:childTnLst>
                    </p:cTn>
                  </p:par>
                  <p:par>
                    <p:cTn fill="hold" id="11" nodeType="clickPar">
                      <p:stCondLst>
                        <p:cond delay="indefinite"/>
                      </p:stCondLst>
                      <p:childTnLst>
                        <p:par>
                          <p:cTn fill="hold" id="12" nodeType="afterGroup">
                            <p:stCondLst>
                              <p:cond delay="0"/>
                            </p:stCondLst>
                            <p:childTnLst>
                              <p:par>
                                <p:cTn fill="hold" id="13" nodeType="clickEffect" presetClass="entr" presetID="2" presetSubtype="8">
                                  <p:stCondLst>
                                    <p:cond delay="0"/>
                                  </p:stCondLst>
                                  <p:childTnLst>
                                    <p:set>
                                      <p:cBhvr>
                                        <p:cTn dur="1" fill="hold" id="14">
                                          <p:stCondLst>
                                            <p:cond delay="0"/>
                                          </p:stCondLst>
                                        </p:cTn>
                                        <p:tgtEl>
                                          <p:spTgt spid="59"/>
                                        </p:tgtEl>
                                        <p:attrNameLst>
                                          <p:attrName>style.visibility</p:attrName>
                                        </p:attrNameLst>
                                      </p:cBhvr>
                                      <p:to>
                                        <p:strVal val="visible"/>
                                      </p:to>
                                    </p:set>
                                    <p:anim calcmode="lin" valueType="num">
                                      <p:cBhvr additive="base">
                                        <p:cTn dur="500" fill="hold" id="15"/>
                                        <p:tgtEl>
                                          <p:spTgt spid="59"/>
                                        </p:tgtEl>
                                        <p:attrNameLst>
                                          <p:attrName>ppt_x</p:attrName>
                                        </p:attrNameLst>
                                      </p:cBhvr>
                                      <p:tavLst>
                                        <p:tav tm="0">
                                          <p:val>
                                            <p:strVal val="0-#ppt_w/2"/>
                                          </p:val>
                                        </p:tav>
                                        <p:tav tm="100000">
                                          <p:val>
                                            <p:strVal val="#ppt_x"/>
                                          </p:val>
                                        </p:tav>
                                      </p:tavLst>
                                    </p:anim>
                                    <p:anim calcmode="lin" valueType="num">
                                      <p:cBhvr additive="base">
                                        <p:cTn dur="500" fill="hold" id="16"/>
                                        <p:tgtEl>
                                          <p:spTgt spid="59"/>
                                        </p:tgtEl>
                                        <p:attrNameLst>
                                          <p:attrName>ppt_y</p:attrName>
                                        </p:attrNameLst>
                                      </p:cBhvr>
                                      <p:tavLst>
                                        <p:tav tm="0">
                                          <p:val>
                                            <p:strVal val="#ppt_y"/>
                                          </p:val>
                                        </p:tav>
                                        <p:tav tm="100000">
                                          <p:val>
                                            <p:strVal val="#ppt_y"/>
                                          </p:val>
                                        </p:tav>
                                      </p:tavLst>
                                    </p:anim>
                                  </p:childTnLst>
                                </p:cTn>
                              </p:par>
                            </p:childTnLst>
                          </p:cTn>
                        </p:par>
                      </p:childTnLst>
                    </p:cTn>
                  </p:par>
                  <p:par>
                    <p:cTn fill="hold" id="17" nodeType="clickPar">
                      <p:stCondLst>
                        <p:cond delay="indefinite"/>
                      </p:stCondLst>
                      <p:childTnLst>
                        <p:par>
                          <p:cTn fill="hold" id="18" nodeType="afterGroup">
                            <p:stCondLst>
                              <p:cond delay="0"/>
                            </p:stCondLst>
                            <p:childTnLst>
                              <p:par>
                                <p:cTn fill="hold" grpId="0" id="19" nodeType="clickEffect" presetClass="entr" presetID="22" presetSubtype="8">
                                  <p:stCondLst>
                                    <p:cond delay="0"/>
                                  </p:stCondLst>
                                  <p:childTnLst>
                                    <p:set>
                                      <p:cBhvr>
                                        <p:cTn dur="1" fill="hold" id="20">
                                          <p:stCondLst>
                                            <p:cond delay="0"/>
                                          </p:stCondLst>
                                        </p:cTn>
                                        <p:tgtEl>
                                          <p:spTgt spid="11"/>
                                        </p:tgtEl>
                                        <p:attrNameLst>
                                          <p:attrName>style.visibility</p:attrName>
                                        </p:attrNameLst>
                                      </p:cBhvr>
                                      <p:to>
                                        <p:strVal val="visible"/>
                                      </p:to>
                                    </p:set>
                                    <p:animEffect filter="wipe(left)" transition="in">
                                      <p:cBhvr>
                                        <p:cTn dur="500" id="21"/>
                                        <p:tgtEl>
                                          <p:spTgt spid="11"/>
                                        </p:tgtEl>
                                      </p:cBhvr>
                                    </p:animEffect>
                                  </p:childTnLst>
                                </p:cTn>
                              </p:par>
                            </p:childTnLst>
                          </p:cTn>
                        </p:par>
                      </p:childTnLst>
                    </p:cTn>
                  </p:par>
                  <p:par>
                    <p:cTn fill="hold" id="22" nodeType="clickPar">
                      <p:stCondLst>
                        <p:cond delay="indefinite"/>
                      </p:stCondLst>
                      <p:childTnLst>
                        <p:par>
                          <p:cTn fill="hold" id="23" nodeType="afterGroup">
                            <p:stCondLst>
                              <p:cond delay="0"/>
                            </p:stCondLst>
                            <p:childTnLst>
                              <p:par>
                                <p:cTn fill="hold" id="24" nodeType="clickEffect" presetClass="entr" presetID="31" presetSubtype="0">
                                  <p:stCondLst>
                                    <p:cond delay="0"/>
                                  </p:stCondLst>
                                  <p:childTnLst>
                                    <p:set>
                                      <p:cBhvr>
                                        <p:cTn dur="1" fill="hold" id="25">
                                          <p:stCondLst>
                                            <p:cond delay="0"/>
                                          </p:stCondLst>
                                        </p:cTn>
                                        <p:tgtEl>
                                          <p:spTgt spid="6"/>
                                        </p:tgtEl>
                                        <p:attrNameLst>
                                          <p:attrName>style.visibility</p:attrName>
                                        </p:attrNameLst>
                                      </p:cBhvr>
                                      <p:to>
                                        <p:strVal val="visible"/>
                                      </p:to>
                                    </p:set>
                                    <p:anim calcmode="lin" valueType="num">
                                      <p:cBhvr>
                                        <p:cTn dur="1000" fill="hold" id="26"/>
                                        <p:tgtEl>
                                          <p:spTgt spid="6"/>
                                        </p:tgtEl>
                                        <p:attrNameLst>
                                          <p:attrName>ppt_w</p:attrName>
                                        </p:attrNameLst>
                                      </p:cBhvr>
                                      <p:tavLst>
                                        <p:tav tm="0">
                                          <p:val>
                                            <p:fltVal val="0"/>
                                          </p:val>
                                        </p:tav>
                                        <p:tav tm="100000">
                                          <p:val>
                                            <p:strVal val="#ppt_w"/>
                                          </p:val>
                                        </p:tav>
                                      </p:tavLst>
                                    </p:anim>
                                    <p:anim calcmode="lin" valueType="num">
                                      <p:cBhvr>
                                        <p:cTn dur="1000" fill="hold" id="27"/>
                                        <p:tgtEl>
                                          <p:spTgt spid="6"/>
                                        </p:tgtEl>
                                        <p:attrNameLst>
                                          <p:attrName>ppt_h</p:attrName>
                                        </p:attrNameLst>
                                      </p:cBhvr>
                                      <p:tavLst>
                                        <p:tav tm="0">
                                          <p:val>
                                            <p:fltVal val="0"/>
                                          </p:val>
                                        </p:tav>
                                        <p:tav tm="100000">
                                          <p:val>
                                            <p:strVal val="#ppt_h"/>
                                          </p:val>
                                        </p:tav>
                                      </p:tavLst>
                                    </p:anim>
                                    <p:anim calcmode="lin" valueType="num">
                                      <p:cBhvr>
                                        <p:cTn dur="1000" fill="hold" id="28"/>
                                        <p:tgtEl>
                                          <p:spTgt spid="6"/>
                                        </p:tgtEl>
                                        <p:attrNameLst>
                                          <p:attrName>style.rotation</p:attrName>
                                        </p:attrNameLst>
                                      </p:cBhvr>
                                      <p:tavLst>
                                        <p:tav tm="0">
                                          <p:val>
                                            <p:fltVal val="90"/>
                                          </p:val>
                                        </p:tav>
                                        <p:tav tm="100000">
                                          <p:val>
                                            <p:fltVal val="0"/>
                                          </p:val>
                                        </p:tav>
                                      </p:tavLst>
                                    </p:anim>
                                    <p:animEffect filter="fade" transition="in">
                                      <p:cBhvr>
                                        <p:cTn dur="1000" id="29"/>
                                        <p:tgtEl>
                                          <p:spTgt spid="6"/>
                                        </p:tgtEl>
                                      </p:cBhvr>
                                    </p:animEffect>
                                  </p:childTnLst>
                                </p:cTn>
                              </p:par>
                            </p:childTnLst>
                          </p:cTn>
                        </p:par>
                      </p:childTnLst>
                    </p:cTn>
                  </p:par>
                  <p:par>
                    <p:cTn fill="hold" id="30" nodeType="clickPar">
                      <p:stCondLst>
                        <p:cond delay="indefinite"/>
                      </p:stCondLst>
                      <p:childTnLst>
                        <p:par>
                          <p:cTn fill="hold" id="31" nodeType="afterGroup">
                            <p:stCondLst>
                              <p:cond delay="0"/>
                            </p:stCondLst>
                            <p:childTnLst>
                              <p:par>
                                <p:cTn fill="hold" id="32" nodeType="clickEffect" presetClass="entr" presetID="2" presetSubtype="8">
                                  <p:stCondLst>
                                    <p:cond delay="0"/>
                                  </p:stCondLst>
                                  <p:childTnLst>
                                    <p:set>
                                      <p:cBhvr>
                                        <p:cTn dur="1" fill="hold" id="33">
                                          <p:stCondLst>
                                            <p:cond delay="0"/>
                                          </p:stCondLst>
                                        </p:cTn>
                                        <p:tgtEl>
                                          <p:spTgt spid="43"/>
                                        </p:tgtEl>
                                        <p:attrNameLst>
                                          <p:attrName>style.visibility</p:attrName>
                                        </p:attrNameLst>
                                      </p:cBhvr>
                                      <p:to>
                                        <p:strVal val="visible"/>
                                      </p:to>
                                    </p:set>
                                    <p:anim calcmode="lin" valueType="num">
                                      <p:cBhvr additive="base">
                                        <p:cTn dur="500" fill="hold" id="34"/>
                                        <p:tgtEl>
                                          <p:spTgt spid="43"/>
                                        </p:tgtEl>
                                        <p:attrNameLst>
                                          <p:attrName>ppt_x</p:attrName>
                                        </p:attrNameLst>
                                      </p:cBhvr>
                                      <p:tavLst>
                                        <p:tav tm="0">
                                          <p:val>
                                            <p:strVal val="0-#ppt_w/2"/>
                                          </p:val>
                                        </p:tav>
                                        <p:tav tm="100000">
                                          <p:val>
                                            <p:strVal val="#ppt_x"/>
                                          </p:val>
                                        </p:tav>
                                      </p:tavLst>
                                    </p:anim>
                                    <p:anim calcmode="lin" valueType="num">
                                      <p:cBhvr additive="base">
                                        <p:cTn dur="500" fill="hold" id="35"/>
                                        <p:tgtEl>
                                          <p:spTgt spid="43"/>
                                        </p:tgtEl>
                                        <p:attrNameLst>
                                          <p:attrName>ppt_y</p:attrName>
                                        </p:attrNameLst>
                                      </p:cBhvr>
                                      <p:tavLst>
                                        <p:tav tm="0">
                                          <p:val>
                                            <p:strVal val="#ppt_y"/>
                                          </p:val>
                                        </p:tav>
                                        <p:tav tm="100000">
                                          <p:val>
                                            <p:strVal val="#ppt_y"/>
                                          </p:val>
                                        </p:tav>
                                      </p:tavLst>
                                    </p:anim>
                                  </p:childTnLst>
                                </p:cTn>
                              </p:par>
                            </p:childTnLst>
                          </p:cTn>
                        </p:par>
                      </p:childTnLst>
                    </p:cTn>
                  </p:par>
                  <p:par>
                    <p:cTn fill="hold" id="36" nodeType="clickPar">
                      <p:stCondLst>
                        <p:cond delay="indefinite"/>
                      </p:stCondLst>
                      <p:childTnLst>
                        <p:par>
                          <p:cTn fill="hold" id="37" nodeType="afterGroup">
                            <p:stCondLst>
                              <p:cond delay="0"/>
                            </p:stCondLst>
                            <p:childTnLst>
                              <p:par>
                                <p:cTn fill="hold" grpId="0" id="38" nodeType="clickEffect" presetClass="entr" presetID="22" presetSubtype="8">
                                  <p:stCondLst>
                                    <p:cond delay="0"/>
                                  </p:stCondLst>
                                  <p:childTnLst>
                                    <p:set>
                                      <p:cBhvr>
                                        <p:cTn dur="1" fill="hold" id="39">
                                          <p:stCondLst>
                                            <p:cond delay="0"/>
                                          </p:stCondLst>
                                        </p:cTn>
                                        <p:tgtEl>
                                          <p:spTgt spid="36"/>
                                        </p:tgtEl>
                                        <p:attrNameLst>
                                          <p:attrName>style.visibility</p:attrName>
                                        </p:attrNameLst>
                                      </p:cBhvr>
                                      <p:to>
                                        <p:strVal val="visible"/>
                                      </p:to>
                                    </p:set>
                                    <p:animEffect filter="wipe(left)" transition="in">
                                      <p:cBhvr>
                                        <p:cTn dur="500" id="40"/>
                                        <p:tgtEl>
                                          <p:spTgt spid="36"/>
                                        </p:tgtEl>
                                      </p:cBhvr>
                                    </p:animEffect>
                                  </p:childTnLst>
                                </p:cTn>
                              </p:par>
                            </p:childTnLst>
                          </p:cTn>
                        </p:par>
                      </p:childTnLst>
                    </p:cTn>
                  </p:par>
                  <p:par>
                    <p:cTn fill="hold" id="41" nodeType="clickPar">
                      <p:stCondLst>
                        <p:cond delay="indefinite"/>
                      </p:stCondLst>
                      <p:childTnLst>
                        <p:par>
                          <p:cTn fill="hold" id="42" nodeType="afterGroup">
                            <p:stCondLst>
                              <p:cond delay="0"/>
                            </p:stCondLst>
                            <p:childTnLst>
                              <p:par>
                                <p:cTn fill="hold" grpId="0" id="43" nodeType="clickEffect" presetClass="entr" presetID="31" presetSubtype="0">
                                  <p:stCondLst>
                                    <p:cond delay="0"/>
                                  </p:stCondLst>
                                  <p:iterate type="lt">
                                    <p:tmPct val="5000"/>
                                  </p:iterate>
                                  <p:childTnLst>
                                    <p:set>
                                      <p:cBhvr>
                                        <p:cTn dur="1" fill="hold" id="44">
                                          <p:stCondLst>
                                            <p:cond delay="0"/>
                                          </p:stCondLst>
                                        </p:cTn>
                                        <p:tgtEl>
                                          <p:spTgt spid="7"/>
                                        </p:tgtEl>
                                        <p:attrNameLst>
                                          <p:attrName>style.visibility</p:attrName>
                                        </p:attrNameLst>
                                      </p:cBhvr>
                                      <p:to>
                                        <p:strVal val="visible"/>
                                      </p:to>
                                    </p:set>
                                    <p:anim calcmode="lin" valueType="num">
                                      <p:cBhvr>
                                        <p:cTn dur="1000" fill="hold" id="45"/>
                                        <p:tgtEl>
                                          <p:spTgt spid="7"/>
                                        </p:tgtEl>
                                        <p:attrNameLst>
                                          <p:attrName>ppt_w</p:attrName>
                                        </p:attrNameLst>
                                      </p:cBhvr>
                                      <p:tavLst>
                                        <p:tav tm="0">
                                          <p:val>
                                            <p:fltVal val="0"/>
                                          </p:val>
                                        </p:tav>
                                        <p:tav tm="100000">
                                          <p:val>
                                            <p:strVal val="#ppt_w"/>
                                          </p:val>
                                        </p:tav>
                                      </p:tavLst>
                                    </p:anim>
                                    <p:anim calcmode="lin" valueType="num">
                                      <p:cBhvr>
                                        <p:cTn dur="1000" fill="hold" id="46"/>
                                        <p:tgtEl>
                                          <p:spTgt spid="7"/>
                                        </p:tgtEl>
                                        <p:attrNameLst>
                                          <p:attrName>ppt_h</p:attrName>
                                        </p:attrNameLst>
                                      </p:cBhvr>
                                      <p:tavLst>
                                        <p:tav tm="0">
                                          <p:val>
                                            <p:fltVal val="0"/>
                                          </p:val>
                                        </p:tav>
                                        <p:tav tm="100000">
                                          <p:val>
                                            <p:strVal val="#ppt_h"/>
                                          </p:val>
                                        </p:tav>
                                      </p:tavLst>
                                    </p:anim>
                                    <p:anim calcmode="lin" valueType="num">
                                      <p:cBhvr>
                                        <p:cTn dur="1000" fill="hold" id="47"/>
                                        <p:tgtEl>
                                          <p:spTgt spid="7"/>
                                        </p:tgtEl>
                                        <p:attrNameLst>
                                          <p:attrName>style.rotation</p:attrName>
                                        </p:attrNameLst>
                                      </p:cBhvr>
                                      <p:tavLst>
                                        <p:tav tm="0">
                                          <p:val>
                                            <p:fltVal val="90"/>
                                          </p:val>
                                        </p:tav>
                                        <p:tav tm="100000">
                                          <p:val>
                                            <p:fltVal val="0"/>
                                          </p:val>
                                        </p:tav>
                                      </p:tavLst>
                                    </p:anim>
                                    <p:animEffect filter="fade" transition="in">
                                      <p:cBhvr>
                                        <p:cTn dur="1000" id="48"/>
                                        <p:tgtEl>
                                          <p:spTgt spid="7"/>
                                        </p:tgtEl>
                                      </p:cBhvr>
                                    </p:animEffect>
                                  </p:childTnLst>
                                </p:cTn>
                              </p:par>
                            </p:childTnLst>
                          </p:cTn>
                        </p:par>
                      </p:childTnLst>
                    </p:cTn>
                  </p:par>
                  <p:par>
                    <p:cTn fill="hold" id="49" nodeType="clickPar">
                      <p:stCondLst>
                        <p:cond delay="indefinite"/>
                      </p:stCondLst>
                      <p:childTnLst>
                        <p:par>
                          <p:cTn fill="hold" id="50" nodeType="afterGroup">
                            <p:stCondLst>
                              <p:cond delay="0"/>
                            </p:stCondLst>
                            <p:childTnLst>
                              <p:par>
                                <p:cTn fill="hold" grpId="0" id="51" nodeType="clickEffect" presetClass="entr" presetID="42" presetSubtype="0">
                                  <p:stCondLst>
                                    <p:cond delay="0"/>
                                  </p:stCondLst>
                                  <p:childTnLst>
                                    <p:set>
                                      <p:cBhvr>
                                        <p:cTn dur="1" fill="hold" id="52">
                                          <p:stCondLst>
                                            <p:cond delay="0"/>
                                          </p:stCondLst>
                                        </p:cTn>
                                        <p:tgtEl>
                                          <p:spTgt spid="29"/>
                                        </p:tgtEl>
                                        <p:attrNameLst>
                                          <p:attrName>style.visibility</p:attrName>
                                        </p:attrNameLst>
                                      </p:cBhvr>
                                      <p:to>
                                        <p:strVal val="visible"/>
                                      </p:to>
                                    </p:set>
                                    <p:animEffect filter="fade" transition="in">
                                      <p:cBhvr>
                                        <p:cTn dur="1000" id="53"/>
                                        <p:tgtEl>
                                          <p:spTgt spid="29"/>
                                        </p:tgtEl>
                                      </p:cBhvr>
                                    </p:animEffect>
                                    <p:anim calcmode="lin" valueType="num">
                                      <p:cBhvr>
                                        <p:cTn dur="1000" fill="hold" id="54"/>
                                        <p:tgtEl>
                                          <p:spTgt spid="29"/>
                                        </p:tgtEl>
                                        <p:attrNameLst>
                                          <p:attrName>ppt_x</p:attrName>
                                        </p:attrNameLst>
                                      </p:cBhvr>
                                      <p:tavLst>
                                        <p:tav tm="0">
                                          <p:val>
                                            <p:strVal val="#ppt_x"/>
                                          </p:val>
                                        </p:tav>
                                        <p:tav tm="100000">
                                          <p:val>
                                            <p:strVal val="#ppt_x"/>
                                          </p:val>
                                        </p:tav>
                                      </p:tavLst>
                                    </p:anim>
                                    <p:anim calcmode="lin" valueType="num">
                                      <p:cBhvr>
                                        <p:cTn dur="1000" fill="hold" id="55"/>
                                        <p:tgtEl>
                                          <p:spTgt spid="29"/>
                                        </p:tgtEl>
                                        <p:attrNameLst>
                                          <p:attrName>ppt_y</p:attrName>
                                        </p:attrNameLst>
                                      </p:cBhvr>
                                      <p:tavLst>
                                        <p:tav tm="0">
                                          <p:val>
                                            <p:strVal val="#ppt_y+.1"/>
                                          </p:val>
                                        </p:tav>
                                        <p:tav tm="100000">
                                          <p:val>
                                            <p:strVal val="#ppt_y"/>
                                          </p:val>
                                        </p:tav>
                                      </p:tavLst>
                                    </p:anim>
                                  </p:childTnLst>
                                </p:cTn>
                              </p:par>
                            </p:childTnLst>
                          </p:cTn>
                        </p:par>
                      </p:childTnLst>
                    </p:cTn>
                  </p:par>
                  <p:par>
                    <p:cTn fill="hold" id="56" nodeType="clickPar">
                      <p:stCondLst>
                        <p:cond delay="indefinite"/>
                      </p:stCondLst>
                      <p:childTnLst>
                        <p:par>
                          <p:cTn fill="hold" id="57" nodeType="afterGroup">
                            <p:stCondLst>
                              <p:cond delay="0"/>
                            </p:stCondLst>
                            <p:childTnLst>
                              <p:par>
                                <p:cTn fill="hold" id="58" nodeType="clickEffect" presetClass="entr" presetID="10" presetSubtype="0">
                                  <p:stCondLst>
                                    <p:cond delay="0"/>
                                  </p:stCondLst>
                                  <p:childTnLst>
                                    <p:set>
                                      <p:cBhvr>
                                        <p:cTn dur="1" fill="hold" id="59">
                                          <p:stCondLst>
                                            <p:cond delay="0"/>
                                          </p:stCondLst>
                                        </p:cTn>
                                        <p:tgtEl>
                                          <p:spTgt spid="21"/>
                                        </p:tgtEl>
                                        <p:attrNameLst>
                                          <p:attrName>style.visibility</p:attrName>
                                        </p:attrNameLst>
                                      </p:cBhvr>
                                      <p:to>
                                        <p:strVal val="visible"/>
                                      </p:to>
                                    </p:set>
                                    <p:animEffect filter="fade" transition="in">
                                      <p:cBhvr>
                                        <p:cTn dur="500" id="60"/>
                                        <p:tgtEl>
                                          <p:spTgt spid="21"/>
                                        </p:tgtEl>
                                      </p:cBhvr>
                                    </p:animEffect>
                                  </p:childTnLst>
                                </p:cTn>
                              </p:par>
                              <p:par>
                                <p:cTn fill="hold" id="61" nodeType="withEffect" presetClass="entr" presetID="10" presetSubtype="0">
                                  <p:stCondLst>
                                    <p:cond delay="0"/>
                                  </p:stCondLst>
                                  <p:childTnLst>
                                    <p:set>
                                      <p:cBhvr>
                                        <p:cTn dur="1" fill="hold" id="62">
                                          <p:stCondLst>
                                            <p:cond delay="0"/>
                                          </p:stCondLst>
                                        </p:cTn>
                                        <p:tgtEl>
                                          <p:spTgt spid="64"/>
                                        </p:tgtEl>
                                        <p:attrNameLst>
                                          <p:attrName>style.visibility</p:attrName>
                                        </p:attrNameLst>
                                      </p:cBhvr>
                                      <p:to>
                                        <p:strVal val="visible"/>
                                      </p:to>
                                    </p:set>
                                    <p:animEffect filter="fade" transition="in">
                                      <p:cBhvr>
                                        <p:cTn dur="500" id="63"/>
                                        <p:tgtEl>
                                          <p:spTgt spid="6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36"/>
      <p:bldP grpId="0" spid="7"/>
      <p:bldP grpId="0" spid="29"/>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8" name="文本框 37">
            <a:extLst>
              <a:ext uri="{FF2B5EF4-FFF2-40B4-BE49-F238E27FC236}">
                <a16:creationId xmlns:a16="http://schemas.microsoft.com/office/drawing/2014/main" id="{B4DE71E1-91DC-41CD-90FD-9406429A42C3}"/>
              </a:ext>
            </a:extLst>
          </p:cNvPr>
          <p:cNvSpPr txBox="1"/>
          <p:nvPr/>
        </p:nvSpPr>
        <p:spPr>
          <a:xfrm>
            <a:off x="4500096" y="1449858"/>
            <a:ext cx="6363193" cy="1554480"/>
          </a:xfrm>
          <a:prstGeom prst="rect">
            <a:avLst/>
          </a:prstGeom>
          <a:noFill/>
        </p:spPr>
        <p:txBody>
          <a:bodyPr rtlCol="0" wrap="square">
            <a:spAutoFit/>
          </a:bodyPr>
          <a:lstStyle/>
          <a:p>
            <a:pPr>
              <a:lnSpc>
                <a:spcPct val="150000"/>
              </a:lnSpc>
            </a:pPr>
            <a:r>
              <a:rPr altLang="en-US" lang="zh-CN" sz="1600">
                <a:solidFill>
                  <a:srgbClr val="1A2C2B"/>
                </a:solidFill>
                <a:cs typeface="+mn-ea"/>
                <a:sym typeface="+mn-lt"/>
              </a:rPr>
              <a:t>面对突发事件，我们首先要保持沉着，有清醒的头脑，迅速理出处理问题的思路来，且不可遇到困难就惊慌失措、失去理智。要第一时间到达现场，对突发事件的发生有一个全面准确的了解。在此基础上要采取得力措施，有效控制局面，防止蔓延并及时上报信息。</a:t>
            </a:r>
          </a:p>
        </p:txBody>
      </p:sp>
      <p:sp>
        <p:nvSpPr>
          <p:cNvPr id="39" name="文本框 38">
            <a:extLst>
              <a:ext uri="{FF2B5EF4-FFF2-40B4-BE49-F238E27FC236}">
                <a16:creationId xmlns:a16="http://schemas.microsoft.com/office/drawing/2014/main" id="{661D708F-4BAB-4D21-8A6F-31DB2B0D68D9}"/>
              </a:ext>
            </a:extLst>
          </p:cNvPr>
          <p:cNvSpPr txBox="1"/>
          <p:nvPr/>
        </p:nvSpPr>
        <p:spPr>
          <a:xfrm>
            <a:off x="1776220" y="1742245"/>
            <a:ext cx="2164949" cy="944880"/>
          </a:xfrm>
          <a:prstGeom prst="wedgeRectCallout">
            <a:avLst>
              <a:gd fmla="val 65615" name="adj1"/>
              <a:gd fmla="val 18768" name="adj2"/>
            </a:avLst>
          </a:prstGeom>
          <a:solidFill>
            <a:srgbClr val="C00000"/>
          </a:solidFill>
        </p:spPr>
        <p:txBody>
          <a:bodyPr rtlCol="0" wrap="square">
            <a:spAutoFit/>
          </a:bodyPr>
          <a:lstStyle/>
          <a:p>
            <a:pPr algn="ctr"/>
            <a:r>
              <a:rPr altLang="en-US" b="1" lang="zh-CN" sz="2800">
                <a:solidFill>
                  <a:schemeClr val="bg1"/>
                </a:solidFill>
                <a:latin typeface="+mn-ea"/>
                <a:cs typeface="+mn-ea"/>
                <a:sym typeface="+mn-lt"/>
              </a:rPr>
              <a:t>沉着冷静，</a:t>
            </a:r>
          </a:p>
          <a:p>
            <a:pPr algn="ctr"/>
            <a:r>
              <a:rPr altLang="en-US" b="1" lang="zh-CN" sz="2800">
                <a:solidFill>
                  <a:schemeClr val="bg1"/>
                </a:solidFill>
                <a:latin typeface="+mn-ea"/>
                <a:cs typeface="+mn-ea"/>
                <a:sym typeface="+mn-lt"/>
              </a:rPr>
              <a:t>快速反应。</a:t>
            </a:r>
          </a:p>
        </p:txBody>
      </p:sp>
      <p:sp>
        <p:nvSpPr>
          <p:cNvPr id="41" name="文本框 40">
            <a:extLst>
              <a:ext uri="{FF2B5EF4-FFF2-40B4-BE49-F238E27FC236}">
                <a16:creationId xmlns:a16="http://schemas.microsoft.com/office/drawing/2014/main" id="{86E2BF37-F2A8-495B-98A7-27E311FFB8C8}"/>
              </a:ext>
            </a:extLst>
          </p:cNvPr>
          <p:cNvSpPr txBox="1"/>
          <p:nvPr/>
        </p:nvSpPr>
        <p:spPr>
          <a:xfrm>
            <a:off x="1903474" y="3481934"/>
            <a:ext cx="4882098" cy="1554480"/>
          </a:xfrm>
          <a:prstGeom prst="rect">
            <a:avLst/>
          </a:prstGeom>
          <a:noFill/>
        </p:spPr>
        <p:txBody>
          <a:bodyPr rtlCol="0" wrap="square">
            <a:spAutoFit/>
          </a:bodyPr>
          <a:lstStyle/>
          <a:p>
            <a:pPr>
              <a:lnSpc>
                <a:spcPct val="150000"/>
              </a:lnSpc>
            </a:pPr>
            <a:r>
              <a:rPr altLang="en-US" lang="zh-CN" sz="1600">
                <a:solidFill>
                  <a:srgbClr val="1A2C2B"/>
                </a:solidFill>
                <a:cs typeface="+mn-ea"/>
                <a:sym typeface="+mn-lt"/>
              </a:rPr>
              <a:t>在处理事故过程中要坚持以人为本，生命至上的原则，把保障公众面对突发事件，我们首先要保持沉着，有清醒的头脑，迅速理出处理问题的思路来，且不可遇到困难就惊慌失措、失去理智。</a:t>
            </a:r>
          </a:p>
        </p:txBody>
      </p:sp>
      <p:sp>
        <p:nvSpPr>
          <p:cNvPr id="53" name="文本框 52">
            <a:extLst>
              <a:ext uri="{FF2B5EF4-FFF2-40B4-BE49-F238E27FC236}">
                <a16:creationId xmlns:a16="http://schemas.microsoft.com/office/drawing/2014/main" id="{D512B5D8-BCB6-4AFF-8B25-620A4D84969A}"/>
              </a:ext>
            </a:extLst>
          </p:cNvPr>
          <p:cNvSpPr txBox="1"/>
          <p:nvPr/>
        </p:nvSpPr>
        <p:spPr>
          <a:xfrm>
            <a:off x="1542159" y="491490"/>
            <a:ext cx="2596931" cy="518160"/>
          </a:xfrm>
          <a:prstGeom prst="rect">
            <a:avLst/>
          </a:prstGeom>
          <a:noFill/>
          <a:ln>
            <a:noFill/>
          </a:ln>
        </p:spPr>
        <p:txBody>
          <a:bodyPr rtlCol="0" wrap="square">
            <a:spAutoFit/>
          </a:bodyPr>
          <a:lstStyle/>
          <a:p>
            <a:pPr algn="dist"/>
            <a:r>
              <a:rPr altLang="en-US" b="1" lang="zh-CN" sz="2800">
                <a:solidFill>
                  <a:srgbClr val="C00000"/>
                </a:solidFill>
                <a:cs typeface="+mn-ea"/>
                <a:sym typeface="+mn-lt"/>
              </a:rPr>
              <a:t>应对紧急事件</a:t>
            </a:r>
          </a:p>
        </p:txBody>
      </p:sp>
      <p:grpSp>
        <p:nvGrpSpPr>
          <p:cNvPr id="54" name="组合 53">
            <a:extLst>
              <a:ext uri="{FF2B5EF4-FFF2-40B4-BE49-F238E27FC236}">
                <a16:creationId xmlns:a16="http://schemas.microsoft.com/office/drawing/2014/main" id="{3D0725FD-570F-4C98-BF51-E33B1AA0CDD3}"/>
              </a:ext>
            </a:extLst>
          </p:cNvPr>
          <p:cNvGrpSpPr/>
          <p:nvPr/>
        </p:nvGrpSpPr>
        <p:grpSpPr>
          <a:xfrm>
            <a:off x="847425" y="597201"/>
            <a:ext cx="567789" cy="234124"/>
            <a:chOff x="3643407" y="798627"/>
            <a:chExt cx="567789" cy="234124"/>
          </a:xfrm>
          <a:solidFill>
            <a:srgbClr val="C00000"/>
          </a:solidFill>
        </p:grpSpPr>
        <p:grpSp>
          <p:nvGrpSpPr>
            <p:cNvPr id="55" name="íṡļíḍe">
              <a:extLst>
                <a:ext uri="{FF2B5EF4-FFF2-40B4-BE49-F238E27FC236}">
                  <a16:creationId xmlns:a16="http://schemas.microsoft.com/office/drawing/2014/main" id="{4FD5EE16-D0BF-4D70-86D3-769E68F7C2CD}"/>
                </a:ext>
              </a:extLst>
            </p:cNvPr>
            <p:cNvGrpSpPr/>
            <p:nvPr/>
          </p:nvGrpSpPr>
          <p:grpSpPr>
            <a:xfrm>
              <a:off x="3643407" y="798627"/>
              <a:ext cx="194460" cy="234124"/>
              <a:chOff x="6932220" y="2026513"/>
              <a:chExt cx="194460" cy="234124"/>
            </a:xfrm>
            <a:grpFill/>
          </p:grpSpPr>
          <p:sp>
            <p:nvSpPr>
              <p:cNvPr id="62" name="îSḻíḍé">
                <a:extLst>
                  <a:ext uri="{FF2B5EF4-FFF2-40B4-BE49-F238E27FC236}">
                    <a16:creationId xmlns:a16="http://schemas.microsoft.com/office/drawing/2014/main" id="{70E7D616-42FA-42FB-B9F8-F1197CF577CE}"/>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63" name="íṧliḍè">
                <a:extLst>
                  <a:ext uri="{FF2B5EF4-FFF2-40B4-BE49-F238E27FC236}">
                    <a16:creationId xmlns:a16="http://schemas.microsoft.com/office/drawing/2014/main" id="{B609D2CB-E159-49B4-AD0A-435D16DCA5CA}"/>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56" name="íṡļíḍe">
              <a:extLst>
                <a:ext uri="{FF2B5EF4-FFF2-40B4-BE49-F238E27FC236}">
                  <a16:creationId xmlns:a16="http://schemas.microsoft.com/office/drawing/2014/main" id="{8A82611A-0069-4F2F-BB13-F66E59D79FA6}"/>
                </a:ext>
              </a:extLst>
            </p:cNvPr>
            <p:cNvGrpSpPr/>
            <p:nvPr/>
          </p:nvGrpSpPr>
          <p:grpSpPr>
            <a:xfrm>
              <a:off x="3837866" y="798627"/>
              <a:ext cx="194460" cy="234124"/>
              <a:chOff x="6932220" y="2026513"/>
              <a:chExt cx="194460" cy="234124"/>
            </a:xfrm>
            <a:grpFill/>
          </p:grpSpPr>
          <p:sp>
            <p:nvSpPr>
              <p:cNvPr id="60" name="îSḻíḍé">
                <a:extLst>
                  <a:ext uri="{FF2B5EF4-FFF2-40B4-BE49-F238E27FC236}">
                    <a16:creationId xmlns:a16="http://schemas.microsoft.com/office/drawing/2014/main" id="{959434AE-8FF1-49AD-A79C-50C9D996E035}"/>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61" name="íṧliḍè">
                <a:extLst>
                  <a:ext uri="{FF2B5EF4-FFF2-40B4-BE49-F238E27FC236}">
                    <a16:creationId xmlns:a16="http://schemas.microsoft.com/office/drawing/2014/main" id="{717BAB5D-F95C-4E13-BF18-2AE4AB2447DA}"/>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57" name="íṡļíḍe">
              <a:extLst>
                <a:ext uri="{FF2B5EF4-FFF2-40B4-BE49-F238E27FC236}">
                  <a16:creationId xmlns:a16="http://schemas.microsoft.com/office/drawing/2014/main" id="{85C41C5B-60C8-438F-9DCF-3EDACFA47596}"/>
                </a:ext>
              </a:extLst>
            </p:cNvPr>
            <p:cNvGrpSpPr/>
            <p:nvPr/>
          </p:nvGrpSpPr>
          <p:grpSpPr>
            <a:xfrm>
              <a:off x="4016736" y="798627"/>
              <a:ext cx="194460" cy="234124"/>
              <a:chOff x="6932220" y="2026513"/>
              <a:chExt cx="194460" cy="234124"/>
            </a:xfrm>
            <a:grpFill/>
          </p:grpSpPr>
          <p:sp>
            <p:nvSpPr>
              <p:cNvPr id="58" name="îSḻíḍé">
                <a:extLst>
                  <a:ext uri="{FF2B5EF4-FFF2-40B4-BE49-F238E27FC236}">
                    <a16:creationId xmlns:a16="http://schemas.microsoft.com/office/drawing/2014/main" id="{BC0EAEE7-7F2C-4611-8DF3-FA6B435A4234}"/>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59" name="íṧliḍè">
                <a:extLst>
                  <a:ext uri="{FF2B5EF4-FFF2-40B4-BE49-F238E27FC236}">
                    <a16:creationId xmlns:a16="http://schemas.microsoft.com/office/drawing/2014/main" id="{A7B0EFDF-CACF-4EED-B287-0FF72C90E456}"/>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sp>
        <p:nvSpPr>
          <p:cNvPr id="64" name="矩形 63">
            <a:extLst>
              <a:ext uri="{FF2B5EF4-FFF2-40B4-BE49-F238E27FC236}">
                <a16:creationId xmlns:a16="http://schemas.microsoft.com/office/drawing/2014/main" id="{CC5592CD-D19A-45D0-8D5E-3B0650E21DDF}"/>
              </a:ext>
            </a:extLst>
          </p:cNvPr>
          <p:cNvSpPr/>
          <p:nvPr/>
        </p:nvSpPr>
        <p:spPr>
          <a:xfrm>
            <a:off x="4139090" y="556031"/>
            <a:ext cx="2646482" cy="304800"/>
          </a:xfrm>
          <a:prstGeom prst="rect">
            <a:avLst/>
          </a:prstGeom>
        </p:spPr>
        <p:txBody>
          <a:bodyPr wrap="square">
            <a:spAutoFit/>
          </a:bodyPr>
          <a:lstStyle/>
          <a:p>
            <a:pPr algn="dist"/>
            <a:r>
              <a:rPr altLang="zh-CN" lang="en-US" sz="1400">
                <a:solidFill>
                  <a:srgbClr val="1A2C2B"/>
                </a:solidFill>
              </a:rPr>
              <a:t>Emergency response</a:t>
            </a:r>
          </a:p>
        </p:txBody>
      </p:sp>
      <p:sp>
        <p:nvSpPr>
          <p:cNvPr id="65" name="文本框 64">
            <a:extLst>
              <a:ext uri="{FF2B5EF4-FFF2-40B4-BE49-F238E27FC236}">
                <a16:creationId xmlns:a16="http://schemas.microsoft.com/office/drawing/2014/main" id="{8566EE18-9726-4550-A477-664A696A7739}"/>
              </a:ext>
            </a:extLst>
          </p:cNvPr>
          <p:cNvSpPr txBox="1"/>
          <p:nvPr/>
        </p:nvSpPr>
        <p:spPr>
          <a:xfrm flipH="1">
            <a:off x="7681692" y="3673234"/>
            <a:ext cx="2441049" cy="944880"/>
          </a:xfrm>
          <a:prstGeom prst="wedgeRectCallout">
            <a:avLst>
              <a:gd fmla="val 63433" name="adj1"/>
              <a:gd fmla="val -20312" name="adj2"/>
            </a:avLst>
          </a:prstGeom>
          <a:solidFill>
            <a:srgbClr val="C00000"/>
          </a:solidFill>
        </p:spPr>
        <p:txBody>
          <a:bodyPr rtlCol="0" wrap="square">
            <a:spAutoFit/>
          </a:bodyPr>
          <a:lstStyle/>
          <a:p>
            <a:pPr algn="ctr"/>
            <a:r>
              <a:rPr altLang="en-US" b="1" lang="zh-CN" sz="2800">
                <a:solidFill>
                  <a:schemeClr val="bg1"/>
                </a:solidFill>
                <a:cs typeface="+mn-ea"/>
                <a:sym typeface="+mn-lt"/>
              </a:rPr>
              <a:t>以人为本，</a:t>
            </a:r>
          </a:p>
          <a:p>
            <a:pPr algn="ctr"/>
            <a:r>
              <a:rPr altLang="en-US" b="1" lang="zh-CN" sz="2800">
                <a:solidFill>
                  <a:schemeClr val="bg1"/>
                </a:solidFill>
                <a:cs typeface="+mn-ea"/>
                <a:sym typeface="+mn-lt"/>
              </a:rPr>
              <a:t>减少危害。</a:t>
            </a:r>
          </a:p>
        </p:txBody>
      </p:sp>
      <p:cxnSp>
        <p:nvCxnSpPr>
          <p:cNvPr id="3" name="直接连接符 2">
            <a:extLst>
              <a:ext uri="{FF2B5EF4-FFF2-40B4-BE49-F238E27FC236}">
                <a16:creationId xmlns:a16="http://schemas.microsoft.com/office/drawing/2014/main" id="{3DECF4BC-1735-4578-9208-9DF093BA8908}"/>
              </a:ext>
            </a:extLst>
          </p:cNvPr>
          <p:cNvCxnSpPr/>
          <p:nvPr/>
        </p:nvCxnSpPr>
        <p:spPr>
          <a:xfrm>
            <a:off x="1837808" y="3139624"/>
            <a:ext cx="9135122" cy="0"/>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Tree>
    <p:custDataLst>
      <p:tags r:id="rId2"/>
    </p:custDataLst>
    <p:extLst>
      <p:ext uri="{BB962C8B-B14F-4D97-AF65-F5344CB8AC3E}">
        <p14:creationId val="390606590"/>
      </p:ext>
    </p:extLst>
  </p:cSld>
  <p:clrMapOvr>
    <a:masterClrMapping/>
  </p:clrMapOvr>
  <p:transition advTm="3000" spd="slow">
    <p:push dir="u"/>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8">
                                  <p:stCondLst>
                                    <p:cond delay="0"/>
                                  </p:stCondLst>
                                  <p:childTnLst>
                                    <p:set>
                                      <p:cBhvr>
                                        <p:cTn dur="1" fill="hold" id="6">
                                          <p:stCondLst>
                                            <p:cond delay="0"/>
                                          </p:stCondLst>
                                        </p:cTn>
                                        <p:tgtEl>
                                          <p:spTgt spid="54"/>
                                        </p:tgtEl>
                                        <p:attrNameLst>
                                          <p:attrName>style.visibility</p:attrName>
                                        </p:attrNameLst>
                                      </p:cBhvr>
                                      <p:to>
                                        <p:strVal val="visible"/>
                                      </p:to>
                                    </p:set>
                                    <p:anim calcmode="lin" valueType="num">
                                      <p:cBhvr additive="base">
                                        <p:cTn dur="500" fill="hold" id="7"/>
                                        <p:tgtEl>
                                          <p:spTgt spid="54"/>
                                        </p:tgtEl>
                                        <p:attrNameLst>
                                          <p:attrName>ppt_x</p:attrName>
                                        </p:attrNameLst>
                                      </p:cBhvr>
                                      <p:tavLst>
                                        <p:tav tm="0">
                                          <p:val>
                                            <p:strVal val="0-#ppt_w/2"/>
                                          </p:val>
                                        </p:tav>
                                        <p:tav tm="100000">
                                          <p:val>
                                            <p:strVal val="#ppt_x"/>
                                          </p:val>
                                        </p:tav>
                                      </p:tavLst>
                                    </p:anim>
                                    <p:anim calcmode="lin" valueType="num">
                                      <p:cBhvr additive="base">
                                        <p:cTn dur="500" fill="hold" id="8"/>
                                        <p:tgtEl>
                                          <p:spTgt spid="54"/>
                                        </p:tgtEl>
                                        <p:attrNameLst>
                                          <p:attrName>ppt_y</p:attrName>
                                        </p:attrNameLst>
                                      </p:cBhvr>
                                      <p:tavLst>
                                        <p:tav tm="0">
                                          <p:val>
                                            <p:strVal val="#ppt_y"/>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2" presetSubtype="8">
                                  <p:stCondLst>
                                    <p:cond delay="0"/>
                                  </p:stCondLst>
                                  <p:childTnLst>
                                    <p:set>
                                      <p:cBhvr>
                                        <p:cTn dur="1" fill="hold" id="12">
                                          <p:stCondLst>
                                            <p:cond delay="0"/>
                                          </p:stCondLst>
                                        </p:cTn>
                                        <p:tgtEl>
                                          <p:spTgt spid="53"/>
                                        </p:tgtEl>
                                        <p:attrNameLst>
                                          <p:attrName>style.visibility</p:attrName>
                                        </p:attrNameLst>
                                      </p:cBhvr>
                                      <p:to>
                                        <p:strVal val="visible"/>
                                      </p:to>
                                    </p:set>
                                    <p:animEffect filter="wipe(left)" transition="in">
                                      <p:cBhvr>
                                        <p:cTn dur="500" id="13"/>
                                        <p:tgtEl>
                                          <p:spTgt spid="53"/>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42" presetSubtype="0">
                                  <p:stCondLst>
                                    <p:cond delay="0"/>
                                  </p:stCondLst>
                                  <p:childTnLst>
                                    <p:set>
                                      <p:cBhvr>
                                        <p:cTn dur="1" fill="hold" id="17">
                                          <p:stCondLst>
                                            <p:cond delay="0"/>
                                          </p:stCondLst>
                                        </p:cTn>
                                        <p:tgtEl>
                                          <p:spTgt spid="64"/>
                                        </p:tgtEl>
                                        <p:attrNameLst>
                                          <p:attrName>style.visibility</p:attrName>
                                        </p:attrNameLst>
                                      </p:cBhvr>
                                      <p:to>
                                        <p:strVal val="visible"/>
                                      </p:to>
                                    </p:set>
                                    <p:animEffect filter="fade" transition="in">
                                      <p:cBhvr>
                                        <p:cTn dur="1000" id="18"/>
                                        <p:tgtEl>
                                          <p:spTgt spid="64"/>
                                        </p:tgtEl>
                                      </p:cBhvr>
                                    </p:animEffect>
                                    <p:anim calcmode="lin" valueType="num">
                                      <p:cBhvr>
                                        <p:cTn dur="1000" fill="hold" id="19"/>
                                        <p:tgtEl>
                                          <p:spTgt spid="64"/>
                                        </p:tgtEl>
                                        <p:attrNameLst>
                                          <p:attrName>ppt_x</p:attrName>
                                        </p:attrNameLst>
                                      </p:cBhvr>
                                      <p:tavLst>
                                        <p:tav tm="0">
                                          <p:val>
                                            <p:strVal val="#ppt_x"/>
                                          </p:val>
                                        </p:tav>
                                        <p:tav tm="100000">
                                          <p:val>
                                            <p:strVal val="#ppt_x"/>
                                          </p:val>
                                        </p:tav>
                                      </p:tavLst>
                                    </p:anim>
                                    <p:anim calcmode="lin" valueType="num">
                                      <p:cBhvr>
                                        <p:cTn dur="1000" fill="hold" id="20"/>
                                        <p:tgtEl>
                                          <p:spTgt spid="64"/>
                                        </p:tgtEl>
                                        <p:attrNameLst>
                                          <p:attrName>ppt_y</p:attrName>
                                        </p:attrNameLst>
                                      </p:cBhvr>
                                      <p:tavLst>
                                        <p:tav tm="0">
                                          <p:val>
                                            <p:strVal val="#ppt_y+.1"/>
                                          </p:val>
                                        </p:tav>
                                        <p:tav tm="100000">
                                          <p:val>
                                            <p:strVal val="#ppt_y"/>
                                          </p:val>
                                        </p:tav>
                                      </p:tavLst>
                                    </p:anim>
                                  </p:childTnLst>
                                </p:cTn>
                              </p:par>
                            </p:childTnLst>
                          </p:cTn>
                        </p:par>
                      </p:childTnLst>
                    </p:cTn>
                  </p:par>
                  <p:par>
                    <p:cTn fill="hold" id="21" nodeType="clickPar">
                      <p:stCondLst>
                        <p:cond delay="indefinite"/>
                      </p:stCondLst>
                      <p:childTnLst>
                        <p:par>
                          <p:cTn fill="hold" id="22" nodeType="afterGroup">
                            <p:stCondLst>
                              <p:cond delay="0"/>
                            </p:stCondLst>
                            <p:childTnLst>
                              <p:par>
                                <p:cTn fill="hold" grpId="0" id="23" nodeType="clickEffect" presetClass="entr" presetID="22" presetSubtype="8">
                                  <p:stCondLst>
                                    <p:cond delay="0"/>
                                  </p:stCondLst>
                                  <p:childTnLst>
                                    <p:set>
                                      <p:cBhvr>
                                        <p:cTn dur="1" fill="hold" id="24">
                                          <p:stCondLst>
                                            <p:cond delay="0"/>
                                          </p:stCondLst>
                                        </p:cTn>
                                        <p:tgtEl>
                                          <p:spTgt spid="39"/>
                                        </p:tgtEl>
                                        <p:attrNameLst>
                                          <p:attrName>style.visibility</p:attrName>
                                        </p:attrNameLst>
                                      </p:cBhvr>
                                      <p:to>
                                        <p:strVal val="visible"/>
                                      </p:to>
                                    </p:set>
                                    <p:animEffect filter="wipe(left)" transition="in">
                                      <p:cBhvr>
                                        <p:cTn dur="500" id="25"/>
                                        <p:tgtEl>
                                          <p:spTgt spid="39"/>
                                        </p:tgtEl>
                                      </p:cBhvr>
                                    </p:animEffect>
                                  </p:childTnLst>
                                </p:cTn>
                              </p:par>
                            </p:childTnLst>
                          </p:cTn>
                        </p:par>
                      </p:childTnLst>
                    </p:cTn>
                  </p:par>
                  <p:par>
                    <p:cTn fill="hold" id="26" nodeType="clickPar">
                      <p:stCondLst>
                        <p:cond delay="indefinite"/>
                      </p:stCondLst>
                      <p:childTnLst>
                        <p:par>
                          <p:cTn fill="hold" id="27" nodeType="afterGroup">
                            <p:stCondLst>
                              <p:cond delay="0"/>
                            </p:stCondLst>
                            <p:childTnLst>
                              <p:par>
                                <p:cTn fill="hold" grpId="0" id="28" nodeType="clickEffect" presetClass="entr" presetID="42" presetSubtype="0">
                                  <p:stCondLst>
                                    <p:cond delay="0"/>
                                  </p:stCondLst>
                                  <p:childTnLst>
                                    <p:set>
                                      <p:cBhvr>
                                        <p:cTn dur="1" fill="hold" id="29">
                                          <p:stCondLst>
                                            <p:cond delay="0"/>
                                          </p:stCondLst>
                                        </p:cTn>
                                        <p:tgtEl>
                                          <p:spTgt spid="38"/>
                                        </p:tgtEl>
                                        <p:attrNameLst>
                                          <p:attrName>style.visibility</p:attrName>
                                        </p:attrNameLst>
                                      </p:cBhvr>
                                      <p:to>
                                        <p:strVal val="visible"/>
                                      </p:to>
                                    </p:set>
                                    <p:animEffect filter="fade" transition="in">
                                      <p:cBhvr>
                                        <p:cTn dur="1000" id="30"/>
                                        <p:tgtEl>
                                          <p:spTgt spid="38"/>
                                        </p:tgtEl>
                                      </p:cBhvr>
                                    </p:animEffect>
                                    <p:anim calcmode="lin" valueType="num">
                                      <p:cBhvr>
                                        <p:cTn dur="1000" fill="hold" id="31"/>
                                        <p:tgtEl>
                                          <p:spTgt spid="38"/>
                                        </p:tgtEl>
                                        <p:attrNameLst>
                                          <p:attrName>ppt_x</p:attrName>
                                        </p:attrNameLst>
                                      </p:cBhvr>
                                      <p:tavLst>
                                        <p:tav tm="0">
                                          <p:val>
                                            <p:strVal val="#ppt_x"/>
                                          </p:val>
                                        </p:tav>
                                        <p:tav tm="100000">
                                          <p:val>
                                            <p:strVal val="#ppt_x"/>
                                          </p:val>
                                        </p:tav>
                                      </p:tavLst>
                                    </p:anim>
                                    <p:anim calcmode="lin" valueType="num">
                                      <p:cBhvr>
                                        <p:cTn dur="1000" fill="hold" id="32"/>
                                        <p:tgtEl>
                                          <p:spTgt spid="38"/>
                                        </p:tgtEl>
                                        <p:attrNameLst>
                                          <p:attrName>ppt_y</p:attrName>
                                        </p:attrNameLst>
                                      </p:cBhvr>
                                      <p:tavLst>
                                        <p:tav tm="0">
                                          <p:val>
                                            <p:strVal val="#ppt_y+.1"/>
                                          </p:val>
                                        </p:tav>
                                        <p:tav tm="100000">
                                          <p:val>
                                            <p:strVal val="#ppt_y"/>
                                          </p:val>
                                        </p:tav>
                                      </p:tavLst>
                                    </p:anim>
                                  </p:childTnLst>
                                </p:cTn>
                              </p:par>
                            </p:childTnLst>
                          </p:cTn>
                        </p:par>
                      </p:childTnLst>
                    </p:cTn>
                  </p:par>
                  <p:par>
                    <p:cTn fill="hold" id="33" nodeType="clickPar">
                      <p:stCondLst>
                        <p:cond delay="indefinite"/>
                      </p:stCondLst>
                      <p:childTnLst>
                        <p:par>
                          <p:cTn fill="hold" id="34" nodeType="afterGroup">
                            <p:stCondLst>
                              <p:cond delay="0"/>
                            </p:stCondLst>
                            <p:childTnLst>
                              <p:par>
                                <p:cTn fill="hold" id="35" nodeType="clickEffect" presetClass="entr" presetID="10" presetSubtype="0">
                                  <p:stCondLst>
                                    <p:cond delay="0"/>
                                  </p:stCondLst>
                                  <p:childTnLst>
                                    <p:set>
                                      <p:cBhvr>
                                        <p:cTn dur="1" fill="hold" id="36">
                                          <p:stCondLst>
                                            <p:cond delay="0"/>
                                          </p:stCondLst>
                                        </p:cTn>
                                        <p:tgtEl>
                                          <p:spTgt spid="3"/>
                                        </p:tgtEl>
                                        <p:attrNameLst>
                                          <p:attrName>style.visibility</p:attrName>
                                        </p:attrNameLst>
                                      </p:cBhvr>
                                      <p:to>
                                        <p:strVal val="visible"/>
                                      </p:to>
                                    </p:set>
                                    <p:animEffect filter="fade" transition="in">
                                      <p:cBhvr>
                                        <p:cTn dur="500" id="37"/>
                                        <p:tgtEl>
                                          <p:spTgt spid="3"/>
                                        </p:tgtEl>
                                      </p:cBhvr>
                                    </p:animEffect>
                                  </p:childTnLst>
                                </p:cTn>
                              </p:par>
                            </p:childTnLst>
                          </p:cTn>
                        </p:par>
                      </p:childTnLst>
                    </p:cTn>
                  </p:par>
                  <p:par>
                    <p:cTn fill="hold" id="38" nodeType="clickPar">
                      <p:stCondLst>
                        <p:cond delay="indefinite"/>
                      </p:stCondLst>
                      <p:childTnLst>
                        <p:par>
                          <p:cTn fill="hold" id="39" nodeType="afterGroup">
                            <p:stCondLst>
                              <p:cond delay="0"/>
                            </p:stCondLst>
                            <p:childTnLst>
                              <p:par>
                                <p:cTn fill="hold" grpId="0" id="40" nodeType="clickEffect" presetClass="entr" presetID="22" presetSubtype="2">
                                  <p:stCondLst>
                                    <p:cond delay="0"/>
                                  </p:stCondLst>
                                  <p:childTnLst>
                                    <p:set>
                                      <p:cBhvr>
                                        <p:cTn dur="1" fill="hold" id="41">
                                          <p:stCondLst>
                                            <p:cond delay="0"/>
                                          </p:stCondLst>
                                        </p:cTn>
                                        <p:tgtEl>
                                          <p:spTgt spid="65"/>
                                        </p:tgtEl>
                                        <p:attrNameLst>
                                          <p:attrName>style.visibility</p:attrName>
                                        </p:attrNameLst>
                                      </p:cBhvr>
                                      <p:to>
                                        <p:strVal val="visible"/>
                                      </p:to>
                                    </p:set>
                                    <p:animEffect filter="wipe(right)" transition="in">
                                      <p:cBhvr>
                                        <p:cTn dur="500" id="42"/>
                                        <p:tgtEl>
                                          <p:spTgt spid="65"/>
                                        </p:tgtEl>
                                      </p:cBhvr>
                                    </p:animEffect>
                                  </p:childTnLst>
                                </p:cTn>
                              </p:par>
                            </p:childTnLst>
                          </p:cTn>
                        </p:par>
                      </p:childTnLst>
                    </p:cTn>
                  </p:par>
                  <p:par>
                    <p:cTn fill="hold" id="43" nodeType="clickPar">
                      <p:stCondLst>
                        <p:cond delay="indefinite"/>
                      </p:stCondLst>
                      <p:childTnLst>
                        <p:par>
                          <p:cTn fill="hold" id="44" nodeType="afterGroup">
                            <p:stCondLst>
                              <p:cond delay="0"/>
                            </p:stCondLst>
                            <p:childTnLst>
                              <p:par>
                                <p:cTn fill="hold" grpId="0" id="45" nodeType="clickEffect" presetClass="entr" presetID="42" presetSubtype="0">
                                  <p:stCondLst>
                                    <p:cond delay="0"/>
                                  </p:stCondLst>
                                  <p:childTnLst>
                                    <p:set>
                                      <p:cBhvr>
                                        <p:cTn dur="1" fill="hold" id="46">
                                          <p:stCondLst>
                                            <p:cond delay="0"/>
                                          </p:stCondLst>
                                        </p:cTn>
                                        <p:tgtEl>
                                          <p:spTgt spid="41"/>
                                        </p:tgtEl>
                                        <p:attrNameLst>
                                          <p:attrName>style.visibility</p:attrName>
                                        </p:attrNameLst>
                                      </p:cBhvr>
                                      <p:to>
                                        <p:strVal val="visible"/>
                                      </p:to>
                                    </p:set>
                                    <p:animEffect filter="fade" transition="in">
                                      <p:cBhvr>
                                        <p:cTn dur="1000" id="47"/>
                                        <p:tgtEl>
                                          <p:spTgt spid="41"/>
                                        </p:tgtEl>
                                      </p:cBhvr>
                                    </p:animEffect>
                                    <p:anim calcmode="lin" valueType="num">
                                      <p:cBhvr>
                                        <p:cTn dur="1000" fill="hold" id="48"/>
                                        <p:tgtEl>
                                          <p:spTgt spid="41"/>
                                        </p:tgtEl>
                                        <p:attrNameLst>
                                          <p:attrName>ppt_x</p:attrName>
                                        </p:attrNameLst>
                                      </p:cBhvr>
                                      <p:tavLst>
                                        <p:tav tm="0">
                                          <p:val>
                                            <p:strVal val="#ppt_x"/>
                                          </p:val>
                                        </p:tav>
                                        <p:tav tm="100000">
                                          <p:val>
                                            <p:strVal val="#ppt_x"/>
                                          </p:val>
                                        </p:tav>
                                      </p:tavLst>
                                    </p:anim>
                                    <p:anim calcmode="lin" valueType="num">
                                      <p:cBhvr>
                                        <p:cTn dur="1000" fill="hold" id="49"/>
                                        <p:tgtEl>
                                          <p:spTgt spid="41"/>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8"/>
      <p:bldP grpId="0" spid="39"/>
      <p:bldP grpId="0" spid="41"/>
      <p:bldP grpId="0" spid="53"/>
      <p:bldP grpId="0" spid="64"/>
      <p:bldP grpId="0" spid="65"/>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4" name="文本框 33">
            <a:extLst>
              <a:ext uri="{FF2B5EF4-FFF2-40B4-BE49-F238E27FC236}">
                <a16:creationId xmlns:a16="http://schemas.microsoft.com/office/drawing/2014/main" id="{D62E4434-FA9A-4F6B-B816-9011F129F9FA}"/>
              </a:ext>
            </a:extLst>
          </p:cNvPr>
          <p:cNvSpPr txBox="1"/>
          <p:nvPr/>
        </p:nvSpPr>
        <p:spPr>
          <a:xfrm>
            <a:off x="1443943" y="1307554"/>
            <a:ext cx="9229112" cy="822960"/>
          </a:xfrm>
          <a:prstGeom prst="rect">
            <a:avLst/>
          </a:prstGeom>
          <a:noFill/>
        </p:spPr>
        <p:txBody>
          <a:bodyPr rtlCol="0" wrap="square">
            <a:spAutoFit/>
          </a:bodyPr>
          <a:lstStyle/>
          <a:p>
            <a:pPr>
              <a:lnSpc>
                <a:spcPct val="150000"/>
              </a:lnSpc>
            </a:pPr>
            <a:r>
              <a:rPr altLang="en-US" lang="zh-CN" sz="1600">
                <a:solidFill>
                  <a:srgbClr val="1A2C2B"/>
                </a:solidFill>
                <a:cs typeface="+mn-ea"/>
                <a:sym typeface="+mn-lt"/>
              </a:rPr>
              <a:t>突发事件应对要求与措施一、突发事件的定义突发事件是指突然发生，造成或者可能造成严重社会危害，需要采取应急处置措施予以应对的自然再好、事故灾难、公共卫生事件和社会安全事件。</a:t>
            </a:r>
          </a:p>
        </p:txBody>
      </p:sp>
      <p:sp>
        <p:nvSpPr>
          <p:cNvPr id="35" name="文本框 34">
            <a:extLst>
              <a:ext uri="{FF2B5EF4-FFF2-40B4-BE49-F238E27FC236}">
                <a16:creationId xmlns:a16="http://schemas.microsoft.com/office/drawing/2014/main" id="{B7751636-4AB7-4DB8-BD0E-5CE9838F04BF}"/>
              </a:ext>
            </a:extLst>
          </p:cNvPr>
          <p:cNvSpPr txBox="1"/>
          <p:nvPr/>
        </p:nvSpPr>
        <p:spPr>
          <a:xfrm>
            <a:off x="1443943" y="2239195"/>
            <a:ext cx="4557362" cy="1920240"/>
          </a:xfrm>
          <a:prstGeom prst="rect">
            <a:avLst/>
          </a:prstGeom>
          <a:noFill/>
        </p:spPr>
        <p:txBody>
          <a:bodyPr rtlCol="0" wrap="square">
            <a:spAutoFit/>
          </a:bodyPr>
          <a:lstStyle/>
          <a:p>
            <a:pPr>
              <a:lnSpc>
                <a:spcPct val="150000"/>
              </a:lnSpc>
            </a:pPr>
            <a:r>
              <a:rPr altLang="en-US" lang="zh-CN" sz="1600">
                <a:solidFill>
                  <a:srgbClr val="1A2C2B"/>
                </a:solidFill>
                <a:cs typeface="+mn-ea"/>
                <a:sym typeface="+mn-lt"/>
              </a:rPr>
              <a:t>突发事件一般一局突发事件可能造成的危害程度、波及范围、影响力大小、人员及财产损失等情况，由高到底划分特重大（Ⅰ级）、重大（Ⅱ级）、较大（Ⅲ级）、一般（Ⅳ级）四个级别，并以此采用红色、橙色、黄色、蓝色来加以表示。</a:t>
            </a:r>
          </a:p>
        </p:txBody>
      </p:sp>
      <p:sp>
        <p:nvSpPr>
          <p:cNvPr id="37" name="文本框 36">
            <a:extLst>
              <a:ext uri="{FF2B5EF4-FFF2-40B4-BE49-F238E27FC236}">
                <a16:creationId xmlns:a16="http://schemas.microsoft.com/office/drawing/2014/main" id="{1DCAABF7-EEF2-47C2-8C1A-A22BFF802AD1}"/>
              </a:ext>
            </a:extLst>
          </p:cNvPr>
          <p:cNvSpPr txBox="1"/>
          <p:nvPr/>
        </p:nvSpPr>
        <p:spPr>
          <a:xfrm>
            <a:off x="1415214" y="4359542"/>
            <a:ext cx="9803503" cy="822960"/>
          </a:xfrm>
          <a:prstGeom prst="rect">
            <a:avLst/>
          </a:prstGeom>
          <a:noFill/>
        </p:spPr>
        <p:txBody>
          <a:bodyPr rtlCol="0" wrap="square">
            <a:spAutoFit/>
          </a:bodyPr>
          <a:lstStyle/>
          <a:p>
            <a:pPr>
              <a:lnSpc>
                <a:spcPct val="150000"/>
              </a:lnSpc>
            </a:pPr>
            <a:r>
              <a:rPr altLang="en-US" b="1" lang="zh-CN" sz="1600">
                <a:solidFill>
                  <a:srgbClr val="C00000"/>
                </a:solidFill>
                <a:cs typeface="+mn-ea"/>
                <a:sym typeface="+mn-lt"/>
              </a:rPr>
              <a:t>突发事件具有如下共同特征：①突发性。突发性是突发事件的主要特征，突发事件能否发生，于何时、何地、以何种方式爆发以及爆发的程度等情况，人们都始料未及，难以准确把握。</a:t>
            </a:r>
          </a:p>
        </p:txBody>
      </p:sp>
      <p:sp>
        <p:nvSpPr>
          <p:cNvPr id="48" name="文本框 47">
            <a:extLst>
              <a:ext uri="{FF2B5EF4-FFF2-40B4-BE49-F238E27FC236}">
                <a16:creationId xmlns:a16="http://schemas.microsoft.com/office/drawing/2014/main" id="{A6B9EBDE-BA45-49DB-8041-E172ABBBEB7B}"/>
              </a:ext>
            </a:extLst>
          </p:cNvPr>
          <p:cNvSpPr txBox="1"/>
          <p:nvPr/>
        </p:nvSpPr>
        <p:spPr>
          <a:xfrm>
            <a:off x="1542159" y="491490"/>
            <a:ext cx="2596931" cy="518160"/>
          </a:xfrm>
          <a:prstGeom prst="rect">
            <a:avLst/>
          </a:prstGeom>
          <a:noFill/>
          <a:ln>
            <a:noFill/>
          </a:ln>
        </p:spPr>
        <p:txBody>
          <a:bodyPr rtlCol="0" wrap="square">
            <a:spAutoFit/>
          </a:bodyPr>
          <a:lstStyle/>
          <a:p>
            <a:pPr algn="dist"/>
            <a:r>
              <a:rPr altLang="en-US" b="1" lang="zh-CN" sz="2800">
                <a:solidFill>
                  <a:srgbClr val="C00000"/>
                </a:solidFill>
                <a:cs typeface="+mn-ea"/>
                <a:sym typeface="+mn-lt"/>
              </a:rPr>
              <a:t>应对紧急事件</a:t>
            </a:r>
          </a:p>
        </p:txBody>
      </p:sp>
      <p:grpSp>
        <p:nvGrpSpPr>
          <p:cNvPr id="49" name="组合 48">
            <a:extLst>
              <a:ext uri="{FF2B5EF4-FFF2-40B4-BE49-F238E27FC236}">
                <a16:creationId xmlns:a16="http://schemas.microsoft.com/office/drawing/2014/main" id="{C671B2F3-976E-498A-999A-7FCCD5D67626}"/>
              </a:ext>
            </a:extLst>
          </p:cNvPr>
          <p:cNvGrpSpPr/>
          <p:nvPr/>
        </p:nvGrpSpPr>
        <p:grpSpPr>
          <a:xfrm>
            <a:off x="847425" y="597201"/>
            <a:ext cx="567789" cy="234124"/>
            <a:chOff x="3643407" y="798627"/>
            <a:chExt cx="567789" cy="234124"/>
          </a:xfrm>
          <a:solidFill>
            <a:srgbClr val="C00000"/>
          </a:solidFill>
        </p:grpSpPr>
        <p:grpSp>
          <p:nvGrpSpPr>
            <p:cNvPr id="50" name="íṡļíḍe">
              <a:extLst>
                <a:ext uri="{FF2B5EF4-FFF2-40B4-BE49-F238E27FC236}">
                  <a16:creationId xmlns:a16="http://schemas.microsoft.com/office/drawing/2014/main" id="{99F547C2-37F2-44C6-86DE-0F1100059450}"/>
                </a:ext>
              </a:extLst>
            </p:cNvPr>
            <p:cNvGrpSpPr/>
            <p:nvPr/>
          </p:nvGrpSpPr>
          <p:grpSpPr>
            <a:xfrm>
              <a:off x="3643407" y="798627"/>
              <a:ext cx="194460" cy="234124"/>
              <a:chOff x="6932220" y="2026513"/>
              <a:chExt cx="194460" cy="234124"/>
            </a:xfrm>
            <a:grpFill/>
          </p:grpSpPr>
          <p:sp>
            <p:nvSpPr>
              <p:cNvPr id="57" name="îSḻíḍé">
                <a:extLst>
                  <a:ext uri="{FF2B5EF4-FFF2-40B4-BE49-F238E27FC236}">
                    <a16:creationId xmlns:a16="http://schemas.microsoft.com/office/drawing/2014/main" id="{EA95B619-9C58-42A9-A6CB-AD1E10926D1B}"/>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58" name="íṧliḍè">
                <a:extLst>
                  <a:ext uri="{FF2B5EF4-FFF2-40B4-BE49-F238E27FC236}">
                    <a16:creationId xmlns:a16="http://schemas.microsoft.com/office/drawing/2014/main" id="{1381C4D5-BA01-4B3B-98D1-411F7309F6C7}"/>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51" name="íṡļíḍe">
              <a:extLst>
                <a:ext uri="{FF2B5EF4-FFF2-40B4-BE49-F238E27FC236}">
                  <a16:creationId xmlns:a16="http://schemas.microsoft.com/office/drawing/2014/main" id="{C8FA46EC-F333-4DC4-BD2B-07E977FE8905}"/>
                </a:ext>
              </a:extLst>
            </p:cNvPr>
            <p:cNvGrpSpPr/>
            <p:nvPr/>
          </p:nvGrpSpPr>
          <p:grpSpPr>
            <a:xfrm>
              <a:off x="3837866" y="798627"/>
              <a:ext cx="194460" cy="234124"/>
              <a:chOff x="6932220" y="2026513"/>
              <a:chExt cx="194460" cy="234124"/>
            </a:xfrm>
            <a:grpFill/>
          </p:grpSpPr>
          <p:sp>
            <p:nvSpPr>
              <p:cNvPr id="55" name="îSḻíḍé">
                <a:extLst>
                  <a:ext uri="{FF2B5EF4-FFF2-40B4-BE49-F238E27FC236}">
                    <a16:creationId xmlns:a16="http://schemas.microsoft.com/office/drawing/2014/main" id="{DF0CFB52-5538-4E9E-93EF-C5FD8049CC3D}"/>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56" name="íṧliḍè">
                <a:extLst>
                  <a:ext uri="{FF2B5EF4-FFF2-40B4-BE49-F238E27FC236}">
                    <a16:creationId xmlns:a16="http://schemas.microsoft.com/office/drawing/2014/main" id="{847FFDE8-D920-4C16-AE22-1760C3CF8923}"/>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52" name="íṡļíḍe">
              <a:extLst>
                <a:ext uri="{FF2B5EF4-FFF2-40B4-BE49-F238E27FC236}">
                  <a16:creationId xmlns:a16="http://schemas.microsoft.com/office/drawing/2014/main" id="{E3121C02-7FA5-4504-AB03-1C938E407714}"/>
                </a:ext>
              </a:extLst>
            </p:cNvPr>
            <p:cNvGrpSpPr/>
            <p:nvPr/>
          </p:nvGrpSpPr>
          <p:grpSpPr>
            <a:xfrm>
              <a:off x="4016736" y="798627"/>
              <a:ext cx="194460" cy="234124"/>
              <a:chOff x="6932220" y="2026513"/>
              <a:chExt cx="194460" cy="234124"/>
            </a:xfrm>
            <a:grpFill/>
          </p:grpSpPr>
          <p:sp>
            <p:nvSpPr>
              <p:cNvPr id="53" name="îSḻíḍé">
                <a:extLst>
                  <a:ext uri="{FF2B5EF4-FFF2-40B4-BE49-F238E27FC236}">
                    <a16:creationId xmlns:a16="http://schemas.microsoft.com/office/drawing/2014/main" id="{DE1E08B2-338F-4E8D-A0B7-55B24EB27108}"/>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54" name="íṧliḍè">
                <a:extLst>
                  <a:ext uri="{FF2B5EF4-FFF2-40B4-BE49-F238E27FC236}">
                    <a16:creationId xmlns:a16="http://schemas.microsoft.com/office/drawing/2014/main" id="{3A85E90A-B186-416E-B335-532948640FE8}"/>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sp>
        <p:nvSpPr>
          <p:cNvPr id="59" name="矩形 58">
            <a:extLst>
              <a:ext uri="{FF2B5EF4-FFF2-40B4-BE49-F238E27FC236}">
                <a16:creationId xmlns:a16="http://schemas.microsoft.com/office/drawing/2014/main" id="{865E3CA7-1FE9-4EDD-99F0-F29F2F7FFE83}"/>
              </a:ext>
            </a:extLst>
          </p:cNvPr>
          <p:cNvSpPr/>
          <p:nvPr/>
        </p:nvSpPr>
        <p:spPr>
          <a:xfrm>
            <a:off x="4139090" y="556031"/>
            <a:ext cx="2646482" cy="304800"/>
          </a:xfrm>
          <a:prstGeom prst="rect">
            <a:avLst/>
          </a:prstGeom>
        </p:spPr>
        <p:txBody>
          <a:bodyPr wrap="square">
            <a:spAutoFit/>
          </a:bodyPr>
          <a:lstStyle/>
          <a:p>
            <a:pPr algn="dist"/>
            <a:r>
              <a:rPr altLang="zh-CN" lang="en-US" sz="1400">
                <a:solidFill>
                  <a:srgbClr val="1A2C2B"/>
                </a:solidFill>
              </a:rPr>
              <a:t>Emergency response</a:t>
            </a:r>
          </a:p>
        </p:txBody>
      </p:sp>
      <p:sp>
        <p:nvSpPr>
          <p:cNvPr id="2" name="矩形 1">
            <a:extLst>
              <a:ext uri="{FF2B5EF4-FFF2-40B4-BE49-F238E27FC236}">
                <a16:creationId xmlns:a16="http://schemas.microsoft.com/office/drawing/2014/main" id="{D36825D8-EC92-43FC-89E2-09506B4B715A}"/>
              </a:ext>
            </a:extLst>
          </p:cNvPr>
          <p:cNvSpPr/>
          <p:nvPr/>
        </p:nvSpPr>
        <p:spPr>
          <a:xfrm>
            <a:off x="6171045" y="2311391"/>
            <a:ext cx="1146911" cy="176382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0" name="矩形 59">
            <a:extLst>
              <a:ext uri="{FF2B5EF4-FFF2-40B4-BE49-F238E27FC236}">
                <a16:creationId xmlns:a16="http://schemas.microsoft.com/office/drawing/2014/main" id="{D415BA42-6906-4414-B3E1-3E10FA7C3A47}"/>
              </a:ext>
            </a:extLst>
          </p:cNvPr>
          <p:cNvSpPr/>
          <p:nvPr/>
        </p:nvSpPr>
        <p:spPr>
          <a:xfrm>
            <a:off x="7569839" y="2311391"/>
            <a:ext cx="1146911" cy="1763822"/>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1" name="矩形 60">
            <a:extLst>
              <a:ext uri="{FF2B5EF4-FFF2-40B4-BE49-F238E27FC236}">
                <a16:creationId xmlns:a16="http://schemas.microsoft.com/office/drawing/2014/main" id="{3B870C28-BFF1-4EDE-A629-A1F0A992FA48}"/>
              </a:ext>
            </a:extLst>
          </p:cNvPr>
          <p:cNvSpPr/>
          <p:nvPr/>
        </p:nvSpPr>
        <p:spPr>
          <a:xfrm>
            <a:off x="8968633" y="2311391"/>
            <a:ext cx="1146911" cy="176382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2" name="矩形 61">
            <a:extLst>
              <a:ext uri="{FF2B5EF4-FFF2-40B4-BE49-F238E27FC236}">
                <a16:creationId xmlns:a16="http://schemas.microsoft.com/office/drawing/2014/main" id="{4AC5A315-1424-4E4D-A2BF-3FA7CFD2113F}"/>
              </a:ext>
            </a:extLst>
          </p:cNvPr>
          <p:cNvSpPr/>
          <p:nvPr/>
        </p:nvSpPr>
        <p:spPr>
          <a:xfrm>
            <a:off x="10367427" y="2311391"/>
            <a:ext cx="1146911" cy="176382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a:extLst>
              <a:ext uri="{FF2B5EF4-FFF2-40B4-BE49-F238E27FC236}">
                <a16:creationId xmlns:a16="http://schemas.microsoft.com/office/drawing/2014/main" id="{2168AD8D-71CA-4495-B631-618A10F18322}"/>
              </a:ext>
            </a:extLst>
          </p:cNvPr>
          <p:cNvSpPr/>
          <p:nvPr/>
        </p:nvSpPr>
        <p:spPr>
          <a:xfrm>
            <a:off x="6258898" y="2870136"/>
            <a:ext cx="1006144" cy="640080"/>
          </a:xfrm>
          <a:prstGeom prst="rect">
            <a:avLst/>
          </a:prstGeom>
        </p:spPr>
        <p:txBody>
          <a:bodyPr wrap="square">
            <a:spAutoFit/>
          </a:bodyPr>
          <a:lstStyle/>
          <a:p>
            <a:pPr algn="ctr"/>
            <a:r>
              <a:rPr altLang="en-US" lang="zh-CN">
                <a:solidFill>
                  <a:schemeClr val="bg1"/>
                </a:solidFill>
                <a:cs typeface="+mn-ea"/>
                <a:sym typeface="+mn-lt"/>
              </a:rPr>
              <a:t>重大（Ⅰ级）</a:t>
            </a:r>
          </a:p>
        </p:txBody>
      </p:sp>
      <p:sp>
        <p:nvSpPr>
          <p:cNvPr id="63" name="矩形 62">
            <a:extLst>
              <a:ext uri="{FF2B5EF4-FFF2-40B4-BE49-F238E27FC236}">
                <a16:creationId xmlns:a16="http://schemas.microsoft.com/office/drawing/2014/main" id="{1AAA3905-E170-476F-BCA5-C14EE52E6BD2}"/>
              </a:ext>
            </a:extLst>
          </p:cNvPr>
          <p:cNvSpPr/>
          <p:nvPr/>
        </p:nvSpPr>
        <p:spPr>
          <a:xfrm>
            <a:off x="7605030" y="2870135"/>
            <a:ext cx="1076528" cy="640080"/>
          </a:xfrm>
          <a:prstGeom prst="rect">
            <a:avLst/>
          </a:prstGeom>
        </p:spPr>
        <p:txBody>
          <a:bodyPr wrap="square">
            <a:spAutoFit/>
          </a:bodyPr>
          <a:lstStyle/>
          <a:p>
            <a:pPr algn="ctr"/>
            <a:r>
              <a:rPr altLang="en-US" lang="zh-CN">
                <a:solidFill>
                  <a:schemeClr val="bg1"/>
                </a:solidFill>
                <a:cs typeface="+mn-ea"/>
                <a:sym typeface="+mn-lt"/>
              </a:rPr>
              <a:t>重大</a:t>
            </a:r>
          </a:p>
          <a:p>
            <a:pPr algn="ctr"/>
            <a:r>
              <a:rPr altLang="en-US" lang="zh-CN">
                <a:solidFill>
                  <a:schemeClr val="bg1"/>
                </a:solidFill>
                <a:cs typeface="+mn-ea"/>
                <a:sym typeface="+mn-lt"/>
              </a:rPr>
              <a:t>（Ⅱ级）</a:t>
            </a:r>
          </a:p>
        </p:txBody>
      </p:sp>
      <p:sp>
        <p:nvSpPr>
          <p:cNvPr id="64" name="矩形 63">
            <a:extLst>
              <a:ext uri="{FF2B5EF4-FFF2-40B4-BE49-F238E27FC236}">
                <a16:creationId xmlns:a16="http://schemas.microsoft.com/office/drawing/2014/main" id="{1EC09297-4AD4-436E-94F1-40505D32E93C}"/>
              </a:ext>
            </a:extLst>
          </p:cNvPr>
          <p:cNvSpPr/>
          <p:nvPr/>
        </p:nvSpPr>
        <p:spPr>
          <a:xfrm>
            <a:off x="9086892" y="2870136"/>
            <a:ext cx="1006144" cy="640080"/>
          </a:xfrm>
          <a:prstGeom prst="rect">
            <a:avLst/>
          </a:prstGeom>
        </p:spPr>
        <p:txBody>
          <a:bodyPr wrap="square">
            <a:spAutoFit/>
          </a:bodyPr>
          <a:lstStyle/>
          <a:p>
            <a:pPr algn="ctr"/>
            <a:r>
              <a:rPr altLang="en-US" lang="zh-CN">
                <a:solidFill>
                  <a:srgbClr val="1A2C2B"/>
                </a:solidFill>
                <a:cs typeface="+mn-ea"/>
                <a:sym typeface="+mn-lt"/>
              </a:rPr>
              <a:t>较大（Ⅲ级）</a:t>
            </a:r>
          </a:p>
        </p:txBody>
      </p:sp>
      <p:sp>
        <p:nvSpPr>
          <p:cNvPr id="65" name="矩形 64">
            <a:extLst>
              <a:ext uri="{FF2B5EF4-FFF2-40B4-BE49-F238E27FC236}">
                <a16:creationId xmlns:a16="http://schemas.microsoft.com/office/drawing/2014/main" id="{6AB1E97C-C33C-4C58-9B7D-E9F0AD22755F}"/>
              </a:ext>
            </a:extLst>
          </p:cNvPr>
          <p:cNvSpPr/>
          <p:nvPr/>
        </p:nvSpPr>
        <p:spPr>
          <a:xfrm>
            <a:off x="10437811" y="2870136"/>
            <a:ext cx="1006144" cy="640080"/>
          </a:xfrm>
          <a:prstGeom prst="rect">
            <a:avLst/>
          </a:prstGeom>
        </p:spPr>
        <p:txBody>
          <a:bodyPr wrap="square">
            <a:spAutoFit/>
          </a:bodyPr>
          <a:lstStyle/>
          <a:p>
            <a:pPr algn="ctr"/>
            <a:r>
              <a:rPr altLang="en-US" lang="zh-CN">
                <a:solidFill>
                  <a:schemeClr val="bg1"/>
                </a:solidFill>
                <a:cs typeface="+mn-ea"/>
                <a:sym typeface="+mn-lt"/>
              </a:rPr>
              <a:t>一般（Ⅳ级）</a:t>
            </a:r>
          </a:p>
        </p:txBody>
      </p:sp>
    </p:spTree>
    <p:custDataLst>
      <p:tags r:id="rId2"/>
    </p:custDataLst>
    <p:extLst>
      <p:ext uri="{BB962C8B-B14F-4D97-AF65-F5344CB8AC3E}">
        <p14:creationId val="2720055100"/>
      </p:ext>
    </p:extLst>
  </p:cSld>
  <p:clrMapOvr>
    <a:masterClrMapping/>
  </p:clrMapOvr>
  <p:transition advTm="3000" spd="slow">
    <p:push dir="u"/>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8">
                                  <p:stCondLst>
                                    <p:cond delay="0"/>
                                  </p:stCondLst>
                                  <p:childTnLst>
                                    <p:set>
                                      <p:cBhvr>
                                        <p:cTn dur="1" fill="hold" id="6">
                                          <p:stCondLst>
                                            <p:cond delay="0"/>
                                          </p:stCondLst>
                                        </p:cTn>
                                        <p:tgtEl>
                                          <p:spTgt spid="49"/>
                                        </p:tgtEl>
                                        <p:attrNameLst>
                                          <p:attrName>style.visibility</p:attrName>
                                        </p:attrNameLst>
                                      </p:cBhvr>
                                      <p:to>
                                        <p:strVal val="visible"/>
                                      </p:to>
                                    </p:set>
                                    <p:anim calcmode="lin" valueType="num">
                                      <p:cBhvr additive="base">
                                        <p:cTn dur="500" fill="hold" id="7"/>
                                        <p:tgtEl>
                                          <p:spTgt spid="49"/>
                                        </p:tgtEl>
                                        <p:attrNameLst>
                                          <p:attrName>ppt_x</p:attrName>
                                        </p:attrNameLst>
                                      </p:cBhvr>
                                      <p:tavLst>
                                        <p:tav tm="0">
                                          <p:val>
                                            <p:strVal val="0-#ppt_w/2"/>
                                          </p:val>
                                        </p:tav>
                                        <p:tav tm="100000">
                                          <p:val>
                                            <p:strVal val="#ppt_x"/>
                                          </p:val>
                                        </p:tav>
                                      </p:tavLst>
                                    </p:anim>
                                    <p:anim calcmode="lin" valueType="num">
                                      <p:cBhvr additive="base">
                                        <p:cTn dur="500" fill="hold" id="8"/>
                                        <p:tgtEl>
                                          <p:spTgt spid="49"/>
                                        </p:tgtEl>
                                        <p:attrNameLst>
                                          <p:attrName>ppt_y</p:attrName>
                                        </p:attrNameLst>
                                      </p:cBhvr>
                                      <p:tavLst>
                                        <p:tav tm="0">
                                          <p:val>
                                            <p:strVal val="#ppt_y"/>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2" presetSubtype="8">
                                  <p:stCondLst>
                                    <p:cond delay="0"/>
                                  </p:stCondLst>
                                  <p:childTnLst>
                                    <p:set>
                                      <p:cBhvr>
                                        <p:cTn dur="1" fill="hold" id="12">
                                          <p:stCondLst>
                                            <p:cond delay="0"/>
                                          </p:stCondLst>
                                        </p:cTn>
                                        <p:tgtEl>
                                          <p:spTgt spid="48"/>
                                        </p:tgtEl>
                                        <p:attrNameLst>
                                          <p:attrName>style.visibility</p:attrName>
                                        </p:attrNameLst>
                                      </p:cBhvr>
                                      <p:to>
                                        <p:strVal val="visible"/>
                                      </p:to>
                                    </p:set>
                                    <p:animEffect filter="wipe(left)" transition="in">
                                      <p:cBhvr>
                                        <p:cTn dur="500" id="13"/>
                                        <p:tgtEl>
                                          <p:spTgt spid="48"/>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42" presetSubtype="0">
                                  <p:stCondLst>
                                    <p:cond delay="0"/>
                                  </p:stCondLst>
                                  <p:childTnLst>
                                    <p:set>
                                      <p:cBhvr>
                                        <p:cTn dur="1" fill="hold" id="17">
                                          <p:stCondLst>
                                            <p:cond delay="0"/>
                                          </p:stCondLst>
                                        </p:cTn>
                                        <p:tgtEl>
                                          <p:spTgt spid="59"/>
                                        </p:tgtEl>
                                        <p:attrNameLst>
                                          <p:attrName>style.visibility</p:attrName>
                                        </p:attrNameLst>
                                      </p:cBhvr>
                                      <p:to>
                                        <p:strVal val="visible"/>
                                      </p:to>
                                    </p:set>
                                    <p:animEffect filter="fade" transition="in">
                                      <p:cBhvr>
                                        <p:cTn dur="1000" id="18"/>
                                        <p:tgtEl>
                                          <p:spTgt spid="59"/>
                                        </p:tgtEl>
                                      </p:cBhvr>
                                    </p:animEffect>
                                    <p:anim calcmode="lin" valueType="num">
                                      <p:cBhvr>
                                        <p:cTn dur="1000" fill="hold" id="19"/>
                                        <p:tgtEl>
                                          <p:spTgt spid="59"/>
                                        </p:tgtEl>
                                        <p:attrNameLst>
                                          <p:attrName>ppt_x</p:attrName>
                                        </p:attrNameLst>
                                      </p:cBhvr>
                                      <p:tavLst>
                                        <p:tav tm="0">
                                          <p:val>
                                            <p:strVal val="#ppt_x"/>
                                          </p:val>
                                        </p:tav>
                                        <p:tav tm="100000">
                                          <p:val>
                                            <p:strVal val="#ppt_x"/>
                                          </p:val>
                                        </p:tav>
                                      </p:tavLst>
                                    </p:anim>
                                    <p:anim calcmode="lin" valueType="num">
                                      <p:cBhvr>
                                        <p:cTn dur="1000" fill="hold" id="20"/>
                                        <p:tgtEl>
                                          <p:spTgt spid="59"/>
                                        </p:tgtEl>
                                        <p:attrNameLst>
                                          <p:attrName>ppt_y</p:attrName>
                                        </p:attrNameLst>
                                      </p:cBhvr>
                                      <p:tavLst>
                                        <p:tav tm="0">
                                          <p:val>
                                            <p:strVal val="#ppt_y+.1"/>
                                          </p:val>
                                        </p:tav>
                                        <p:tav tm="100000">
                                          <p:val>
                                            <p:strVal val="#ppt_y"/>
                                          </p:val>
                                        </p:tav>
                                      </p:tavLst>
                                    </p:anim>
                                  </p:childTnLst>
                                </p:cTn>
                              </p:par>
                            </p:childTnLst>
                          </p:cTn>
                        </p:par>
                      </p:childTnLst>
                    </p:cTn>
                  </p:par>
                  <p:par>
                    <p:cTn fill="hold" id="21" nodeType="clickPar">
                      <p:stCondLst>
                        <p:cond delay="indefinite"/>
                      </p:stCondLst>
                      <p:childTnLst>
                        <p:par>
                          <p:cTn fill="hold" id="22" nodeType="afterGroup">
                            <p:stCondLst>
                              <p:cond delay="0"/>
                            </p:stCondLst>
                            <p:childTnLst>
                              <p:par>
                                <p:cTn fill="hold" grpId="0" id="23" nodeType="clickEffect" presetClass="entr" presetID="42" presetSubtype="0">
                                  <p:stCondLst>
                                    <p:cond delay="0"/>
                                  </p:stCondLst>
                                  <p:childTnLst>
                                    <p:set>
                                      <p:cBhvr>
                                        <p:cTn dur="1" fill="hold" id="24">
                                          <p:stCondLst>
                                            <p:cond delay="0"/>
                                          </p:stCondLst>
                                        </p:cTn>
                                        <p:tgtEl>
                                          <p:spTgt spid="34"/>
                                        </p:tgtEl>
                                        <p:attrNameLst>
                                          <p:attrName>style.visibility</p:attrName>
                                        </p:attrNameLst>
                                      </p:cBhvr>
                                      <p:to>
                                        <p:strVal val="visible"/>
                                      </p:to>
                                    </p:set>
                                    <p:animEffect filter="fade" transition="in">
                                      <p:cBhvr>
                                        <p:cTn dur="1000" id="25"/>
                                        <p:tgtEl>
                                          <p:spTgt spid="34"/>
                                        </p:tgtEl>
                                      </p:cBhvr>
                                    </p:animEffect>
                                    <p:anim calcmode="lin" valueType="num">
                                      <p:cBhvr>
                                        <p:cTn dur="1000" fill="hold" id="26"/>
                                        <p:tgtEl>
                                          <p:spTgt spid="34"/>
                                        </p:tgtEl>
                                        <p:attrNameLst>
                                          <p:attrName>ppt_x</p:attrName>
                                        </p:attrNameLst>
                                      </p:cBhvr>
                                      <p:tavLst>
                                        <p:tav tm="0">
                                          <p:val>
                                            <p:strVal val="#ppt_x"/>
                                          </p:val>
                                        </p:tav>
                                        <p:tav tm="100000">
                                          <p:val>
                                            <p:strVal val="#ppt_x"/>
                                          </p:val>
                                        </p:tav>
                                      </p:tavLst>
                                    </p:anim>
                                    <p:anim calcmode="lin" valueType="num">
                                      <p:cBhvr>
                                        <p:cTn dur="1000" fill="hold" id="27"/>
                                        <p:tgtEl>
                                          <p:spTgt spid="34"/>
                                        </p:tgtEl>
                                        <p:attrNameLst>
                                          <p:attrName>ppt_y</p:attrName>
                                        </p:attrNameLst>
                                      </p:cBhvr>
                                      <p:tavLst>
                                        <p:tav tm="0">
                                          <p:val>
                                            <p:strVal val="#ppt_y+.1"/>
                                          </p:val>
                                        </p:tav>
                                        <p:tav tm="100000">
                                          <p:val>
                                            <p:strVal val="#ppt_y"/>
                                          </p:val>
                                        </p:tav>
                                      </p:tavLst>
                                    </p:anim>
                                  </p:childTnLst>
                                </p:cTn>
                              </p:par>
                            </p:childTnLst>
                          </p:cTn>
                        </p:par>
                      </p:childTnLst>
                    </p:cTn>
                  </p:par>
                  <p:par>
                    <p:cTn fill="hold" id="28" nodeType="clickPar">
                      <p:stCondLst>
                        <p:cond delay="indefinite"/>
                      </p:stCondLst>
                      <p:childTnLst>
                        <p:par>
                          <p:cTn fill="hold" id="29" nodeType="afterGroup">
                            <p:stCondLst>
                              <p:cond delay="0"/>
                            </p:stCondLst>
                            <p:childTnLst>
                              <p:par>
                                <p:cTn fill="hold" grpId="0" id="30" nodeType="clickEffect" presetClass="entr" presetID="42" presetSubtype="0">
                                  <p:stCondLst>
                                    <p:cond delay="0"/>
                                  </p:stCondLst>
                                  <p:childTnLst>
                                    <p:set>
                                      <p:cBhvr>
                                        <p:cTn dur="1" fill="hold" id="31">
                                          <p:stCondLst>
                                            <p:cond delay="0"/>
                                          </p:stCondLst>
                                        </p:cTn>
                                        <p:tgtEl>
                                          <p:spTgt spid="35"/>
                                        </p:tgtEl>
                                        <p:attrNameLst>
                                          <p:attrName>style.visibility</p:attrName>
                                        </p:attrNameLst>
                                      </p:cBhvr>
                                      <p:to>
                                        <p:strVal val="visible"/>
                                      </p:to>
                                    </p:set>
                                    <p:animEffect filter="fade" transition="in">
                                      <p:cBhvr>
                                        <p:cTn dur="1000" id="32"/>
                                        <p:tgtEl>
                                          <p:spTgt spid="35"/>
                                        </p:tgtEl>
                                      </p:cBhvr>
                                    </p:animEffect>
                                    <p:anim calcmode="lin" valueType="num">
                                      <p:cBhvr>
                                        <p:cTn dur="1000" fill="hold" id="33"/>
                                        <p:tgtEl>
                                          <p:spTgt spid="35"/>
                                        </p:tgtEl>
                                        <p:attrNameLst>
                                          <p:attrName>ppt_x</p:attrName>
                                        </p:attrNameLst>
                                      </p:cBhvr>
                                      <p:tavLst>
                                        <p:tav tm="0">
                                          <p:val>
                                            <p:strVal val="#ppt_x"/>
                                          </p:val>
                                        </p:tav>
                                        <p:tav tm="100000">
                                          <p:val>
                                            <p:strVal val="#ppt_x"/>
                                          </p:val>
                                        </p:tav>
                                      </p:tavLst>
                                    </p:anim>
                                    <p:anim calcmode="lin" valueType="num">
                                      <p:cBhvr>
                                        <p:cTn dur="1000" fill="hold" id="34"/>
                                        <p:tgtEl>
                                          <p:spTgt spid="35"/>
                                        </p:tgtEl>
                                        <p:attrNameLst>
                                          <p:attrName>ppt_y</p:attrName>
                                        </p:attrNameLst>
                                      </p:cBhvr>
                                      <p:tavLst>
                                        <p:tav tm="0">
                                          <p:val>
                                            <p:strVal val="#ppt_y+.1"/>
                                          </p:val>
                                        </p:tav>
                                        <p:tav tm="100000">
                                          <p:val>
                                            <p:strVal val="#ppt_y"/>
                                          </p:val>
                                        </p:tav>
                                      </p:tavLst>
                                    </p:anim>
                                  </p:childTnLst>
                                </p:cTn>
                              </p:par>
                            </p:childTnLst>
                          </p:cTn>
                        </p:par>
                      </p:childTnLst>
                    </p:cTn>
                  </p:par>
                  <p:par>
                    <p:cTn fill="hold" id="35" nodeType="clickPar">
                      <p:stCondLst>
                        <p:cond delay="indefinite"/>
                      </p:stCondLst>
                      <p:childTnLst>
                        <p:par>
                          <p:cTn fill="hold" id="36" nodeType="afterGroup">
                            <p:stCondLst>
                              <p:cond delay="0"/>
                            </p:stCondLst>
                            <p:childTnLst>
                              <p:par>
                                <p:cTn fill="hold" grpId="0" id="37" nodeType="clickEffect" presetClass="entr" presetID="31" presetSubtype="0">
                                  <p:stCondLst>
                                    <p:cond delay="0"/>
                                  </p:stCondLst>
                                  <p:childTnLst>
                                    <p:set>
                                      <p:cBhvr>
                                        <p:cTn dur="1" fill="hold" id="38">
                                          <p:stCondLst>
                                            <p:cond delay="0"/>
                                          </p:stCondLst>
                                        </p:cTn>
                                        <p:tgtEl>
                                          <p:spTgt spid="2"/>
                                        </p:tgtEl>
                                        <p:attrNameLst>
                                          <p:attrName>style.visibility</p:attrName>
                                        </p:attrNameLst>
                                      </p:cBhvr>
                                      <p:to>
                                        <p:strVal val="visible"/>
                                      </p:to>
                                    </p:set>
                                    <p:anim calcmode="lin" valueType="num">
                                      <p:cBhvr>
                                        <p:cTn dur="1000" fill="hold" id="39"/>
                                        <p:tgtEl>
                                          <p:spTgt spid="2"/>
                                        </p:tgtEl>
                                        <p:attrNameLst>
                                          <p:attrName>ppt_w</p:attrName>
                                        </p:attrNameLst>
                                      </p:cBhvr>
                                      <p:tavLst>
                                        <p:tav tm="0">
                                          <p:val>
                                            <p:fltVal val="0"/>
                                          </p:val>
                                        </p:tav>
                                        <p:tav tm="100000">
                                          <p:val>
                                            <p:strVal val="#ppt_w"/>
                                          </p:val>
                                        </p:tav>
                                      </p:tavLst>
                                    </p:anim>
                                    <p:anim calcmode="lin" valueType="num">
                                      <p:cBhvr>
                                        <p:cTn dur="1000" fill="hold" id="40"/>
                                        <p:tgtEl>
                                          <p:spTgt spid="2"/>
                                        </p:tgtEl>
                                        <p:attrNameLst>
                                          <p:attrName>ppt_h</p:attrName>
                                        </p:attrNameLst>
                                      </p:cBhvr>
                                      <p:tavLst>
                                        <p:tav tm="0">
                                          <p:val>
                                            <p:fltVal val="0"/>
                                          </p:val>
                                        </p:tav>
                                        <p:tav tm="100000">
                                          <p:val>
                                            <p:strVal val="#ppt_h"/>
                                          </p:val>
                                        </p:tav>
                                      </p:tavLst>
                                    </p:anim>
                                    <p:anim calcmode="lin" valueType="num">
                                      <p:cBhvr>
                                        <p:cTn dur="1000" fill="hold" id="41"/>
                                        <p:tgtEl>
                                          <p:spTgt spid="2"/>
                                        </p:tgtEl>
                                        <p:attrNameLst>
                                          <p:attrName>style.rotation</p:attrName>
                                        </p:attrNameLst>
                                      </p:cBhvr>
                                      <p:tavLst>
                                        <p:tav tm="0">
                                          <p:val>
                                            <p:fltVal val="90"/>
                                          </p:val>
                                        </p:tav>
                                        <p:tav tm="100000">
                                          <p:val>
                                            <p:fltVal val="0"/>
                                          </p:val>
                                        </p:tav>
                                      </p:tavLst>
                                    </p:anim>
                                    <p:animEffect filter="fade" transition="in">
                                      <p:cBhvr>
                                        <p:cTn dur="1000" id="42"/>
                                        <p:tgtEl>
                                          <p:spTgt spid="2"/>
                                        </p:tgtEl>
                                      </p:cBhvr>
                                    </p:animEffect>
                                  </p:childTnLst>
                                </p:cTn>
                              </p:par>
                              <p:par>
                                <p:cTn fill="hold" grpId="0" id="43" nodeType="withEffect" presetClass="entr" presetID="31" presetSubtype="0">
                                  <p:stCondLst>
                                    <p:cond delay="0"/>
                                  </p:stCondLst>
                                  <p:childTnLst>
                                    <p:set>
                                      <p:cBhvr>
                                        <p:cTn dur="1" fill="hold" id="44">
                                          <p:stCondLst>
                                            <p:cond delay="0"/>
                                          </p:stCondLst>
                                        </p:cTn>
                                        <p:tgtEl>
                                          <p:spTgt spid="60"/>
                                        </p:tgtEl>
                                        <p:attrNameLst>
                                          <p:attrName>style.visibility</p:attrName>
                                        </p:attrNameLst>
                                      </p:cBhvr>
                                      <p:to>
                                        <p:strVal val="visible"/>
                                      </p:to>
                                    </p:set>
                                    <p:anim calcmode="lin" valueType="num">
                                      <p:cBhvr>
                                        <p:cTn dur="1000" fill="hold" id="45"/>
                                        <p:tgtEl>
                                          <p:spTgt spid="60"/>
                                        </p:tgtEl>
                                        <p:attrNameLst>
                                          <p:attrName>ppt_w</p:attrName>
                                        </p:attrNameLst>
                                      </p:cBhvr>
                                      <p:tavLst>
                                        <p:tav tm="0">
                                          <p:val>
                                            <p:fltVal val="0"/>
                                          </p:val>
                                        </p:tav>
                                        <p:tav tm="100000">
                                          <p:val>
                                            <p:strVal val="#ppt_w"/>
                                          </p:val>
                                        </p:tav>
                                      </p:tavLst>
                                    </p:anim>
                                    <p:anim calcmode="lin" valueType="num">
                                      <p:cBhvr>
                                        <p:cTn dur="1000" fill="hold" id="46"/>
                                        <p:tgtEl>
                                          <p:spTgt spid="60"/>
                                        </p:tgtEl>
                                        <p:attrNameLst>
                                          <p:attrName>ppt_h</p:attrName>
                                        </p:attrNameLst>
                                      </p:cBhvr>
                                      <p:tavLst>
                                        <p:tav tm="0">
                                          <p:val>
                                            <p:fltVal val="0"/>
                                          </p:val>
                                        </p:tav>
                                        <p:tav tm="100000">
                                          <p:val>
                                            <p:strVal val="#ppt_h"/>
                                          </p:val>
                                        </p:tav>
                                      </p:tavLst>
                                    </p:anim>
                                    <p:anim calcmode="lin" valueType="num">
                                      <p:cBhvr>
                                        <p:cTn dur="1000" fill="hold" id="47"/>
                                        <p:tgtEl>
                                          <p:spTgt spid="60"/>
                                        </p:tgtEl>
                                        <p:attrNameLst>
                                          <p:attrName>style.rotation</p:attrName>
                                        </p:attrNameLst>
                                      </p:cBhvr>
                                      <p:tavLst>
                                        <p:tav tm="0">
                                          <p:val>
                                            <p:fltVal val="90"/>
                                          </p:val>
                                        </p:tav>
                                        <p:tav tm="100000">
                                          <p:val>
                                            <p:fltVal val="0"/>
                                          </p:val>
                                        </p:tav>
                                      </p:tavLst>
                                    </p:anim>
                                    <p:animEffect filter="fade" transition="in">
                                      <p:cBhvr>
                                        <p:cTn dur="1000" id="48"/>
                                        <p:tgtEl>
                                          <p:spTgt spid="60"/>
                                        </p:tgtEl>
                                      </p:cBhvr>
                                    </p:animEffect>
                                  </p:childTnLst>
                                </p:cTn>
                              </p:par>
                              <p:par>
                                <p:cTn fill="hold" grpId="0" id="49" nodeType="withEffect" presetClass="entr" presetID="31" presetSubtype="0">
                                  <p:stCondLst>
                                    <p:cond delay="0"/>
                                  </p:stCondLst>
                                  <p:childTnLst>
                                    <p:set>
                                      <p:cBhvr>
                                        <p:cTn dur="1" fill="hold" id="50">
                                          <p:stCondLst>
                                            <p:cond delay="0"/>
                                          </p:stCondLst>
                                        </p:cTn>
                                        <p:tgtEl>
                                          <p:spTgt spid="61"/>
                                        </p:tgtEl>
                                        <p:attrNameLst>
                                          <p:attrName>style.visibility</p:attrName>
                                        </p:attrNameLst>
                                      </p:cBhvr>
                                      <p:to>
                                        <p:strVal val="visible"/>
                                      </p:to>
                                    </p:set>
                                    <p:anim calcmode="lin" valueType="num">
                                      <p:cBhvr>
                                        <p:cTn dur="1000" fill="hold" id="51"/>
                                        <p:tgtEl>
                                          <p:spTgt spid="61"/>
                                        </p:tgtEl>
                                        <p:attrNameLst>
                                          <p:attrName>ppt_w</p:attrName>
                                        </p:attrNameLst>
                                      </p:cBhvr>
                                      <p:tavLst>
                                        <p:tav tm="0">
                                          <p:val>
                                            <p:fltVal val="0"/>
                                          </p:val>
                                        </p:tav>
                                        <p:tav tm="100000">
                                          <p:val>
                                            <p:strVal val="#ppt_w"/>
                                          </p:val>
                                        </p:tav>
                                      </p:tavLst>
                                    </p:anim>
                                    <p:anim calcmode="lin" valueType="num">
                                      <p:cBhvr>
                                        <p:cTn dur="1000" fill="hold" id="52"/>
                                        <p:tgtEl>
                                          <p:spTgt spid="61"/>
                                        </p:tgtEl>
                                        <p:attrNameLst>
                                          <p:attrName>ppt_h</p:attrName>
                                        </p:attrNameLst>
                                      </p:cBhvr>
                                      <p:tavLst>
                                        <p:tav tm="0">
                                          <p:val>
                                            <p:fltVal val="0"/>
                                          </p:val>
                                        </p:tav>
                                        <p:tav tm="100000">
                                          <p:val>
                                            <p:strVal val="#ppt_h"/>
                                          </p:val>
                                        </p:tav>
                                      </p:tavLst>
                                    </p:anim>
                                    <p:anim calcmode="lin" valueType="num">
                                      <p:cBhvr>
                                        <p:cTn dur="1000" fill="hold" id="53"/>
                                        <p:tgtEl>
                                          <p:spTgt spid="61"/>
                                        </p:tgtEl>
                                        <p:attrNameLst>
                                          <p:attrName>style.rotation</p:attrName>
                                        </p:attrNameLst>
                                      </p:cBhvr>
                                      <p:tavLst>
                                        <p:tav tm="0">
                                          <p:val>
                                            <p:fltVal val="90"/>
                                          </p:val>
                                        </p:tav>
                                        <p:tav tm="100000">
                                          <p:val>
                                            <p:fltVal val="0"/>
                                          </p:val>
                                        </p:tav>
                                      </p:tavLst>
                                    </p:anim>
                                    <p:animEffect filter="fade" transition="in">
                                      <p:cBhvr>
                                        <p:cTn dur="1000" id="54"/>
                                        <p:tgtEl>
                                          <p:spTgt spid="61"/>
                                        </p:tgtEl>
                                      </p:cBhvr>
                                    </p:animEffect>
                                  </p:childTnLst>
                                </p:cTn>
                              </p:par>
                              <p:par>
                                <p:cTn fill="hold" grpId="0" id="55" nodeType="withEffect" presetClass="entr" presetID="31" presetSubtype="0">
                                  <p:stCondLst>
                                    <p:cond delay="0"/>
                                  </p:stCondLst>
                                  <p:childTnLst>
                                    <p:set>
                                      <p:cBhvr>
                                        <p:cTn dur="1" fill="hold" id="56">
                                          <p:stCondLst>
                                            <p:cond delay="0"/>
                                          </p:stCondLst>
                                        </p:cTn>
                                        <p:tgtEl>
                                          <p:spTgt spid="62"/>
                                        </p:tgtEl>
                                        <p:attrNameLst>
                                          <p:attrName>style.visibility</p:attrName>
                                        </p:attrNameLst>
                                      </p:cBhvr>
                                      <p:to>
                                        <p:strVal val="visible"/>
                                      </p:to>
                                    </p:set>
                                    <p:anim calcmode="lin" valueType="num">
                                      <p:cBhvr>
                                        <p:cTn dur="1000" fill="hold" id="57"/>
                                        <p:tgtEl>
                                          <p:spTgt spid="62"/>
                                        </p:tgtEl>
                                        <p:attrNameLst>
                                          <p:attrName>ppt_w</p:attrName>
                                        </p:attrNameLst>
                                      </p:cBhvr>
                                      <p:tavLst>
                                        <p:tav tm="0">
                                          <p:val>
                                            <p:fltVal val="0"/>
                                          </p:val>
                                        </p:tav>
                                        <p:tav tm="100000">
                                          <p:val>
                                            <p:strVal val="#ppt_w"/>
                                          </p:val>
                                        </p:tav>
                                      </p:tavLst>
                                    </p:anim>
                                    <p:anim calcmode="lin" valueType="num">
                                      <p:cBhvr>
                                        <p:cTn dur="1000" fill="hold" id="58"/>
                                        <p:tgtEl>
                                          <p:spTgt spid="62"/>
                                        </p:tgtEl>
                                        <p:attrNameLst>
                                          <p:attrName>ppt_h</p:attrName>
                                        </p:attrNameLst>
                                      </p:cBhvr>
                                      <p:tavLst>
                                        <p:tav tm="0">
                                          <p:val>
                                            <p:fltVal val="0"/>
                                          </p:val>
                                        </p:tav>
                                        <p:tav tm="100000">
                                          <p:val>
                                            <p:strVal val="#ppt_h"/>
                                          </p:val>
                                        </p:tav>
                                      </p:tavLst>
                                    </p:anim>
                                    <p:anim calcmode="lin" valueType="num">
                                      <p:cBhvr>
                                        <p:cTn dur="1000" fill="hold" id="59"/>
                                        <p:tgtEl>
                                          <p:spTgt spid="62"/>
                                        </p:tgtEl>
                                        <p:attrNameLst>
                                          <p:attrName>style.rotation</p:attrName>
                                        </p:attrNameLst>
                                      </p:cBhvr>
                                      <p:tavLst>
                                        <p:tav tm="0">
                                          <p:val>
                                            <p:fltVal val="90"/>
                                          </p:val>
                                        </p:tav>
                                        <p:tav tm="100000">
                                          <p:val>
                                            <p:fltVal val="0"/>
                                          </p:val>
                                        </p:tav>
                                      </p:tavLst>
                                    </p:anim>
                                    <p:animEffect filter="fade" transition="in">
                                      <p:cBhvr>
                                        <p:cTn dur="1000" id="60"/>
                                        <p:tgtEl>
                                          <p:spTgt spid="62"/>
                                        </p:tgtEl>
                                      </p:cBhvr>
                                    </p:animEffect>
                                  </p:childTnLst>
                                </p:cTn>
                              </p:par>
                              <p:par>
                                <p:cTn fill="hold" grpId="0" id="61" nodeType="withEffect" presetClass="entr" presetID="42" presetSubtype="0">
                                  <p:stCondLst>
                                    <p:cond delay="0"/>
                                  </p:stCondLst>
                                  <p:childTnLst>
                                    <p:set>
                                      <p:cBhvr>
                                        <p:cTn dur="1" fill="hold" id="62">
                                          <p:stCondLst>
                                            <p:cond delay="0"/>
                                          </p:stCondLst>
                                        </p:cTn>
                                        <p:tgtEl>
                                          <p:spTgt spid="3"/>
                                        </p:tgtEl>
                                        <p:attrNameLst>
                                          <p:attrName>style.visibility</p:attrName>
                                        </p:attrNameLst>
                                      </p:cBhvr>
                                      <p:to>
                                        <p:strVal val="visible"/>
                                      </p:to>
                                    </p:set>
                                    <p:animEffect filter="fade" transition="in">
                                      <p:cBhvr>
                                        <p:cTn dur="1000" id="63"/>
                                        <p:tgtEl>
                                          <p:spTgt spid="3"/>
                                        </p:tgtEl>
                                      </p:cBhvr>
                                    </p:animEffect>
                                    <p:anim calcmode="lin" valueType="num">
                                      <p:cBhvr>
                                        <p:cTn dur="1000" fill="hold" id="64"/>
                                        <p:tgtEl>
                                          <p:spTgt spid="3"/>
                                        </p:tgtEl>
                                        <p:attrNameLst>
                                          <p:attrName>ppt_x</p:attrName>
                                        </p:attrNameLst>
                                      </p:cBhvr>
                                      <p:tavLst>
                                        <p:tav tm="0">
                                          <p:val>
                                            <p:strVal val="#ppt_x"/>
                                          </p:val>
                                        </p:tav>
                                        <p:tav tm="100000">
                                          <p:val>
                                            <p:strVal val="#ppt_x"/>
                                          </p:val>
                                        </p:tav>
                                      </p:tavLst>
                                    </p:anim>
                                    <p:anim calcmode="lin" valueType="num">
                                      <p:cBhvr>
                                        <p:cTn dur="1000" fill="hold" id="65"/>
                                        <p:tgtEl>
                                          <p:spTgt spid="3"/>
                                        </p:tgtEl>
                                        <p:attrNameLst>
                                          <p:attrName>ppt_y</p:attrName>
                                        </p:attrNameLst>
                                      </p:cBhvr>
                                      <p:tavLst>
                                        <p:tav tm="0">
                                          <p:val>
                                            <p:strVal val="#ppt_y+.1"/>
                                          </p:val>
                                        </p:tav>
                                        <p:tav tm="100000">
                                          <p:val>
                                            <p:strVal val="#ppt_y"/>
                                          </p:val>
                                        </p:tav>
                                      </p:tavLst>
                                    </p:anim>
                                  </p:childTnLst>
                                </p:cTn>
                              </p:par>
                              <p:par>
                                <p:cTn fill="hold" grpId="0" id="66" nodeType="withEffect" presetClass="entr" presetID="42" presetSubtype="0">
                                  <p:stCondLst>
                                    <p:cond delay="0"/>
                                  </p:stCondLst>
                                  <p:childTnLst>
                                    <p:set>
                                      <p:cBhvr>
                                        <p:cTn dur="1" fill="hold" id="67">
                                          <p:stCondLst>
                                            <p:cond delay="0"/>
                                          </p:stCondLst>
                                        </p:cTn>
                                        <p:tgtEl>
                                          <p:spTgt spid="63"/>
                                        </p:tgtEl>
                                        <p:attrNameLst>
                                          <p:attrName>style.visibility</p:attrName>
                                        </p:attrNameLst>
                                      </p:cBhvr>
                                      <p:to>
                                        <p:strVal val="visible"/>
                                      </p:to>
                                    </p:set>
                                    <p:animEffect filter="fade" transition="in">
                                      <p:cBhvr>
                                        <p:cTn dur="1000" id="68"/>
                                        <p:tgtEl>
                                          <p:spTgt spid="63"/>
                                        </p:tgtEl>
                                      </p:cBhvr>
                                    </p:animEffect>
                                    <p:anim calcmode="lin" valueType="num">
                                      <p:cBhvr>
                                        <p:cTn dur="1000" fill="hold" id="69"/>
                                        <p:tgtEl>
                                          <p:spTgt spid="63"/>
                                        </p:tgtEl>
                                        <p:attrNameLst>
                                          <p:attrName>ppt_x</p:attrName>
                                        </p:attrNameLst>
                                      </p:cBhvr>
                                      <p:tavLst>
                                        <p:tav tm="0">
                                          <p:val>
                                            <p:strVal val="#ppt_x"/>
                                          </p:val>
                                        </p:tav>
                                        <p:tav tm="100000">
                                          <p:val>
                                            <p:strVal val="#ppt_x"/>
                                          </p:val>
                                        </p:tav>
                                      </p:tavLst>
                                    </p:anim>
                                    <p:anim calcmode="lin" valueType="num">
                                      <p:cBhvr>
                                        <p:cTn dur="1000" fill="hold" id="70"/>
                                        <p:tgtEl>
                                          <p:spTgt spid="63"/>
                                        </p:tgtEl>
                                        <p:attrNameLst>
                                          <p:attrName>ppt_y</p:attrName>
                                        </p:attrNameLst>
                                      </p:cBhvr>
                                      <p:tavLst>
                                        <p:tav tm="0">
                                          <p:val>
                                            <p:strVal val="#ppt_y+.1"/>
                                          </p:val>
                                        </p:tav>
                                        <p:tav tm="100000">
                                          <p:val>
                                            <p:strVal val="#ppt_y"/>
                                          </p:val>
                                        </p:tav>
                                      </p:tavLst>
                                    </p:anim>
                                  </p:childTnLst>
                                </p:cTn>
                              </p:par>
                              <p:par>
                                <p:cTn fill="hold" grpId="0" id="71" nodeType="withEffect" presetClass="entr" presetID="42" presetSubtype="0">
                                  <p:stCondLst>
                                    <p:cond delay="0"/>
                                  </p:stCondLst>
                                  <p:childTnLst>
                                    <p:set>
                                      <p:cBhvr>
                                        <p:cTn dur="1" fill="hold" id="72">
                                          <p:stCondLst>
                                            <p:cond delay="0"/>
                                          </p:stCondLst>
                                        </p:cTn>
                                        <p:tgtEl>
                                          <p:spTgt spid="64"/>
                                        </p:tgtEl>
                                        <p:attrNameLst>
                                          <p:attrName>style.visibility</p:attrName>
                                        </p:attrNameLst>
                                      </p:cBhvr>
                                      <p:to>
                                        <p:strVal val="visible"/>
                                      </p:to>
                                    </p:set>
                                    <p:animEffect filter="fade" transition="in">
                                      <p:cBhvr>
                                        <p:cTn dur="1000" id="73"/>
                                        <p:tgtEl>
                                          <p:spTgt spid="64"/>
                                        </p:tgtEl>
                                      </p:cBhvr>
                                    </p:animEffect>
                                    <p:anim calcmode="lin" valueType="num">
                                      <p:cBhvr>
                                        <p:cTn dur="1000" fill="hold" id="74"/>
                                        <p:tgtEl>
                                          <p:spTgt spid="64"/>
                                        </p:tgtEl>
                                        <p:attrNameLst>
                                          <p:attrName>ppt_x</p:attrName>
                                        </p:attrNameLst>
                                      </p:cBhvr>
                                      <p:tavLst>
                                        <p:tav tm="0">
                                          <p:val>
                                            <p:strVal val="#ppt_x"/>
                                          </p:val>
                                        </p:tav>
                                        <p:tav tm="100000">
                                          <p:val>
                                            <p:strVal val="#ppt_x"/>
                                          </p:val>
                                        </p:tav>
                                      </p:tavLst>
                                    </p:anim>
                                    <p:anim calcmode="lin" valueType="num">
                                      <p:cBhvr>
                                        <p:cTn dur="1000" fill="hold" id="75"/>
                                        <p:tgtEl>
                                          <p:spTgt spid="64"/>
                                        </p:tgtEl>
                                        <p:attrNameLst>
                                          <p:attrName>ppt_y</p:attrName>
                                        </p:attrNameLst>
                                      </p:cBhvr>
                                      <p:tavLst>
                                        <p:tav tm="0">
                                          <p:val>
                                            <p:strVal val="#ppt_y+.1"/>
                                          </p:val>
                                        </p:tav>
                                        <p:tav tm="100000">
                                          <p:val>
                                            <p:strVal val="#ppt_y"/>
                                          </p:val>
                                        </p:tav>
                                      </p:tavLst>
                                    </p:anim>
                                  </p:childTnLst>
                                </p:cTn>
                              </p:par>
                              <p:par>
                                <p:cTn fill="hold" grpId="0" id="76" nodeType="withEffect" presetClass="entr" presetID="42" presetSubtype="0">
                                  <p:stCondLst>
                                    <p:cond delay="0"/>
                                  </p:stCondLst>
                                  <p:childTnLst>
                                    <p:set>
                                      <p:cBhvr>
                                        <p:cTn dur="1" fill="hold" id="77">
                                          <p:stCondLst>
                                            <p:cond delay="0"/>
                                          </p:stCondLst>
                                        </p:cTn>
                                        <p:tgtEl>
                                          <p:spTgt spid="65"/>
                                        </p:tgtEl>
                                        <p:attrNameLst>
                                          <p:attrName>style.visibility</p:attrName>
                                        </p:attrNameLst>
                                      </p:cBhvr>
                                      <p:to>
                                        <p:strVal val="visible"/>
                                      </p:to>
                                    </p:set>
                                    <p:animEffect filter="fade" transition="in">
                                      <p:cBhvr>
                                        <p:cTn dur="1000" id="78"/>
                                        <p:tgtEl>
                                          <p:spTgt spid="65"/>
                                        </p:tgtEl>
                                      </p:cBhvr>
                                    </p:animEffect>
                                    <p:anim calcmode="lin" valueType="num">
                                      <p:cBhvr>
                                        <p:cTn dur="1000" fill="hold" id="79"/>
                                        <p:tgtEl>
                                          <p:spTgt spid="65"/>
                                        </p:tgtEl>
                                        <p:attrNameLst>
                                          <p:attrName>ppt_x</p:attrName>
                                        </p:attrNameLst>
                                      </p:cBhvr>
                                      <p:tavLst>
                                        <p:tav tm="0">
                                          <p:val>
                                            <p:strVal val="#ppt_x"/>
                                          </p:val>
                                        </p:tav>
                                        <p:tav tm="100000">
                                          <p:val>
                                            <p:strVal val="#ppt_x"/>
                                          </p:val>
                                        </p:tav>
                                      </p:tavLst>
                                    </p:anim>
                                    <p:anim calcmode="lin" valueType="num">
                                      <p:cBhvr>
                                        <p:cTn dur="1000" fill="hold" id="80"/>
                                        <p:tgtEl>
                                          <p:spTgt spid="65"/>
                                        </p:tgtEl>
                                        <p:attrNameLst>
                                          <p:attrName>ppt_y</p:attrName>
                                        </p:attrNameLst>
                                      </p:cBhvr>
                                      <p:tavLst>
                                        <p:tav tm="0">
                                          <p:val>
                                            <p:strVal val="#ppt_y+.1"/>
                                          </p:val>
                                        </p:tav>
                                        <p:tav tm="100000">
                                          <p:val>
                                            <p:strVal val="#ppt_y"/>
                                          </p:val>
                                        </p:tav>
                                      </p:tavLst>
                                    </p:anim>
                                  </p:childTnLst>
                                </p:cTn>
                              </p:par>
                            </p:childTnLst>
                          </p:cTn>
                        </p:par>
                      </p:childTnLst>
                    </p:cTn>
                  </p:par>
                  <p:par>
                    <p:cTn fill="hold" id="81" nodeType="clickPar">
                      <p:stCondLst>
                        <p:cond delay="indefinite"/>
                      </p:stCondLst>
                      <p:childTnLst>
                        <p:par>
                          <p:cTn fill="hold" id="82" nodeType="afterGroup">
                            <p:stCondLst>
                              <p:cond delay="0"/>
                            </p:stCondLst>
                            <p:childTnLst>
                              <p:par>
                                <p:cTn fill="hold" grpId="0" id="83" nodeType="clickEffect" presetClass="entr" presetID="42" presetSubtype="0">
                                  <p:stCondLst>
                                    <p:cond delay="0"/>
                                  </p:stCondLst>
                                  <p:childTnLst>
                                    <p:set>
                                      <p:cBhvr>
                                        <p:cTn dur="1" fill="hold" id="84">
                                          <p:stCondLst>
                                            <p:cond delay="0"/>
                                          </p:stCondLst>
                                        </p:cTn>
                                        <p:tgtEl>
                                          <p:spTgt spid="37"/>
                                        </p:tgtEl>
                                        <p:attrNameLst>
                                          <p:attrName>style.visibility</p:attrName>
                                        </p:attrNameLst>
                                      </p:cBhvr>
                                      <p:to>
                                        <p:strVal val="visible"/>
                                      </p:to>
                                    </p:set>
                                    <p:animEffect filter="fade" transition="in">
                                      <p:cBhvr>
                                        <p:cTn dur="1000" id="85"/>
                                        <p:tgtEl>
                                          <p:spTgt spid="37"/>
                                        </p:tgtEl>
                                      </p:cBhvr>
                                    </p:animEffect>
                                    <p:anim calcmode="lin" valueType="num">
                                      <p:cBhvr>
                                        <p:cTn dur="1000" fill="hold" id="86"/>
                                        <p:tgtEl>
                                          <p:spTgt spid="37"/>
                                        </p:tgtEl>
                                        <p:attrNameLst>
                                          <p:attrName>ppt_x</p:attrName>
                                        </p:attrNameLst>
                                      </p:cBhvr>
                                      <p:tavLst>
                                        <p:tav tm="0">
                                          <p:val>
                                            <p:strVal val="#ppt_x"/>
                                          </p:val>
                                        </p:tav>
                                        <p:tav tm="100000">
                                          <p:val>
                                            <p:strVal val="#ppt_x"/>
                                          </p:val>
                                        </p:tav>
                                      </p:tavLst>
                                    </p:anim>
                                    <p:anim calcmode="lin" valueType="num">
                                      <p:cBhvr>
                                        <p:cTn dur="1000" fill="hold" id="87"/>
                                        <p:tgtEl>
                                          <p:spTgt spid="37"/>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4"/>
      <p:bldP grpId="0" spid="35"/>
      <p:bldP grpId="0" spid="37"/>
      <p:bldP grpId="0" spid="48"/>
      <p:bldP grpId="0" spid="59"/>
      <p:bldP grpId="0" spid="2"/>
      <p:bldP grpId="0" spid="60"/>
      <p:bldP grpId="0" spid="61"/>
      <p:bldP grpId="0" spid="62"/>
      <p:bldP grpId="0" spid="3"/>
      <p:bldP grpId="0" spid="63"/>
      <p:bldP grpId="0" spid="64"/>
      <p:bldP grpId="0" spid="65"/>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7" name="文本框 66">
            <a:extLst>
              <a:ext uri="{FF2B5EF4-FFF2-40B4-BE49-F238E27FC236}">
                <a16:creationId xmlns:a16="http://schemas.microsoft.com/office/drawing/2014/main" id="{17F4CDE4-E90B-4CC9-B562-10FE88CAC313}"/>
              </a:ext>
            </a:extLst>
          </p:cNvPr>
          <p:cNvSpPr txBox="1"/>
          <p:nvPr/>
        </p:nvSpPr>
        <p:spPr>
          <a:xfrm>
            <a:off x="1969805" y="1827776"/>
            <a:ext cx="1663318" cy="396240"/>
          </a:xfrm>
          <a:prstGeom prst="wedgeRectCallout">
            <a:avLst>
              <a:gd fmla="val 58693" name="adj1"/>
              <a:gd fmla="val -19596" name="adj2"/>
            </a:avLst>
          </a:prstGeom>
          <a:solidFill>
            <a:srgbClr val="C00000"/>
          </a:solidFill>
        </p:spPr>
        <p:txBody>
          <a:bodyPr rtlCol="0" wrap="square">
            <a:spAutoFit/>
          </a:bodyPr>
          <a:lstStyle/>
          <a:p>
            <a:pPr algn="ctr"/>
            <a:r>
              <a:rPr altLang="en-US" lang="zh-CN" sz="2000">
                <a:solidFill>
                  <a:schemeClr val="bg1"/>
                </a:solidFill>
                <a:cs typeface="+mn-ea"/>
                <a:sym typeface="+mn-lt"/>
              </a:rPr>
              <a:t>保持冷静</a:t>
            </a:r>
          </a:p>
        </p:txBody>
      </p:sp>
      <p:grpSp>
        <p:nvGrpSpPr>
          <p:cNvPr id="6" name="组合 5">
            <a:extLst>
              <a:ext uri="{FF2B5EF4-FFF2-40B4-BE49-F238E27FC236}">
                <a16:creationId xmlns:a16="http://schemas.microsoft.com/office/drawing/2014/main" id="{E0620DCB-35AE-4223-8305-158A6DA772A1}"/>
              </a:ext>
            </a:extLst>
          </p:cNvPr>
          <p:cNvGrpSpPr/>
          <p:nvPr/>
        </p:nvGrpSpPr>
        <p:grpSpPr>
          <a:xfrm>
            <a:off x="4393126" y="1479325"/>
            <a:ext cx="3038572" cy="3038572"/>
            <a:chOff x="4482804" y="1653277"/>
            <a:chExt cx="3038572" cy="3038572"/>
          </a:xfrm>
        </p:grpSpPr>
        <p:sp>
          <p:nvSpPr>
            <p:cNvPr id="2" name="椭圆 1">
              <a:extLst>
                <a:ext uri="{FF2B5EF4-FFF2-40B4-BE49-F238E27FC236}">
                  <a16:creationId xmlns:a16="http://schemas.microsoft.com/office/drawing/2014/main" id="{350E9EAB-F41B-4023-B69F-52B6AC6B1DED}"/>
                </a:ext>
              </a:extLst>
            </p:cNvPr>
            <p:cNvSpPr/>
            <p:nvPr/>
          </p:nvSpPr>
          <p:spPr>
            <a:xfrm>
              <a:off x="4482804" y="1653277"/>
              <a:ext cx="3038572" cy="3038572"/>
            </a:xfrm>
            <a:prstGeom prst="ellipse">
              <a:avLst/>
            </a:prstGeom>
            <a:solidFill>
              <a:schemeClr val="bg1"/>
            </a:solidFill>
            <a:ln>
              <a:solidFill>
                <a:srgbClr val="5D5D5D"/>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5" name="图片 4">
              <a:extLst>
                <a:ext uri="{FF2B5EF4-FFF2-40B4-BE49-F238E27FC236}">
                  <a16:creationId xmlns:a16="http://schemas.microsoft.com/office/drawing/2014/main" id="{35489D58-5571-43FA-9644-5A2AC89D6B68}"/>
                </a:ext>
              </a:extLst>
            </p:cNvPr>
            <p:cNvPicPr>
              <a:picLocks noChangeAspect="1"/>
            </p:cNvPicPr>
            <p:nvPr/>
          </p:nvPicPr>
          <p:blipFill>
            <a:blip r:embed="rId2">
              <a:extLst>
                <a:ext uri="{28A0092B-C50C-407E-A947-70E740481C1C}">
                  <a14:useLocalDpi val="0"/>
                </a:ext>
              </a:extLst>
            </a:blip>
            <a:stretch>
              <a:fillRect/>
            </a:stretch>
          </p:blipFill>
          <p:spPr>
            <a:xfrm>
              <a:off x="4709936" y="1940596"/>
              <a:ext cx="2584307" cy="2495912"/>
            </a:xfrm>
            <a:prstGeom prst="ellipse">
              <a:avLst/>
            </a:prstGeom>
          </p:spPr>
        </p:pic>
        <p:sp>
          <p:nvSpPr>
            <p:cNvPr id="68" name="文本框 67">
              <a:extLst>
                <a:ext uri="{FF2B5EF4-FFF2-40B4-BE49-F238E27FC236}">
                  <a16:creationId xmlns:a16="http://schemas.microsoft.com/office/drawing/2014/main" id="{0000EEF8-739E-4902-8EB0-3CBF674CC368}"/>
                </a:ext>
              </a:extLst>
            </p:cNvPr>
            <p:cNvSpPr txBox="1"/>
            <p:nvPr/>
          </p:nvSpPr>
          <p:spPr>
            <a:xfrm>
              <a:off x="5374177" y="2360552"/>
              <a:ext cx="1158240" cy="1170969"/>
            </a:xfrm>
            <a:prstGeom prst="ellipse">
              <a:avLst/>
            </a:prstGeom>
            <a:solidFill>
              <a:srgbClr val="C00000"/>
            </a:solidFill>
          </p:spPr>
          <p:txBody>
            <a:bodyPr rtlCol="0" vert="eaVert" wrap="square">
              <a:spAutoFit/>
            </a:bodyPr>
            <a:lstStyle/>
            <a:p>
              <a:pPr algn="ctr"/>
              <a:r>
                <a:rPr altLang="en-US" b="1" lang="zh-CN" sz="3200">
                  <a:solidFill>
                    <a:schemeClr val="bg1"/>
                  </a:solidFill>
                  <a:cs typeface="+mn-ea"/>
                  <a:sym typeface="+mn-lt"/>
                </a:rPr>
                <a:t>怎么处理</a:t>
              </a:r>
            </a:p>
          </p:txBody>
        </p:sp>
      </p:grpSp>
      <p:sp>
        <p:nvSpPr>
          <p:cNvPr id="69" name="文本框 68">
            <a:extLst>
              <a:ext uri="{FF2B5EF4-FFF2-40B4-BE49-F238E27FC236}">
                <a16:creationId xmlns:a16="http://schemas.microsoft.com/office/drawing/2014/main" id="{A1897B15-B345-401C-9F56-0F168CDFFAE5}"/>
              </a:ext>
            </a:extLst>
          </p:cNvPr>
          <p:cNvSpPr txBox="1"/>
          <p:nvPr/>
        </p:nvSpPr>
        <p:spPr>
          <a:xfrm>
            <a:off x="2011715" y="3642545"/>
            <a:ext cx="1663318" cy="396240"/>
          </a:xfrm>
          <a:prstGeom prst="wedgeRectCallout">
            <a:avLst>
              <a:gd fmla="val 58159" name="adj1"/>
              <a:gd fmla="val -21815" name="adj2"/>
            </a:avLst>
          </a:prstGeom>
          <a:solidFill>
            <a:srgbClr val="1A2C2B"/>
          </a:solidFill>
        </p:spPr>
        <p:txBody>
          <a:bodyPr rtlCol="0" wrap="square">
            <a:spAutoFit/>
          </a:bodyPr>
          <a:lstStyle/>
          <a:p>
            <a:pPr algn="ctr"/>
            <a:r>
              <a:rPr altLang="en-US" lang="zh-CN" sz="2000">
                <a:solidFill>
                  <a:schemeClr val="bg1"/>
                </a:solidFill>
                <a:cs typeface="+mn-ea"/>
                <a:sym typeface="+mn-lt"/>
              </a:rPr>
              <a:t>了解缘由</a:t>
            </a:r>
          </a:p>
        </p:txBody>
      </p:sp>
      <p:sp>
        <p:nvSpPr>
          <p:cNvPr id="70" name="文本框 69">
            <a:extLst>
              <a:ext uri="{FF2B5EF4-FFF2-40B4-BE49-F238E27FC236}">
                <a16:creationId xmlns:a16="http://schemas.microsoft.com/office/drawing/2014/main" id="{12496BCE-5A3A-42B6-B422-080C2D5C6B5F}"/>
              </a:ext>
            </a:extLst>
          </p:cNvPr>
          <p:cNvSpPr txBox="1"/>
          <p:nvPr/>
        </p:nvSpPr>
        <p:spPr>
          <a:xfrm>
            <a:off x="5080752" y="4994057"/>
            <a:ext cx="1663318" cy="396240"/>
          </a:xfrm>
          <a:prstGeom prst="wedgeRectCallout">
            <a:avLst>
              <a:gd fmla="val 17596" name="adj1"/>
              <a:gd fmla="val -95035" name="adj2"/>
            </a:avLst>
          </a:prstGeom>
          <a:solidFill>
            <a:srgbClr val="C00000"/>
          </a:solidFill>
        </p:spPr>
        <p:txBody>
          <a:bodyPr rtlCol="0" wrap="square">
            <a:spAutoFit/>
          </a:bodyPr>
          <a:lstStyle/>
          <a:p>
            <a:pPr algn="ctr"/>
            <a:r>
              <a:rPr altLang="en-US" lang="zh-CN" sz="2000">
                <a:solidFill>
                  <a:schemeClr val="bg1"/>
                </a:solidFill>
                <a:cs typeface="+mn-ea"/>
                <a:sym typeface="+mn-lt"/>
              </a:rPr>
              <a:t>积极上报</a:t>
            </a:r>
          </a:p>
        </p:txBody>
      </p:sp>
      <p:sp>
        <p:nvSpPr>
          <p:cNvPr id="71" name="文本框 70">
            <a:extLst>
              <a:ext uri="{FF2B5EF4-FFF2-40B4-BE49-F238E27FC236}">
                <a16:creationId xmlns:a16="http://schemas.microsoft.com/office/drawing/2014/main" id="{0D678238-A6BD-45FF-ADCC-141C118E425B}"/>
              </a:ext>
            </a:extLst>
          </p:cNvPr>
          <p:cNvSpPr txBox="1"/>
          <p:nvPr/>
        </p:nvSpPr>
        <p:spPr>
          <a:xfrm>
            <a:off x="7798874" y="1766644"/>
            <a:ext cx="1663318" cy="396240"/>
          </a:xfrm>
          <a:prstGeom prst="wedgeRectCallout">
            <a:avLst>
              <a:gd fmla="val -62464" name="adj1"/>
              <a:gd fmla="val -8502" name="adj2"/>
            </a:avLst>
          </a:prstGeom>
          <a:solidFill>
            <a:srgbClr val="C00000"/>
          </a:solidFill>
        </p:spPr>
        <p:txBody>
          <a:bodyPr rtlCol="0" wrap="square">
            <a:spAutoFit/>
          </a:bodyPr>
          <a:lstStyle/>
          <a:p>
            <a:pPr algn="ctr"/>
            <a:r>
              <a:rPr altLang="en-US" lang="zh-CN" sz="2000">
                <a:solidFill>
                  <a:schemeClr val="bg1"/>
                </a:solidFill>
                <a:cs typeface="+mn-ea"/>
                <a:sym typeface="+mn-lt"/>
              </a:rPr>
              <a:t>及时处置</a:t>
            </a:r>
          </a:p>
        </p:txBody>
      </p:sp>
      <p:sp>
        <p:nvSpPr>
          <p:cNvPr id="72" name="文本框 71">
            <a:extLst>
              <a:ext uri="{FF2B5EF4-FFF2-40B4-BE49-F238E27FC236}">
                <a16:creationId xmlns:a16="http://schemas.microsoft.com/office/drawing/2014/main" id="{3C5A2F68-3B66-424B-9393-B383B8D80261}"/>
              </a:ext>
            </a:extLst>
          </p:cNvPr>
          <p:cNvSpPr txBox="1"/>
          <p:nvPr/>
        </p:nvSpPr>
        <p:spPr>
          <a:xfrm>
            <a:off x="7798874" y="3871037"/>
            <a:ext cx="1663318" cy="396240"/>
          </a:xfrm>
          <a:prstGeom prst="wedgeRectCallout">
            <a:avLst>
              <a:gd fmla="val -59795" name="adj1"/>
              <a:gd fmla="val -28471" name="adj2"/>
            </a:avLst>
          </a:prstGeom>
          <a:solidFill>
            <a:srgbClr val="1A2C2B"/>
          </a:solidFill>
        </p:spPr>
        <p:txBody>
          <a:bodyPr rtlCol="0" wrap="square">
            <a:spAutoFit/>
          </a:bodyPr>
          <a:lstStyle/>
          <a:p>
            <a:pPr algn="ctr"/>
            <a:r>
              <a:rPr altLang="en-US" lang="zh-CN" sz="2000">
                <a:solidFill>
                  <a:schemeClr val="bg1"/>
                </a:solidFill>
                <a:cs typeface="+mn-ea"/>
                <a:sym typeface="+mn-lt"/>
              </a:rPr>
              <a:t>保持冷静</a:t>
            </a:r>
          </a:p>
        </p:txBody>
      </p:sp>
      <p:sp>
        <p:nvSpPr>
          <p:cNvPr id="84" name="文本框 83">
            <a:extLst>
              <a:ext uri="{FF2B5EF4-FFF2-40B4-BE49-F238E27FC236}">
                <a16:creationId xmlns:a16="http://schemas.microsoft.com/office/drawing/2014/main" id="{391CCFD2-0006-4438-AA79-04A5C8DE67D9}"/>
              </a:ext>
            </a:extLst>
          </p:cNvPr>
          <p:cNvSpPr txBox="1"/>
          <p:nvPr/>
        </p:nvSpPr>
        <p:spPr>
          <a:xfrm>
            <a:off x="1542159" y="491490"/>
            <a:ext cx="2596931" cy="518160"/>
          </a:xfrm>
          <a:prstGeom prst="rect">
            <a:avLst/>
          </a:prstGeom>
          <a:noFill/>
          <a:ln>
            <a:noFill/>
          </a:ln>
        </p:spPr>
        <p:txBody>
          <a:bodyPr rtlCol="0" wrap="square">
            <a:spAutoFit/>
          </a:bodyPr>
          <a:lstStyle/>
          <a:p>
            <a:pPr algn="dist"/>
            <a:r>
              <a:rPr altLang="en-US" b="1" lang="zh-CN" sz="2800">
                <a:solidFill>
                  <a:srgbClr val="C00000"/>
                </a:solidFill>
                <a:cs typeface="+mn-ea"/>
                <a:sym typeface="+mn-lt"/>
              </a:rPr>
              <a:t>应对紧急事件</a:t>
            </a:r>
          </a:p>
        </p:txBody>
      </p:sp>
      <p:grpSp>
        <p:nvGrpSpPr>
          <p:cNvPr id="85" name="组合 84">
            <a:extLst>
              <a:ext uri="{FF2B5EF4-FFF2-40B4-BE49-F238E27FC236}">
                <a16:creationId xmlns:a16="http://schemas.microsoft.com/office/drawing/2014/main" id="{08500C2B-985D-4D70-B5CE-137609E81AE1}"/>
              </a:ext>
            </a:extLst>
          </p:cNvPr>
          <p:cNvGrpSpPr/>
          <p:nvPr/>
        </p:nvGrpSpPr>
        <p:grpSpPr>
          <a:xfrm>
            <a:off x="847425" y="597201"/>
            <a:ext cx="567789" cy="234124"/>
            <a:chOff x="3643407" y="798627"/>
            <a:chExt cx="567789" cy="234124"/>
          </a:xfrm>
          <a:solidFill>
            <a:srgbClr val="C00000"/>
          </a:solidFill>
        </p:grpSpPr>
        <p:grpSp>
          <p:nvGrpSpPr>
            <p:cNvPr id="86" name="íṡļíḍe">
              <a:extLst>
                <a:ext uri="{FF2B5EF4-FFF2-40B4-BE49-F238E27FC236}">
                  <a16:creationId xmlns:a16="http://schemas.microsoft.com/office/drawing/2014/main" id="{BA24A253-0D5E-4E43-8920-82BF2F39FCA6}"/>
                </a:ext>
              </a:extLst>
            </p:cNvPr>
            <p:cNvGrpSpPr/>
            <p:nvPr/>
          </p:nvGrpSpPr>
          <p:grpSpPr>
            <a:xfrm>
              <a:off x="3643407" y="798627"/>
              <a:ext cx="194460" cy="234124"/>
              <a:chOff x="6932220" y="2026513"/>
              <a:chExt cx="194460" cy="234124"/>
            </a:xfrm>
            <a:grpFill/>
          </p:grpSpPr>
          <p:sp>
            <p:nvSpPr>
              <p:cNvPr id="93" name="îSḻíḍé">
                <a:extLst>
                  <a:ext uri="{FF2B5EF4-FFF2-40B4-BE49-F238E27FC236}">
                    <a16:creationId xmlns:a16="http://schemas.microsoft.com/office/drawing/2014/main" id="{97F4C67F-C859-42B7-A29B-DCFBD4A3CA80}"/>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94" name="íṧliḍè">
                <a:extLst>
                  <a:ext uri="{FF2B5EF4-FFF2-40B4-BE49-F238E27FC236}">
                    <a16:creationId xmlns:a16="http://schemas.microsoft.com/office/drawing/2014/main" id="{031D9A3D-F704-41EA-A2DF-C6B7508DDDBA}"/>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87" name="íṡļíḍe">
              <a:extLst>
                <a:ext uri="{FF2B5EF4-FFF2-40B4-BE49-F238E27FC236}">
                  <a16:creationId xmlns:a16="http://schemas.microsoft.com/office/drawing/2014/main" id="{CD4B1F62-AB8F-4540-BA1A-4B7138E30A90}"/>
                </a:ext>
              </a:extLst>
            </p:cNvPr>
            <p:cNvGrpSpPr/>
            <p:nvPr/>
          </p:nvGrpSpPr>
          <p:grpSpPr>
            <a:xfrm>
              <a:off x="3837866" y="798627"/>
              <a:ext cx="194460" cy="234124"/>
              <a:chOff x="6932220" y="2026513"/>
              <a:chExt cx="194460" cy="234124"/>
            </a:xfrm>
            <a:grpFill/>
          </p:grpSpPr>
          <p:sp>
            <p:nvSpPr>
              <p:cNvPr id="91" name="îSḻíḍé">
                <a:extLst>
                  <a:ext uri="{FF2B5EF4-FFF2-40B4-BE49-F238E27FC236}">
                    <a16:creationId xmlns:a16="http://schemas.microsoft.com/office/drawing/2014/main" id="{929153CA-FB5F-4F01-92B4-15DBF9866FB4}"/>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92" name="íṧliḍè">
                <a:extLst>
                  <a:ext uri="{FF2B5EF4-FFF2-40B4-BE49-F238E27FC236}">
                    <a16:creationId xmlns:a16="http://schemas.microsoft.com/office/drawing/2014/main" id="{5463D652-B3B7-4A29-9672-A3CEBCB0AD13}"/>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88" name="íṡļíḍe">
              <a:extLst>
                <a:ext uri="{FF2B5EF4-FFF2-40B4-BE49-F238E27FC236}">
                  <a16:creationId xmlns:a16="http://schemas.microsoft.com/office/drawing/2014/main" id="{D70E3D49-D751-4F5C-B5F8-9873A08056FB}"/>
                </a:ext>
              </a:extLst>
            </p:cNvPr>
            <p:cNvGrpSpPr/>
            <p:nvPr/>
          </p:nvGrpSpPr>
          <p:grpSpPr>
            <a:xfrm>
              <a:off x="4016736" y="798627"/>
              <a:ext cx="194460" cy="234124"/>
              <a:chOff x="6932220" y="2026513"/>
              <a:chExt cx="194460" cy="234124"/>
            </a:xfrm>
            <a:grpFill/>
          </p:grpSpPr>
          <p:sp>
            <p:nvSpPr>
              <p:cNvPr id="89" name="îSḻíḍé">
                <a:extLst>
                  <a:ext uri="{FF2B5EF4-FFF2-40B4-BE49-F238E27FC236}">
                    <a16:creationId xmlns:a16="http://schemas.microsoft.com/office/drawing/2014/main" id="{3B836557-19BC-44E9-8BBD-1CEA538AEBD1}"/>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90" name="íṧliḍè">
                <a:extLst>
                  <a:ext uri="{FF2B5EF4-FFF2-40B4-BE49-F238E27FC236}">
                    <a16:creationId xmlns:a16="http://schemas.microsoft.com/office/drawing/2014/main" id="{8F033CC1-87D2-401C-8DE9-86F5D8017E41}"/>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sp>
        <p:nvSpPr>
          <p:cNvPr id="95" name="矩形 94">
            <a:extLst>
              <a:ext uri="{FF2B5EF4-FFF2-40B4-BE49-F238E27FC236}">
                <a16:creationId xmlns:a16="http://schemas.microsoft.com/office/drawing/2014/main" id="{F48CBD0B-D2EF-4B95-8BD1-248BCDCC7FC5}"/>
              </a:ext>
            </a:extLst>
          </p:cNvPr>
          <p:cNvSpPr/>
          <p:nvPr/>
        </p:nvSpPr>
        <p:spPr>
          <a:xfrm>
            <a:off x="4139090" y="556031"/>
            <a:ext cx="2646482" cy="304800"/>
          </a:xfrm>
          <a:prstGeom prst="rect">
            <a:avLst/>
          </a:prstGeom>
        </p:spPr>
        <p:txBody>
          <a:bodyPr wrap="square">
            <a:spAutoFit/>
          </a:bodyPr>
          <a:lstStyle/>
          <a:p>
            <a:pPr algn="dist"/>
            <a:r>
              <a:rPr altLang="zh-CN" lang="en-US" sz="1400">
                <a:solidFill>
                  <a:srgbClr val="1A2C2B"/>
                </a:solidFill>
              </a:rPr>
              <a:t>Emergency response</a:t>
            </a:r>
          </a:p>
        </p:txBody>
      </p:sp>
    </p:spTree>
    <p:custDataLst>
      <p:tags r:id="rId3"/>
    </p:custDataLst>
    <p:extLst>
      <p:ext uri="{BB962C8B-B14F-4D97-AF65-F5344CB8AC3E}">
        <p14:creationId val="2429163866"/>
      </p:ext>
    </p:extLst>
  </p:cSld>
  <p:clrMapOvr>
    <a:masterClrMapping/>
  </p:clrMapOvr>
  <p:transition advTm="3000" spd="slow">
    <p:push dir="u"/>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8">
                                  <p:stCondLst>
                                    <p:cond delay="0"/>
                                  </p:stCondLst>
                                  <p:childTnLst>
                                    <p:set>
                                      <p:cBhvr>
                                        <p:cTn dur="1" fill="hold" id="6">
                                          <p:stCondLst>
                                            <p:cond delay="0"/>
                                          </p:stCondLst>
                                        </p:cTn>
                                        <p:tgtEl>
                                          <p:spTgt spid="85"/>
                                        </p:tgtEl>
                                        <p:attrNameLst>
                                          <p:attrName>style.visibility</p:attrName>
                                        </p:attrNameLst>
                                      </p:cBhvr>
                                      <p:to>
                                        <p:strVal val="visible"/>
                                      </p:to>
                                    </p:set>
                                    <p:anim calcmode="lin" valueType="num">
                                      <p:cBhvr additive="base">
                                        <p:cTn dur="500" fill="hold" id="7"/>
                                        <p:tgtEl>
                                          <p:spTgt spid="85"/>
                                        </p:tgtEl>
                                        <p:attrNameLst>
                                          <p:attrName>ppt_x</p:attrName>
                                        </p:attrNameLst>
                                      </p:cBhvr>
                                      <p:tavLst>
                                        <p:tav tm="0">
                                          <p:val>
                                            <p:strVal val="0-#ppt_w/2"/>
                                          </p:val>
                                        </p:tav>
                                        <p:tav tm="100000">
                                          <p:val>
                                            <p:strVal val="#ppt_x"/>
                                          </p:val>
                                        </p:tav>
                                      </p:tavLst>
                                    </p:anim>
                                    <p:anim calcmode="lin" valueType="num">
                                      <p:cBhvr additive="base">
                                        <p:cTn dur="500" fill="hold" id="8"/>
                                        <p:tgtEl>
                                          <p:spTgt spid="85"/>
                                        </p:tgtEl>
                                        <p:attrNameLst>
                                          <p:attrName>ppt_y</p:attrName>
                                        </p:attrNameLst>
                                      </p:cBhvr>
                                      <p:tavLst>
                                        <p:tav tm="0">
                                          <p:val>
                                            <p:strVal val="#ppt_y"/>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2" presetSubtype="8">
                                  <p:stCondLst>
                                    <p:cond delay="0"/>
                                  </p:stCondLst>
                                  <p:childTnLst>
                                    <p:set>
                                      <p:cBhvr>
                                        <p:cTn dur="1" fill="hold" id="12">
                                          <p:stCondLst>
                                            <p:cond delay="0"/>
                                          </p:stCondLst>
                                        </p:cTn>
                                        <p:tgtEl>
                                          <p:spTgt spid="84"/>
                                        </p:tgtEl>
                                        <p:attrNameLst>
                                          <p:attrName>style.visibility</p:attrName>
                                        </p:attrNameLst>
                                      </p:cBhvr>
                                      <p:to>
                                        <p:strVal val="visible"/>
                                      </p:to>
                                    </p:set>
                                    <p:animEffect filter="wipe(left)" transition="in">
                                      <p:cBhvr>
                                        <p:cTn dur="500" id="13"/>
                                        <p:tgtEl>
                                          <p:spTgt spid="84"/>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42" presetSubtype="0">
                                  <p:stCondLst>
                                    <p:cond delay="0"/>
                                  </p:stCondLst>
                                  <p:childTnLst>
                                    <p:set>
                                      <p:cBhvr>
                                        <p:cTn dur="1" fill="hold" id="17">
                                          <p:stCondLst>
                                            <p:cond delay="0"/>
                                          </p:stCondLst>
                                        </p:cTn>
                                        <p:tgtEl>
                                          <p:spTgt spid="95"/>
                                        </p:tgtEl>
                                        <p:attrNameLst>
                                          <p:attrName>style.visibility</p:attrName>
                                        </p:attrNameLst>
                                      </p:cBhvr>
                                      <p:to>
                                        <p:strVal val="visible"/>
                                      </p:to>
                                    </p:set>
                                    <p:animEffect filter="fade" transition="in">
                                      <p:cBhvr>
                                        <p:cTn dur="1000" id="18"/>
                                        <p:tgtEl>
                                          <p:spTgt spid="95"/>
                                        </p:tgtEl>
                                      </p:cBhvr>
                                    </p:animEffect>
                                    <p:anim calcmode="lin" valueType="num">
                                      <p:cBhvr>
                                        <p:cTn dur="1000" fill="hold" id="19"/>
                                        <p:tgtEl>
                                          <p:spTgt spid="95"/>
                                        </p:tgtEl>
                                        <p:attrNameLst>
                                          <p:attrName>ppt_x</p:attrName>
                                        </p:attrNameLst>
                                      </p:cBhvr>
                                      <p:tavLst>
                                        <p:tav tm="0">
                                          <p:val>
                                            <p:strVal val="#ppt_x"/>
                                          </p:val>
                                        </p:tav>
                                        <p:tav tm="100000">
                                          <p:val>
                                            <p:strVal val="#ppt_x"/>
                                          </p:val>
                                        </p:tav>
                                      </p:tavLst>
                                    </p:anim>
                                    <p:anim calcmode="lin" valueType="num">
                                      <p:cBhvr>
                                        <p:cTn dur="1000" fill="hold" id="20"/>
                                        <p:tgtEl>
                                          <p:spTgt spid="95"/>
                                        </p:tgtEl>
                                        <p:attrNameLst>
                                          <p:attrName>ppt_y</p:attrName>
                                        </p:attrNameLst>
                                      </p:cBhvr>
                                      <p:tavLst>
                                        <p:tav tm="0">
                                          <p:val>
                                            <p:strVal val="#ppt_y+.1"/>
                                          </p:val>
                                        </p:tav>
                                        <p:tav tm="100000">
                                          <p:val>
                                            <p:strVal val="#ppt_y"/>
                                          </p:val>
                                        </p:tav>
                                      </p:tavLst>
                                    </p:anim>
                                  </p:childTnLst>
                                </p:cTn>
                              </p:par>
                            </p:childTnLst>
                          </p:cTn>
                        </p:par>
                      </p:childTnLst>
                    </p:cTn>
                  </p:par>
                  <p:par>
                    <p:cTn fill="hold" id="21" nodeType="clickPar">
                      <p:stCondLst>
                        <p:cond delay="indefinite"/>
                      </p:stCondLst>
                      <p:childTnLst>
                        <p:par>
                          <p:cTn fill="hold" id="22" nodeType="afterGroup">
                            <p:stCondLst>
                              <p:cond delay="0"/>
                            </p:stCondLst>
                            <p:childTnLst>
                              <p:par>
                                <p:cTn fill="hold" id="23" nodeType="clickEffect" presetClass="entr" presetID="31" presetSubtype="0">
                                  <p:stCondLst>
                                    <p:cond delay="0"/>
                                  </p:stCondLst>
                                  <p:childTnLst>
                                    <p:set>
                                      <p:cBhvr>
                                        <p:cTn dur="1" fill="hold" id="24">
                                          <p:stCondLst>
                                            <p:cond delay="0"/>
                                          </p:stCondLst>
                                        </p:cTn>
                                        <p:tgtEl>
                                          <p:spTgt spid="6"/>
                                        </p:tgtEl>
                                        <p:attrNameLst>
                                          <p:attrName>style.visibility</p:attrName>
                                        </p:attrNameLst>
                                      </p:cBhvr>
                                      <p:to>
                                        <p:strVal val="visible"/>
                                      </p:to>
                                    </p:set>
                                    <p:anim calcmode="lin" valueType="num">
                                      <p:cBhvr>
                                        <p:cTn dur="1000" fill="hold" id="25"/>
                                        <p:tgtEl>
                                          <p:spTgt spid="6"/>
                                        </p:tgtEl>
                                        <p:attrNameLst>
                                          <p:attrName>ppt_w</p:attrName>
                                        </p:attrNameLst>
                                      </p:cBhvr>
                                      <p:tavLst>
                                        <p:tav tm="0">
                                          <p:val>
                                            <p:fltVal val="0"/>
                                          </p:val>
                                        </p:tav>
                                        <p:tav tm="100000">
                                          <p:val>
                                            <p:strVal val="#ppt_w"/>
                                          </p:val>
                                        </p:tav>
                                      </p:tavLst>
                                    </p:anim>
                                    <p:anim calcmode="lin" valueType="num">
                                      <p:cBhvr>
                                        <p:cTn dur="1000" fill="hold" id="26"/>
                                        <p:tgtEl>
                                          <p:spTgt spid="6"/>
                                        </p:tgtEl>
                                        <p:attrNameLst>
                                          <p:attrName>ppt_h</p:attrName>
                                        </p:attrNameLst>
                                      </p:cBhvr>
                                      <p:tavLst>
                                        <p:tav tm="0">
                                          <p:val>
                                            <p:fltVal val="0"/>
                                          </p:val>
                                        </p:tav>
                                        <p:tav tm="100000">
                                          <p:val>
                                            <p:strVal val="#ppt_h"/>
                                          </p:val>
                                        </p:tav>
                                      </p:tavLst>
                                    </p:anim>
                                    <p:anim calcmode="lin" valueType="num">
                                      <p:cBhvr>
                                        <p:cTn dur="1000" fill="hold" id="27"/>
                                        <p:tgtEl>
                                          <p:spTgt spid="6"/>
                                        </p:tgtEl>
                                        <p:attrNameLst>
                                          <p:attrName>style.rotation</p:attrName>
                                        </p:attrNameLst>
                                      </p:cBhvr>
                                      <p:tavLst>
                                        <p:tav tm="0">
                                          <p:val>
                                            <p:fltVal val="90"/>
                                          </p:val>
                                        </p:tav>
                                        <p:tav tm="100000">
                                          <p:val>
                                            <p:fltVal val="0"/>
                                          </p:val>
                                        </p:tav>
                                      </p:tavLst>
                                    </p:anim>
                                    <p:animEffect filter="fade" transition="in">
                                      <p:cBhvr>
                                        <p:cTn dur="1000" id="28"/>
                                        <p:tgtEl>
                                          <p:spTgt spid="6"/>
                                        </p:tgtEl>
                                      </p:cBhvr>
                                    </p:animEffect>
                                  </p:childTnLst>
                                </p:cTn>
                              </p:par>
                            </p:childTnLst>
                          </p:cTn>
                        </p:par>
                      </p:childTnLst>
                    </p:cTn>
                  </p:par>
                  <p:par>
                    <p:cTn fill="hold" id="29" nodeType="clickPar">
                      <p:stCondLst>
                        <p:cond delay="indefinite"/>
                      </p:stCondLst>
                      <p:childTnLst>
                        <p:par>
                          <p:cTn fill="hold" id="30" nodeType="afterGroup">
                            <p:stCondLst>
                              <p:cond delay="0"/>
                            </p:stCondLst>
                            <p:childTnLst>
                              <p:par>
                                <p:cTn fill="hold" grpId="0" id="31" nodeType="clickEffect" presetClass="entr" presetID="42" presetSubtype="0">
                                  <p:stCondLst>
                                    <p:cond delay="0"/>
                                  </p:stCondLst>
                                  <p:childTnLst>
                                    <p:set>
                                      <p:cBhvr>
                                        <p:cTn dur="1" fill="hold" id="32">
                                          <p:stCondLst>
                                            <p:cond delay="0"/>
                                          </p:stCondLst>
                                        </p:cTn>
                                        <p:tgtEl>
                                          <p:spTgt spid="67"/>
                                        </p:tgtEl>
                                        <p:attrNameLst>
                                          <p:attrName>style.visibility</p:attrName>
                                        </p:attrNameLst>
                                      </p:cBhvr>
                                      <p:to>
                                        <p:strVal val="visible"/>
                                      </p:to>
                                    </p:set>
                                    <p:animEffect filter="fade" transition="in">
                                      <p:cBhvr>
                                        <p:cTn dur="1000" id="33"/>
                                        <p:tgtEl>
                                          <p:spTgt spid="67"/>
                                        </p:tgtEl>
                                      </p:cBhvr>
                                    </p:animEffect>
                                    <p:anim calcmode="lin" valueType="num">
                                      <p:cBhvr>
                                        <p:cTn dur="1000" fill="hold" id="34"/>
                                        <p:tgtEl>
                                          <p:spTgt spid="67"/>
                                        </p:tgtEl>
                                        <p:attrNameLst>
                                          <p:attrName>ppt_x</p:attrName>
                                        </p:attrNameLst>
                                      </p:cBhvr>
                                      <p:tavLst>
                                        <p:tav tm="0">
                                          <p:val>
                                            <p:strVal val="#ppt_x"/>
                                          </p:val>
                                        </p:tav>
                                        <p:tav tm="100000">
                                          <p:val>
                                            <p:strVal val="#ppt_x"/>
                                          </p:val>
                                        </p:tav>
                                      </p:tavLst>
                                    </p:anim>
                                    <p:anim calcmode="lin" valueType="num">
                                      <p:cBhvr>
                                        <p:cTn dur="1000" fill="hold" id="35"/>
                                        <p:tgtEl>
                                          <p:spTgt spid="67"/>
                                        </p:tgtEl>
                                        <p:attrNameLst>
                                          <p:attrName>ppt_y</p:attrName>
                                        </p:attrNameLst>
                                      </p:cBhvr>
                                      <p:tavLst>
                                        <p:tav tm="0">
                                          <p:val>
                                            <p:strVal val="#ppt_y+.1"/>
                                          </p:val>
                                        </p:tav>
                                        <p:tav tm="100000">
                                          <p:val>
                                            <p:strVal val="#ppt_y"/>
                                          </p:val>
                                        </p:tav>
                                      </p:tavLst>
                                    </p:anim>
                                  </p:childTnLst>
                                </p:cTn>
                              </p:par>
                            </p:childTnLst>
                          </p:cTn>
                        </p:par>
                      </p:childTnLst>
                    </p:cTn>
                  </p:par>
                  <p:par>
                    <p:cTn fill="hold" id="36" nodeType="clickPar">
                      <p:stCondLst>
                        <p:cond delay="indefinite"/>
                      </p:stCondLst>
                      <p:childTnLst>
                        <p:par>
                          <p:cTn fill="hold" id="37" nodeType="afterGroup">
                            <p:stCondLst>
                              <p:cond delay="0"/>
                            </p:stCondLst>
                            <p:childTnLst>
                              <p:par>
                                <p:cTn fill="hold" grpId="0" id="38" nodeType="clickEffect" presetClass="entr" presetID="42" presetSubtype="0">
                                  <p:stCondLst>
                                    <p:cond delay="0"/>
                                  </p:stCondLst>
                                  <p:childTnLst>
                                    <p:set>
                                      <p:cBhvr>
                                        <p:cTn dur="1" fill="hold" id="39">
                                          <p:stCondLst>
                                            <p:cond delay="0"/>
                                          </p:stCondLst>
                                        </p:cTn>
                                        <p:tgtEl>
                                          <p:spTgt spid="69"/>
                                        </p:tgtEl>
                                        <p:attrNameLst>
                                          <p:attrName>style.visibility</p:attrName>
                                        </p:attrNameLst>
                                      </p:cBhvr>
                                      <p:to>
                                        <p:strVal val="visible"/>
                                      </p:to>
                                    </p:set>
                                    <p:animEffect filter="fade" transition="in">
                                      <p:cBhvr>
                                        <p:cTn dur="1000" id="40"/>
                                        <p:tgtEl>
                                          <p:spTgt spid="69"/>
                                        </p:tgtEl>
                                      </p:cBhvr>
                                    </p:animEffect>
                                    <p:anim calcmode="lin" valueType="num">
                                      <p:cBhvr>
                                        <p:cTn dur="1000" fill="hold" id="41"/>
                                        <p:tgtEl>
                                          <p:spTgt spid="69"/>
                                        </p:tgtEl>
                                        <p:attrNameLst>
                                          <p:attrName>ppt_x</p:attrName>
                                        </p:attrNameLst>
                                      </p:cBhvr>
                                      <p:tavLst>
                                        <p:tav tm="0">
                                          <p:val>
                                            <p:strVal val="#ppt_x"/>
                                          </p:val>
                                        </p:tav>
                                        <p:tav tm="100000">
                                          <p:val>
                                            <p:strVal val="#ppt_x"/>
                                          </p:val>
                                        </p:tav>
                                      </p:tavLst>
                                    </p:anim>
                                    <p:anim calcmode="lin" valueType="num">
                                      <p:cBhvr>
                                        <p:cTn dur="1000" fill="hold" id="42"/>
                                        <p:tgtEl>
                                          <p:spTgt spid="69"/>
                                        </p:tgtEl>
                                        <p:attrNameLst>
                                          <p:attrName>ppt_y</p:attrName>
                                        </p:attrNameLst>
                                      </p:cBhvr>
                                      <p:tavLst>
                                        <p:tav tm="0">
                                          <p:val>
                                            <p:strVal val="#ppt_y+.1"/>
                                          </p:val>
                                        </p:tav>
                                        <p:tav tm="100000">
                                          <p:val>
                                            <p:strVal val="#ppt_y"/>
                                          </p:val>
                                        </p:tav>
                                      </p:tavLst>
                                    </p:anim>
                                  </p:childTnLst>
                                </p:cTn>
                              </p:par>
                            </p:childTnLst>
                          </p:cTn>
                        </p:par>
                      </p:childTnLst>
                    </p:cTn>
                  </p:par>
                  <p:par>
                    <p:cTn fill="hold" id="43" nodeType="clickPar">
                      <p:stCondLst>
                        <p:cond delay="indefinite"/>
                      </p:stCondLst>
                      <p:childTnLst>
                        <p:par>
                          <p:cTn fill="hold" id="44" nodeType="afterGroup">
                            <p:stCondLst>
                              <p:cond delay="0"/>
                            </p:stCondLst>
                            <p:childTnLst>
                              <p:par>
                                <p:cTn fill="hold" grpId="0" id="45" nodeType="clickEffect" presetClass="entr" presetID="42" presetSubtype="0">
                                  <p:stCondLst>
                                    <p:cond delay="0"/>
                                  </p:stCondLst>
                                  <p:childTnLst>
                                    <p:set>
                                      <p:cBhvr>
                                        <p:cTn dur="1" fill="hold" id="46">
                                          <p:stCondLst>
                                            <p:cond delay="0"/>
                                          </p:stCondLst>
                                        </p:cTn>
                                        <p:tgtEl>
                                          <p:spTgt spid="70"/>
                                        </p:tgtEl>
                                        <p:attrNameLst>
                                          <p:attrName>style.visibility</p:attrName>
                                        </p:attrNameLst>
                                      </p:cBhvr>
                                      <p:to>
                                        <p:strVal val="visible"/>
                                      </p:to>
                                    </p:set>
                                    <p:animEffect filter="fade" transition="in">
                                      <p:cBhvr>
                                        <p:cTn dur="1000" id="47"/>
                                        <p:tgtEl>
                                          <p:spTgt spid="70"/>
                                        </p:tgtEl>
                                      </p:cBhvr>
                                    </p:animEffect>
                                    <p:anim calcmode="lin" valueType="num">
                                      <p:cBhvr>
                                        <p:cTn dur="1000" fill="hold" id="48"/>
                                        <p:tgtEl>
                                          <p:spTgt spid="70"/>
                                        </p:tgtEl>
                                        <p:attrNameLst>
                                          <p:attrName>ppt_x</p:attrName>
                                        </p:attrNameLst>
                                      </p:cBhvr>
                                      <p:tavLst>
                                        <p:tav tm="0">
                                          <p:val>
                                            <p:strVal val="#ppt_x"/>
                                          </p:val>
                                        </p:tav>
                                        <p:tav tm="100000">
                                          <p:val>
                                            <p:strVal val="#ppt_x"/>
                                          </p:val>
                                        </p:tav>
                                      </p:tavLst>
                                    </p:anim>
                                    <p:anim calcmode="lin" valueType="num">
                                      <p:cBhvr>
                                        <p:cTn dur="1000" fill="hold" id="49"/>
                                        <p:tgtEl>
                                          <p:spTgt spid="70"/>
                                        </p:tgtEl>
                                        <p:attrNameLst>
                                          <p:attrName>ppt_y</p:attrName>
                                        </p:attrNameLst>
                                      </p:cBhvr>
                                      <p:tavLst>
                                        <p:tav tm="0">
                                          <p:val>
                                            <p:strVal val="#ppt_y+.1"/>
                                          </p:val>
                                        </p:tav>
                                        <p:tav tm="100000">
                                          <p:val>
                                            <p:strVal val="#ppt_y"/>
                                          </p:val>
                                        </p:tav>
                                      </p:tavLst>
                                    </p:anim>
                                  </p:childTnLst>
                                </p:cTn>
                              </p:par>
                            </p:childTnLst>
                          </p:cTn>
                        </p:par>
                      </p:childTnLst>
                    </p:cTn>
                  </p:par>
                  <p:par>
                    <p:cTn fill="hold" id="50" nodeType="clickPar">
                      <p:stCondLst>
                        <p:cond delay="indefinite"/>
                      </p:stCondLst>
                      <p:childTnLst>
                        <p:par>
                          <p:cTn fill="hold" id="51" nodeType="afterGroup">
                            <p:stCondLst>
                              <p:cond delay="0"/>
                            </p:stCondLst>
                            <p:childTnLst>
                              <p:par>
                                <p:cTn fill="hold" grpId="0" id="52" nodeType="clickEffect" presetClass="entr" presetID="42" presetSubtype="0">
                                  <p:stCondLst>
                                    <p:cond delay="0"/>
                                  </p:stCondLst>
                                  <p:childTnLst>
                                    <p:set>
                                      <p:cBhvr>
                                        <p:cTn dur="1" fill="hold" id="53">
                                          <p:stCondLst>
                                            <p:cond delay="0"/>
                                          </p:stCondLst>
                                        </p:cTn>
                                        <p:tgtEl>
                                          <p:spTgt spid="71"/>
                                        </p:tgtEl>
                                        <p:attrNameLst>
                                          <p:attrName>style.visibility</p:attrName>
                                        </p:attrNameLst>
                                      </p:cBhvr>
                                      <p:to>
                                        <p:strVal val="visible"/>
                                      </p:to>
                                    </p:set>
                                    <p:animEffect filter="fade" transition="in">
                                      <p:cBhvr>
                                        <p:cTn dur="1000" id="54"/>
                                        <p:tgtEl>
                                          <p:spTgt spid="71"/>
                                        </p:tgtEl>
                                      </p:cBhvr>
                                    </p:animEffect>
                                    <p:anim calcmode="lin" valueType="num">
                                      <p:cBhvr>
                                        <p:cTn dur="1000" fill="hold" id="55"/>
                                        <p:tgtEl>
                                          <p:spTgt spid="71"/>
                                        </p:tgtEl>
                                        <p:attrNameLst>
                                          <p:attrName>ppt_x</p:attrName>
                                        </p:attrNameLst>
                                      </p:cBhvr>
                                      <p:tavLst>
                                        <p:tav tm="0">
                                          <p:val>
                                            <p:strVal val="#ppt_x"/>
                                          </p:val>
                                        </p:tav>
                                        <p:tav tm="100000">
                                          <p:val>
                                            <p:strVal val="#ppt_x"/>
                                          </p:val>
                                        </p:tav>
                                      </p:tavLst>
                                    </p:anim>
                                    <p:anim calcmode="lin" valueType="num">
                                      <p:cBhvr>
                                        <p:cTn dur="1000" fill="hold" id="56"/>
                                        <p:tgtEl>
                                          <p:spTgt spid="71"/>
                                        </p:tgtEl>
                                        <p:attrNameLst>
                                          <p:attrName>ppt_y</p:attrName>
                                        </p:attrNameLst>
                                      </p:cBhvr>
                                      <p:tavLst>
                                        <p:tav tm="0">
                                          <p:val>
                                            <p:strVal val="#ppt_y+.1"/>
                                          </p:val>
                                        </p:tav>
                                        <p:tav tm="100000">
                                          <p:val>
                                            <p:strVal val="#ppt_y"/>
                                          </p:val>
                                        </p:tav>
                                      </p:tavLst>
                                    </p:anim>
                                  </p:childTnLst>
                                </p:cTn>
                              </p:par>
                            </p:childTnLst>
                          </p:cTn>
                        </p:par>
                      </p:childTnLst>
                    </p:cTn>
                  </p:par>
                  <p:par>
                    <p:cTn fill="hold" id="57" nodeType="clickPar">
                      <p:stCondLst>
                        <p:cond delay="indefinite"/>
                      </p:stCondLst>
                      <p:childTnLst>
                        <p:par>
                          <p:cTn fill="hold" id="58" nodeType="afterGroup">
                            <p:stCondLst>
                              <p:cond delay="0"/>
                            </p:stCondLst>
                            <p:childTnLst>
                              <p:par>
                                <p:cTn fill="hold" grpId="0" id="59" nodeType="clickEffect" presetClass="entr" presetID="42" presetSubtype="0">
                                  <p:stCondLst>
                                    <p:cond delay="0"/>
                                  </p:stCondLst>
                                  <p:childTnLst>
                                    <p:set>
                                      <p:cBhvr>
                                        <p:cTn dur="1" fill="hold" id="60">
                                          <p:stCondLst>
                                            <p:cond delay="0"/>
                                          </p:stCondLst>
                                        </p:cTn>
                                        <p:tgtEl>
                                          <p:spTgt spid="72"/>
                                        </p:tgtEl>
                                        <p:attrNameLst>
                                          <p:attrName>style.visibility</p:attrName>
                                        </p:attrNameLst>
                                      </p:cBhvr>
                                      <p:to>
                                        <p:strVal val="visible"/>
                                      </p:to>
                                    </p:set>
                                    <p:animEffect filter="fade" transition="in">
                                      <p:cBhvr>
                                        <p:cTn dur="1000" id="61"/>
                                        <p:tgtEl>
                                          <p:spTgt spid="72"/>
                                        </p:tgtEl>
                                      </p:cBhvr>
                                    </p:animEffect>
                                    <p:anim calcmode="lin" valueType="num">
                                      <p:cBhvr>
                                        <p:cTn dur="1000" fill="hold" id="62"/>
                                        <p:tgtEl>
                                          <p:spTgt spid="72"/>
                                        </p:tgtEl>
                                        <p:attrNameLst>
                                          <p:attrName>ppt_x</p:attrName>
                                        </p:attrNameLst>
                                      </p:cBhvr>
                                      <p:tavLst>
                                        <p:tav tm="0">
                                          <p:val>
                                            <p:strVal val="#ppt_x"/>
                                          </p:val>
                                        </p:tav>
                                        <p:tav tm="100000">
                                          <p:val>
                                            <p:strVal val="#ppt_x"/>
                                          </p:val>
                                        </p:tav>
                                      </p:tavLst>
                                    </p:anim>
                                    <p:anim calcmode="lin" valueType="num">
                                      <p:cBhvr>
                                        <p:cTn dur="1000" fill="hold" id="63"/>
                                        <p:tgtEl>
                                          <p:spTgt spid="72"/>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7"/>
      <p:bldP grpId="0" spid="69"/>
      <p:bldP grpId="0" spid="70"/>
      <p:bldP grpId="0" spid="71"/>
      <p:bldP grpId="0" spid="72"/>
      <p:bldP grpId="0" spid="84"/>
      <p:bldP grpId="0" spid="95"/>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a:extLst>
              <a:ext uri="{FF2B5EF4-FFF2-40B4-BE49-F238E27FC236}">
                <a16:creationId xmlns:a16="http://schemas.microsoft.com/office/drawing/2014/main" id="{2C7394A7-3C86-48DC-8274-6594601B9D76}"/>
              </a:ext>
            </a:extLst>
          </p:cNvPr>
          <p:cNvGrpSpPr/>
          <p:nvPr/>
        </p:nvGrpSpPr>
        <p:grpSpPr>
          <a:xfrm>
            <a:off x="1041884" y="1564964"/>
            <a:ext cx="1580835" cy="1483070"/>
            <a:chOff x="3755213" y="3368450"/>
            <a:chExt cx="1580835" cy="1483070"/>
          </a:xfrm>
        </p:grpSpPr>
        <p:sp>
          <p:nvSpPr>
            <p:cNvPr id="21" name="i$1íḓê">
              <a:extLst>
                <a:ext uri="{FF2B5EF4-FFF2-40B4-BE49-F238E27FC236}">
                  <a16:creationId xmlns:a16="http://schemas.microsoft.com/office/drawing/2014/main" id="{3655D1CC-0C92-49B1-BE9C-B027545DDA07}"/>
                </a:ext>
              </a:extLst>
            </p:cNvPr>
            <p:cNvSpPr/>
            <p:nvPr/>
          </p:nvSpPr>
          <p:spPr>
            <a:xfrm rot="8318693">
              <a:off x="3755213" y="3368450"/>
              <a:ext cx="1492988" cy="1483070"/>
            </a:xfrm>
            <a:custGeom>
              <a:gdLst>
                <a:gd fmla="*/ 0 w 3071958" name="connsiteX0"/>
                <a:gd fmla="*/ 223427 h 3051550" name="connsiteY0"/>
                <a:gd fmla="*/ 5457 w 3071958" name="connsiteX1"/>
                <a:gd fmla="*/ 222835 h 3051550" name="connsiteY1"/>
                <a:gd fmla="*/ 5460 w 3071958" name="connsiteX2"/>
                <a:gd fmla="*/ 220334 h 3051550" name="connsiteY2"/>
                <a:gd fmla="*/ 28507 w 3071958" name="connsiteX3"/>
                <a:gd fmla="*/ 220334 h 3051550" name="connsiteY3"/>
                <a:gd fmla="*/ 2059257 w 3071958" name="connsiteX4"/>
                <a:gd fmla="*/ 0 h 3051550" name="connsiteY4"/>
                <a:gd fmla="*/ 2119482 w 3071958" name="connsiteX5"/>
                <a:gd fmla="*/ 935855 h 3051550" name="connsiteY5"/>
                <a:gd fmla="*/ 1815594 w 3071958" name="connsiteX6"/>
                <a:gd fmla="*/ 952732 h 3051550" name="connsiteY6"/>
                <a:gd fmla="*/ 3071958 w 3071958" name="connsiteX7"/>
                <a:gd fmla="*/ 2076888 h 3051550" name="connsiteY7"/>
                <a:gd fmla="*/ 2199859 w 3071958" name="connsiteX8"/>
                <a:gd fmla="*/ 3051550 h 3051550" name="connsiteY8"/>
                <a:gd fmla="*/ 972751 w 3071958" name="connsiteX9"/>
                <a:gd fmla="*/ 1953570 h 3051550" name="connsiteY9"/>
                <a:gd fmla="*/ 972751 w 3071958" name="connsiteX10"/>
                <a:gd fmla="*/ 2236153 h 3051550" name="connsiteY10"/>
                <a:gd fmla="*/ 2769 w 3071958" name="connsiteX11"/>
                <a:gd fmla="*/ 2284871 h 3051550" name="connsiteY11"/>
                <a:gd fmla="*/ 5395 w 3071958" name="connsiteX12"/>
                <a:gd fmla="*/ 270325 h 3051550" name="connsiteY1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b="b" l="l" r="r" t="t"/>
              <a:pathLst>
                <a:path h="3051550" w="3071958">
                  <a:moveTo>
                    <a:pt x="0" y="223427"/>
                  </a:moveTo>
                  <a:lnTo>
                    <a:pt x="5457" y="222835"/>
                  </a:lnTo>
                  <a:lnTo>
                    <a:pt x="5460" y="220334"/>
                  </a:lnTo>
                  <a:lnTo>
                    <a:pt x="28507" y="220334"/>
                  </a:lnTo>
                  <a:lnTo>
                    <a:pt x="2059257" y="0"/>
                  </a:lnTo>
                  <a:lnTo>
                    <a:pt x="2119482" y="935855"/>
                  </a:lnTo>
                  <a:lnTo>
                    <a:pt x="1815594" y="952732"/>
                  </a:lnTo>
                  <a:lnTo>
                    <a:pt x="3071958" y="2076888"/>
                  </a:lnTo>
                  <a:lnTo>
                    <a:pt x="2199859" y="3051550"/>
                  </a:lnTo>
                  <a:lnTo>
                    <a:pt x="972751" y="1953570"/>
                  </a:lnTo>
                  <a:lnTo>
                    <a:pt x="972751" y="2236153"/>
                  </a:lnTo>
                  <a:lnTo>
                    <a:pt x="2769" y="2284871"/>
                  </a:lnTo>
                  <a:lnTo>
                    <a:pt x="5395" y="270325"/>
                  </a:lnTo>
                  <a:close/>
                </a:path>
              </a:pathLst>
            </a:custGeom>
            <a:solidFill>
              <a:srgbClr val="C00000"/>
            </a:solidFill>
            <a:ln w="19050">
              <a:noFill/>
              <a:round/>
            </a:ln>
          </p:spPr>
          <p:txBody>
            <a:bodyPr anchor="ctr" anchorCtr="1" bIns="45720" compatLnSpc="1" lIns="91440" numCol="1" rIns="91440" rtlCol="0" tIns="45720" vert="horz" wrap="none"/>
            <a:lstStyle/>
            <a:p>
              <a:pPr algn="ctr"/>
              <a:endParaRPr b="1" lang="en-US" sz="1200">
                <a:solidFill>
                  <a:schemeClr val="tx1">
                    <a:lumMod val="75000"/>
                    <a:lumOff val="25000"/>
                  </a:schemeClr>
                </a:solidFill>
                <a:cs typeface="+mn-ea"/>
                <a:sym typeface="+mn-lt"/>
              </a:endParaRPr>
            </a:p>
          </p:txBody>
        </p:sp>
        <p:sp>
          <p:nvSpPr>
            <p:cNvPr id="36" name="文本框 35">
              <a:extLst>
                <a:ext uri="{FF2B5EF4-FFF2-40B4-BE49-F238E27FC236}">
                  <a16:creationId xmlns:a16="http://schemas.microsoft.com/office/drawing/2014/main" id="{A0CDB6EE-A1D3-44CD-9FA0-3611966D1687}"/>
                </a:ext>
              </a:extLst>
            </p:cNvPr>
            <p:cNvSpPr txBox="1"/>
            <p:nvPr/>
          </p:nvSpPr>
          <p:spPr>
            <a:xfrm>
              <a:off x="4059724" y="3786869"/>
              <a:ext cx="1276324" cy="502920"/>
            </a:xfrm>
            <a:prstGeom prst="rect">
              <a:avLst/>
            </a:prstGeom>
            <a:noFill/>
          </p:spPr>
          <p:txBody>
            <a:bodyPr rtlCol="0" wrap="square">
              <a:spAutoFit/>
            </a:bodyPr>
            <a:lstStyle/>
            <a:p>
              <a:pPr>
                <a:lnSpc>
                  <a:spcPct val="150000"/>
                </a:lnSpc>
              </a:pPr>
              <a:r>
                <a:rPr altLang="en-US" b="1" lang="zh-CN">
                  <a:solidFill>
                    <a:schemeClr val="bg1"/>
                  </a:solidFill>
                  <a:cs typeface="+mn-ea"/>
                  <a:sym typeface="+mn-lt"/>
                </a:rPr>
                <a:t>做好自救</a:t>
              </a:r>
            </a:p>
          </p:txBody>
        </p:sp>
      </p:grpSp>
      <p:sp>
        <p:nvSpPr>
          <p:cNvPr id="37" name="文本框 36">
            <a:extLst>
              <a:ext uri="{FF2B5EF4-FFF2-40B4-BE49-F238E27FC236}">
                <a16:creationId xmlns:a16="http://schemas.microsoft.com/office/drawing/2014/main" id="{0D97C36E-4399-48E0-B570-A9BC1E63EE10}"/>
              </a:ext>
            </a:extLst>
          </p:cNvPr>
          <p:cNvSpPr txBox="1"/>
          <p:nvPr/>
        </p:nvSpPr>
        <p:spPr>
          <a:xfrm>
            <a:off x="2988648" y="1740873"/>
            <a:ext cx="8191198" cy="1554480"/>
          </a:xfrm>
          <a:prstGeom prst="rect">
            <a:avLst/>
          </a:prstGeom>
          <a:noFill/>
        </p:spPr>
        <p:txBody>
          <a:bodyPr rtlCol="0" wrap="square">
            <a:spAutoFit/>
          </a:bodyPr>
          <a:lstStyle/>
          <a:p>
            <a:pPr>
              <a:lnSpc>
                <a:spcPct val="150000"/>
              </a:lnSpc>
            </a:pPr>
            <a:r>
              <a:rPr altLang="en-US" lang="zh-CN" sz="1600">
                <a:solidFill>
                  <a:srgbClr val="1A2C2B"/>
                </a:solidFill>
                <a:cs typeface="+mn-ea"/>
                <a:sym typeface="+mn-lt"/>
              </a:rPr>
              <a:t>遭遇突发事件，应该积极做好自救，特别是在职场上，一旦遭遇了一些突发的比较危险的事情之时，一定要做好自救，千万不能不顾危险的乱碰乱转，要知道，生命是最宝贵的，一旦失去了，就什么都没有了，所以做任何事，都得以生命为重，在突发事件面前，还是要以生命为重。</a:t>
            </a:r>
          </a:p>
        </p:txBody>
      </p:sp>
      <p:sp>
        <p:nvSpPr>
          <p:cNvPr id="38" name="文本框 37">
            <a:extLst>
              <a:ext uri="{FF2B5EF4-FFF2-40B4-BE49-F238E27FC236}">
                <a16:creationId xmlns:a16="http://schemas.microsoft.com/office/drawing/2014/main" id="{D2491DA9-2298-4685-8F50-2A15470964E9}"/>
              </a:ext>
            </a:extLst>
          </p:cNvPr>
          <p:cNvSpPr txBox="1"/>
          <p:nvPr/>
        </p:nvSpPr>
        <p:spPr>
          <a:xfrm>
            <a:off x="1346395" y="3859899"/>
            <a:ext cx="7560441" cy="1188720"/>
          </a:xfrm>
          <a:prstGeom prst="rect">
            <a:avLst/>
          </a:prstGeom>
          <a:noFill/>
        </p:spPr>
        <p:txBody>
          <a:bodyPr rtlCol="0" wrap="square">
            <a:spAutoFit/>
          </a:bodyPr>
          <a:lstStyle/>
          <a:p>
            <a:pPr>
              <a:lnSpc>
                <a:spcPct val="150000"/>
              </a:lnSpc>
            </a:pPr>
            <a:r>
              <a:rPr altLang="en-US" lang="zh-CN" sz="1600">
                <a:solidFill>
                  <a:srgbClr val="1A2C2B"/>
                </a:solidFill>
                <a:cs typeface="+mn-ea"/>
                <a:sym typeface="+mn-lt"/>
              </a:rPr>
              <a:t>遭遇突发事件，应该积极做好安抚，比如遭遇一些突发性的集体事件之时，一定要做好安抚，安抚主要是安抚好大家烦躁愤怒的情绪，不要去激化愤怒的情绪，也不要去激化任何矛盾，特别是在面对这些情绪激动的人群时，安抚绝对是第一位的。</a:t>
            </a:r>
          </a:p>
        </p:txBody>
      </p:sp>
      <p:sp>
        <p:nvSpPr>
          <p:cNvPr id="51" name="文本框 50">
            <a:extLst>
              <a:ext uri="{FF2B5EF4-FFF2-40B4-BE49-F238E27FC236}">
                <a16:creationId xmlns:a16="http://schemas.microsoft.com/office/drawing/2014/main" id="{FE2E2292-C164-42B1-A165-F20694F49848}"/>
              </a:ext>
            </a:extLst>
          </p:cNvPr>
          <p:cNvSpPr txBox="1"/>
          <p:nvPr/>
        </p:nvSpPr>
        <p:spPr>
          <a:xfrm>
            <a:off x="1542159" y="491490"/>
            <a:ext cx="2596931" cy="518160"/>
          </a:xfrm>
          <a:prstGeom prst="rect">
            <a:avLst/>
          </a:prstGeom>
          <a:noFill/>
          <a:ln>
            <a:noFill/>
          </a:ln>
        </p:spPr>
        <p:txBody>
          <a:bodyPr rtlCol="0" wrap="square">
            <a:spAutoFit/>
          </a:bodyPr>
          <a:lstStyle/>
          <a:p>
            <a:pPr algn="dist"/>
            <a:r>
              <a:rPr altLang="en-US" b="1" lang="zh-CN" sz="2800">
                <a:solidFill>
                  <a:srgbClr val="C00000"/>
                </a:solidFill>
                <a:cs typeface="+mn-ea"/>
                <a:sym typeface="+mn-lt"/>
              </a:rPr>
              <a:t>应对紧急事件</a:t>
            </a:r>
          </a:p>
        </p:txBody>
      </p:sp>
      <p:grpSp>
        <p:nvGrpSpPr>
          <p:cNvPr id="52" name="组合 51">
            <a:extLst>
              <a:ext uri="{FF2B5EF4-FFF2-40B4-BE49-F238E27FC236}">
                <a16:creationId xmlns:a16="http://schemas.microsoft.com/office/drawing/2014/main" id="{ED3DB7BE-66A6-4DE4-AFD6-A247D35849C8}"/>
              </a:ext>
            </a:extLst>
          </p:cNvPr>
          <p:cNvGrpSpPr/>
          <p:nvPr/>
        </p:nvGrpSpPr>
        <p:grpSpPr>
          <a:xfrm>
            <a:off x="847425" y="597201"/>
            <a:ext cx="567789" cy="234124"/>
            <a:chOff x="3643407" y="798627"/>
            <a:chExt cx="567789" cy="234124"/>
          </a:xfrm>
          <a:solidFill>
            <a:srgbClr val="C00000"/>
          </a:solidFill>
        </p:grpSpPr>
        <p:grpSp>
          <p:nvGrpSpPr>
            <p:cNvPr id="53" name="íṡļíḍe">
              <a:extLst>
                <a:ext uri="{FF2B5EF4-FFF2-40B4-BE49-F238E27FC236}">
                  <a16:creationId xmlns:a16="http://schemas.microsoft.com/office/drawing/2014/main" id="{1FD303DB-4387-4D54-8C7D-CD2A24796A78}"/>
                </a:ext>
              </a:extLst>
            </p:cNvPr>
            <p:cNvGrpSpPr/>
            <p:nvPr/>
          </p:nvGrpSpPr>
          <p:grpSpPr>
            <a:xfrm>
              <a:off x="3643407" y="798627"/>
              <a:ext cx="194460" cy="234124"/>
              <a:chOff x="6932220" y="2026513"/>
              <a:chExt cx="194460" cy="234124"/>
            </a:xfrm>
            <a:grpFill/>
          </p:grpSpPr>
          <p:sp>
            <p:nvSpPr>
              <p:cNvPr id="60" name="îSḻíḍé">
                <a:extLst>
                  <a:ext uri="{FF2B5EF4-FFF2-40B4-BE49-F238E27FC236}">
                    <a16:creationId xmlns:a16="http://schemas.microsoft.com/office/drawing/2014/main" id="{754E2CBB-8561-4B7B-8B50-FC6D326542E5}"/>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61" name="íṧliḍè">
                <a:extLst>
                  <a:ext uri="{FF2B5EF4-FFF2-40B4-BE49-F238E27FC236}">
                    <a16:creationId xmlns:a16="http://schemas.microsoft.com/office/drawing/2014/main" id="{C47EE1E6-F992-48DE-831F-DF0C129F43B7}"/>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54" name="íṡļíḍe">
              <a:extLst>
                <a:ext uri="{FF2B5EF4-FFF2-40B4-BE49-F238E27FC236}">
                  <a16:creationId xmlns:a16="http://schemas.microsoft.com/office/drawing/2014/main" id="{6EAC55FD-6575-4045-B1D4-C29CAD48856A}"/>
                </a:ext>
              </a:extLst>
            </p:cNvPr>
            <p:cNvGrpSpPr/>
            <p:nvPr/>
          </p:nvGrpSpPr>
          <p:grpSpPr>
            <a:xfrm>
              <a:off x="3837866" y="798627"/>
              <a:ext cx="194460" cy="234124"/>
              <a:chOff x="6932220" y="2026513"/>
              <a:chExt cx="194460" cy="234124"/>
            </a:xfrm>
            <a:grpFill/>
          </p:grpSpPr>
          <p:sp>
            <p:nvSpPr>
              <p:cNvPr id="58" name="îSḻíḍé">
                <a:extLst>
                  <a:ext uri="{FF2B5EF4-FFF2-40B4-BE49-F238E27FC236}">
                    <a16:creationId xmlns:a16="http://schemas.microsoft.com/office/drawing/2014/main" id="{3FADA194-CF7B-4AAF-BE83-C4350CA4F155}"/>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59" name="íṧliḍè">
                <a:extLst>
                  <a:ext uri="{FF2B5EF4-FFF2-40B4-BE49-F238E27FC236}">
                    <a16:creationId xmlns:a16="http://schemas.microsoft.com/office/drawing/2014/main" id="{22ED7CAA-A2F3-4BF4-89BC-4F77E2CFB333}"/>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55" name="íṡļíḍe">
              <a:extLst>
                <a:ext uri="{FF2B5EF4-FFF2-40B4-BE49-F238E27FC236}">
                  <a16:creationId xmlns:a16="http://schemas.microsoft.com/office/drawing/2014/main" id="{19FBE0D3-4F98-40E3-BD81-93F8D19D59F7}"/>
                </a:ext>
              </a:extLst>
            </p:cNvPr>
            <p:cNvGrpSpPr/>
            <p:nvPr/>
          </p:nvGrpSpPr>
          <p:grpSpPr>
            <a:xfrm>
              <a:off x="4016736" y="798627"/>
              <a:ext cx="194460" cy="234124"/>
              <a:chOff x="6932220" y="2026513"/>
              <a:chExt cx="194460" cy="234124"/>
            </a:xfrm>
            <a:grpFill/>
          </p:grpSpPr>
          <p:sp>
            <p:nvSpPr>
              <p:cNvPr id="56" name="îSḻíḍé">
                <a:extLst>
                  <a:ext uri="{FF2B5EF4-FFF2-40B4-BE49-F238E27FC236}">
                    <a16:creationId xmlns:a16="http://schemas.microsoft.com/office/drawing/2014/main" id="{90EB5D9E-E4A9-4D31-B1BA-85E6679FB1E5}"/>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57" name="íṧliḍè">
                <a:extLst>
                  <a:ext uri="{FF2B5EF4-FFF2-40B4-BE49-F238E27FC236}">
                    <a16:creationId xmlns:a16="http://schemas.microsoft.com/office/drawing/2014/main" id="{1CC79F6C-2C19-4E47-ABF8-EB18AE904E13}"/>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sp>
        <p:nvSpPr>
          <p:cNvPr id="62" name="矩形 61">
            <a:extLst>
              <a:ext uri="{FF2B5EF4-FFF2-40B4-BE49-F238E27FC236}">
                <a16:creationId xmlns:a16="http://schemas.microsoft.com/office/drawing/2014/main" id="{FDDD1D85-10E5-426C-A2B0-E31F43C4522B}"/>
              </a:ext>
            </a:extLst>
          </p:cNvPr>
          <p:cNvSpPr/>
          <p:nvPr/>
        </p:nvSpPr>
        <p:spPr>
          <a:xfrm>
            <a:off x="4139090" y="556031"/>
            <a:ext cx="2646482" cy="304800"/>
          </a:xfrm>
          <a:prstGeom prst="rect">
            <a:avLst/>
          </a:prstGeom>
        </p:spPr>
        <p:txBody>
          <a:bodyPr wrap="square">
            <a:spAutoFit/>
          </a:bodyPr>
          <a:lstStyle/>
          <a:p>
            <a:pPr algn="dist"/>
            <a:r>
              <a:rPr altLang="zh-CN" lang="en-US" sz="1400">
                <a:solidFill>
                  <a:srgbClr val="1A2C2B"/>
                </a:solidFill>
              </a:rPr>
              <a:t>Emergency response</a:t>
            </a:r>
          </a:p>
        </p:txBody>
      </p:sp>
      <p:grpSp>
        <p:nvGrpSpPr>
          <p:cNvPr id="63" name="组合 62">
            <a:extLst>
              <a:ext uri="{FF2B5EF4-FFF2-40B4-BE49-F238E27FC236}">
                <a16:creationId xmlns:a16="http://schemas.microsoft.com/office/drawing/2014/main" id="{22DE253B-0FF4-4BE0-B642-72D519EEC741}"/>
              </a:ext>
            </a:extLst>
          </p:cNvPr>
          <p:cNvGrpSpPr/>
          <p:nvPr/>
        </p:nvGrpSpPr>
        <p:grpSpPr>
          <a:xfrm flipH="1">
            <a:off x="9345088" y="3829074"/>
            <a:ext cx="1492988" cy="1483070"/>
            <a:chOff x="3755213" y="3368450"/>
            <a:chExt cx="1492988" cy="1483070"/>
          </a:xfrm>
        </p:grpSpPr>
        <p:sp>
          <p:nvSpPr>
            <p:cNvPr id="64" name="i$1íḓê">
              <a:extLst>
                <a:ext uri="{FF2B5EF4-FFF2-40B4-BE49-F238E27FC236}">
                  <a16:creationId xmlns:a16="http://schemas.microsoft.com/office/drawing/2014/main" id="{40C3E7FD-3EE3-49EA-BA87-381CC099C527}"/>
                </a:ext>
              </a:extLst>
            </p:cNvPr>
            <p:cNvSpPr/>
            <p:nvPr/>
          </p:nvSpPr>
          <p:spPr>
            <a:xfrm rot="8318693">
              <a:off x="3755213" y="3368450"/>
              <a:ext cx="1492988" cy="1483070"/>
            </a:xfrm>
            <a:custGeom>
              <a:gdLst>
                <a:gd fmla="*/ 0 w 3071958" name="connsiteX0"/>
                <a:gd fmla="*/ 223427 h 3051550" name="connsiteY0"/>
                <a:gd fmla="*/ 5457 w 3071958" name="connsiteX1"/>
                <a:gd fmla="*/ 222835 h 3051550" name="connsiteY1"/>
                <a:gd fmla="*/ 5460 w 3071958" name="connsiteX2"/>
                <a:gd fmla="*/ 220334 h 3051550" name="connsiteY2"/>
                <a:gd fmla="*/ 28507 w 3071958" name="connsiteX3"/>
                <a:gd fmla="*/ 220334 h 3051550" name="connsiteY3"/>
                <a:gd fmla="*/ 2059257 w 3071958" name="connsiteX4"/>
                <a:gd fmla="*/ 0 h 3051550" name="connsiteY4"/>
                <a:gd fmla="*/ 2119482 w 3071958" name="connsiteX5"/>
                <a:gd fmla="*/ 935855 h 3051550" name="connsiteY5"/>
                <a:gd fmla="*/ 1815594 w 3071958" name="connsiteX6"/>
                <a:gd fmla="*/ 952732 h 3051550" name="connsiteY6"/>
                <a:gd fmla="*/ 3071958 w 3071958" name="connsiteX7"/>
                <a:gd fmla="*/ 2076888 h 3051550" name="connsiteY7"/>
                <a:gd fmla="*/ 2199859 w 3071958" name="connsiteX8"/>
                <a:gd fmla="*/ 3051550 h 3051550" name="connsiteY8"/>
                <a:gd fmla="*/ 972751 w 3071958" name="connsiteX9"/>
                <a:gd fmla="*/ 1953570 h 3051550" name="connsiteY9"/>
                <a:gd fmla="*/ 972751 w 3071958" name="connsiteX10"/>
                <a:gd fmla="*/ 2236153 h 3051550" name="connsiteY10"/>
                <a:gd fmla="*/ 2769 w 3071958" name="connsiteX11"/>
                <a:gd fmla="*/ 2284871 h 3051550" name="connsiteY11"/>
                <a:gd fmla="*/ 5395 w 3071958" name="connsiteX12"/>
                <a:gd fmla="*/ 270325 h 3051550" name="connsiteY1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b="b" l="l" r="r" t="t"/>
              <a:pathLst>
                <a:path h="3051550" w="3071958">
                  <a:moveTo>
                    <a:pt x="0" y="223427"/>
                  </a:moveTo>
                  <a:lnTo>
                    <a:pt x="5457" y="222835"/>
                  </a:lnTo>
                  <a:lnTo>
                    <a:pt x="5460" y="220334"/>
                  </a:lnTo>
                  <a:lnTo>
                    <a:pt x="28507" y="220334"/>
                  </a:lnTo>
                  <a:lnTo>
                    <a:pt x="2059257" y="0"/>
                  </a:lnTo>
                  <a:lnTo>
                    <a:pt x="2119482" y="935855"/>
                  </a:lnTo>
                  <a:lnTo>
                    <a:pt x="1815594" y="952732"/>
                  </a:lnTo>
                  <a:lnTo>
                    <a:pt x="3071958" y="2076888"/>
                  </a:lnTo>
                  <a:lnTo>
                    <a:pt x="2199859" y="3051550"/>
                  </a:lnTo>
                  <a:lnTo>
                    <a:pt x="972751" y="1953570"/>
                  </a:lnTo>
                  <a:lnTo>
                    <a:pt x="972751" y="2236153"/>
                  </a:lnTo>
                  <a:lnTo>
                    <a:pt x="2769" y="2284871"/>
                  </a:lnTo>
                  <a:lnTo>
                    <a:pt x="5395" y="270325"/>
                  </a:lnTo>
                  <a:close/>
                </a:path>
              </a:pathLst>
            </a:custGeom>
            <a:solidFill>
              <a:srgbClr val="5D5D5D"/>
            </a:solidFill>
            <a:ln w="19050">
              <a:noFill/>
              <a:round/>
            </a:ln>
          </p:spPr>
          <p:txBody>
            <a:bodyPr anchor="ctr" anchorCtr="1" bIns="45720" compatLnSpc="1" lIns="91440" numCol="1" rIns="91440" rtlCol="0" tIns="45720" vert="horz" wrap="none"/>
            <a:lstStyle/>
            <a:p>
              <a:pPr algn="ctr"/>
              <a:endParaRPr b="1" lang="en-US" sz="1200">
                <a:solidFill>
                  <a:schemeClr val="tx1">
                    <a:lumMod val="75000"/>
                    <a:lumOff val="25000"/>
                  </a:schemeClr>
                </a:solidFill>
                <a:cs typeface="+mn-ea"/>
                <a:sym typeface="+mn-lt"/>
              </a:endParaRPr>
            </a:p>
          </p:txBody>
        </p:sp>
        <p:sp>
          <p:nvSpPr>
            <p:cNvPr id="65" name="文本框 64">
              <a:extLst>
                <a:ext uri="{FF2B5EF4-FFF2-40B4-BE49-F238E27FC236}">
                  <a16:creationId xmlns:a16="http://schemas.microsoft.com/office/drawing/2014/main" id="{820A5134-06A1-4838-96DC-FCBF378C4EAA}"/>
                </a:ext>
              </a:extLst>
            </p:cNvPr>
            <p:cNvSpPr txBox="1"/>
            <p:nvPr/>
          </p:nvSpPr>
          <p:spPr>
            <a:xfrm>
              <a:off x="3863546" y="3786303"/>
              <a:ext cx="1276324" cy="502920"/>
            </a:xfrm>
            <a:prstGeom prst="rect">
              <a:avLst/>
            </a:prstGeom>
            <a:noFill/>
          </p:spPr>
          <p:txBody>
            <a:bodyPr rtlCol="0" wrap="square">
              <a:spAutoFit/>
            </a:bodyPr>
            <a:lstStyle/>
            <a:p>
              <a:pPr>
                <a:lnSpc>
                  <a:spcPct val="150000"/>
                </a:lnSpc>
              </a:pPr>
              <a:r>
                <a:rPr altLang="en-US" b="1" lang="zh-CN">
                  <a:solidFill>
                    <a:schemeClr val="bg1"/>
                  </a:solidFill>
                  <a:cs typeface="+mn-ea"/>
                  <a:sym typeface="+mn-lt"/>
                </a:rPr>
                <a:t>做好安抚</a:t>
              </a:r>
            </a:p>
          </p:txBody>
        </p:sp>
      </p:grpSp>
      <p:cxnSp>
        <p:nvCxnSpPr>
          <p:cNvPr id="66" name="直接连接符 65">
            <a:extLst>
              <a:ext uri="{FF2B5EF4-FFF2-40B4-BE49-F238E27FC236}">
                <a16:creationId xmlns:a16="http://schemas.microsoft.com/office/drawing/2014/main" id="{70AA0C8C-2BBE-4328-AC58-2AF17BC696A2}"/>
              </a:ext>
            </a:extLst>
          </p:cNvPr>
          <p:cNvCxnSpPr/>
          <p:nvPr/>
        </p:nvCxnSpPr>
        <p:spPr>
          <a:xfrm>
            <a:off x="1528439" y="3362151"/>
            <a:ext cx="9135122" cy="0"/>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Tree>
    <p:custDataLst>
      <p:tags r:id="rId2"/>
    </p:custDataLst>
    <p:extLst>
      <p:ext uri="{BB962C8B-B14F-4D97-AF65-F5344CB8AC3E}">
        <p14:creationId val="704709574"/>
      </p:ext>
    </p:extLst>
  </p:cSld>
  <p:clrMapOvr>
    <a:masterClrMapping/>
  </p:clrMapOvr>
  <p:transition advTm="3000" spd="slow">
    <p:push dir="u"/>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8">
                                  <p:stCondLst>
                                    <p:cond delay="0"/>
                                  </p:stCondLst>
                                  <p:childTnLst>
                                    <p:set>
                                      <p:cBhvr>
                                        <p:cTn dur="1" fill="hold" id="6">
                                          <p:stCondLst>
                                            <p:cond delay="0"/>
                                          </p:stCondLst>
                                        </p:cTn>
                                        <p:tgtEl>
                                          <p:spTgt spid="52"/>
                                        </p:tgtEl>
                                        <p:attrNameLst>
                                          <p:attrName>style.visibility</p:attrName>
                                        </p:attrNameLst>
                                      </p:cBhvr>
                                      <p:to>
                                        <p:strVal val="visible"/>
                                      </p:to>
                                    </p:set>
                                    <p:anim calcmode="lin" valueType="num">
                                      <p:cBhvr additive="base">
                                        <p:cTn dur="500" fill="hold" id="7"/>
                                        <p:tgtEl>
                                          <p:spTgt spid="52"/>
                                        </p:tgtEl>
                                        <p:attrNameLst>
                                          <p:attrName>ppt_x</p:attrName>
                                        </p:attrNameLst>
                                      </p:cBhvr>
                                      <p:tavLst>
                                        <p:tav tm="0">
                                          <p:val>
                                            <p:strVal val="0-#ppt_w/2"/>
                                          </p:val>
                                        </p:tav>
                                        <p:tav tm="100000">
                                          <p:val>
                                            <p:strVal val="#ppt_x"/>
                                          </p:val>
                                        </p:tav>
                                      </p:tavLst>
                                    </p:anim>
                                    <p:anim calcmode="lin" valueType="num">
                                      <p:cBhvr additive="base">
                                        <p:cTn dur="500" fill="hold" id="8"/>
                                        <p:tgtEl>
                                          <p:spTgt spid="52"/>
                                        </p:tgtEl>
                                        <p:attrNameLst>
                                          <p:attrName>ppt_y</p:attrName>
                                        </p:attrNameLst>
                                      </p:cBhvr>
                                      <p:tavLst>
                                        <p:tav tm="0">
                                          <p:val>
                                            <p:strVal val="#ppt_y"/>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2" presetSubtype="8">
                                  <p:stCondLst>
                                    <p:cond delay="0"/>
                                  </p:stCondLst>
                                  <p:childTnLst>
                                    <p:set>
                                      <p:cBhvr>
                                        <p:cTn dur="1" fill="hold" id="12">
                                          <p:stCondLst>
                                            <p:cond delay="0"/>
                                          </p:stCondLst>
                                        </p:cTn>
                                        <p:tgtEl>
                                          <p:spTgt spid="51"/>
                                        </p:tgtEl>
                                        <p:attrNameLst>
                                          <p:attrName>style.visibility</p:attrName>
                                        </p:attrNameLst>
                                      </p:cBhvr>
                                      <p:to>
                                        <p:strVal val="visible"/>
                                      </p:to>
                                    </p:set>
                                    <p:animEffect filter="wipe(left)" transition="in">
                                      <p:cBhvr>
                                        <p:cTn dur="500" id="13"/>
                                        <p:tgtEl>
                                          <p:spTgt spid="51"/>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42" presetSubtype="0">
                                  <p:stCondLst>
                                    <p:cond delay="0"/>
                                  </p:stCondLst>
                                  <p:childTnLst>
                                    <p:set>
                                      <p:cBhvr>
                                        <p:cTn dur="1" fill="hold" id="17">
                                          <p:stCondLst>
                                            <p:cond delay="0"/>
                                          </p:stCondLst>
                                        </p:cTn>
                                        <p:tgtEl>
                                          <p:spTgt spid="62"/>
                                        </p:tgtEl>
                                        <p:attrNameLst>
                                          <p:attrName>style.visibility</p:attrName>
                                        </p:attrNameLst>
                                      </p:cBhvr>
                                      <p:to>
                                        <p:strVal val="visible"/>
                                      </p:to>
                                    </p:set>
                                    <p:animEffect filter="fade" transition="in">
                                      <p:cBhvr>
                                        <p:cTn dur="1000" id="18"/>
                                        <p:tgtEl>
                                          <p:spTgt spid="62"/>
                                        </p:tgtEl>
                                      </p:cBhvr>
                                    </p:animEffect>
                                    <p:anim calcmode="lin" valueType="num">
                                      <p:cBhvr>
                                        <p:cTn dur="1000" fill="hold" id="19"/>
                                        <p:tgtEl>
                                          <p:spTgt spid="62"/>
                                        </p:tgtEl>
                                        <p:attrNameLst>
                                          <p:attrName>ppt_x</p:attrName>
                                        </p:attrNameLst>
                                      </p:cBhvr>
                                      <p:tavLst>
                                        <p:tav tm="0">
                                          <p:val>
                                            <p:strVal val="#ppt_x"/>
                                          </p:val>
                                        </p:tav>
                                        <p:tav tm="100000">
                                          <p:val>
                                            <p:strVal val="#ppt_x"/>
                                          </p:val>
                                        </p:tav>
                                      </p:tavLst>
                                    </p:anim>
                                    <p:anim calcmode="lin" valueType="num">
                                      <p:cBhvr>
                                        <p:cTn dur="1000" fill="hold" id="20"/>
                                        <p:tgtEl>
                                          <p:spTgt spid="62"/>
                                        </p:tgtEl>
                                        <p:attrNameLst>
                                          <p:attrName>ppt_y</p:attrName>
                                        </p:attrNameLst>
                                      </p:cBhvr>
                                      <p:tavLst>
                                        <p:tav tm="0">
                                          <p:val>
                                            <p:strVal val="#ppt_y+.1"/>
                                          </p:val>
                                        </p:tav>
                                        <p:tav tm="100000">
                                          <p:val>
                                            <p:strVal val="#ppt_y"/>
                                          </p:val>
                                        </p:tav>
                                      </p:tavLst>
                                    </p:anim>
                                  </p:childTnLst>
                                </p:cTn>
                              </p:par>
                            </p:childTnLst>
                          </p:cTn>
                        </p:par>
                      </p:childTnLst>
                    </p:cTn>
                  </p:par>
                  <p:par>
                    <p:cTn fill="hold" id="21" nodeType="clickPar">
                      <p:stCondLst>
                        <p:cond delay="indefinite"/>
                      </p:stCondLst>
                      <p:childTnLst>
                        <p:par>
                          <p:cTn fill="hold" id="22" nodeType="afterGroup">
                            <p:stCondLst>
                              <p:cond delay="0"/>
                            </p:stCondLst>
                            <p:childTnLst>
                              <p:par>
                                <p:cTn fill="hold" id="23" nodeType="clickEffect" presetClass="entr" presetID="2" presetSubtype="8">
                                  <p:stCondLst>
                                    <p:cond delay="0"/>
                                  </p:stCondLst>
                                  <p:childTnLst>
                                    <p:set>
                                      <p:cBhvr>
                                        <p:cTn dur="1" fill="hold" id="24">
                                          <p:stCondLst>
                                            <p:cond delay="0"/>
                                          </p:stCondLst>
                                        </p:cTn>
                                        <p:tgtEl>
                                          <p:spTgt spid="2"/>
                                        </p:tgtEl>
                                        <p:attrNameLst>
                                          <p:attrName>style.visibility</p:attrName>
                                        </p:attrNameLst>
                                      </p:cBhvr>
                                      <p:to>
                                        <p:strVal val="visible"/>
                                      </p:to>
                                    </p:set>
                                    <p:anim calcmode="lin" valueType="num">
                                      <p:cBhvr additive="base">
                                        <p:cTn dur="500" fill="hold" id="25"/>
                                        <p:tgtEl>
                                          <p:spTgt spid="2"/>
                                        </p:tgtEl>
                                        <p:attrNameLst>
                                          <p:attrName>ppt_x</p:attrName>
                                        </p:attrNameLst>
                                      </p:cBhvr>
                                      <p:tavLst>
                                        <p:tav tm="0">
                                          <p:val>
                                            <p:strVal val="0-#ppt_w/2"/>
                                          </p:val>
                                        </p:tav>
                                        <p:tav tm="100000">
                                          <p:val>
                                            <p:strVal val="#ppt_x"/>
                                          </p:val>
                                        </p:tav>
                                      </p:tavLst>
                                    </p:anim>
                                    <p:anim calcmode="lin" valueType="num">
                                      <p:cBhvr additive="base">
                                        <p:cTn dur="500" fill="hold" id="26"/>
                                        <p:tgtEl>
                                          <p:spTgt spid="2"/>
                                        </p:tgtEl>
                                        <p:attrNameLst>
                                          <p:attrName>ppt_y</p:attrName>
                                        </p:attrNameLst>
                                      </p:cBhvr>
                                      <p:tavLst>
                                        <p:tav tm="0">
                                          <p:val>
                                            <p:strVal val="#ppt_y"/>
                                          </p:val>
                                        </p:tav>
                                        <p:tav tm="100000">
                                          <p:val>
                                            <p:strVal val="#ppt_y"/>
                                          </p:val>
                                        </p:tav>
                                      </p:tavLst>
                                    </p:anim>
                                  </p:childTnLst>
                                </p:cTn>
                              </p:par>
                            </p:childTnLst>
                          </p:cTn>
                        </p:par>
                      </p:childTnLst>
                    </p:cTn>
                  </p:par>
                  <p:par>
                    <p:cTn fill="hold" id="27" nodeType="clickPar">
                      <p:stCondLst>
                        <p:cond delay="indefinite"/>
                      </p:stCondLst>
                      <p:childTnLst>
                        <p:par>
                          <p:cTn fill="hold" id="28" nodeType="afterGroup">
                            <p:stCondLst>
                              <p:cond delay="0"/>
                            </p:stCondLst>
                            <p:childTnLst>
                              <p:par>
                                <p:cTn fill="hold" grpId="0" id="29" nodeType="clickEffect" presetClass="entr" presetID="42" presetSubtype="0">
                                  <p:stCondLst>
                                    <p:cond delay="0"/>
                                  </p:stCondLst>
                                  <p:childTnLst>
                                    <p:set>
                                      <p:cBhvr>
                                        <p:cTn dur="1" fill="hold" id="30">
                                          <p:stCondLst>
                                            <p:cond delay="0"/>
                                          </p:stCondLst>
                                        </p:cTn>
                                        <p:tgtEl>
                                          <p:spTgt spid="37"/>
                                        </p:tgtEl>
                                        <p:attrNameLst>
                                          <p:attrName>style.visibility</p:attrName>
                                        </p:attrNameLst>
                                      </p:cBhvr>
                                      <p:to>
                                        <p:strVal val="visible"/>
                                      </p:to>
                                    </p:set>
                                    <p:animEffect filter="fade" transition="in">
                                      <p:cBhvr>
                                        <p:cTn dur="1000" id="31"/>
                                        <p:tgtEl>
                                          <p:spTgt spid="37"/>
                                        </p:tgtEl>
                                      </p:cBhvr>
                                    </p:animEffect>
                                    <p:anim calcmode="lin" valueType="num">
                                      <p:cBhvr>
                                        <p:cTn dur="1000" fill="hold" id="32"/>
                                        <p:tgtEl>
                                          <p:spTgt spid="37"/>
                                        </p:tgtEl>
                                        <p:attrNameLst>
                                          <p:attrName>ppt_x</p:attrName>
                                        </p:attrNameLst>
                                      </p:cBhvr>
                                      <p:tavLst>
                                        <p:tav tm="0">
                                          <p:val>
                                            <p:strVal val="#ppt_x"/>
                                          </p:val>
                                        </p:tav>
                                        <p:tav tm="100000">
                                          <p:val>
                                            <p:strVal val="#ppt_x"/>
                                          </p:val>
                                        </p:tav>
                                      </p:tavLst>
                                    </p:anim>
                                    <p:anim calcmode="lin" valueType="num">
                                      <p:cBhvr>
                                        <p:cTn dur="1000" fill="hold" id="33"/>
                                        <p:tgtEl>
                                          <p:spTgt spid="37"/>
                                        </p:tgtEl>
                                        <p:attrNameLst>
                                          <p:attrName>ppt_y</p:attrName>
                                        </p:attrNameLst>
                                      </p:cBhvr>
                                      <p:tavLst>
                                        <p:tav tm="0">
                                          <p:val>
                                            <p:strVal val="#ppt_y+.1"/>
                                          </p:val>
                                        </p:tav>
                                        <p:tav tm="100000">
                                          <p:val>
                                            <p:strVal val="#ppt_y"/>
                                          </p:val>
                                        </p:tav>
                                      </p:tavLst>
                                    </p:anim>
                                  </p:childTnLst>
                                </p:cTn>
                              </p:par>
                            </p:childTnLst>
                          </p:cTn>
                        </p:par>
                      </p:childTnLst>
                    </p:cTn>
                  </p:par>
                  <p:par>
                    <p:cTn fill="hold" id="34" nodeType="clickPar">
                      <p:stCondLst>
                        <p:cond delay="indefinite"/>
                      </p:stCondLst>
                      <p:childTnLst>
                        <p:par>
                          <p:cTn fill="hold" id="35" nodeType="afterGroup">
                            <p:stCondLst>
                              <p:cond delay="0"/>
                            </p:stCondLst>
                            <p:childTnLst>
                              <p:par>
                                <p:cTn fill="hold" id="36" nodeType="clickEffect" presetClass="entr" presetID="10" presetSubtype="0">
                                  <p:stCondLst>
                                    <p:cond delay="0"/>
                                  </p:stCondLst>
                                  <p:childTnLst>
                                    <p:set>
                                      <p:cBhvr>
                                        <p:cTn dur="1" fill="hold" id="37">
                                          <p:stCondLst>
                                            <p:cond delay="0"/>
                                          </p:stCondLst>
                                        </p:cTn>
                                        <p:tgtEl>
                                          <p:spTgt spid="66"/>
                                        </p:tgtEl>
                                        <p:attrNameLst>
                                          <p:attrName>style.visibility</p:attrName>
                                        </p:attrNameLst>
                                      </p:cBhvr>
                                      <p:to>
                                        <p:strVal val="visible"/>
                                      </p:to>
                                    </p:set>
                                    <p:animEffect filter="fade" transition="in">
                                      <p:cBhvr>
                                        <p:cTn dur="500" id="38"/>
                                        <p:tgtEl>
                                          <p:spTgt spid="66"/>
                                        </p:tgtEl>
                                      </p:cBhvr>
                                    </p:animEffect>
                                  </p:childTnLst>
                                </p:cTn>
                              </p:par>
                            </p:childTnLst>
                          </p:cTn>
                        </p:par>
                      </p:childTnLst>
                    </p:cTn>
                  </p:par>
                  <p:par>
                    <p:cTn fill="hold" id="39" nodeType="clickPar">
                      <p:stCondLst>
                        <p:cond delay="indefinite"/>
                      </p:stCondLst>
                      <p:childTnLst>
                        <p:par>
                          <p:cTn fill="hold" id="40" nodeType="afterGroup">
                            <p:stCondLst>
                              <p:cond delay="0"/>
                            </p:stCondLst>
                            <p:childTnLst>
                              <p:par>
                                <p:cTn fill="hold" id="41" nodeType="clickEffect" presetClass="entr" presetID="2" presetSubtype="2">
                                  <p:stCondLst>
                                    <p:cond delay="0"/>
                                  </p:stCondLst>
                                  <p:childTnLst>
                                    <p:set>
                                      <p:cBhvr>
                                        <p:cTn dur="1" fill="hold" id="42">
                                          <p:stCondLst>
                                            <p:cond delay="0"/>
                                          </p:stCondLst>
                                        </p:cTn>
                                        <p:tgtEl>
                                          <p:spTgt spid="63"/>
                                        </p:tgtEl>
                                        <p:attrNameLst>
                                          <p:attrName>style.visibility</p:attrName>
                                        </p:attrNameLst>
                                      </p:cBhvr>
                                      <p:to>
                                        <p:strVal val="visible"/>
                                      </p:to>
                                    </p:set>
                                    <p:anim calcmode="lin" valueType="num">
                                      <p:cBhvr additive="base">
                                        <p:cTn dur="500" fill="hold" id="43"/>
                                        <p:tgtEl>
                                          <p:spTgt spid="63"/>
                                        </p:tgtEl>
                                        <p:attrNameLst>
                                          <p:attrName>ppt_x</p:attrName>
                                        </p:attrNameLst>
                                      </p:cBhvr>
                                      <p:tavLst>
                                        <p:tav tm="0">
                                          <p:val>
                                            <p:strVal val="1+#ppt_w/2"/>
                                          </p:val>
                                        </p:tav>
                                        <p:tav tm="100000">
                                          <p:val>
                                            <p:strVal val="#ppt_x"/>
                                          </p:val>
                                        </p:tav>
                                      </p:tavLst>
                                    </p:anim>
                                    <p:anim calcmode="lin" valueType="num">
                                      <p:cBhvr additive="base">
                                        <p:cTn dur="500" fill="hold" id="44"/>
                                        <p:tgtEl>
                                          <p:spTgt spid="63"/>
                                        </p:tgtEl>
                                        <p:attrNameLst>
                                          <p:attrName>ppt_y</p:attrName>
                                        </p:attrNameLst>
                                      </p:cBhvr>
                                      <p:tavLst>
                                        <p:tav tm="0">
                                          <p:val>
                                            <p:strVal val="#ppt_y"/>
                                          </p:val>
                                        </p:tav>
                                        <p:tav tm="100000">
                                          <p:val>
                                            <p:strVal val="#ppt_y"/>
                                          </p:val>
                                        </p:tav>
                                      </p:tavLst>
                                    </p:anim>
                                  </p:childTnLst>
                                </p:cTn>
                              </p:par>
                            </p:childTnLst>
                          </p:cTn>
                        </p:par>
                      </p:childTnLst>
                    </p:cTn>
                  </p:par>
                  <p:par>
                    <p:cTn fill="hold" id="45" nodeType="clickPar">
                      <p:stCondLst>
                        <p:cond delay="indefinite"/>
                      </p:stCondLst>
                      <p:childTnLst>
                        <p:par>
                          <p:cTn fill="hold" id="46" nodeType="afterGroup">
                            <p:stCondLst>
                              <p:cond delay="0"/>
                            </p:stCondLst>
                            <p:childTnLst>
                              <p:par>
                                <p:cTn fill="hold" grpId="0" id="47" nodeType="clickEffect" presetClass="entr" presetID="42" presetSubtype="0">
                                  <p:stCondLst>
                                    <p:cond delay="0"/>
                                  </p:stCondLst>
                                  <p:childTnLst>
                                    <p:set>
                                      <p:cBhvr>
                                        <p:cTn dur="1" fill="hold" id="48">
                                          <p:stCondLst>
                                            <p:cond delay="0"/>
                                          </p:stCondLst>
                                        </p:cTn>
                                        <p:tgtEl>
                                          <p:spTgt spid="38"/>
                                        </p:tgtEl>
                                        <p:attrNameLst>
                                          <p:attrName>style.visibility</p:attrName>
                                        </p:attrNameLst>
                                      </p:cBhvr>
                                      <p:to>
                                        <p:strVal val="visible"/>
                                      </p:to>
                                    </p:set>
                                    <p:animEffect filter="fade" transition="in">
                                      <p:cBhvr>
                                        <p:cTn dur="1000" id="49"/>
                                        <p:tgtEl>
                                          <p:spTgt spid="38"/>
                                        </p:tgtEl>
                                      </p:cBhvr>
                                    </p:animEffect>
                                    <p:anim calcmode="lin" valueType="num">
                                      <p:cBhvr>
                                        <p:cTn dur="1000" fill="hold" id="50"/>
                                        <p:tgtEl>
                                          <p:spTgt spid="38"/>
                                        </p:tgtEl>
                                        <p:attrNameLst>
                                          <p:attrName>ppt_x</p:attrName>
                                        </p:attrNameLst>
                                      </p:cBhvr>
                                      <p:tavLst>
                                        <p:tav tm="0">
                                          <p:val>
                                            <p:strVal val="#ppt_x"/>
                                          </p:val>
                                        </p:tav>
                                        <p:tav tm="100000">
                                          <p:val>
                                            <p:strVal val="#ppt_x"/>
                                          </p:val>
                                        </p:tav>
                                      </p:tavLst>
                                    </p:anim>
                                    <p:anim calcmode="lin" valueType="num">
                                      <p:cBhvr>
                                        <p:cTn dur="1000" fill="hold" id="51"/>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7"/>
      <p:bldP grpId="0" spid="38"/>
      <p:bldP grpId="0" spid="51"/>
      <p:bldP grpId="0" spid="62"/>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a:extLst>
              <a:ext uri="{FF2B5EF4-FFF2-40B4-BE49-F238E27FC236}">
                <a16:creationId xmlns:a16="http://schemas.microsoft.com/office/drawing/2014/main" id="{92A2E66F-3E96-41AF-9598-A051EB959156}"/>
              </a:ext>
            </a:extLst>
          </p:cNvPr>
          <p:cNvGrpSpPr/>
          <p:nvPr/>
        </p:nvGrpSpPr>
        <p:grpSpPr>
          <a:xfrm>
            <a:off x="1683919" y="1250383"/>
            <a:ext cx="1917700" cy="498702"/>
            <a:chOff x="2021270" y="2170382"/>
            <a:chExt cx="1917700" cy="498702"/>
          </a:xfrm>
        </p:grpSpPr>
        <p:sp>
          <p:nvSpPr>
            <p:cNvPr id="47" name="iṣḷïḋé">
              <a:extLst>
                <a:ext uri="{FF2B5EF4-FFF2-40B4-BE49-F238E27FC236}">
                  <a16:creationId xmlns:a16="http://schemas.microsoft.com/office/drawing/2014/main" id="{32529B9B-7252-432D-B471-B84D1B0575F9}"/>
                </a:ext>
              </a:extLst>
            </p:cNvPr>
            <p:cNvSpPr/>
            <p:nvPr/>
          </p:nvSpPr>
          <p:spPr bwMode="auto">
            <a:xfrm>
              <a:off x="2021270" y="2220554"/>
              <a:ext cx="1917700" cy="448530"/>
            </a:xfrm>
            <a:prstGeom prst="roundRect">
              <a:avLst>
                <a:gd fmla="val 14047" name="adj"/>
              </a:avLst>
            </a:prstGeom>
            <a:solidFill>
              <a:srgbClr val="C00000"/>
            </a:solidFill>
            <a:ln w="38100">
              <a:noFill/>
            </a:ln>
          </p:spPr>
          <p:style>
            <a:lnRef idx="2">
              <a:schemeClr val="dk1"/>
            </a:lnRef>
            <a:fillRef idx="1">
              <a:schemeClr val="lt1"/>
            </a:fillRef>
            <a:effectRef idx="0">
              <a:schemeClr val="dk1"/>
            </a:effectRef>
            <a:fontRef idx="minor">
              <a:schemeClr val="dk1"/>
            </a:fontRef>
          </p:style>
          <p:txBody>
            <a:bodyPr anchor="ctr" bIns="45720" lIns="91440" rIns="91440" rtlCol="0" tIns="45720" wrap="square">
              <a:normAutofit/>
            </a:bodyPr>
            <a:lstStyle/>
            <a:p>
              <a:pPr defTabSz="913765" lvl="0">
                <a:buSzPct val="25000"/>
                <a:defRPr/>
              </a:pPr>
              <a:r>
                <a:rPr altLang="zh-CN" b="1" lang="de-DE">
                  <a:solidFill>
                    <a:schemeClr val="bg1"/>
                  </a:solidFill>
                  <a:cs typeface="+mn-ea"/>
                  <a:sym typeface="+mn-lt"/>
                </a:rPr>
                <a:t> </a:t>
              </a:r>
            </a:p>
          </p:txBody>
        </p:sp>
        <p:sp>
          <p:nvSpPr>
            <p:cNvPr id="48" name="文本框 47">
              <a:extLst>
                <a:ext uri="{FF2B5EF4-FFF2-40B4-BE49-F238E27FC236}">
                  <a16:creationId xmlns:a16="http://schemas.microsoft.com/office/drawing/2014/main" id="{561DF8FB-1342-48A4-A863-F510246CCAFE}"/>
                </a:ext>
              </a:extLst>
            </p:cNvPr>
            <p:cNvSpPr txBox="1"/>
            <p:nvPr/>
          </p:nvSpPr>
          <p:spPr>
            <a:xfrm>
              <a:off x="2163510" y="2170382"/>
              <a:ext cx="1633220" cy="502920"/>
            </a:xfrm>
            <a:prstGeom prst="rect">
              <a:avLst/>
            </a:prstGeom>
            <a:noFill/>
          </p:spPr>
          <p:txBody>
            <a:bodyPr rtlCol="0" wrap="square">
              <a:spAutoFit/>
            </a:bodyPr>
            <a:lstStyle/>
            <a:p>
              <a:pPr algn="ctr">
                <a:lnSpc>
                  <a:spcPct val="150000"/>
                </a:lnSpc>
              </a:pPr>
              <a:r>
                <a:rPr altLang="en-US" b="1" lang="zh-CN">
                  <a:solidFill>
                    <a:schemeClr val="bg1"/>
                  </a:solidFill>
                  <a:cs typeface="+mn-ea"/>
                  <a:sym typeface="+mn-lt"/>
                </a:rPr>
                <a:t>注重维稳</a:t>
              </a:r>
            </a:p>
          </p:txBody>
        </p:sp>
      </p:grpSp>
      <p:sp>
        <p:nvSpPr>
          <p:cNvPr id="49" name="文本框 48">
            <a:extLst>
              <a:ext uri="{FF2B5EF4-FFF2-40B4-BE49-F238E27FC236}">
                <a16:creationId xmlns:a16="http://schemas.microsoft.com/office/drawing/2014/main" id="{91E96199-EEB5-46A4-B7E3-62E223DE0213}"/>
              </a:ext>
            </a:extLst>
          </p:cNvPr>
          <p:cNvSpPr txBox="1"/>
          <p:nvPr/>
        </p:nvSpPr>
        <p:spPr>
          <a:xfrm>
            <a:off x="1542158" y="1799257"/>
            <a:ext cx="9075535" cy="1188720"/>
          </a:xfrm>
          <a:prstGeom prst="rect">
            <a:avLst/>
          </a:prstGeom>
          <a:noFill/>
        </p:spPr>
        <p:txBody>
          <a:bodyPr rtlCol="0" wrap="square">
            <a:spAutoFit/>
          </a:bodyPr>
          <a:lstStyle/>
          <a:p>
            <a:pPr>
              <a:lnSpc>
                <a:spcPct val="150000"/>
              </a:lnSpc>
            </a:pPr>
            <a:r>
              <a:rPr altLang="en-US" lang="zh-CN" sz="1600">
                <a:solidFill>
                  <a:srgbClr val="1A2C2B"/>
                </a:solidFill>
                <a:cs typeface="+mn-ea"/>
                <a:sym typeface="+mn-lt"/>
              </a:rPr>
              <a:t>遭遇突发事件，还应该注重维稳，处理突发事件，也许一时根本不能处置下来，所以最重要的就是要做好维稳，维稳在任何时候都是大事，局势都不稳定了，什么事情都解决不好，所以有句话叫稳定压倒一切，只有把局势控制住了，一切的事情才能迎刃而解。</a:t>
            </a:r>
          </a:p>
        </p:txBody>
      </p:sp>
      <p:sp>
        <p:nvSpPr>
          <p:cNvPr id="50" name="文本框 49">
            <a:extLst>
              <a:ext uri="{FF2B5EF4-FFF2-40B4-BE49-F238E27FC236}">
                <a16:creationId xmlns:a16="http://schemas.microsoft.com/office/drawing/2014/main" id="{1DA44554-1D27-460B-BAAC-D24A6A4E2445}"/>
              </a:ext>
            </a:extLst>
          </p:cNvPr>
          <p:cNvSpPr txBox="1"/>
          <p:nvPr/>
        </p:nvSpPr>
        <p:spPr>
          <a:xfrm>
            <a:off x="6477257" y="3172479"/>
            <a:ext cx="4140436" cy="2286000"/>
          </a:xfrm>
          <a:prstGeom prst="rect">
            <a:avLst/>
          </a:prstGeom>
          <a:noFill/>
        </p:spPr>
        <p:txBody>
          <a:bodyPr rtlCol="0" wrap="square">
            <a:spAutoFit/>
          </a:bodyPr>
          <a:lstStyle/>
          <a:p>
            <a:pPr algn="ctr">
              <a:lnSpc>
                <a:spcPct val="150000"/>
              </a:lnSpc>
            </a:pPr>
            <a:r>
              <a:rPr altLang="en-US" lang="zh-CN" sz="1600">
                <a:solidFill>
                  <a:srgbClr val="1A2C2B"/>
                </a:solidFill>
                <a:cs typeface="+mn-ea"/>
                <a:sym typeface="+mn-lt"/>
              </a:rPr>
              <a:t>遭遇突发事件，还应该快速反应，无论是外部的突发事件，还是内部的突发事件，无论是群体的突发事件，还是个体的突发事件，无论是自然灾害，还是天灾人祸，都一定要积极的做出反应，千万不要指一下动一下，没有工作的积极性，也没有处置的积极性。</a:t>
            </a:r>
          </a:p>
        </p:txBody>
      </p:sp>
      <p:sp>
        <p:nvSpPr>
          <p:cNvPr id="51" name="文本框 50">
            <a:extLst>
              <a:ext uri="{FF2B5EF4-FFF2-40B4-BE49-F238E27FC236}">
                <a16:creationId xmlns:a16="http://schemas.microsoft.com/office/drawing/2014/main" id="{765B1EB4-92D1-49C6-AA1F-296B165537D9}"/>
              </a:ext>
            </a:extLst>
          </p:cNvPr>
          <p:cNvSpPr txBox="1"/>
          <p:nvPr/>
        </p:nvSpPr>
        <p:spPr>
          <a:xfrm>
            <a:off x="1542159" y="491490"/>
            <a:ext cx="2596931" cy="518160"/>
          </a:xfrm>
          <a:prstGeom prst="rect">
            <a:avLst/>
          </a:prstGeom>
          <a:noFill/>
          <a:ln>
            <a:noFill/>
          </a:ln>
        </p:spPr>
        <p:txBody>
          <a:bodyPr rtlCol="0" wrap="square">
            <a:spAutoFit/>
          </a:bodyPr>
          <a:lstStyle/>
          <a:p>
            <a:pPr algn="dist"/>
            <a:r>
              <a:rPr altLang="en-US" b="1" lang="zh-CN" sz="2800">
                <a:solidFill>
                  <a:srgbClr val="C00000"/>
                </a:solidFill>
                <a:cs typeface="+mn-ea"/>
                <a:sym typeface="+mn-lt"/>
              </a:rPr>
              <a:t>应对紧急事件</a:t>
            </a:r>
          </a:p>
        </p:txBody>
      </p:sp>
      <p:grpSp>
        <p:nvGrpSpPr>
          <p:cNvPr id="52" name="组合 51">
            <a:extLst>
              <a:ext uri="{FF2B5EF4-FFF2-40B4-BE49-F238E27FC236}">
                <a16:creationId xmlns:a16="http://schemas.microsoft.com/office/drawing/2014/main" id="{B63B5C86-1C6B-4C6D-947A-8AC84E466C04}"/>
              </a:ext>
            </a:extLst>
          </p:cNvPr>
          <p:cNvGrpSpPr/>
          <p:nvPr/>
        </p:nvGrpSpPr>
        <p:grpSpPr>
          <a:xfrm>
            <a:off x="847425" y="597201"/>
            <a:ext cx="567789" cy="234124"/>
            <a:chOff x="3643407" y="798627"/>
            <a:chExt cx="567789" cy="234124"/>
          </a:xfrm>
          <a:solidFill>
            <a:srgbClr val="C00000"/>
          </a:solidFill>
        </p:grpSpPr>
        <p:grpSp>
          <p:nvGrpSpPr>
            <p:cNvPr id="53" name="íṡļíḍe">
              <a:extLst>
                <a:ext uri="{FF2B5EF4-FFF2-40B4-BE49-F238E27FC236}">
                  <a16:creationId xmlns:a16="http://schemas.microsoft.com/office/drawing/2014/main" id="{7CDF0F09-9F57-4DF4-99CF-F6A2F9833DCA}"/>
                </a:ext>
              </a:extLst>
            </p:cNvPr>
            <p:cNvGrpSpPr/>
            <p:nvPr/>
          </p:nvGrpSpPr>
          <p:grpSpPr>
            <a:xfrm>
              <a:off x="3643407" y="798627"/>
              <a:ext cx="194460" cy="234124"/>
              <a:chOff x="6932220" y="2026513"/>
              <a:chExt cx="194460" cy="234124"/>
            </a:xfrm>
            <a:grpFill/>
          </p:grpSpPr>
          <p:sp>
            <p:nvSpPr>
              <p:cNvPr id="60" name="îSḻíḍé">
                <a:extLst>
                  <a:ext uri="{FF2B5EF4-FFF2-40B4-BE49-F238E27FC236}">
                    <a16:creationId xmlns:a16="http://schemas.microsoft.com/office/drawing/2014/main" id="{292C7FBA-AE70-43C8-8BD3-A3410A9F5AB7}"/>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61" name="íṧliḍè">
                <a:extLst>
                  <a:ext uri="{FF2B5EF4-FFF2-40B4-BE49-F238E27FC236}">
                    <a16:creationId xmlns:a16="http://schemas.microsoft.com/office/drawing/2014/main" id="{077006EA-20EC-4325-9CFC-1BC5F09CC3D2}"/>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54" name="íṡļíḍe">
              <a:extLst>
                <a:ext uri="{FF2B5EF4-FFF2-40B4-BE49-F238E27FC236}">
                  <a16:creationId xmlns:a16="http://schemas.microsoft.com/office/drawing/2014/main" id="{7312EE59-9D11-41E9-8859-5F50E276568A}"/>
                </a:ext>
              </a:extLst>
            </p:cNvPr>
            <p:cNvGrpSpPr/>
            <p:nvPr/>
          </p:nvGrpSpPr>
          <p:grpSpPr>
            <a:xfrm>
              <a:off x="3837866" y="798627"/>
              <a:ext cx="194460" cy="234124"/>
              <a:chOff x="6932220" y="2026513"/>
              <a:chExt cx="194460" cy="234124"/>
            </a:xfrm>
            <a:grpFill/>
          </p:grpSpPr>
          <p:sp>
            <p:nvSpPr>
              <p:cNvPr id="58" name="îSḻíḍé">
                <a:extLst>
                  <a:ext uri="{FF2B5EF4-FFF2-40B4-BE49-F238E27FC236}">
                    <a16:creationId xmlns:a16="http://schemas.microsoft.com/office/drawing/2014/main" id="{CB250F1D-17D1-453C-B5CD-A2BB3DFAAE2B}"/>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59" name="íṧliḍè">
                <a:extLst>
                  <a:ext uri="{FF2B5EF4-FFF2-40B4-BE49-F238E27FC236}">
                    <a16:creationId xmlns:a16="http://schemas.microsoft.com/office/drawing/2014/main" id="{F250441C-48B6-4ECD-91F5-B60012947084}"/>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55" name="íṡļíḍe">
              <a:extLst>
                <a:ext uri="{FF2B5EF4-FFF2-40B4-BE49-F238E27FC236}">
                  <a16:creationId xmlns:a16="http://schemas.microsoft.com/office/drawing/2014/main" id="{6F101F27-DE26-4532-A2AE-C568B53372AA}"/>
                </a:ext>
              </a:extLst>
            </p:cNvPr>
            <p:cNvGrpSpPr/>
            <p:nvPr/>
          </p:nvGrpSpPr>
          <p:grpSpPr>
            <a:xfrm>
              <a:off x="4016736" y="798627"/>
              <a:ext cx="194460" cy="234124"/>
              <a:chOff x="6932220" y="2026513"/>
              <a:chExt cx="194460" cy="234124"/>
            </a:xfrm>
            <a:grpFill/>
          </p:grpSpPr>
          <p:sp>
            <p:nvSpPr>
              <p:cNvPr id="56" name="îSḻíḍé">
                <a:extLst>
                  <a:ext uri="{FF2B5EF4-FFF2-40B4-BE49-F238E27FC236}">
                    <a16:creationId xmlns:a16="http://schemas.microsoft.com/office/drawing/2014/main" id="{B85326E3-D052-48E4-8313-2E982C73068F}"/>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57" name="íṧliḍè">
                <a:extLst>
                  <a:ext uri="{FF2B5EF4-FFF2-40B4-BE49-F238E27FC236}">
                    <a16:creationId xmlns:a16="http://schemas.microsoft.com/office/drawing/2014/main" id="{DF807AA2-D651-493F-9EEE-07E0A0881FCC}"/>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sp>
        <p:nvSpPr>
          <p:cNvPr id="62" name="矩形 61">
            <a:extLst>
              <a:ext uri="{FF2B5EF4-FFF2-40B4-BE49-F238E27FC236}">
                <a16:creationId xmlns:a16="http://schemas.microsoft.com/office/drawing/2014/main" id="{BE5FFF00-9CB5-4F2C-BE8D-C41090D6B672}"/>
              </a:ext>
            </a:extLst>
          </p:cNvPr>
          <p:cNvSpPr/>
          <p:nvPr/>
        </p:nvSpPr>
        <p:spPr>
          <a:xfrm>
            <a:off x="4139090" y="556031"/>
            <a:ext cx="2646482" cy="304800"/>
          </a:xfrm>
          <a:prstGeom prst="rect">
            <a:avLst/>
          </a:prstGeom>
        </p:spPr>
        <p:txBody>
          <a:bodyPr wrap="square">
            <a:spAutoFit/>
          </a:bodyPr>
          <a:lstStyle/>
          <a:p>
            <a:pPr algn="dist"/>
            <a:r>
              <a:rPr altLang="zh-CN" lang="en-US" sz="1400">
                <a:solidFill>
                  <a:srgbClr val="1A2C2B"/>
                </a:solidFill>
              </a:rPr>
              <a:t>Emergency response</a:t>
            </a:r>
          </a:p>
        </p:txBody>
      </p:sp>
      <p:pic>
        <p:nvPicPr>
          <p:cNvPr id="3" name="图片 2">
            <a:extLst>
              <a:ext uri="{FF2B5EF4-FFF2-40B4-BE49-F238E27FC236}">
                <a16:creationId xmlns:a16="http://schemas.microsoft.com/office/drawing/2014/main" id="{50ED2BDB-B7DE-4AE6-8892-13A06CA4F179}"/>
              </a:ext>
            </a:extLst>
          </p:cNvPr>
          <p:cNvPicPr>
            <a:picLocks noChangeAspect="1"/>
          </p:cNvPicPr>
          <p:nvPr/>
        </p:nvPicPr>
        <p:blipFill>
          <a:blip r:embed="rId2"/>
          <a:stretch>
            <a:fillRect/>
          </a:stretch>
        </p:blipFill>
        <p:spPr>
          <a:xfrm>
            <a:off x="1542158" y="3172479"/>
            <a:ext cx="4562475" cy="2312642"/>
          </a:xfrm>
          <a:prstGeom prst="rect">
            <a:avLst/>
          </a:prstGeom>
        </p:spPr>
      </p:pic>
    </p:spTree>
    <p:custDataLst>
      <p:tags r:id="rId3"/>
    </p:custDataLst>
    <p:extLst>
      <p:ext uri="{BB962C8B-B14F-4D97-AF65-F5344CB8AC3E}">
        <p14:creationId val="644223046"/>
      </p:ext>
    </p:extLst>
  </p:cSld>
  <p:clrMapOvr>
    <a:masterClrMapping/>
  </p:clrMapOvr>
  <p:transition advTm="3000" spd="slow">
    <p:push dir="u"/>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8">
                                  <p:stCondLst>
                                    <p:cond delay="0"/>
                                  </p:stCondLst>
                                  <p:childTnLst>
                                    <p:set>
                                      <p:cBhvr>
                                        <p:cTn dur="1" fill="hold" id="6">
                                          <p:stCondLst>
                                            <p:cond delay="0"/>
                                          </p:stCondLst>
                                        </p:cTn>
                                        <p:tgtEl>
                                          <p:spTgt spid="52"/>
                                        </p:tgtEl>
                                        <p:attrNameLst>
                                          <p:attrName>style.visibility</p:attrName>
                                        </p:attrNameLst>
                                      </p:cBhvr>
                                      <p:to>
                                        <p:strVal val="visible"/>
                                      </p:to>
                                    </p:set>
                                    <p:anim calcmode="lin" valueType="num">
                                      <p:cBhvr additive="base">
                                        <p:cTn dur="500" fill="hold" id="7"/>
                                        <p:tgtEl>
                                          <p:spTgt spid="52"/>
                                        </p:tgtEl>
                                        <p:attrNameLst>
                                          <p:attrName>ppt_x</p:attrName>
                                        </p:attrNameLst>
                                      </p:cBhvr>
                                      <p:tavLst>
                                        <p:tav tm="0">
                                          <p:val>
                                            <p:strVal val="0-#ppt_w/2"/>
                                          </p:val>
                                        </p:tav>
                                        <p:tav tm="100000">
                                          <p:val>
                                            <p:strVal val="#ppt_x"/>
                                          </p:val>
                                        </p:tav>
                                      </p:tavLst>
                                    </p:anim>
                                    <p:anim calcmode="lin" valueType="num">
                                      <p:cBhvr additive="base">
                                        <p:cTn dur="500" fill="hold" id="8"/>
                                        <p:tgtEl>
                                          <p:spTgt spid="52"/>
                                        </p:tgtEl>
                                        <p:attrNameLst>
                                          <p:attrName>ppt_y</p:attrName>
                                        </p:attrNameLst>
                                      </p:cBhvr>
                                      <p:tavLst>
                                        <p:tav tm="0">
                                          <p:val>
                                            <p:strVal val="#ppt_y"/>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2" presetSubtype="8">
                                  <p:stCondLst>
                                    <p:cond delay="0"/>
                                  </p:stCondLst>
                                  <p:childTnLst>
                                    <p:set>
                                      <p:cBhvr>
                                        <p:cTn dur="1" fill="hold" id="12">
                                          <p:stCondLst>
                                            <p:cond delay="0"/>
                                          </p:stCondLst>
                                        </p:cTn>
                                        <p:tgtEl>
                                          <p:spTgt spid="51"/>
                                        </p:tgtEl>
                                        <p:attrNameLst>
                                          <p:attrName>style.visibility</p:attrName>
                                        </p:attrNameLst>
                                      </p:cBhvr>
                                      <p:to>
                                        <p:strVal val="visible"/>
                                      </p:to>
                                    </p:set>
                                    <p:animEffect filter="wipe(left)" transition="in">
                                      <p:cBhvr>
                                        <p:cTn dur="500" id="13"/>
                                        <p:tgtEl>
                                          <p:spTgt spid="51"/>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42" presetSubtype="0">
                                  <p:stCondLst>
                                    <p:cond delay="0"/>
                                  </p:stCondLst>
                                  <p:childTnLst>
                                    <p:set>
                                      <p:cBhvr>
                                        <p:cTn dur="1" fill="hold" id="17">
                                          <p:stCondLst>
                                            <p:cond delay="0"/>
                                          </p:stCondLst>
                                        </p:cTn>
                                        <p:tgtEl>
                                          <p:spTgt spid="62"/>
                                        </p:tgtEl>
                                        <p:attrNameLst>
                                          <p:attrName>style.visibility</p:attrName>
                                        </p:attrNameLst>
                                      </p:cBhvr>
                                      <p:to>
                                        <p:strVal val="visible"/>
                                      </p:to>
                                    </p:set>
                                    <p:animEffect filter="fade" transition="in">
                                      <p:cBhvr>
                                        <p:cTn dur="1000" id="18"/>
                                        <p:tgtEl>
                                          <p:spTgt spid="62"/>
                                        </p:tgtEl>
                                      </p:cBhvr>
                                    </p:animEffect>
                                    <p:anim calcmode="lin" valueType="num">
                                      <p:cBhvr>
                                        <p:cTn dur="1000" fill="hold" id="19"/>
                                        <p:tgtEl>
                                          <p:spTgt spid="62"/>
                                        </p:tgtEl>
                                        <p:attrNameLst>
                                          <p:attrName>ppt_x</p:attrName>
                                        </p:attrNameLst>
                                      </p:cBhvr>
                                      <p:tavLst>
                                        <p:tav tm="0">
                                          <p:val>
                                            <p:strVal val="#ppt_x"/>
                                          </p:val>
                                        </p:tav>
                                        <p:tav tm="100000">
                                          <p:val>
                                            <p:strVal val="#ppt_x"/>
                                          </p:val>
                                        </p:tav>
                                      </p:tavLst>
                                    </p:anim>
                                    <p:anim calcmode="lin" valueType="num">
                                      <p:cBhvr>
                                        <p:cTn dur="1000" fill="hold" id="20"/>
                                        <p:tgtEl>
                                          <p:spTgt spid="62"/>
                                        </p:tgtEl>
                                        <p:attrNameLst>
                                          <p:attrName>ppt_y</p:attrName>
                                        </p:attrNameLst>
                                      </p:cBhvr>
                                      <p:tavLst>
                                        <p:tav tm="0">
                                          <p:val>
                                            <p:strVal val="#ppt_y+.1"/>
                                          </p:val>
                                        </p:tav>
                                        <p:tav tm="100000">
                                          <p:val>
                                            <p:strVal val="#ppt_y"/>
                                          </p:val>
                                        </p:tav>
                                      </p:tavLst>
                                    </p:anim>
                                  </p:childTnLst>
                                </p:cTn>
                              </p:par>
                            </p:childTnLst>
                          </p:cTn>
                        </p:par>
                      </p:childTnLst>
                    </p:cTn>
                  </p:par>
                  <p:par>
                    <p:cTn fill="hold" id="21" nodeType="clickPar">
                      <p:stCondLst>
                        <p:cond delay="indefinite"/>
                      </p:stCondLst>
                      <p:childTnLst>
                        <p:par>
                          <p:cTn fill="hold" id="22" nodeType="afterGroup">
                            <p:stCondLst>
                              <p:cond delay="0"/>
                            </p:stCondLst>
                            <p:childTnLst>
                              <p:par>
                                <p:cTn fill="hold" id="23" nodeType="clickEffect" presetClass="entr" presetID="31" presetSubtype="0">
                                  <p:stCondLst>
                                    <p:cond delay="0"/>
                                  </p:stCondLst>
                                  <p:childTnLst>
                                    <p:set>
                                      <p:cBhvr>
                                        <p:cTn dur="1" fill="hold" id="24">
                                          <p:stCondLst>
                                            <p:cond delay="0"/>
                                          </p:stCondLst>
                                        </p:cTn>
                                        <p:tgtEl>
                                          <p:spTgt spid="2"/>
                                        </p:tgtEl>
                                        <p:attrNameLst>
                                          <p:attrName>style.visibility</p:attrName>
                                        </p:attrNameLst>
                                      </p:cBhvr>
                                      <p:to>
                                        <p:strVal val="visible"/>
                                      </p:to>
                                    </p:set>
                                    <p:anim calcmode="lin" valueType="num">
                                      <p:cBhvr>
                                        <p:cTn dur="1000" fill="hold" id="25"/>
                                        <p:tgtEl>
                                          <p:spTgt spid="2"/>
                                        </p:tgtEl>
                                        <p:attrNameLst>
                                          <p:attrName>ppt_w</p:attrName>
                                        </p:attrNameLst>
                                      </p:cBhvr>
                                      <p:tavLst>
                                        <p:tav tm="0">
                                          <p:val>
                                            <p:fltVal val="0"/>
                                          </p:val>
                                        </p:tav>
                                        <p:tav tm="100000">
                                          <p:val>
                                            <p:strVal val="#ppt_w"/>
                                          </p:val>
                                        </p:tav>
                                      </p:tavLst>
                                    </p:anim>
                                    <p:anim calcmode="lin" valueType="num">
                                      <p:cBhvr>
                                        <p:cTn dur="1000" fill="hold" id="26"/>
                                        <p:tgtEl>
                                          <p:spTgt spid="2"/>
                                        </p:tgtEl>
                                        <p:attrNameLst>
                                          <p:attrName>ppt_h</p:attrName>
                                        </p:attrNameLst>
                                      </p:cBhvr>
                                      <p:tavLst>
                                        <p:tav tm="0">
                                          <p:val>
                                            <p:fltVal val="0"/>
                                          </p:val>
                                        </p:tav>
                                        <p:tav tm="100000">
                                          <p:val>
                                            <p:strVal val="#ppt_h"/>
                                          </p:val>
                                        </p:tav>
                                      </p:tavLst>
                                    </p:anim>
                                    <p:anim calcmode="lin" valueType="num">
                                      <p:cBhvr>
                                        <p:cTn dur="1000" fill="hold" id="27"/>
                                        <p:tgtEl>
                                          <p:spTgt spid="2"/>
                                        </p:tgtEl>
                                        <p:attrNameLst>
                                          <p:attrName>style.rotation</p:attrName>
                                        </p:attrNameLst>
                                      </p:cBhvr>
                                      <p:tavLst>
                                        <p:tav tm="0">
                                          <p:val>
                                            <p:fltVal val="90"/>
                                          </p:val>
                                        </p:tav>
                                        <p:tav tm="100000">
                                          <p:val>
                                            <p:fltVal val="0"/>
                                          </p:val>
                                        </p:tav>
                                      </p:tavLst>
                                    </p:anim>
                                    <p:animEffect filter="fade" transition="in">
                                      <p:cBhvr>
                                        <p:cTn dur="1000" id="28"/>
                                        <p:tgtEl>
                                          <p:spTgt spid="2"/>
                                        </p:tgtEl>
                                      </p:cBhvr>
                                    </p:animEffect>
                                  </p:childTnLst>
                                </p:cTn>
                              </p:par>
                            </p:childTnLst>
                          </p:cTn>
                        </p:par>
                      </p:childTnLst>
                    </p:cTn>
                  </p:par>
                  <p:par>
                    <p:cTn fill="hold" id="29" nodeType="clickPar">
                      <p:stCondLst>
                        <p:cond delay="indefinite"/>
                      </p:stCondLst>
                      <p:childTnLst>
                        <p:par>
                          <p:cTn fill="hold" id="30" nodeType="afterGroup">
                            <p:stCondLst>
                              <p:cond delay="0"/>
                            </p:stCondLst>
                            <p:childTnLst>
                              <p:par>
                                <p:cTn fill="hold" grpId="0" id="31" nodeType="clickEffect" presetClass="entr" presetID="42" presetSubtype="0">
                                  <p:stCondLst>
                                    <p:cond delay="0"/>
                                  </p:stCondLst>
                                  <p:childTnLst>
                                    <p:set>
                                      <p:cBhvr>
                                        <p:cTn dur="1" fill="hold" id="32">
                                          <p:stCondLst>
                                            <p:cond delay="0"/>
                                          </p:stCondLst>
                                        </p:cTn>
                                        <p:tgtEl>
                                          <p:spTgt spid="49"/>
                                        </p:tgtEl>
                                        <p:attrNameLst>
                                          <p:attrName>style.visibility</p:attrName>
                                        </p:attrNameLst>
                                      </p:cBhvr>
                                      <p:to>
                                        <p:strVal val="visible"/>
                                      </p:to>
                                    </p:set>
                                    <p:animEffect filter="fade" transition="in">
                                      <p:cBhvr>
                                        <p:cTn dur="1000" id="33"/>
                                        <p:tgtEl>
                                          <p:spTgt spid="49"/>
                                        </p:tgtEl>
                                      </p:cBhvr>
                                    </p:animEffect>
                                    <p:anim calcmode="lin" valueType="num">
                                      <p:cBhvr>
                                        <p:cTn dur="1000" fill="hold" id="34"/>
                                        <p:tgtEl>
                                          <p:spTgt spid="49"/>
                                        </p:tgtEl>
                                        <p:attrNameLst>
                                          <p:attrName>ppt_x</p:attrName>
                                        </p:attrNameLst>
                                      </p:cBhvr>
                                      <p:tavLst>
                                        <p:tav tm="0">
                                          <p:val>
                                            <p:strVal val="#ppt_x"/>
                                          </p:val>
                                        </p:tav>
                                        <p:tav tm="100000">
                                          <p:val>
                                            <p:strVal val="#ppt_x"/>
                                          </p:val>
                                        </p:tav>
                                      </p:tavLst>
                                    </p:anim>
                                    <p:anim calcmode="lin" valueType="num">
                                      <p:cBhvr>
                                        <p:cTn dur="1000" fill="hold" id="35"/>
                                        <p:tgtEl>
                                          <p:spTgt spid="49"/>
                                        </p:tgtEl>
                                        <p:attrNameLst>
                                          <p:attrName>ppt_y</p:attrName>
                                        </p:attrNameLst>
                                      </p:cBhvr>
                                      <p:tavLst>
                                        <p:tav tm="0">
                                          <p:val>
                                            <p:strVal val="#ppt_y+.1"/>
                                          </p:val>
                                        </p:tav>
                                        <p:tav tm="100000">
                                          <p:val>
                                            <p:strVal val="#ppt_y"/>
                                          </p:val>
                                        </p:tav>
                                      </p:tavLst>
                                    </p:anim>
                                  </p:childTnLst>
                                </p:cTn>
                              </p:par>
                            </p:childTnLst>
                          </p:cTn>
                        </p:par>
                      </p:childTnLst>
                    </p:cTn>
                  </p:par>
                  <p:par>
                    <p:cTn fill="hold" id="36" nodeType="clickPar">
                      <p:stCondLst>
                        <p:cond delay="indefinite"/>
                      </p:stCondLst>
                      <p:childTnLst>
                        <p:par>
                          <p:cTn fill="hold" id="37" nodeType="afterGroup">
                            <p:stCondLst>
                              <p:cond delay="0"/>
                            </p:stCondLst>
                            <p:childTnLst>
                              <p:par>
                                <p:cTn fill="hold" id="38" nodeType="clickEffect" presetClass="entr" presetID="22" presetSubtype="4">
                                  <p:stCondLst>
                                    <p:cond delay="0"/>
                                  </p:stCondLst>
                                  <p:childTnLst>
                                    <p:set>
                                      <p:cBhvr>
                                        <p:cTn dur="1" fill="hold" id="39">
                                          <p:stCondLst>
                                            <p:cond delay="0"/>
                                          </p:stCondLst>
                                        </p:cTn>
                                        <p:tgtEl>
                                          <p:spTgt spid="3"/>
                                        </p:tgtEl>
                                        <p:attrNameLst>
                                          <p:attrName>style.visibility</p:attrName>
                                        </p:attrNameLst>
                                      </p:cBhvr>
                                      <p:to>
                                        <p:strVal val="visible"/>
                                      </p:to>
                                    </p:set>
                                    <p:animEffect filter="wipe(down)" transition="in">
                                      <p:cBhvr>
                                        <p:cTn dur="500" id="40"/>
                                        <p:tgtEl>
                                          <p:spTgt spid="3"/>
                                        </p:tgtEl>
                                      </p:cBhvr>
                                    </p:animEffect>
                                  </p:childTnLst>
                                </p:cTn>
                              </p:par>
                            </p:childTnLst>
                          </p:cTn>
                        </p:par>
                      </p:childTnLst>
                    </p:cTn>
                  </p:par>
                  <p:par>
                    <p:cTn fill="hold" id="41" nodeType="clickPar">
                      <p:stCondLst>
                        <p:cond delay="indefinite"/>
                      </p:stCondLst>
                      <p:childTnLst>
                        <p:par>
                          <p:cTn fill="hold" id="42" nodeType="afterGroup">
                            <p:stCondLst>
                              <p:cond delay="0"/>
                            </p:stCondLst>
                            <p:childTnLst>
                              <p:par>
                                <p:cTn fill="hold" grpId="0" id="43" nodeType="clickEffect" presetClass="entr" presetID="42" presetSubtype="0">
                                  <p:stCondLst>
                                    <p:cond delay="0"/>
                                  </p:stCondLst>
                                  <p:childTnLst>
                                    <p:set>
                                      <p:cBhvr>
                                        <p:cTn dur="1" fill="hold" id="44">
                                          <p:stCondLst>
                                            <p:cond delay="0"/>
                                          </p:stCondLst>
                                        </p:cTn>
                                        <p:tgtEl>
                                          <p:spTgt spid="50"/>
                                        </p:tgtEl>
                                        <p:attrNameLst>
                                          <p:attrName>style.visibility</p:attrName>
                                        </p:attrNameLst>
                                      </p:cBhvr>
                                      <p:to>
                                        <p:strVal val="visible"/>
                                      </p:to>
                                    </p:set>
                                    <p:animEffect filter="fade" transition="in">
                                      <p:cBhvr>
                                        <p:cTn dur="1000" id="45"/>
                                        <p:tgtEl>
                                          <p:spTgt spid="50"/>
                                        </p:tgtEl>
                                      </p:cBhvr>
                                    </p:animEffect>
                                    <p:anim calcmode="lin" valueType="num">
                                      <p:cBhvr>
                                        <p:cTn dur="1000" fill="hold" id="46"/>
                                        <p:tgtEl>
                                          <p:spTgt spid="50"/>
                                        </p:tgtEl>
                                        <p:attrNameLst>
                                          <p:attrName>ppt_x</p:attrName>
                                        </p:attrNameLst>
                                      </p:cBhvr>
                                      <p:tavLst>
                                        <p:tav tm="0">
                                          <p:val>
                                            <p:strVal val="#ppt_x"/>
                                          </p:val>
                                        </p:tav>
                                        <p:tav tm="100000">
                                          <p:val>
                                            <p:strVal val="#ppt_x"/>
                                          </p:val>
                                        </p:tav>
                                      </p:tavLst>
                                    </p:anim>
                                    <p:anim calcmode="lin" valueType="num">
                                      <p:cBhvr>
                                        <p:cTn dur="1000" fill="hold" id="47"/>
                                        <p:tgtEl>
                                          <p:spTgt spid="50"/>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9"/>
      <p:bldP grpId="0" spid="50"/>
      <p:bldP grpId="0" spid="51"/>
      <p:bldP grpId="0" spid="62"/>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矩形 4">
            <a:extLst>
              <a:ext uri="{FF2B5EF4-FFF2-40B4-BE49-F238E27FC236}">
                <a16:creationId xmlns:a16="http://schemas.microsoft.com/office/drawing/2014/main" id="{19EF3663-654A-4CEF-9AD1-BE12DD901E0B}"/>
              </a:ext>
            </a:extLst>
          </p:cNvPr>
          <p:cNvSpPr/>
          <p:nvPr/>
        </p:nvSpPr>
        <p:spPr>
          <a:xfrm>
            <a:off x="0" y="0"/>
            <a:ext cx="12192000" cy="68824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52" name="组合 51">
            <a:extLst>
              <a:ext uri="{FF2B5EF4-FFF2-40B4-BE49-F238E27FC236}">
                <a16:creationId xmlns:a16="http://schemas.microsoft.com/office/drawing/2014/main" id="{0464471C-5D86-454A-92B3-72A13EB67BD5}"/>
              </a:ext>
            </a:extLst>
          </p:cNvPr>
          <p:cNvGrpSpPr/>
          <p:nvPr/>
        </p:nvGrpSpPr>
        <p:grpSpPr>
          <a:xfrm flipH="1">
            <a:off x="0" y="3848950"/>
            <a:ext cx="7564120" cy="2929757"/>
            <a:chOff x="4628634" y="2425469"/>
            <a:chExt cx="7564120" cy="2929757"/>
          </a:xfrm>
        </p:grpSpPr>
        <p:sp>
          <p:nvSpPr>
            <p:cNvPr id="53" name="任意多边形 25">
              <a:extLst>
                <a:ext uri="{FF2B5EF4-FFF2-40B4-BE49-F238E27FC236}">
                  <a16:creationId xmlns:a16="http://schemas.microsoft.com/office/drawing/2014/main" id="{3FB025B7-EE47-4AB0-80C1-CC0FC37D79F5}"/>
                </a:ext>
              </a:extLst>
            </p:cNvPr>
            <p:cNvSpPr/>
            <p:nvPr/>
          </p:nvSpPr>
          <p:spPr>
            <a:xfrm flipH="1" rot="21101712">
              <a:off x="7481551" y="2805435"/>
              <a:ext cx="3298951" cy="906780"/>
            </a:xfrm>
            <a:custGeom>
              <a:gdLst>
                <a:gd fmla="*/ 0 w 3563938" name="connsiteX0"/>
                <a:gd fmla="*/ 0 h 2124075" name="connsiteY0"/>
                <a:gd fmla="*/ 0 w 3563938" name="connsiteX1"/>
                <a:gd fmla="*/ 2124075 h 2124075" name="connsiteY1"/>
                <a:gd fmla="*/ 3563938 w 3563938" name="connsiteX2"/>
                <a:gd fmla="*/ 2124075 h 2124075" name="connsiteY2"/>
                <a:gd fmla="*/ 3563938 w 3563938" name="connsiteX3"/>
                <a:gd fmla="*/ 1463644 h 2124075" name="connsiteY3"/>
                <a:gd fmla="*/ 0 w 3563938" name="connsiteX4"/>
                <a:gd fmla="*/ 0 h 212407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124075" w="3563938">
                  <a:moveTo>
                    <a:pt x="0" y="0"/>
                  </a:moveTo>
                  <a:lnTo>
                    <a:pt x="0" y="2124075"/>
                  </a:lnTo>
                  <a:lnTo>
                    <a:pt x="3563938" y="2124075"/>
                  </a:lnTo>
                  <a:lnTo>
                    <a:pt x="3563938" y="1463644"/>
                  </a:lnTo>
                  <a:lnTo>
                    <a:pt x="0" y="0"/>
                  </a:lnTo>
                  <a:close/>
                </a:path>
              </a:pathLst>
            </a:custGeom>
            <a:solidFill>
              <a:srgbClr val="1A2C2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altLang="en-US" lang="zh-CN"/>
            </a:p>
          </p:txBody>
        </p:sp>
        <p:sp>
          <p:nvSpPr>
            <p:cNvPr id="54" name="任意多边形 22">
              <a:extLst>
                <a:ext uri="{FF2B5EF4-FFF2-40B4-BE49-F238E27FC236}">
                  <a16:creationId xmlns:a16="http://schemas.microsoft.com/office/drawing/2014/main" id="{16EE58CA-0FCA-4E05-90F7-4D72F116AC5D}"/>
                </a:ext>
              </a:extLst>
            </p:cNvPr>
            <p:cNvSpPr/>
            <p:nvPr/>
          </p:nvSpPr>
          <p:spPr>
            <a:xfrm flipH="1">
              <a:off x="4628634" y="2425469"/>
              <a:ext cx="7564120" cy="2929757"/>
            </a:xfrm>
            <a:custGeom>
              <a:gdLst>
                <a:gd fmla="*/ 0 w 3563938" name="connsiteX0"/>
                <a:gd fmla="*/ 0 h 2124075" name="connsiteY0"/>
                <a:gd fmla="*/ 0 w 3563938" name="connsiteX1"/>
                <a:gd fmla="*/ 2124075 h 2124075" name="connsiteY1"/>
                <a:gd fmla="*/ 3563938 w 3563938" name="connsiteX2"/>
                <a:gd fmla="*/ 2124075 h 2124075" name="connsiteY2"/>
                <a:gd fmla="*/ 3563938 w 3563938" name="connsiteX3"/>
                <a:gd fmla="*/ 1463644 h 2124075" name="connsiteY3"/>
                <a:gd fmla="*/ 0 w 3563938" name="connsiteX4"/>
                <a:gd fmla="*/ 0 h 212407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124075" w="3563938">
                  <a:moveTo>
                    <a:pt x="0" y="0"/>
                  </a:moveTo>
                  <a:lnTo>
                    <a:pt x="0" y="2124075"/>
                  </a:lnTo>
                  <a:lnTo>
                    <a:pt x="3563938" y="2124075"/>
                  </a:lnTo>
                  <a:lnTo>
                    <a:pt x="3563938" y="1463644"/>
                  </a:lnTo>
                  <a:lnTo>
                    <a:pt x="0"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altLang="en-US" lang="zh-CN"/>
            </a:p>
          </p:txBody>
        </p:sp>
      </p:grpSp>
      <p:grpSp>
        <p:nvGrpSpPr>
          <p:cNvPr id="55" name="组合 54">
            <a:extLst>
              <a:ext uri="{FF2B5EF4-FFF2-40B4-BE49-F238E27FC236}">
                <a16:creationId xmlns:a16="http://schemas.microsoft.com/office/drawing/2014/main" id="{56B0FA67-1274-4426-8487-65C6FD0E0EF3}"/>
              </a:ext>
            </a:extLst>
          </p:cNvPr>
          <p:cNvGrpSpPr/>
          <p:nvPr/>
        </p:nvGrpSpPr>
        <p:grpSpPr>
          <a:xfrm>
            <a:off x="0" y="4055563"/>
            <a:ext cx="12192000" cy="2783285"/>
            <a:chOff x="0" y="3513989"/>
            <a:chExt cx="7564120" cy="3324860"/>
          </a:xfrm>
        </p:grpSpPr>
        <p:sp>
          <p:nvSpPr>
            <p:cNvPr id="56" name="任意多边形 25">
              <a:extLst>
                <a:ext uri="{FF2B5EF4-FFF2-40B4-BE49-F238E27FC236}">
                  <a16:creationId xmlns:a16="http://schemas.microsoft.com/office/drawing/2014/main" id="{D0763A95-8746-4FB1-95CD-C9551F7525FF}"/>
                </a:ext>
              </a:extLst>
            </p:cNvPr>
            <p:cNvSpPr/>
            <p:nvPr/>
          </p:nvSpPr>
          <p:spPr>
            <a:xfrm flipH="1">
              <a:off x="0" y="3513989"/>
              <a:ext cx="7011670" cy="3170555"/>
            </a:xfrm>
            <a:custGeom>
              <a:gdLst>
                <a:gd fmla="*/ 0 w 3563938" name="connsiteX0"/>
                <a:gd fmla="*/ 0 h 2124075" name="connsiteY0"/>
                <a:gd fmla="*/ 0 w 3563938" name="connsiteX1"/>
                <a:gd fmla="*/ 2124075 h 2124075" name="connsiteY1"/>
                <a:gd fmla="*/ 3563938 w 3563938" name="connsiteX2"/>
                <a:gd fmla="*/ 2124075 h 2124075" name="connsiteY2"/>
                <a:gd fmla="*/ 3563938 w 3563938" name="connsiteX3"/>
                <a:gd fmla="*/ 1463644 h 2124075" name="connsiteY3"/>
                <a:gd fmla="*/ 0 w 3563938" name="connsiteX4"/>
                <a:gd fmla="*/ 0 h 212407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124075" w="3563938">
                  <a:moveTo>
                    <a:pt x="0" y="0"/>
                  </a:moveTo>
                  <a:lnTo>
                    <a:pt x="0" y="2124075"/>
                  </a:lnTo>
                  <a:lnTo>
                    <a:pt x="3563938" y="2124075"/>
                  </a:lnTo>
                  <a:lnTo>
                    <a:pt x="3563938" y="1463644"/>
                  </a:lnTo>
                  <a:lnTo>
                    <a:pt x="0" y="0"/>
                  </a:lnTo>
                  <a:close/>
                </a:path>
              </a:pathLst>
            </a:custGeom>
            <a:solidFill>
              <a:srgbClr val="1A2C2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altLang="en-US" lang="zh-CN"/>
            </a:p>
          </p:txBody>
        </p:sp>
        <p:sp>
          <p:nvSpPr>
            <p:cNvPr id="57" name="任意多边形 22">
              <a:extLst>
                <a:ext uri="{FF2B5EF4-FFF2-40B4-BE49-F238E27FC236}">
                  <a16:creationId xmlns:a16="http://schemas.microsoft.com/office/drawing/2014/main" id="{4C161C82-F542-48E5-9E1A-A2EEA5C37120}"/>
                </a:ext>
              </a:extLst>
            </p:cNvPr>
            <p:cNvSpPr/>
            <p:nvPr/>
          </p:nvSpPr>
          <p:spPr>
            <a:xfrm flipH="1">
              <a:off x="0" y="3741319"/>
              <a:ext cx="7564120" cy="3097530"/>
            </a:xfrm>
            <a:custGeom>
              <a:gdLst>
                <a:gd fmla="*/ 0 w 3563938" name="connsiteX0"/>
                <a:gd fmla="*/ 0 h 2124075" name="connsiteY0"/>
                <a:gd fmla="*/ 0 w 3563938" name="connsiteX1"/>
                <a:gd fmla="*/ 2124075 h 2124075" name="connsiteY1"/>
                <a:gd fmla="*/ 3563938 w 3563938" name="connsiteX2"/>
                <a:gd fmla="*/ 2124075 h 2124075" name="connsiteY2"/>
                <a:gd fmla="*/ 3563938 w 3563938" name="connsiteX3"/>
                <a:gd fmla="*/ 1463644 h 2124075" name="connsiteY3"/>
                <a:gd fmla="*/ 0 w 3563938" name="connsiteX4"/>
                <a:gd fmla="*/ 0 h 212407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124075" w="3563938">
                  <a:moveTo>
                    <a:pt x="0" y="0"/>
                  </a:moveTo>
                  <a:lnTo>
                    <a:pt x="0" y="2124075"/>
                  </a:lnTo>
                  <a:lnTo>
                    <a:pt x="3563938" y="2124075"/>
                  </a:lnTo>
                  <a:lnTo>
                    <a:pt x="3563938" y="1463644"/>
                  </a:lnTo>
                  <a:lnTo>
                    <a:pt x="0"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altLang="en-US" lang="zh-CN"/>
            </a:p>
          </p:txBody>
        </p:sp>
      </p:grpSp>
      <p:sp>
        <p:nvSpPr>
          <p:cNvPr id="50" name="iconfont-11910-5686862">
            <a:extLst>
              <a:ext uri="{FF2B5EF4-FFF2-40B4-BE49-F238E27FC236}">
                <a16:creationId xmlns:a16="http://schemas.microsoft.com/office/drawing/2014/main" id="{4DC61638-FC57-4364-A3FD-A327641EE806}"/>
              </a:ext>
            </a:extLst>
          </p:cNvPr>
          <p:cNvSpPr>
            <a:spLocks noChangeAspect="1"/>
          </p:cNvSpPr>
          <p:nvPr/>
        </p:nvSpPr>
        <p:spPr bwMode="auto">
          <a:xfrm rot="16200000">
            <a:off x="11289824" y="5791914"/>
            <a:ext cx="320765" cy="366309"/>
          </a:xfrm>
          <a:custGeom>
            <a:gdLst>
              <a:gd fmla="*/ 4621 w 9242" name="T0"/>
              <a:gd fmla="*/ 10555 h 10555" name="T1"/>
              <a:gd fmla="*/ 4034 w 9242" name="T2"/>
              <a:gd fmla="*/ 10285 h 10555" name="T3"/>
              <a:gd fmla="*/ 244 w 9242" name="T4"/>
              <a:gd fmla="*/ 5872 h 10555" name="T5"/>
              <a:gd fmla="*/ 127 w 9242" name="T6"/>
              <a:gd fmla="*/ 5043 h 10555" name="T7"/>
              <a:gd fmla="*/ 831 w 9242" name="T8"/>
              <a:gd fmla="*/ 4592 h 10555" name="T9"/>
              <a:gd fmla="*/ 2221 w 9242" name="T10"/>
              <a:gd fmla="*/ 4592 h 10555" name="T11"/>
              <a:gd fmla="*/ 2221 w 9242" name="T12"/>
              <a:gd fmla="*/ 1200 h 10555" name="T13"/>
              <a:gd fmla="*/ 3421 w 9242" name="T14"/>
              <a:gd fmla="*/ 0 h 10555" name="T15"/>
              <a:gd fmla="*/ 5821 w 9242" name="T16"/>
              <a:gd fmla="*/ 0 h 10555" name="T17"/>
              <a:gd fmla="*/ 7021 w 9242" name="T18"/>
              <a:gd fmla="*/ 1200 h 10555" name="T19"/>
              <a:gd fmla="*/ 7021 w 9242" name="T20"/>
              <a:gd fmla="*/ 4591 h 10555" name="T21"/>
              <a:gd fmla="*/ 8411 w 9242" name="T22"/>
              <a:gd fmla="*/ 4591 h 10555" name="T23"/>
              <a:gd fmla="*/ 9115 w 9242" name="T24"/>
              <a:gd fmla="*/ 5042 h 10555" name="T25"/>
              <a:gd fmla="*/ 8999 w 9242" name="T26"/>
              <a:gd fmla="*/ 5871 h 10555" name="T27"/>
              <a:gd fmla="*/ 5209 w 9242" name="T28"/>
              <a:gd fmla="*/ 10285 h 10555" name="T29"/>
              <a:gd fmla="*/ 4621 w 9242" name="T30"/>
              <a:gd fmla="*/ 10555 h 10555" name="T31"/>
              <a:gd fmla="*/ 886 w 9242" name="T32"/>
              <a:gd fmla="*/ 5392 h 10555" name="T33"/>
              <a:gd fmla="*/ 4621 w 9242" name="T34"/>
              <a:gd fmla="*/ 9742 h 10555" name="T35"/>
              <a:gd fmla="*/ 8356 w 9242" name="T36"/>
              <a:gd fmla="*/ 5392 h 10555" name="T37"/>
              <a:gd fmla="*/ 6221 w 9242" name="T38"/>
              <a:gd fmla="*/ 5392 h 10555" name="T39"/>
              <a:gd fmla="*/ 6221 w 9242" name="T40"/>
              <a:gd fmla="*/ 1200 h 10555" name="T41"/>
              <a:gd fmla="*/ 5821 w 9242" name="T42"/>
              <a:gd fmla="*/ 800 h 10555" name="T43"/>
              <a:gd fmla="*/ 3421 w 9242" name="T44"/>
              <a:gd fmla="*/ 800 h 10555" name="T45"/>
              <a:gd fmla="*/ 3021 w 9242" name="T46"/>
              <a:gd fmla="*/ 1200 h 10555" name="T47"/>
              <a:gd fmla="*/ 3021 w 9242" name="T48"/>
              <a:gd fmla="*/ 5391 h 10555" name="T49"/>
              <a:gd fmla="*/ 886 w 9242" name="T50"/>
              <a:gd fmla="*/ 5391 h 10555" name="T51"/>
              <a:gd fmla="*/ 886 w 9242" name="T52"/>
              <a:gd fmla="*/ 5392 h 10555"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10555" w="9242">
                <a:moveTo>
                  <a:pt x="4621" y="10555"/>
                </a:moveTo>
                <a:cubicBezTo>
                  <a:pt x="4395" y="10555"/>
                  <a:pt x="4181" y="10456"/>
                  <a:pt x="4034" y="10285"/>
                </a:cubicBezTo>
                <a:lnTo>
                  <a:pt x="244" y="5872"/>
                </a:lnTo>
                <a:cubicBezTo>
                  <a:pt x="44" y="5640"/>
                  <a:pt x="0" y="5322"/>
                  <a:pt x="127" y="5043"/>
                </a:cubicBezTo>
                <a:cubicBezTo>
                  <a:pt x="255" y="4765"/>
                  <a:pt x="525" y="4592"/>
                  <a:pt x="831" y="4592"/>
                </a:cubicBezTo>
                <a:lnTo>
                  <a:pt x="2221" y="4592"/>
                </a:lnTo>
                <a:lnTo>
                  <a:pt x="2221" y="1200"/>
                </a:lnTo>
                <a:cubicBezTo>
                  <a:pt x="2221" y="539"/>
                  <a:pt x="2760" y="0"/>
                  <a:pt x="3421" y="0"/>
                </a:cubicBezTo>
                <a:lnTo>
                  <a:pt x="5821" y="0"/>
                </a:lnTo>
                <a:cubicBezTo>
                  <a:pt x="6482" y="0"/>
                  <a:pt x="7021" y="539"/>
                  <a:pt x="7021" y="1200"/>
                </a:cubicBezTo>
                <a:lnTo>
                  <a:pt x="7021" y="4591"/>
                </a:lnTo>
                <a:lnTo>
                  <a:pt x="8411" y="4591"/>
                </a:lnTo>
                <a:cubicBezTo>
                  <a:pt x="8717" y="4591"/>
                  <a:pt x="8987" y="4764"/>
                  <a:pt x="9115" y="5042"/>
                </a:cubicBezTo>
                <a:cubicBezTo>
                  <a:pt x="9242" y="5321"/>
                  <a:pt x="9199" y="5639"/>
                  <a:pt x="8999" y="5871"/>
                </a:cubicBezTo>
                <a:lnTo>
                  <a:pt x="5209" y="10285"/>
                </a:lnTo>
                <a:cubicBezTo>
                  <a:pt x="5061" y="10457"/>
                  <a:pt x="4847" y="10555"/>
                  <a:pt x="4621" y="10555"/>
                </a:cubicBezTo>
                <a:close/>
                <a:moveTo>
                  <a:pt x="886" y="5392"/>
                </a:moveTo>
                <a:lnTo>
                  <a:pt x="4621" y="9742"/>
                </a:lnTo>
                <a:lnTo>
                  <a:pt x="8356" y="5392"/>
                </a:lnTo>
                <a:lnTo>
                  <a:pt x="6221" y="5392"/>
                </a:lnTo>
                <a:lnTo>
                  <a:pt x="6221" y="1200"/>
                </a:lnTo>
                <a:cubicBezTo>
                  <a:pt x="6221" y="980"/>
                  <a:pt x="6041" y="800"/>
                  <a:pt x="5821" y="800"/>
                </a:cubicBezTo>
                <a:lnTo>
                  <a:pt x="3421" y="800"/>
                </a:lnTo>
                <a:cubicBezTo>
                  <a:pt x="3201" y="800"/>
                  <a:pt x="3021" y="980"/>
                  <a:pt x="3021" y="1200"/>
                </a:cubicBezTo>
                <a:lnTo>
                  <a:pt x="3021" y="5391"/>
                </a:lnTo>
                <a:lnTo>
                  <a:pt x="886" y="5391"/>
                </a:lnTo>
                <a:lnTo>
                  <a:pt x="886" y="5392"/>
                </a:lnTo>
                <a:close/>
              </a:path>
            </a:pathLst>
          </a:custGeom>
          <a:solidFill>
            <a:schemeClr val="bg1"/>
          </a:solidFill>
          <a:ln>
            <a:solidFill>
              <a:schemeClr val="bg1"/>
            </a:solidFill>
          </a:ln>
        </p:spPr>
        <p:txBody>
          <a:bodyPr/>
          <a:lstStyle/>
          <a:p>
            <a:endParaRPr altLang="en-US" lang="zh-CN">
              <a:cs typeface="+mn-ea"/>
              <a:sym typeface="+mn-lt"/>
            </a:endParaRPr>
          </a:p>
        </p:txBody>
      </p:sp>
      <p:grpSp>
        <p:nvGrpSpPr>
          <p:cNvPr id="113" name="组合 112">
            <a:extLst>
              <a:ext uri="{FF2B5EF4-FFF2-40B4-BE49-F238E27FC236}">
                <a16:creationId xmlns:a16="http://schemas.microsoft.com/office/drawing/2014/main" id="{C1462A28-9025-4C6D-B77F-C5F44542EC65}"/>
              </a:ext>
            </a:extLst>
          </p:cNvPr>
          <p:cNvGrpSpPr/>
          <p:nvPr/>
        </p:nvGrpSpPr>
        <p:grpSpPr>
          <a:xfrm>
            <a:off x="590055" y="306178"/>
            <a:ext cx="2520772" cy="727106"/>
            <a:chOff x="749688" y="1694464"/>
            <a:chExt cx="3003256" cy="866277"/>
          </a:xfrm>
        </p:grpSpPr>
        <p:grpSp>
          <p:nvGrpSpPr>
            <p:cNvPr id="114" name="组合 113">
              <a:extLst>
                <a:ext uri="{FF2B5EF4-FFF2-40B4-BE49-F238E27FC236}">
                  <a16:creationId xmlns:a16="http://schemas.microsoft.com/office/drawing/2014/main" id="{55FEB6BD-0EC1-4FBF-BABE-961839923DA5}"/>
                </a:ext>
              </a:extLst>
            </p:cNvPr>
            <p:cNvGrpSpPr/>
            <p:nvPr/>
          </p:nvGrpSpPr>
          <p:grpSpPr>
            <a:xfrm>
              <a:off x="749688" y="1694464"/>
              <a:ext cx="827841" cy="827841"/>
              <a:chOff x="746993" y="1581912"/>
              <a:chExt cx="940393" cy="940393"/>
            </a:xfrm>
          </p:grpSpPr>
          <p:sp>
            <p:nvSpPr>
              <p:cNvPr id="118" name="椭圆 117">
                <a:extLst>
                  <a:ext uri="{FF2B5EF4-FFF2-40B4-BE49-F238E27FC236}">
                    <a16:creationId xmlns:a16="http://schemas.microsoft.com/office/drawing/2014/main" id="{7D76EE4E-F0EA-4E12-935E-2336E3704F78}"/>
                  </a:ext>
                </a:extLst>
              </p:cNvPr>
              <p:cNvSpPr/>
              <p:nvPr/>
            </p:nvSpPr>
            <p:spPr>
              <a:xfrm>
                <a:off x="746993" y="1581912"/>
                <a:ext cx="940393" cy="940393"/>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200"/>
              </a:p>
            </p:txBody>
          </p:sp>
          <p:sp>
            <p:nvSpPr>
              <p:cNvPr id="119" name="矩形 118">
                <a:extLst>
                  <a:ext uri="{FF2B5EF4-FFF2-40B4-BE49-F238E27FC236}">
                    <a16:creationId xmlns:a16="http://schemas.microsoft.com/office/drawing/2014/main" id="{D9E92A8B-7EDA-49C3-874A-847761501131}"/>
                  </a:ext>
                </a:extLst>
              </p:cNvPr>
              <p:cNvSpPr/>
              <p:nvPr/>
            </p:nvSpPr>
            <p:spPr>
              <a:xfrm>
                <a:off x="878584" y="1673783"/>
                <a:ext cx="677207" cy="783773"/>
              </a:xfrm>
              <a:prstGeom prst="rect">
                <a:avLst/>
              </a:prstGeom>
            </p:spPr>
            <p:txBody>
              <a:bodyPr wrap="none">
                <a:spAutoFit/>
              </a:bodyPr>
              <a:lstStyle/>
              <a:p>
                <a:pPr algn="ctr" defTabSz="914400" eaLnBrk="0" fontAlgn="base" hangingPunct="0" lvl="0">
                  <a:spcBef>
                    <a:spcPct val="0"/>
                  </a:spcBef>
                  <a:spcAft>
                    <a:spcPct val="0"/>
                  </a:spcAft>
                </a:pPr>
                <a:r>
                  <a:rPr altLang="zh-CN" b="1" lang="en-US" sz="1600">
                    <a:solidFill>
                      <a:schemeClr val="bg1"/>
                    </a:solidFill>
                    <a:latin charset="0" panose="020b0604020202020204" pitchFamily="34" typeface="Arial"/>
                  </a:rPr>
                  <a:t>LO</a:t>
                </a:r>
              </a:p>
              <a:p>
                <a:pPr algn="ctr" defTabSz="914400" eaLnBrk="0" fontAlgn="base" hangingPunct="0" lvl="0">
                  <a:spcBef>
                    <a:spcPct val="0"/>
                  </a:spcBef>
                  <a:spcAft>
                    <a:spcPct val="0"/>
                  </a:spcAft>
                </a:pPr>
                <a:r>
                  <a:rPr altLang="zh-CN" b="1" lang="en-US" sz="1600">
                    <a:solidFill>
                      <a:schemeClr val="bg1"/>
                    </a:solidFill>
                    <a:latin charset="0" panose="020b0604020202020204" pitchFamily="34" typeface="Arial"/>
                  </a:rPr>
                  <a:t>GO</a:t>
                </a:r>
              </a:p>
            </p:txBody>
          </p:sp>
        </p:grpSp>
        <p:grpSp>
          <p:nvGrpSpPr>
            <p:cNvPr id="115" name="组合 114">
              <a:extLst>
                <a:ext uri="{FF2B5EF4-FFF2-40B4-BE49-F238E27FC236}">
                  <a16:creationId xmlns:a16="http://schemas.microsoft.com/office/drawing/2014/main" id="{22B4593E-CFAC-436C-B1EA-9A604C56865D}"/>
                </a:ext>
              </a:extLst>
            </p:cNvPr>
            <p:cNvGrpSpPr/>
            <p:nvPr/>
          </p:nvGrpSpPr>
          <p:grpSpPr>
            <a:xfrm>
              <a:off x="1681291" y="1865445"/>
              <a:ext cx="2071653" cy="695296"/>
              <a:chOff x="1661950" y="1711123"/>
              <a:chExt cx="2071653" cy="695296"/>
            </a:xfrm>
          </p:grpSpPr>
          <p:sp>
            <p:nvSpPr>
              <p:cNvPr id="116" name="Text Box 6">
                <a:extLst>
                  <a:ext uri="{FF2B5EF4-FFF2-40B4-BE49-F238E27FC236}">
                    <a16:creationId xmlns:a16="http://schemas.microsoft.com/office/drawing/2014/main" id="{6135923E-DB78-4507-B374-334DB4B0CA29}"/>
                  </a:ext>
                </a:extLst>
              </p:cNvPr>
              <p:cNvSpPr txBox="1">
                <a:spLocks noChangeArrowheads="1"/>
              </p:cNvSpPr>
              <p:nvPr/>
            </p:nvSpPr>
            <p:spPr bwMode="auto">
              <a:xfrm>
                <a:off x="1661950" y="1711123"/>
                <a:ext cx="2071653" cy="38872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0" compatLnSpc="1" lIns="0" numCol="1" rIns="0" tIns="0" vert="horz" wrap="square">
                <a:prstTxWarp prst="textNoShape">
                  <a:avLst/>
                </a:prstTxWarp>
              </a:bodyPr>
              <a:lstStyle/>
              <a:p>
                <a:r>
                  <a:rPr altLang="en-US" b="1" lang="zh-CN" sz="2000">
                    <a:solidFill>
                      <a:srgbClr val="C00000"/>
                    </a:solidFill>
                    <a:cs typeface="+mn-ea"/>
                    <a:sym typeface="+mn-lt"/>
                  </a:rPr>
                  <a:t>公司名称</a:t>
                </a:r>
              </a:p>
            </p:txBody>
          </p:sp>
          <p:sp>
            <p:nvSpPr>
              <p:cNvPr id="117" name="Text Box 6">
                <a:extLst>
                  <a:ext uri="{FF2B5EF4-FFF2-40B4-BE49-F238E27FC236}">
                    <a16:creationId xmlns:a16="http://schemas.microsoft.com/office/drawing/2014/main" id="{CF2ECC65-30A9-46EF-8A31-47898B43CA10}"/>
                  </a:ext>
                </a:extLst>
              </p:cNvPr>
              <p:cNvSpPr txBox="1">
                <a:spLocks noChangeArrowheads="1"/>
              </p:cNvSpPr>
              <p:nvPr/>
            </p:nvSpPr>
            <p:spPr bwMode="auto">
              <a:xfrm>
                <a:off x="1674167" y="2059374"/>
                <a:ext cx="1443784" cy="34704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0" compatLnSpc="1" lIns="0" numCol="1" rIns="0" tIns="0" vert="horz" wrap="square">
                <a:prstTxWarp prst="textNoShape">
                  <a:avLst/>
                </a:prstTxWarp>
              </a:bodyPr>
              <a:lstStyle/>
              <a:p>
                <a:r>
                  <a:rPr altLang="zh-CN" lang="en-US" sz="1400">
                    <a:solidFill>
                      <a:srgbClr val="5D5D5D"/>
                    </a:solidFill>
                    <a:cs typeface="+mn-ea"/>
                    <a:sym typeface="+mn-lt"/>
                  </a:rPr>
                  <a:t>COMPANY NAME</a:t>
                </a:r>
              </a:p>
            </p:txBody>
          </p:sp>
        </p:grpSp>
      </p:grpSp>
      <p:sp>
        <p:nvSpPr>
          <p:cNvPr id="121" name="文本框 120">
            <a:extLst>
              <a:ext uri="{FF2B5EF4-FFF2-40B4-BE49-F238E27FC236}">
                <a16:creationId xmlns:a16="http://schemas.microsoft.com/office/drawing/2014/main" id="{18AEB41D-9F9E-4302-957B-24735CC70E60}"/>
              </a:ext>
            </a:extLst>
          </p:cNvPr>
          <p:cNvSpPr txBox="1"/>
          <p:nvPr/>
        </p:nvSpPr>
        <p:spPr>
          <a:xfrm>
            <a:off x="3110827" y="2097205"/>
            <a:ext cx="6033485" cy="1188720"/>
          </a:xfrm>
          <a:prstGeom prst="rect">
            <a:avLst/>
          </a:prstGeom>
          <a:noFill/>
        </p:spPr>
        <p:txBody>
          <a:bodyPr rtlCol="0" wrap="square">
            <a:spAutoFit/>
          </a:bodyPr>
          <a:lstStyle/>
          <a:p>
            <a:pPr algn="dist"/>
            <a:r>
              <a:rPr altLang="en-US" b="1" lang="zh-CN" sz="7200">
                <a:solidFill>
                  <a:srgbClr val="C00000"/>
                </a:solidFill>
                <a:cs typeface="+mn-ea"/>
                <a:sym typeface="+mn-lt"/>
              </a:rPr>
              <a:t>安全操作规范</a:t>
            </a:r>
          </a:p>
        </p:txBody>
      </p:sp>
      <p:grpSp>
        <p:nvGrpSpPr>
          <p:cNvPr id="4" name="组合 3">
            <a:extLst>
              <a:ext uri="{FF2B5EF4-FFF2-40B4-BE49-F238E27FC236}">
                <a16:creationId xmlns:a16="http://schemas.microsoft.com/office/drawing/2014/main" id="{B3D0409B-F5BF-4B95-ABBE-44F2FD49847F}"/>
              </a:ext>
            </a:extLst>
          </p:cNvPr>
          <p:cNvGrpSpPr/>
          <p:nvPr/>
        </p:nvGrpSpPr>
        <p:grpSpPr>
          <a:xfrm>
            <a:off x="10762376" y="638570"/>
            <a:ext cx="494629" cy="103423"/>
            <a:chOff x="11168944" y="697728"/>
            <a:chExt cx="494629" cy="103423"/>
          </a:xfrm>
        </p:grpSpPr>
        <p:sp>
          <p:nvSpPr>
            <p:cNvPr id="140" name="椭圆 139">
              <a:extLst>
                <a:ext uri="{FF2B5EF4-FFF2-40B4-BE49-F238E27FC236}">
                  <a16:creationId xmlns:a16="http://schemas.microsoft.com/office/drawing/2014/main" id="{1AC9658E-1626-473E-ABD4-EEC7C6666AD1}"/>
                </a:ext>
              </a:extLst>
            </p:cNvPr>
            <p:cNvSpPr/>
            <p:nvPr/>
          </p:nvSpPr>
          <p:spPr>
            <a:xfrm>
              <a:off x="11168944" y="697728"/>
              <a:ext cx="103423" cy="103423"/>
            </a:xfrm>
            <a:prstGeom prst="ellipse">
              <a:avLst/>
            </a:prstGeom>
            <a:solidFill>
              <a:srgbClr val="C00000"/>
            </a:solidFill>
            <a:ln>
              <a:solidFill>
                <a:schemeClr val="bg1"/>
              </a:solidFill>
            </a:ln>
            <a:effectLst>
              <a:outerShdw algn="tl" blurRad="279400" dir="2700000" dist="38100" rotWithShape="0" sx="101000" sy="10100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cs typeface="+mn-ea"/>
                <a:sym typeface="+mn-lt"/>
              </a:endParaRPr>
            </a:p>
          </p:txBody>
        </p:sp>
        <p:sp>
          <p:nvSpPr>
            <p:cNvPr id="141" name="椭圆 140">
              <a:extLst>
                <a:ext uri="{FF2B5EF4-FFF2-40B4-BE49-F238E27FC236}">
                  <a16:creationId xmlns:a16="http://schemas.microsoft.com/office/drawing/2014/main" id="{F1B15D8C-6CDF-4844-985C-0F6C33750924}"/>
                </a:ext>
              </a:extLst>
            </p:cNvPr>
            <p:cNvSpPr/>
            <p:nvPr/>
          </p:nvSpPr>
          <p:spPr>
            <a:xfrm>
              <a:off x="11364547" y="697728"/>
              <a:ext cx="103423" cy="103423"/>
            </a:xfrm>
            <a:prstGeom prst="ellipse">
              <a:avLst/>
            </a:prstGeom>
            <a:solidFill>
              <a:srgbClr val="C00000"/>
            </a:solidFill>
            <a:ln>
              <a:solidFill>
                <a:schemeClr val="bg1"/>
              </a:solidFill>
            </a:ln>
            <a:effectLst>
              <a:outerShdw algn="tl" blurRad="279400" dir="2700000" dist="38100" rotWithShape="0" sx="101000" sy="10100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cs typeface="+mn-ea"/>
                <a:sym typeface="+mn-lt"/>
              </a:endParaRPr>
            </a:p>
          </p:txBody>
        </p:sp>
        <p:sp>
          <p:nvSpPr>
            <p:cNvPr id="142" name="椭圆 141">
              <a:extLst>
                <a:ext uri="{FF2B5EF4-FFF2-40B4-BE49-F238E27FC236}">
                  <a16:creationId xmlns:a16="http://schemas.microsoft.com/office/drawing/2014/main" id="{A3FE2B82-7888-4805-A431-C4D8A2DE2F6D}"/>
                </a:ext>
              </a:extLst>
            </p:cNvPr>
            <p:cNvSpPr/>
            <p:nvPr/>
          </p:nvSpPr>
          <p:spPr>
            <a:xfrm>
              <a:off x="11560150" y="697728"/>
              <a:ext cx="103423" cy="103423"/>
            </a:xfrm>
            <a:prstGeom prst="ellipse">
              <a:avLst/>
            </a:prstGeom>
            <a:solidFill>
              <a:srgbClr val="C00000"/>
            </a:solidFill>
            <a:ln>
              <a:solidFill>
                <a:schemeClr val="bg1"/>
              </a:solidFill>
            </a:ln>
            <a:effectLst>
              <a:outerShdw algn="tl" blurRad="279400" dir="2700000" dist="38100" rotWithShape="0" sx="101000" sy="10100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cs typeface="+mn-ea"/>
                <a:sym typeface="+mn-lt"/>
              </a:endParaRPr>
            </a:p>
          </p:txBody>
        </p:sp>
      </p:grpSp>
      <p:grpSp>
        <p:nvGrpSpPr>
          <p:cNvPr id="145" name="组合 144">
            <a:extLst>
              <a:ext uri="{FF2B5EF4-FFF2-40B4-BE49-F238E27FC236}">
                <a16:creationId xmlns:a16="http://schemas.microsoft.com/office/drawing/2014/main" id="{E1E89D55-0692-47CC-B206-0A5718C2D261}"/>
              </a:ext>
            </a:extLst>
          </p:cNvPr>
          <p:cNvGrpSpPr/>
          <p:nvPr/>
        </p:nvGrpSpPr>
        <p:grpSpPr>
          <a:xfrm>
            <a:off x="3162889" y="1244727"/>
            <a:ext cx="2646283" cy="612561"/>
            <a:chOff x="6265778" y="3008339"/>
            <a:chExt cx="4527283" cy="1047974"/>
          </a:xfrm>
        </p:grpSpPr>
        <p:sp>
          <p:nvSpPr>
            <p:cNvPr id="146" name="矩形: 圆角 145">
              <a:extLst>
                <a:ext uri="{FF2B5EF4-FFF2-40B4-BE49-F238E27FC236}">
                  <a16:creationId xmlns:a16="http://schemas.microsoft.com/office/drawing/2014/main" id="{A9E5C1A8-76D9-4BEB-AFD0-EBC794236E66}"/>
                </a:ext>
              </a:extLst>
            </p:cNvPr>
            <p:cNvSpPr/>
            <p:nvPr/>
          </p:nvSpPr>
          <p:spPr>
            <a:xfrm>
              <a:off x="6265778" y="3008339"/>
              <a:ext cx="4527283" cy="1047974"/>
            </a:xfrm>
            <a:prstGeom prst="roundRect">
              <a:avLst>
                <a:gd fmla="val 50000" name="adj"/>
              </a:avLst>
            </a:prstGeom>
            <a:solidFill>
              <a:srgbClr val="C00000"/>
            </a:solidFill>
            <a:ln>
              <a:noFill/>
            </a:ln>
            <a:effectLst>
              <a:outerShdw algn="tl" blurRad="279400" dir="2700000" dist="38100" rotWithShape="0" sx="101000" sy="10100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z="1050">
                <a:cs typeface="+mn-ea"/>
                <a:sym typeface="+mn-lt"/>
              </a:endParaRPr>
            </a:p>
          </p:txBody>
        </p:sp>
        <p:sp>
          <p:nvSpPr>
            <p:cNvPr id="147" name="文本框 146">
              <a:extLst>
                <a:ext uri="{FF2B5EF4-FFF2-40B4-BE49-F238E27FC236}">
                  <a16:creationId xmlns:a16="http://schemas.microsoft.com/office/drawing/2014/main" id="{C1E257DF-B3A5-451F-A8F3-7780D2FB49CB}"/>
                </a:ext>
              </a:extLst>
            </p:cNvPr>
            <p:cNvSpPr txBox="1"/>
            <p:nvPr/>
          </p:nvSpPr>
          <p:spPr>
            <a:xfrm>
              <a:off x="6455970" y="3137414"/>
              <a:ext cx="4093740" cy="782181"/>
            </a:xfrm>
            <a:prstGeom prst="rect">
              <a:avLst/>
            </a:prstGeom>
            <a:noFill/>
          </p:spPr>
          <p:txBody>
            <a:bodyPr rtlCol="0" wrap="square">
              <a:spAutoFit/>
            </a:bodyPr>
            <a:lstStyle/>
            <a:p>
              <a:pPr algn="ctr"/>
              <a:r>
                <a:rPr altLang="en-US" b="1" lang="zh-CN" sz="2400">
                  <a:solidFill>
                    <a:schemeClr val="bg1"/>
                  </a:solidFill>
                  <a:cs typeface="+mn-ea"/>
                  <a:sym typeface="+mn-lt"/>
                </a:rPr>
                <a:t>第三部分</a:t>
              </a:r>
            </a:p>
          </p:txBody>
        </p:sp>
      </p:grpSp>
      <p:grpSp>
        <p:nvGrpSpPr>
          <p:cNvPr id="148" name="组合 147">
            <a:extLst>
              <a:ext uri="{FF2B5EF4-FFF2-40B4-BE49-F238E27FC236}">
                <a16:creationId xmlns:a16="http://schemas.microsoft.com/office/drawing/2014/main" id="{5A781EAC-3044-4FA4-9BD5-198CA9CCC392}"/>
              </a:ext>
            </a:extLst>
          </p:cNvPr>
          <p:cNvGrpSpPr/>
          <p:nvPr/>
        </p:nvGrpSpPr>
        <p:grpSpPr>
          <a:xfrm>
            <a:off x="2272980" y="2478244"/>
            <a:ext cx="567789" cy="234124"/>
            <a:chOff x="3888124" y="1264394"/>
            <a:chExt cx="567789" cy="234124"/>
          </a:xfrm>
          <a:solidFill>
            <a:srgbClr val="1A2C2B"/>
          </a:solidFill>
        </p:grpSpPr>
        <p:grpSp>
          <p:nvGrpSpPr>
            <p:cNvPr id="149" name="íṡļíḍe">
              <a:extLst>
                <a:ext uri="{FF2B5EF4-FFF2-40B4-BE49-F238E27FC236}">
                  <a16:creationId xmlns:a16="http://schemas.microsoft.com/office/drawing/2014/main" id="{40EBAFF1-CBE4-4FB4-B72E-828640A8922A}"/>
                </a:ext>
              </a:extLst>
            </p:cNvPr>
            <p:cNvGrpSpPr/>
            <p:nvPr/>
          </p:nvGrpSpPr>
          <p:grpSpPr>
            <a:xfrm>
              <a:off x="3888124" y="1264394"/>
              <a:ext cx="194460" cy="234124"/>
              <a:chOff x="6932220" y="2026513"/>
              <a:chExt cx="194460" cy="234124"/>
            </a:xfrm>
            <a:grpFill/>
          </p:grpSpPr>
          <p:sp>
            <p:nvSpPr>
              <p:cNvPr id="156" name="îSḻíḍé">
                <a:extLst>
                  <a:ext uri="{FF2B5EF4-FFF2-40B4-BE49-F238E27FC236}">
                    <a16:creationId xmlns:a16="http://schemas.microsoft.com/office/drawing/2014/main" id="{73B7809B-87EA-4911-8BBF-093E1AA9720B}"/>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157" name="íṧliḍè">
                <a:extLst>
                  <a:ext uri="{FF2B5EF4-FFF2-40B4-BE49-F238E27FC236}">
                    <a16:creationId xmlns:a16="http://schemas.microsoft.com/office/drawing/2014/main" id="{65B3800D-DFB1-44C4-BD57-D84ED854CB65}"/>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150" name="íṡļíḍe">
              <a:extLst>
                <a:ext uri="{FF2B5EF4-FFF2-40B4-BE49-F238E27FC236}">
                  <a16:creationId xmlns:a16="http://schemas.microsoft.com/office/drawing/2014/main" id="{CC3562DB-1284-41A5-8AE7-CBBBBA666256}"/>
                </a:ext>
              </a:extLst>
            </p:cNvPr>
            <p:cNvGrpSpPr/>
            <p:nvPr/>
          </p:nvGrpSpPr>
          <p:grpSpPr>
            <a:xfrm>
              <a:off x="4082583" y="1264394"/>
              <a:ext cx="194460" cy="234124"/>
              <a:chOff x="6932220" y="2026513"/>
              <a:chExt cx="194460" cy="234124"/>
            </a:xfrm>
            <a:grpFill/>
          </p:grpSpPr>
          <p:sp>
            <p:nvSpPr>
              <p:cNvPr id="154" name="îSḻíḍé">
                <a:extLst>
                  <a:ext uri="{FF2B5EF4-FFF2-40B4-BE49-F238E27FC236}">
                    <a16:creationId xmlns:a16="http://schemas.microsoft.com/office/drawing/2014/main" id="{E7E8C6CF-6317-45CE-B4B2-AE75C1B4BD63}"/>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155" name="íṧliḍè">
                <a:extLst>
                  <a:ext uri="{FF2B5EF4-FFF2-40B4-BE49-F238E27FC236}">
                    <a16:creationId xmlns:a16="http://schemas.microsoft.com/office/drawing/2014/main" id="{A473CCA9-59F7-4CD2-BC02-57F91ADB63D0}"/>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151" name="íṡļíḍe">
              <a:extLst>
                <a:ext uri="{FF2B5EF4-FFF2-40B4-BE49-F238E27FC236}">
                  <a16:creationId xmlns:a16="http://schemas.microsoft.com/office/drawing/2014/main" id="{FCCFC1B3-2B8D-42D1-967B-860989487C9F}"/>
                </a:ext>
              </a:extLst>
            </p:cNvPr>
            <p:cNvGrpSpPr/>
            <p:nvPr/>
          </p:nvGrpSpPr>
          <p:grpSpPr>
            <a:xfrm>
              <a:off x="4261453" y="1264394"/>
              <a:ext cx="194460" cy="234124"/>
              <a:chOff x="6932220" y="2026513"/>
              <a:chExt cx="194460" cy="234124"/>
            </a:xfrm>
            <a:grpFill/>
          </p:grpSpPr>
          <p:sp>
            <p:nvSpPr>
              <p:cNvPr id="152" name="îSḻíḍé">
                <a:extLst>
                  <a:ext uri="{FF2B5EF4-FFF2-40B4-BE49-F238E27FC236}">
                    <a16:creationId xmlns:a16="http://schemas.microsoft.com/office/drawing/2014/main" id="{864E7E3E-27AB-4D12-88CF-3C2AD5715DB5}"/>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153" name="íṧliḍè">
                <a:extLst>
                  <a:ext uri="{FF2B5EF4-FFF2-40B4-BE49-F238E27FC236}">
                    <a16:creationId xmlns:a16="http://schemas.microsoft.com/office/drawing/2014/main" id="{675490E5-0FDA-4010-8151-B189E378AC70}"/>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sp>
        <p:nvSpPr>
          <p:cNvPr id="3" name="矩形 2">
            <a:extLst>
              <a:ext uri="{FF2B5EF4-FFF2-40B4-BE49-F238E27FC236}">
                <a16:creationId xmlns:a16="http://schemas.microsoft.com/office/drawing/2014/main" id="{BEEF7AD9-52D9-4BD9-8C77-AD5E84A2EC91}"/>
              </a:ext>
            </a:extLst>
          </p:cNvPr>
          <p:cNvSpPr/>
          <p:nvPr/>
        </p:nvSpPr>
        <p:spPr>
          <a:xfrm>
            <a:off x="3371740" y="3280227"/>
            <a:ext cx="5511658" cy="457200"/>
          </a:xfrm>
          <a:prstGeom prst="rect">
            <a:avLst/>
          </a:prstGeom>
        </p:spPr>
        <p:txBody>
          <a:bodyPr wrap="square">
            <a:spAutoFit/>
          </a:bodyPr>
          <a:lstStyle/>
          <a:p>
            <a:pPr algn="dist"/>
            <a:r>
              <a:rPr altLang="zh-CN" lang="en-US" sz="2400">
                <a:solidFill>
                  <a:srgbClr val="1A2C2B"/>
                </a:solidFill>
              </a:rPr>
              <a:t>Safe operation specification</a:t>
            </a:r>
          </a:p>
        </p:txBody>
      </p:sp>
      <p:grpSp>
        <p:nvGrpSpPr>
          <p:cNvPr id="158" name="组合 157">
            <a:extLst>
              <a:ext uri="{FF2B5EF4-FFF2-40B4-BE49-F238E27FC236}">
                <a16:creationId xmlns:a16="http://schemas.microsoft.com/office/drawing/2014/main" id="{CD8C7D17-13A4-4B56-99E0-5DA7B111B311}"/>
              </a:ext>
            </a:extLst>
          </p:cNvPr>
          <p:cNvGrpSpPr/>
          <p:nvPr/>
        </p:nvGrpSpPr>
        <p:grpSpPr>
          <a:xfrm flipH="1">
            <a:off x="9414371" y="2478244"/>
            <a:ext cx="567789" cy="234124"/>
            <a:chOff x="3888124" y="1264394"/>
            <a:chExt cx="567789" cy="234124"/>
          </a:xfrm>
          <a:solidFill>
            <a:srgbClr val="1A2C2B"/>
          </a:solidFill>
        </p:grpSpPr>
        <p:grpSp>
          <p:nvGrpSpPr>
            <p:cNvPr id="159" name="íṡļíḍe">
              <a:extLst>
                <a:ext uri="{FF2B5EF4-FFF2-40B4-BE49-F238E27FC236}">
                  <a16:creationId xmlns:a16="http://schemas.microsoft.com/office/drawing/2014/main" id="{D40F5FCE-C9EE-4C40-99C9-C1A9CDD0506F}"/>
                </a:ext>
              </a:extLst>
            </p:cNvPr>
            <p:cNvGrpSpPr/>
            <p:nvPr/>
          </p:nvGrpSpPr>
          <p:grpSpPr>
            <a:xfrm>
              <a:off x="3888124" y="1264394"/>
              <a:ext cx="194460" cy="234124"/>
              <a:chOff x="6932220" y="2026513"/>
              <a:chExt cx="194460" cy="234124"/>
            </a:xfrm>
            <a:grpFill/>
          </p:grpSpPr>
          <p:sp>
            <p:nvSpPr>
              <p:cNvPr id="166" name="îSḻíḍé">
                <a:extLst>
                  <a:ext uri="{FF2B5EF4-FFF2-40B4-BE49-F238E27FC236}">
                    <a16:creationId xmlns:a16="http://schemas.microsoft.com/office/drawing/2014/main" id="{19468470-6A3A-48F6-8CA1-E21DF66265DB}"/>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167" name="íṧliḍè">
                <a:extLst>
                  <a:ext uri="{FF2B5EF4-FFF2-40B4-BE49-F238E27FC236}">
                    <a16:creationId xmlns:a16="http://schemas.microsoft.com/office/drawing/2014/main" id="{7B2F2881-7DC0-4587-B254-16AB793BCE6E}"/>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160" name="íṡļíḍe">
              <a:extLst>
                <a:ext uri="{FF2B5EF4-FFF2-40B4-BE49-F238E27FC236}">
                  <a16:creationId xmlns:a16="http://schemas.microsoft.com/office/drawing/2014/main" id="{37AB4F3C-54B3-4069-9F37-F31A2C71318E}"/>
                </a:ext>
              </a:extLst>
            </p:cNvPr>
            <p:cNvGrpSpPr/>
            <p:nvPr/>
          </p:nvGrpSpPr>
          <p:grpSpPr>
            <a:xfrm>
              <a:off x="4082583" y="1264394"/>
              <a:ext cx="194460" cy="234124"/>
              <a:chOff x="6932220" y="2026513"/>
              <a:chExt cx="194460" cy="234124"/>
            </a:xfrm>
            <a:grpFill/>
          </p:grpSpPr>
          <p:sp>
            <p:nvSpPr>
              <p:cNvPr id="164" name="îSḻíḍé">
                <a:extLst>
                  <a:ext uri="{FF2B5EF4-FFF2-40B4-BE49-F238E27FC236}">
                    <a16:creationId xmlns:a16="http://schemas.microsoft.com/office/drawing/2014/main" id="{19611528-6CF1-465E-B16D-BC9A30780BA7}"/>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165" name="íṧliḍè">
                <a:extLst>
                  <a:ext uri="{FF2B5EF4-FFF2-40B4-BE49-F238E27FC236}">
                    <a16:creationId xmlns:a16="http://schemas.microsoft.com/office/drawing/2014/main" id="{D03E645C-FCF4-48E9-B132-C89F5B170E8B}"/>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161" name="íṡļíḍe">
              <a:extLst>
                <a:ext uri="{FF2B5EF4-FFF2-40B4-BE49-F238E27FC236}">
                  <a16:creationId xmlns:a16="http://schemas.microsoft.com/office/drawing/2014/main" id="{4C14FA79-CE35-4616-84EA-C850EE171EF6}"/>
                </a:ext>
              </a:extLst>
            </p:cNvPr>
            <p:cNvGrpSpPr/>
            <p:nvPr/>
          </p:nvGrpSpPr>
          <p:grpSpPr>
            <a:xfrm>
              <a:off x="4261453" y="1264394"/>
              <a:ext cx="194460" cy="234124"/>
              <a:chOff x="6932220" y="2026513"/>
              <a:chExt cx="194460" cy="234124"/>
            </a:xfrm>
            <a:grpFill/>
          </p:grpSpPr>
          <p:sp>
            <p:nvSpPr>
              <p:cNvPr id="162" name="îSḻíḍé">
                <a:extLst>
                  <a:ext uri="{FF2B5EF4-FFF2-40B4-BE49-F238E27FC236}">
                    <a16:creationId xmlns:a16="http://schemas.microsoft.com/office/drawing/2014/main" id="{67C7A3A9-5E4F-41CC-BDF5-7C48DF1F0A40}"/>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163" name="íṧliḍè">
                <a:extLst>
                  <a:ext uri="{FF2B5EF4-FFF2-40B4-BE49-F238E27FC236}">
                    <a16:creationId xmlns:a16="http://schemas.microsoft.com/office/drawing/2014/main" id="{CAB43ADB-AE8B-429F-AC7B-546C405B1F6C}"/>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spTree>
    <p:custDataLst>
      <p:tags r:id="rId2"/>
    </p:custDataLst>
    <p:extLst>
      <p:ext uri="{BB962C8B-B14F-4D97-AF65-F5344CB8AC3E}">
        <p14:creationId val="664850433"/>
      </p:ext>
    </p:extLst>
  </p:cSld>
  <p:clrMapOvr>
    <a:masterClrMapping/>
  </p:clrMapOvr>
  <mc:AlternateContent>
    <mc:Choice Requires="p14">
      <p:transition advTm="3000" p14:dur="1200" spd="slow">
        <p14:prism/>
      </p:transition>
    </mc:Choice>
    <mc:Fallback>
      <p:transition advTm="3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0" presetSubtype="0">
                                  <p:stCondLst>
                                    <p:cond delay="0"/>
                                  </p:stCondLst>
                                  <p:childTnLst>
                                    <p:set>
                                      <p:cBhvr>
                                        <p:cTn dur="1" fill="hold" id="6">
                                          <p:stCondLst>
                                            <p:cond delay="0"/>
                                          </p:stCondLst>
                                        </p:cTn>
                                        <p:tgtEl>
                                          <p:spTgt spid="113"/>
                                        </p:tgtEl>
                                        <p:attrNameLst>
                                          <p:attrName>style.visibility</p:attrName>
                                        </p:attrNameLst>
                                      </p:cBhvr>
                                      <p:to>
                                        <p:strVal val="visible"/>
                                      </p:to>
                                    </p:set>
                                    <p:animEffect filter="fade" transition="in">
                                      <p:cBhvr>
                                        <p:cTn dur="500" id="7"/>
                                        <p:tgtEl>
                                          <p:spTgt spid="113"/>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22" presetSubtype="8">
                                  <p:stCondLst>
                                    <p:cond delay="0"/>
                                  </p:stCondLst>
                                  <p:childTnLst>
                                    <p:set>
                                      <p:cBhvr>
                                        <p:cTn dur="1" fill="hold" id="11">
                                          <p:stCondLst>
                                            <p:cond delay="0"/>
                                          </p:stCondLst>
                                        </p:cTn>
                                        <p:tgtEl>
                                          <p:spTgt spid="4"/>
                                        </p:tgtEl>
                                        <p:attrNameLst>
                                          <p:attrName>style.visibility</p:attrName>
                                        </p:attrNameLst>
                                      </p:cBhvr>
                                      <p:to>
                                        <p:strVal val="visible"/>
                                      </p:to>
                                    </p:set>
                                    <p:animEffect filter="wipe(left)" transition="in">
                                      <p:cBhvr>
                                        <p:cTn dur="500" id="12"/>
                                        <p:tgtEl>
                                          <p:spTgt spid="4"/>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id="15" nodeType="clickEffect" presetClass="entr" presetID="22" presetSubtype="8">
                                  <p:stCondLst>
                                    <p:cond delay="0"/>
                                  </p:stCondLst>
                                  <p:childTnLst>
                                    <p:set>
                                      <p:cBhvr>
                                        <p:cTn dur="1" fill="hold" id="16">
                                          <p:stCondLst>
                                            <p:cond delay="0"/>
                                          </p:stCondLst>
                                        </p:cTn>
                                        <p:tgtEl>
                                          <p:spTgt spid="52"/>
                                        </p:tgtEl>
                                        <p:attrNameLst>
                                          <p:attrName>style.visibility</p:attrName>
                                        </p:attrNameLst>
                                      </p:cBhvr>
                                      <p:to>
                                        <p:strVal val="visible"/>
                                      </p:to>
                                    </p:set>
                                    <p:animEffect filter="wipe(left)" transition="in">
                                      <p:cBhvr>
                                        <p:cTn dur="500" id="17"/>
                                        <p:tgtEl>
                                          <p:spTgt spid="52"/>
                                        </p:tgtEl>
                                      </p:cBhvr>
                                    </p:animEffect>
                                  </p:childTnLst>
                                </p:cTn>
                              </p:par>
                              <p:par>
                                <p:cTn fill="hold" id="18" nodeType="withEffect" presetClass="entr" presetID="22" presetSubtype="2">
                                  <p:stCondLst>
                                    <p:cond delay="0"/>
                                  </p:stCondLst>
                                  <p:childTnLst>
                                    <p:set>
                                      <p:cBhvr>
                                        <p:cTn dur="1" fill="hold" id="19">
                                          <p:stCondLst>
                                            <p:cond delay="0"/>
                                          </p:stCondLst>
                                        </p:cTn>
                                        <p:tgtEl>
                                          <p:spTgt spid="55"/>
                                        </p:tgtEl>
                                        <p:attrNameLst>
                                          <p:attrName>style.visibility</p:attrName>
                                        </p:attrNameLst>
                                      </p:cBhvr>
                                      <p:to>
                                        <p:strVal val="visible"/>
                                      </p:to>
                                    </p:set>
                                    <p:animEffect filter="wipe(right)" transition="in">
                                      <p:cBhvr>
                                        <p:cTn dur="500" id="20"/>
                                        <p:tgtEl>
                                          <p:spTgt spid="55"/>
                                        </p:tgtEl>
                                      </p:cBhvr>
                                    </p:animEffect>
                                  </p:childTnLst>
                                </p:cTn>
                              </p:par>
                            </p:childTnLst>
                          </p:cTn>
                        </p:par>
                      </p:childTnLst>
                    </p:cTn>
                  </p:par>
                  <p:par>
                    <p:cTn fill="hold" id="21" nodeType="clickPar">
                      <p:stCondLst>
                        <p:cond delay="indefinite"/>
                      </p:stCondLst>
                      <p:childTnLst>
                        <p:par>
                          <p:cTn fill="hold" id="22" nodeType="afterGroup">
                            <p:stCondLst>
                              <p:cond delay="0"/>
                            </p:stCondLst>
                            <p:childTnLst>
                              <p:par>
                                <p:cTn fill="hold" grpId="0" id="23" nodeType="clickEffect" presetClass="entr" presetID="22" presetSubtype="8">
                                  <p:stCondLst>
                                    <p:cond delay="0"/>
                                  </p:stCondLst>
                                  <p:childTnLst>
                                    <p:set>
                                      <p:cBhvr>
                                        <p:cTn dur="1" fill="hold" id="24">
                                          <p:stCondLst>
                                            <p:cond delay="0"/>
                                          </p:stCondLst>
                                        </p:cTn>
                                        <p:tgtEl>
                                          <p:spTgt spid="50"/>
                                        </p:tgtEl>
                                        <p:attrNameLst>
                                          <p:attrName>style.visibility</p:attrName>
                                        </p:attrNameLst>
                                      </p:cBhvr>
                                      <p:to>
                                        <p:strVal val="visible"/>
                                      </p:to>
                                    </p:set>
                                    <p:animEffect filter="wipe(left)" transition="in">
                                      <p:cBhvr>
                                        <p:cTn dur="500" id="25"/>
                                        <p:tgtEl>
                                          <p:spTgt spid="50"/>
                                        </p:tgtEl>
                                      </p:cBhvr>
                                    </p:animEffect>
                                  </p:childTnLst>
                                </p:cTn>
                              </p:par>
                            </p:childTnLst>
                          </p:cTn>
                        </p:par>
                      </p:childTnLst>
                    </p:cTn>
                  </p:par>
                  <p:par>
                    <p:cTn fill="hold" id="26" nodeType="clickPar">
                      <p:stCondLst>
                        <p:cond delay="indefinite"/>
                      </p:stCondLst>
                      <p:childTnLst>
                        <p:par>
                          <p:cTn fill="hold" id="27" nodeType="afterGroup">
                            <p:stCondLst>
                              <p:cond delay="0"/>
                            </p:stCondLst>
                            <p:childTnLst>
                              <p:par>
                                <p:cTn fill="hold" id="28" nodeType="clickEffect" presetClass="entr" presetID="31" presetSubtype="0">
                                  <p:stCondLst>
                                    <p:cond delay="0"/>
                                  </p:stCondLst>
                                  <p:childTnLst>
                                    <p:set>
                                      <p:cBhvr>
                                        <p:cTn dur="1" fill="hold" id="29">
                                          <p:stCondLst>
                                            <p:cond delay="0"/>
                                          </p:stCondLst>
                                        </p:cTn>
                                        <p:tgtEl>
                                          <p:spTgt spid="145"/>
                                        </p:tgtEl>
                                        <p:attrNameLst>
                                          <p:attrName>style.visibility</p:attrName>
                                        </p:attrNameLst>
                                      </p:cBhvr>
                                      <p:to>
                                        <p:strVal val="visible"/>
                                      </p:to>
                                    </p:set>
                                    <p:anim calcmode="lin" valueType="num">
                                      <p:cBhvr>
                                        <p:cTn dur="1000" fill="hold" id="30"/>
                                        <p:tgtEl>
                                          <p:spTgt spid="145"/>
                                        </p:tgtEl>
                                        <p:attrNameLst>
                                          <p:attrName>ppt_w</p:attrName>
                                        </p:attrNameLst>
                                      </p:cBhvr>
                                      <p:tavLst>
                                        <p:tav tm="0">
                                          <p:val>
                                            <p:fltVal val="0"/>
                                          </p:val>
                                        </p:tav>
                                        <p:tav tm="100000">
                                          <p:val>
                                            <p:strVal val="#ppt_w"/>
                                          </p:val>
                                        </p:tav>
                                      </p:tavLst>
                                    </p:anim>
                                    <p:anim calcmode="lin" valueType="num">
                                      <p:cBhvr>
                                        <p:cTn dur="1000" fill="hold" id="31"/>
                                        <p:tgtEl>
                                          <p:spTgt spid="145"/>
                                        </p:tgtEl>
                                        <p:attrNameLst>
                                          <p:attrName>ppt_h</p:attrName>
                                        </p:attrNameLst>
                                      </p:cBhvr>
                                      <p:tavLst>
                                        <p:tav tm="0">
                                          <p:val>
                                            <p:fltVal val="0"/>
                                          </p:val>
                                        </p:tav>
                                        <p:tav tm="100000">
                                          <p:val>
                                            <p:strVal val="#ppt_h"/>
                                          </p:val>
                                        </p:tav>
                                      </p:tavLst>
                                    </p:anim>
                                    <p:anim calcmode="lin" valueType="num">
                                      <p:cBhvr>
                                        <p:cTn dur="1000" fill="hold" id="32"/>
                                        <p:tgtEl>
                                          <p:spTgt spid="145"/>
                                        </p:tgtEl>
                                        <p:attrNameLst>
                                          <p:attrName>style.rotation</p:attrName>
                                        </p:attrNameLst>
                                      </p:cBhvr>
                                      <p:tavLst>
                                        <p:tav tm="0">
                                          <p:val>
                                            <p:fltVal val="90"/>
                                          </p:val>
                                        </p:tav>
                                        <p:tav tm="100000">
                                          <p:val>
                                            <p:fltVal val="0"/>
                                          </p:val>
                                        </p:tav>
                                      </p:tavLst>
                                    </p:anim>
                                    <p:animEffect filter="fade" transition="in">
                                      <p:cBhvr>
                                        <p:cTn dur="1000" id="33"/>
                                        <p:tgtEl>
                                          <p:spTgt spid="145"/>
                                        </p:tgtEl>
                                      </p:cBhvr>
                                    </p:animEffect>
                                  </p:childTnLst>
                                </p:cTn>
                              </p:par>
                            </p:childTnLst>
                          </p:cTn>
                        </p:par>
                      </p:childTnLst>
                    </p:cTn>
                  </p:par>
                  <p:par>
                    <p:cTn fill="hold" id="34" nodeType="clickPar">
                      <p:stCondLst>
                        <p:cond delay="indefinite"/>
                      </p:stCondLst>
                      <p:childTnLst>
                        <p:par>
                          <p:cTn fill="hold" id="35" nodeType="afterGroup">
                            <p:stCondLst>
                              <p:cond delay="0"/>
                            </p:stCondLst>
                            <p:childTnLst>
                              <p:par>
                                <p:cTn fill="hold" id="36" nodeType="clickEffect" presetClass="entr" presetID="2" presetSubtype="8">
                                  <p:stCondLst>
                                    <p:cond delay="0"/>
                                  </p:stCondLst>
                                  <p:childTnLst>
                                    <p:set>
                                      <p:cBhvr>
                                        <p:cTn dur="1" fill="hold" id="37">
                                          <p:stCondLst>
                                            <p:cond delay="0"/>
                                          </p:stCondLst>
                                        </p:cTn>
                                        <p:tgtEl>
                                          <p:spTgt spid="148"/>
                                        </p:tgtEl>
                                        <p:attrNameLst>
                                          <p:attrName>style.visibility</p:attrName>
                                        </p:attrNameLst>
                                      </p:cBhvr>
                                      <p:to>
                                        <p:strVal val="visible"/>
                                      </p:to>
                                    </p:set>
                                    <p:anim calcmode="lin" valueType="num">
                                      <p:cBhvr additive="base">
                                        <p:cTn dur="500" fill="hold" id="38"/>
                                        <p:tgtEl>
                                          <p:spTgt spid="148"/>
                                        </p:tgtEl>
                                        <p:attrNameLst>
                                          <p:attrName>ppt_x</p:attrName>
                                        </p:attrNameLst>
                                      </p:cBhvr>
                                      <p:tavLst>
                                        <p:tav tm="0">
                                          <p:val>
                                            <p:strVal val="0-#ppt_w/2"/>
                                          </p:val>
                                        </p:tav>
                                        <p:tav tm="100000">
                                          <p:val>
                                            <p:strVal val="#ppt_x"/>
                                          </p:val>
                                        </p:tav>
                                      </p:tavLst>
                                    </p:anim>
                                    <p:anim calcmode="lin" valueType="num">
                                      <p:cBhvr additive="base">
                                        <p:cTn dur="500" fill="hold" id="39"/>
                                        <p:tgtEl>
                                          <p:spTgt spid="148"/>
                                        </p:tgtEl>
                                        <p:attrNameLst>
                                          <p:attrName>ppt_y</p:attrName>
                                        </p:attrNameLst>
                                      </p:cBhvr>
                                      <p:tavLst>
                                        <p:tav tm="0">
                                          <p:val>
                                            <p:strVal val="#ppt_y"/>
                                          </p:val>
                                        </p:tav>
                                        <p:tav tm="100000">
                                          <p:val>
                                            <p:strVal val="#ppt_y"/>
                                          </p:val>
                                        </p:tav>
                                      </p:tavLst>
                                    </p:anim>
                                  </p:childTnLst>
                                </p:cTn>
                              </p:par>
                              <p:par>
                                <p:cTn fill="hold" id="40" nodeType="withEffect" presetClass="entr" presetID="2" presetSubtype="2">
                                  <p:stCondLst>
                                    <p:cond delay="0"/>
                                  </p:stCondLst>
                                  <p:childTnLst>
                                    <p:set>
                                      <p:cBhvr>
                                        <p:cTn dur="1" fill="hold" id="41">
                                          <p:stCondLst>
                                            <p:cond delay="0"/>
                                          </p:stCondLst>
                                        </p:cTn>
                                        <p:tgtEl>
                                          <p:spTgt spid="158"/>
                                        </p:tgtEl>
                                        <p:attrNameLst>
                                          <p:attrName>style.visibility</p:attrName>
                                        </p:attrNameLst>
                                      </p:cBhvr>
                                      <p:to>
                                        <p:strVal val="visible"/>
                                      </p:to>
                                    </p:set>
                                    <p:anim calcmode="lin" valueType="num">
                                      <p:cBhvr additive="base">
                                        <p:cTn dur="500" fill="hold" id="42"/>
                                        <p:tgtEl>
                                          <p:spTgt spid="158"/>
                                        </p:tgtEl>
                                        <p:attrNameLst>
                                          <p:attrName>ppt_x</p:attrName>
                                        </p:attrNameLst>
                                      </p:cBhvr>
                                      <p:tavLst>
                                        <p:tav tm="0">
                                          <p:val>
                                            <p:strVal val="1+#ppt_w/2"/>
                                          </p:val>
                                        </p:tav>
                                        <p:tav tm="100000">
                                          <p:val>
                                            <p:strVal val="#ppt_x"/>
                                          </p:val>
                                        </p:tav>
                                      </p:tavLst>
                                    </p:anim>
                                    <p:anim calcmode="lin" valueType="num">
                                      <p:cBhvr additive="base">
                                        <p:cTn dur="500" fill="hold" id="43"/>
                                        <p:tgtEl>
                                          <p:spTgt spid="158"/>
                                        </p:tgtEl>
                                        <p:attrNameLst>
                                          <p:attrName>ppt_y</p:attrName>
                                        </p:attrNameLst>
                                      </p:cBhvr>
                                      <p:tavLst>
                                        <p:tav tm="0">
                                          <p:val>
                                            <p:strVal val="#ppt_y"/>
                                          </p:val>
                                        </p:tav>
                                        <p:tav tm="100000">
                                          <p:val>
                                            <p:strVal val="#ppt_y"/>
                                          </p:val>
                                        </p:tav>
                                      </p:tavLst>
                                    </p:anim>
                                  </p:childTnLst>
                                </p:cTn>
                              </p:par>
                            </p:childTnLst>
                          </p:cTn>
                        </p:par>
                      </p:childTnLst>
                    </p:cTn>
                  </p:par>
                  <p:par>
                    <p:cTn fill="hold" id="44" nodeType="clickPar">
                      <p:stCondLst>
                        <p:cond delay="indefinite"/>
                      </p:stCondLst>
                      <p:childTnLst>
                        <p:par>
                          <p:cTn fill="hold" id="45" nodeType="afterGroup">
                            <p:stCondLst>
                              <p:cond delay="0"/>
                            </p:stCondLst>
                            <p:childTnLst>
                              <p:par>
                                <p:cTn fill="hold" grpId="0" id="46" nodeType="clickEffect" presetClass="entr" presetID="22" presetSubtype="8">
                                  <p:stCondLst>
                                    <p:cond delay="0"/>
                                  </p:stCondLst>
                                  <p:childTnLst>
                                    <p:set>
                                      <p:cBhvr>
                                        <p:cTn dur="1" fill="hold" id="47">
                                          <p:stCondLst>
                                            <p:cond delay="0"/>
                                          </p:stCondLst>
                                        </p:cTn>
                                        <p:tgtEl>
                                          <p:spTgt spid="121"/>
                                        </p:tgtEl>
                                        <p:attrNameLst>
                                          <p:attrName>style.visibility</p:attrName>
                                        </p:attrNameLst>
                                      </p:cBhvr>
                                      <p:to>
                                        <p:strVal val="visible"/>
                                      </p:to>
                                    </p:set>
                                    <p:animEffect filter="wipe(left)" transition="in">
                                      <p:cBhvr>
                                        <p:cTn dur="500" id="48"/>
                                        <p:tgtEl>
                                          <p:spTgt spid="121"/>
                                        </p:tgtEl>
                                      </p:cBhvr>
                                    </p:animEffect>
                                  </p:childTnLst>
                                </p:cTn>
                              </p:par>
                            </p:childTnLst>
                          </p:cTn>
                        </p:par>
                      </p:childTnLst>
                    </p:cTn>
                  </p:par>
                  <p:par>
                    <p:cTn fill="hold" id="49" nodeType="clickPar">
                      <p:stCondLst>
                        <p:cond delay="indefinite"/>
                      </p:stCondLst>
                      <p:childTnLst>
                        <p:par>
                          <p:cTn fill="hold" id="50" nodeType="afterGroup">
                            <p:stCondLst>
                              <p:cond delay="0"/>
                            </p:stCondLst>
                            <p:childTnLst>
                              <p:par>
                                <p:cTn fill="hold" grpId="0" id="51" nodeType="clickEffect" presetClass="entr" presetID="42" presetSubtype="0">
                                  <p:stCondLst>
                                    <p:cond delay="0"/>
                                  </p:stCondLst>
                                  <p:childTnLst>
                                    <p:set>
                                      <p:cBhvr>
                                        <p:cTn dur="1" fill="hold" id="52">
                                          <p:stCondLst>
                                            <p:cond delay="0"/>
                                          </p:stCondLst>
                                        </p:cTn>
                                        <p:tgtEl>
                                          <p:spTgt spid="3"/>
                                        </p:tgtEl>
                                        <p:attrNameLst>
                                          <p:attrName>style.visibility</p:attrName>
                                        </p:attrNameLst>
                                      </p:cBhvr>
                                      <p:to>
                                        <p:strVal val="visible"/>
                                      </p:to>
                                    </p:set>
                                    <p:animEffect filter="fade" transition="in">
                                      <p:cBhvr>
                                        <p:cTn dur="1000" id="53"/>
                                        <p:tgtEl>
                                          <p:spTgt spid="3"/>
                                        </p:tgtEl>
                                      </p:cBhvr>
                                    </p:animEffect>
                                    <p:anim calcmode="lin" valueType="num">
                                      <p:cBhvr>
                                        <p:cTn dur="1000" fill="hold" id="54"/>
                                        <p:tgtEl>
                                          <p:spTgt spid="3"/>
                                        </p:tgtEl>
                                        <p:attrNameLst>
                                          <p:attrName>ppt_x</p:attrName>
                                        </p:attrNameLst>
                                      </p:cBhvr>
                                      <p:tavLst>
                                        <p:tav tm="0">
                                          <p:val>
                                            <p:strVal val="#ppt_x"/>
                                          </p:val>
                                        </p:tav>
                                        <p:tav tm="100000">
                                          <p:val>
                                            <p:strVal val="#ppt_x"/>
                                          </p:val>
                                        </p:tav>
                                      </p:tavLst>
                                    </p:anim>
                                    <p:anim calcmode="lin" valueType="num">
                                      <p:cBhvr>
                                        <p:cTn dur="1000" fill="hold" id="55"/>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0"/>
      <p:bldP grpId="0" spid="121"/>
      <p:bldP grpId="0" spid="3"/>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4" name="文本框 63">
            <a:extLst>
              <a:ext uri="{FF2B5EF4-FFF2-40B4-BE49-F238E27FC236}">
                <a16:creationId xmlns:a16="http://schemas.microsoft.com/office/drawing/2014/main" id="{186D8260-0440-4158-BE98-2AE6DAAF2920}"/>
              </a:ext>
            </a:extLst>
          </p:cNvPr>
          <p:cNvSpPr txBox="1"/>
          <p:nvPr/>
        </p:nvSpPr>
        <p:spPr>
          <a:xfrm>
            <a:off x="4441558" y="2085990"/>
            <a:ext cx="2453343" cy="822960"/>
          </a:xfrm>
          <a:prstGeom prst="rect">
            <a:avLst/>
          </a:prstGeom>
          <a:noFill/>
        </p:spPr>
        <p:txBody>
          <a:bodyPr rtlCol="0" wrap="square">
            <a:spAutoFit/>
          </a:bodyPr>
          <a:lstStyle/>
          <a:p>
            <a:r>
              <a:rPr altLang="en-US" lang="zh-CN" sz="1600">
                <a:solidFill>
                  <a:srgbClr val="1A2C2B"/>
                </a:solidFill>
                <a:cs typeface="+mn-ea"/>
                <a:sym typeface="+mn-lt"/>
              </a:rPr>
              <a:t>项目发生突发紧急事件必须在24小时内及时上报，不得瞒报，漏报。</a:t>
            </a:r>
          </a:p>
        </p:txBody>
      </p:sp>
      <p:sp>
        <p:nvSpPr>
          <p:cNvPr id="66" name="文本框 65">
            <a:extLst>
              <a:ext uri="{FF2B5EF4-FFF2-40B4-BE49-F238E27FC236}">
                <a16:creationId xmlns:a16="http://schemas.microsoft.com/office/drawing/2014/main" id="{64F6781D-B008-4E41-932D-11B2319168A3}"/>
              </a:ext>
            </a:extLst>
          </p:cNvPr>
          <p:cNvSpPr txBox="1"/>
          <p:nvPr/>
        </p:nvSpPr>
        <p:spPr>
          <a:xfrm>
            <a:off x="8230470" y="2085990"/>
            <a:ext cx="3095370" cy="822960"/>
          </a:xfrm>
          <a:prstGeom prst="rect">
            <a:avLst/>
          </a:prstGeom>
          <a:noFill/>
        </p:spPr>
        <p:txBody>
          <a:bodyPr rtlCol="0" wrap="square">
            <a:spAutoFit/>
          </a:bodyPr>
          <a:lstStyle/>
          <a:p>
            <a:r>
              <a:rPr altLang="en-US" lang="zh-CN" sz="1600">
                <a:solidFill>
                  <a:srgbClr val="1A2C2B"/>
                </a:solidFill>
                <a:cs typeface="+mn-ea"/>
                <a:sym typeface="+mn-lt"/>
              </a:rPr>
              <a:t>通过实战演练，强化项目管理人员、操作层人员对突发事件应对知识的理解和相关器材正确使用。</a:t>
            </a:r>
          </a:p>
        </p:txBody>
      </p:sp>
      <p:grpSp>
        <p:nvGrpSpPr>
          <p:cNvPr id="2" name="组合 1">
            <a:extLst>
              <a:ext uri="{FF2B5EF4-FFF2-40B4-BE49-F238E27FC236}">
                <a16:creationId xmlns:a16="http://schemas.microsoft.com/office/drawing/2014/main" id="{0B1AD007-08E6-46FE-8889-82EAAEA388BA}"/>
              </a:ext>
            </a:extLst>
          </p:cNvPr>
          <p:cNvGrpSpPr/>
          <p:nvPr/>
        </p:nvGrpSpPr>
        <p:grpSpPr>
          <a:xfrm>
            <a:off x="1220754" y="1948552"/>
            <a:ext cx="1931196" cy="3183254"/>
            <a:chOff x="4491375" y="1688496"/>
            <a:chExt cx="2539128" cy="3183254"/>
          </a:xfrm>
        </p:grpSpPr>
        <p:sp>
          <p:nvSpPr>
            <p:cNvPr id="62" name="iṣḷïḋé">
              <a:extLst>
                <a:ext uri="{FF2B5EF4-FFF2-40B4-BE49-F238E27FC236}">
                  <a16:creationId xmlns:a16="http://schemas.microsoft.com/office/drawing/2014/main" id="{AF69F31A-8BDE-4100-9762-14BFFE8297BD}"/>
                </a:ext>
              </a:extLst>
            </p:cNvPr>
            <p:cNvSpPr/>
            <p:nvPr/>
          </p:nvSpPr>
          <p:spPr bwMode="auto">
            <a:xfrm>
              <a:off x="4491375" y="1688496"/>
              <a:ext cx="2539128" cy="3183254"/>
            </a:xfrm>
            <a:prstGeom prst="roundRect">
              <a:avLst>
                <a:gd fmla="val 14047" name="adj"/>
              </a:avLst>
            </a:prstGeom>
            <a:solidFill>
              <a:srgbClr val="C00000"/>
            </a:solidFill>
            <a:ln w="38100">
              <a:noFill/>
            </a:ln>
          </p:spPr>
          <p:style>
            <a:lnRef idx="2">
              <a:schemeClr val="dk1"/>
            </a:lnRef>
            <a:fillRef idx="1">
              <a:schemeClr val="lt1"/>
            </a:fillRef>
            <a:effectRef idx="0">
              <a:schemeClr val="dk1"/>
            </a:effectRef>
            <a:fontRef idx="minor">
              <a:schemeClr val="dk1"/>
            </a:fontRef>
          </p:style>
          <p:txBody>
            <a:bodyPr anchor="ctr" bIns="45720" lIns="91440" rIns="91440" rtlCol="0" tIns="45720" wrap="square">
              <a:normAutofit/>
            </a:bodyPr>
            <a:lstStyle/>
            <a:p>
              <a:pPr defTabSz="913765" lvl="0">
                <a:buSzPct val="25000"/>
                <a:defRPr/>
              </a:pPr>
              <a:r>
                <a:rPr altLang="zh-CN" b="1" lang="de-DE">
                  <a:solidFill>
                    <a:schemeClr val="bg1"/>
                  </a:solidFill>
                  <a:cs typeface="+mn-ea"/>
                  <a:sym typeface="+mn-lt"/>
                </a:rPr>
                <a:t> </a:t>
              </a:r>
            </a:p>
          </p:txBody>
        </p:sp>
        <p:sp>
          <p:nvSpPr>
            <p:cNvPr id="63" name="文本框 62">
              <a:extLst>
                <a:ext uri="{FF2B5EF4-FFF2-40B4-BE49-F238E27FC236}">
                  <a16:creationId xmlns:a16="http://schemas.microsoft.com/office/drawing/2014/main" id="{B3A24BFA-FF8B-4556-9FF9-F4B106A07617}"/>
                </a:ext>
              </a:extLst>
            </p:cNvPr>
            <p:cNvSpPr txBox="1"/>
            <p:nvPr/>
          </p:nvSpPr>
          <p:spPr>
            <a:xfrm>
              <a:off x="4673679" y="2315939"/>
              <a:ext cx="2254756" cy="2011680"/>
            </a:xfrm>
            <a:prstGeom prst="rect">
              <a:avLst/>
            </a:prstGeom>
            <a:noFill/>
          </p:spPr>
          <p:txBody>
            <a:bodyPr rtlCol="0" wrap="square">
              <a:spAutoFit/>
            </a:bodyPr>
            <a:lstStyle/>
            <a:p>
              <a:pPr algn="ctr">
                <a:lnSpc>
                  <a:spcPct val="150000"/>
                </a:lnSpc>
              </a:pPr>
              <a:r>
                <a:rPr altLang="en-US" b="1" lang="zh-CN" sz="2800">
                  <a:solidFill>
                    <a:schemeClr val="bg1"/>
                  </a:solidFill>
                  <a:cs typeface="+mn-ea"/>
                  <a:sym typeface="+mn-lt"/>
                </a:rPr>
                <a:t>典型紧急事件管理要求 </a:t>
              </a:r>
            </a:p>
          </p:txBody>
        </p:sp>
      </p:grpSp>
      <p:cxnSp>
        <p:nvCxnSpPr>
          <p:cNvPr id="21" name="直接连接符 20">
            <a:extLst>
              <a:ext uri="{FF2B5EF4-FFF2-40B4-BE49-F238E27FC236}">
                <a16:creationId xmlns:a16="http://schemas.microsoft.com/office/drawing/2014/main" id="{324E64EE-3C11-42A1-8666-9C2B29429978}"/>
              </a:ext>
            </a:extLst>
          </p:cNvPr>
          <p:cNvCxnSpPr/>
          <p:nvPr/>
        </p:nvCxnSpPr>
        <p:spPr>
          <a:xfrm>
            <a:off x="4541858" y="3047615"/>
            <a:ext cx="1441159" cy="0"/>
          </a:xfrm>
          <a:prstGeom prst="line">
            <a:avLst/>
          </a:prstGeom>
          <a:ln cap="rnd" w="3175">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cxnSp>
        <p:nvCxnSpPr>
          <p:cNvPr id="22" name="直接连接符 21">
            <a:extLst>
              <a:ext uri="{FF2B5EF4-FFF2-40B4-BE49-F238E27FC236}">
                <a16:creationId xmlns:a16="http://schemas.microsoft.com/office/drawing/2014/main" id="{7B7F6C5B-6489-4C0B-A3B7-36C387DBED22}"/>
              </a:ext>
            </a:extLst>
          </p:cNvPr>
          <p:cNvCxnSpPr/>
          <p:nvPr/>
        </p:nvCxnSpPr>
        <p:spPr>
          <a:xfrm>
            <a:off x="8333091" y="3064852"/>
            <a:ext cx="1441159" cy="0"/>
          </a:xfrm>
          <a:prstGeom prst="line">
            <a:avLst/>
          </a:prstGeom>
          <a:ln cap="rnd" w="3175">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sp>
        <p:nvSpPr>
          <p:cNvPr id="65" name="文本框 64">
            <a:extLst>
              <a:ext uri="{FF2B5EF4-FFF2-40B4-BE49-F238E27FC236}">
                <a16:creationId xmlns:a16="http://schemas.microsoft.com/office/drawing/2014/main" id="{295CACE9-0672-42F4-BD0D-34F9A9B383DF}"/>
              </a:ext>
            </a:extLst>
          </p:cNvPr>
          <p:cNvSpPr txBox="1"/>
          <p:nvPr/>
        </p:nvSpPr>
        <p:spPr>
          <a:xfrm>
            <a:off x="4441558" y="3788228"/>
            <a:ext cx="2453343" cy="1066800"/>
          </a:xfrm>
          <a:prstGeom prst="rect">
            <a:avLst/>
          </a:prstGeom>
          <a:noFill/>
        </p:spPr>
        <p:txBody>
          <a:bodyPr rtlCol="0" wrap="square">
            <a:spAutoFit/>
          </a:bodyPr>
          <a:lstStyle/>
          <a:p>
            <a:r>
              <a:rPr altLang="en-US" lang="zh-CN" sz="1600">
                <a:solidFill>
                  <a:srgbClr val="1A2C2B"/>
                </a:solidFill>
                <a:cs typeface="+mn-ea"/>
                <a:sym typeface="+mn-lt"/>
              </a:rPr>
              <a:t>有秩序的实施救援行动，达到尽快控制事态的发展，降低事故造成的危害，减少事故损失。</a:t>
            </a:r>
          </a:p>
        </p:txBody>
      </p:sp>
      <p:sp>
        <p:nvSpPr>
          <p:cNvPr id="67" name="文本框 66">
            <a:extLst>
              <a:ext uri="{FF2B5EF4-FFF2-40B4-BE49-F238E27FC236}">
                <a16:creationId xmlns:a16="http://schemas.microsoft.com/office/drawing/2014/main" id="{6D489603-F964-469D-A097-2CC2AC3D9912}"/>
              </a:ext>
            </a:extLst>
          </p:cNvPr>
          <p:cNvSpPr txBox="1"/>
          <p:nvPr/>
        </p:nvSpPr>
        <p:spPr>
          <a:xfrm>
            <a:off x="8333091" y="3828473"/>
            <a:ext cx="2697248" cy="822960"/>
          </a:xfrm>
          <a:prstGeom prst="rect">
            <a:avLst/>
          </a:prstGeom>
          <a:noFill/>
        </p:spPr>
        <p:txBody>
          <a:bodyPr rtlCol="0" wrap="square">
            <a:spAutoFit/>
          </a:bodyPr>
          <a:lstStyle/>
          <a:p>
            <a:r>
              <a:rPr altLang="en-US" lang="zh-CN" sz="1600">
                <a:solidFill>
                  <a:srgbClr val="1A2C2B"/>
                </a:solidFill>
                <a:cs typeface="+mn-ea"/>
                <a:sym typeface="+mn-lt"/>
              </a:rPr>
              <a:t>项目发生突发紧急事件必须在24小时内及时上报，不得瞒报，漏报。</a:t>
            </a:r>
          </a:p>
        </p:txBody>
      </p:sp>
      <p:sp>
        <p:nvSpPr>
          <p:cNvPr id="68" name="文本框 67">
            <a:extLst>
              <a:ext uri="{FF2B5EF4-FFF2-40B4-BE49-F238E27FC236}">
                <a16:creationId xmlns:a16="http://schemas.microsoft.com/office/drawing/2014/main" id="{444D6072-1270-4BD8-9A00-C71C178ED1F3}"/>
              </a:ext>
            </a:extLst>
          </p:cNvPr>
          <p:cNvSpPr txBox="1"/>
          <p:nvPr/>
        </p:nvSpPr>
        <p:spPr>
          <a:xfrm>
            <a:off x="1542159" y="491490"/>
            <a:ext cx="2596931" cy="518160"/>
          </a:xfrm>
          <a:prstGeom prst="rect">
            <a:avLst/>
          </a:prstGeom>
          <a:noFill/>
          <a:ln>
            <a:noFill/>
          </a:ln>
        </p:spPr>
        <p:txBody>
          <a:bodyPr rtlCol="0" wrap="square">
            <a:spAutoFit/>
          </a:bodyPr>
          <a:lstStyle/>
          <a:p>
            <a:pPr algn="dist"/>
            <a:r>
              <a:rPr altLang="en-US" b="1" lang="zh-CN" sz="2800">
                <a:solidFill>
                  <a:srgbClr val="C00000"/>
                </a:solidFill>
                <a:cs typeface="+mn-ea"/>
                <a:sym typeface="+mn-lt"/>
              </a:rPr>
              <a:t>安全操作规范</a:t>
            </a:r>
          </a:p>
        </p:txBody>
      </p:sp>
      <p:grpSp>
        <p:nvGrpSpPr>
          <p:cNvPr id="69" name="组合 68">
            <a:extLst>
              <a:ext uri="{FF2B5EF4-FFF2-40B4-BE49-F238E27FC236}">
                <a16:creationId xmlns:a16="http://schemas.microsoft.com/office/drawing/2014/main" id="{7C514C04-346A-4FBB-8C70-80D5373B50C1}"/>
              </a:ext>
            </a:extLst>
          </p:cNvPr>
          <p:cNvGrpSpPr/>
          <p:nvPr/>
        </p:nvGrpSpPr>
        <p:grpSpPr>
          <a:xfrm>
            <a:off x="847425" y="597201"/>
            <a:ext cx="567789" cy="234124"/>
            <a:chOff x="3643407" y="798627"/>
            <a:chExt cx="567789" cy="234124"/>
          </a:xfrm>
          <a:solidFill>
            <a:srgbClr val="C00000"/>
          </a:solidFill>
        </p:grpSpPr>
        <p:grpSp>
          <p:nvGrpSpPr>
            <p:cNvPr id="70" name="íṡļíḍe">
              <a:extLst>
                <a:ext uri="{FF2B5EF4-FFF2-40B4-BE49-F238E27FC236}">
                  <a16:creationId xmlns:a16="http://schemas.microsoft.com/office/drawing/2014/main" id="{E7771971-564D-4BB1-98F8-1CD48B11CA6F}"/>
                </a:ext>
              </a:extLst>
            </p:cNvPr>
            <p:cNvGrpSpPr/>
            <p:nvPr/>
          </p:nvGrpSpPr>
          <p:grpSpPr>
            <a:xfrm>
              <a:off x="3643407" y="798627"/>
              <a:ext cx="194460" cy="234124"/>
              <a:chOff x="6932220" y="2026513"/>
              <a:chExt cx="194460" cy="234124"/>
            </a:xfrm>
            <a:grpFill/>
          </p:grpSpPr>
          <p:sp>
            <p:nvSpPr>
              <p:cNvPr id="77" name="îSḻíḍé">
                <a:extLst>
                  <a:ext uri="{FF2B5EF4-FFF2-40B4-BE49-F238E27FC236}">
                    <a16:creationId xmlns:a16="http://schemas.microsoft.com/office/drawing/2014/main" id="{410FF491-6CE3-49CF-822F-4A84E569BBB7}"/>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78" name="íṧliḍè">
                <a:extLst>
                  <a:ext uri="{FF2B5EF4-FFF2-40B4-BE49-F238E27FC236}">
                    <a16:creationId xmlns:a16="http://schemas.microsoft.com/office/drawing/2014/main" id="{7EAF370D-712E-4647-9687-A8EBB4567813}"/>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71" name="íṡļíḍe">
              <a:extLst>
                <a:ext uri="{FF2B5EF4-FFF2-40B4-BE49-F238E27FC236}">
                  <a16:creationId xmlns:a16="http://schemas.microsoft.com/office/drawing/2014/main" id="{98D09674-8D87-4BDF-8F4D-4651FCCBCB9F}"/>
                </a:ext>
              </a:extLst>
            </p:cNvPr>
            <p:cNvGrpSpPr/>
            <p:nvPr/>
          </p:nvGrpSpPr>
          <p:grpSpPr>
            <a:xfrm>
              <a:off x="3837866" y="798627"/>
              <a:ext cx="194460" cy="234124"/>
              <a:chOff x="6932220" y="2026513"/>
              <a:chExt cx="194460" cy="234124"/>
            </a:xfrm>
            <a:grpFill/>
          </p:grpSpPr>
          <p:sp>
            <p:nvSpPr>
              <p:cNvPr id="75" name="îSḻíḍé">
                <a:extLst>
                  <a:ext uri="{FF2B5EF4-FFF2-40B4-BE49-F238E27FC236}">
                    <a16:creationId xmlns:a16="http://schemas.microsoft.com/office/drawing/2014/main" id="{40BD40B4-B3AF-4F2D-AA3C-F60EEA7B4094}"/>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76" name="íṧliḍè">
                <a:extLst>
                  <a:ext uri="{FF2B5EF4-FFF2-40B4-BE49-F238E27FC236}">
                    <a16:creationId xmlns:a16="http://schemas.microsoft.com/office/drawing/2014/main" id="{032C0DC5-D292-4CF7-A15D-3EDFF715B883}"/>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72" name="íṡļíḍe">
              <a:extLst>
                <a:ext uri="{FF2B5EF4-FFF2-40B4-BE49-F238E27FC236}">
                  <a16:creationId xmlns:a16="http://schemas.microsoft.com/office/drawing/2014/main" id="{ED5C12F6-ADBD-474E-860B-863F83440157}"/>
                </a:ext>
              </a:extLst>
            </p:cNvPr>
            <p:cNvGrpSpPr/>
            <p:nvPr/>
          </p:nvGrpSpPr>
          <p:grpSpPr>
            <a:xfrm>
              <a:off x="4016736" y="798627"/>
              <a:ext cx="194460" cy="234124"/>
              <a:chOff x="6932220" y="2026513"/>
              <a:chExt cx="194460" cy="234124"/>
            </a:xfrm>
            <a:grpFill/>
          </p:grpSpPr>
          <p:sp>
            <p:nvSpPr>
              <p:cNvPr id="73" name="îSḻíḍé">
                <a:extLst>
                  <a:ext uri="{FF2B5EF4-FFF2-40B4-BE49-F238E27FC236}">
                    <a16:creationId xmlns:a16="http://schemas.microsoft.com/office/drawing/2014/main" id="{BD15CCBD-9364-49D8-9DC2-BE1D3227A250}"/>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74" name="íṧliḍè">
                <a:extLst>
                  <a:ext uri="{FF2B5EF4-FFF2-40B4-BE49-F238E27FC236}">
                    <a16:creationId xmlns:a16="http://schemas.microsoft.com/office/drawing/2014/main" id="{E497F35E-A428-47DD-9ED7-C2CE239D45C7}"/>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sp>
        <p:nvSpPr>
          <p:cNvPr id="79" name="矩形 78">
            <a:extLst>
              <a:ext uri="{FF2B5EF4-FFF2-40B4-BE49-F238E27FC236}">
                <a16:creationId xmlns:a16="http://schemas.microsoft.com/office/drawing/2014/main" id="{C4E9C456-FE6E-4864-9E5E-82FA9E3BE870}"/>
              </a:ext>
            </a:extLst>
          </p:cNvPr>
          <p:cNvSpPr/>
          <p:nvPr/>
        </p:nvSpPr>
        <p:spPr>
          <a:xfrm>
            <a:off x="4147632" y="608895"/>
            <a:ext cx="2646482" cy="304800"/>
          </a:xfrm>
          <a:prstGeom prst="rect">
            <a:avLst/>
          </a:prstGeom>
        </p:spPr>
        <p:txBody>
          <a:bodyPr wrap="square">
            <a:spAutoFit/>
          </a:bodyPr>
          <a:lstStyle/>
          <a:p>
            <a:pPr algn="dist"/>
            <a:r>
              <a:rPr altLang="zh-CN" lang="en-US" sz="1400">
                <a:solidFill>
                  <a:srgbClr val="1A2C2B"/>
                </a:solidFill>
              </a:rPr>
              <a:t>Safe operation specification</a:t>
            </a:r>
          </a:p>
        </p:txBody>
      </p:sp>
      <p:cxnSp>
        <p:nvCxnSpPr>
          <p:cNvPr id="81" name="直接连接符 80">
            <a:extLst>
              <a:ext uri="{FF2B5EF4-FFF2-40B4-BE49-F238E27FC236}">
                <a16:creationId xmlns:a16="http://schemas.microsoft.com/office/drawing/2014/main" id="{0BFAEEBD-D2E6-41B3-AD0D-6A4375BAE540}"/>
              </a:ext>
            </a:extLst>
          </p:cNvPr>
          <p:cNvCxnSpPr/>
          <p:nvPr/>
        </p:nvCxnSpPr>
        <p:spPr>
          <a:xfrm>
            <a:off x="4541858" y="4896297"/>
            <a:ext cx="1441159" cy="0"/>
          </a:xfrm>
          <a:prstGeom prst="line">
            <a:avLst/>
          </a:prstGeom>
          <a:ln cap="rnd" w="3175">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cxnSp>
        <p:nvCxnSpPr>
          <p:cNvPr id="83" name="直接连接符 82">
            <a:extLst>
              <a:ext uri="{FF2B5EF4-FFF2-40B4-BE49-F238E27FC236}">
                <a16:creationId xmlns:a16="http://schemas.microsoft.com/office/drawing/2014/main" id="{41584142-2206-498D-89DE-A87423D1799C}"/>
              </a:ext>
            </a:extLst>
          </p:cNvPr>
          <p:cNvCxnSpPr/>
          <p:nvPr/>
        </p:nvCxnSpPr>
        <p:spPr>
          <a:xfrm>
            <a:off x="8446598" y="4830874"/>
            <a:ext cx="1441159" cy="0"/>
          </a:xfrm>
          <a:prstGeom prst="line">
            <a:avLst/>
          </a:prstGeom>
          <a:ln cap="rnd" w="3175">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sp>
        <p:nvSpPr>
          <p:cNvPr id="84" name="ïŝ1íḑé">
            <a:extLst>
              <a:ext uri="{FF2B5EF4-FFF2-40B4-BE49-F238E27FC236}">
                <a16:creationId xmlns:a16="http://schemas.microsoft.com/office/drawing/2014/main" id="{61D25F5B-451A-4ADE-BF00-8532B33D66C5}"/>
              </a:ext>
            </a:extLst>
          </p:cNvPr>
          <p:cNvSpPr/>
          <p:nvPr/>
        </p:nvSpPr>
        <p:spPr bwMode="auto">
          <a:xfrm>
            <a:off x="3589063" y="2256152"/>
            <a:ext cx="612290" cy="612290"/>
          </a:xfrm>
          <a:prstGeom prst="ellipse">
            <a:avLst/>
          </a:prstGeom>
          <a:solidFill>
            <a:srgbClr val="1A2C2B"/>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tlCol="0" spcCol="0" tIns="45720" vert="horz" wrap="square">
            <a:noAutofit/>
          </a:bodyPr>
          <a:lstStyle/>
          <a:p>
            <a:pPr algn="ctr"/>
            <a:r>
              <a:rPr altLang="zh-CN" b="1" lang="en-US" sz="2800">
                <a:latin typeface="+mn-ea"/>
                <a:cs typeface="+mn-ea"/>
                <a:sym typeface="+mn-lt"/>
              </a:rPr>
              <a:t>1</a:t>
            </a:r>
          </a:p>
        </p:txBody>
      </p:sp>
      <p:sp>
        <p:nvSpPr>
          <p:cNvPr id="85" name="ïŝ1íḑé">
            <a:extLst>
              <a:ext uri="{FF2B5EF4-FFF2-40B4-BE49-F238E27FC236}">
                <a16:creationId xmlns:a16="http://schemas.microsoft.com/office/drawing/2014/main" id="{85655325-EC56-4553-BE2F-3038A0F7AD97}"/>
              </a:ext>
            </a:extLst>
          </p:cNvPr>
          <p:cNvSpPr/>
          <p:nvPr/>
        </p:nvSpPr>
        <p:spPr bwMode="auto">
          <a:xfrm>
            <a:off x="3589063" y="4018139"/>
            <a:ext cx="612290" cy="612290"/>
          </a:xfrm>
          <a:prstGeom prst="ellipse">
            <a:avLst/>
          </a:prstGeom>
          <a:solidFill>
            <a:srgbClr val="C00000"/>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tlCol="0" spcCol="0" tIns="45720" vert="horz" wrap="square">
            <a:noAutofit/>
          </a:bodyPr>
          <a:lstStyle/>
          <a:p>
            <a:pPr algn="ctr"/>
            <a:r>
              <a:rPr altLang="zh-CN" b="1" lang="en-US" sz="2800">
                <a:latin typeface="+mn-ea"/>
                <a:cs typeface="+mn-ea"/>
                <a:sym typeface="+mn-lt"/>
              </a:rPr>
              <a:t>2</a:t>
            </a:r>
          </a:p>
        </p:txBody>
      </p:sp>
      <p:sp>
        <p:nvSpPr>
          <p:cNvPr id="86" name="ïŝ1íḑé">
            <a:extLst>
              <a:ext uri="{FF2B5EF4-FFF2-40B4-BE49-F238E27FC236}">
                <a16:creationId xmlns:a16="http://schemas.microsoft.com/office/drawing/2014/main" id="{F6F692F4-DAB8-4BFC-ADB5-68839949A782}"/>
              </a:ext>
            </a:extLst>
          </p:cNvPr>
          <p:cNvSpPr/>
          <p:nvPr/>
        </p:nvSpPr>
        <p:spPr bwMode="auto">
          <a:xfrm>
            <a:off x="7297761" y="2256152"/>
            <a:ext cx="612290" cy="612290"/>
          </a:xfrm>
          <a:prstGeom prst="ellipse">
            <a:avLst/>
          </a:prstGeom>
          <a:solidFill>
            <a:srgbClr val="C00000"/>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tlCol="0" spcCol="0" tIns="45720" vert="horz" wrap="square">
            <a:noAutofit/>
          </a:bodyPr>
          <a:lstStyle/>
          <a:p>
            <a:pPr algn="ctr"/>
            <a:r>
              <a:rPr altLang="zh-CN" b="1" lang="en-US" sz="2800">
                <a:latin typeface="+mn-ea"/>
                <a:cs typeface="+mn-ea"/>
                <a:sym typeface="+mn-lt"/>
              </a:rPr>
              <a:t>3</a:t>
            </a:r>
          </a:p>
        </p:txBody>
      </p:sp>
      <p:sp>
        <p:nvSpPr>
          <p:cNvPr id="87" name="ïŝ1íḑé">
            <a:extLst>
              <a:ext uri="{FF2B5EF4-FFF2-40B4-BE49-F238E27FC236}">
                <a16:creationId xmlns:a16="http://schemas.microsoft.com/office/drawing/2014/main" id="{80967C0A-D189-46F2-B4D3-C399B0BA38D1}"/>
              </a:ext>
            </a:extLst>
          </p:cNvPr>
          <p:cNvSpPr/>
          <p:nvPr/>
        </p:nvSpPr>
        <p:spPr bwMode="auto">
          <a:xfrm>
            <a:off x="7297761" y="4018139"/>
            <a:ext cx="612290" cy="612290"/>
          </a:xfrm>
          <a:prstGeom prst="ellipse">
            <a:avLst/>
          </a:prstGeom>
          <a:solidFill>
            <a:srgbClr val="1A2C2B"/>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tlCol="0" spcCol="0" tIns="45720" vert="horz" wrap="square">
            <a:noAutofit/>
          </a:bodyPr>
          <a:lstStyle/>
          <a:p>
            <a:pPr algn="ctr"/>
            <a:r>
              <a:rPr altLang="zh-CN" b="1" lang="en-US" sz="2800">
                <a:latin typeface="+mn-ea"/>
                <a:cs typeface="+mn-ea"/>
                <a:sym typeface="+mn-lt"/>
              </a:rPr>
              <a:t>4</a:t>
            </a:r>
          </a:p>
        </p:txBody>
      </p:sp>
    </p:spTree>
    <p:custDataLst>
      <p:tags r:id="rId2"/>
    </p:custDataLst>
    <p:extLst>
      <p:ext uri="{BB962C8B-B14F-4D97-AF65-F5344CB8AC3E}">
        <p14:creationId val="2691245835"/>
      </p:ext>
    </p:extLst>
  </p:cSld>
  <p:clrMapOvr>
    <a:masterClrMapping/>
  </p:clrMapOvr>
  <p:transition advTm="3000" spd="slow">
    <p:push dir="u"/>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8">
                                  <p:stCondLst>
                                    <p:cond delay="0"/>
                                  </p:stCondLst>
                                  <p:childTnLst>
                                    <p:set>
                                      <p:cBhvr>
                                        <p:cTn dur="1" fill="hold" id="6">
                                          <p:stCondLst>
                                            <p:cond delay="0"/>
                                          </p:stCondLst>
                                        </p:cTn>
                                        <p:tgtEl>
                                          <p:spTgt spid="69"/>
                                        </p:tgtEl>
                                        <p:attrNameLst>
                                          <p:attrName>style.visibility</p:attrName>
                                        </p:attrNameLst>
                                      </p:cBhvr>
                                      <p:to>
                                        <p:strVal val="visible"/>
                                      </p:to>
                                    </p:set>
                                    <p:anim calcmode="lin" valueType="num">
                                      <p:cBhvr additive="base">
                                        <p:cTn dur="500" fill="hold" id="7"/>
                                        <p:tgtEl>
                                          <p:spTgt spid="69"/>
                                        </p:tgtEl>
                                        <p:attrNameLst>
                                          <p:attrName>ppt_x</p:attrName>
                                        </p:attrNameLst>
                                      </p:cBhvr>
                                      <p:tavLst>
                                        <p:tav tm="0">
                                          <p:val>
                                            <p:strVal val="0-#ppt_w/2"/>
                                          </p:val>
                                        </p:tav>
                                        <p:tav tm="100000">
                                          <p:val>
                                            <p:strVal val="#ppt_x"/>
                                          </p:val>
                                        </p:tav>
                                      </p:tavLst>
                                    </p:anim>
                                    <p:anim calcmode="lin" valueType="num">
                                      <p:cBhvr additive="base">
                                        <p:cTn dur="500" fill="hold" id="8"/>
                                        <p:tgtEl>
                                          <p:spTgt spid="69"/>
                                        </p:tgtEl>
                                        <p:attrNameLst>
                                          <p:attrName>ppt_y</p:attrName>
                                        </p:attrNameLst>
                                      </p:cBhvr>
                                      <p:tavLst>
                                        <p:tav tm="0">
                                          <p:val>
                                            <p:strVal val="#ppt_y"/>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2" presetSubtype="8">
                                  <p:stCondLst>
                                    <p:cond delay="0"/>
                                  </p:stCondLst>
                                  <p:childTnLst>
                                    <p:set>
                                      <p:cBhvr>
                                        <p:cTn dur="1" fill="hold" id="12">
                                          <p:stCondLst>
                                            <p:cond delay="0"/>
                                          </p:stCondLst>
                                        </p:cTn>
                                        <p:tgtEl>
                                          <p:spTgt spid="68"/>
                                        </p:tgtEl>
                                        <p:attrNameLst>
                                          <p:attrName>style.visibility</p:attrName>
                                        </p:attrNameLst>
                                      </p:cBhvr>
                                      <p:to>
                                        <p:strVal val="visible"/>
                                      </p:to>
                                    </p:set>
                                    <p:animEffect filter="wipe(left)" transition="in">
                                      <p:cBhvr>
                                        <p:cTn dur="500" id="13"/>
                                        <p:tgtEl>
                                          <p:spTgt spid="68"/>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42" presetSubtype="0">
                                  <p:stCondLst>
                                    <p:cond delay="0"/>
                                  </p:stCondLst>
                                  <p:childTnLst>
                                    <p:set>
                                      <p:cBhvr>
                                        <p:cTn dur="1" fill="hold" id="17">
                                          <p:stCondLst>
                                            <p:cond delay="0"/>
                                          </p:stCondLst>
                                        </p:cTn>
                                        <p:tgtEl>
                                          <p:spTgt spid="79"/>
                                        </p:tgtEl>
                                        <p:attrNameLst>
                                          <p:attrName>style.visibility</p:attrName>
                                        </p:attrNameLst>
                                      </p:cBhvr>
                                      <p:to>
                                        <p:strVal val="visible"/>
                                      </p:to>
                                    </p:set>
                                    <p:animEffect filter="fade" transition="in">
                                      <p:cBhvr>
                                        <p:cTn dur="1000" id="18"/>
                                        <p:tgtEl>
                                          <p:spTgt spid="79"/>
                                        </p:tgtEl>
                                      </p:cBhvr>
                                    </p:animEffect>
                                    <p:anim calcmode="lin" valueType="num">
                                      <p:cBhvr>
                                        <p:cTn dur="1000" fill="hold" id="19"/>
                                        <p:tgtEl>
                                          <p:spTgt spid="79"/>
                                        </p:tgtEl>
                                        <p:attrNameLst>
                                          <p:attrName>ppt_x</p:attrName>
                                        </p:attrNameLst>
                                      </p:cBhvr>
                                      <p:tavLst>
                                        <p:tav tm="0">
                                          <p:val>
                                            <p:strVal val="#ppt_x"/>
                                          </p:val>
                                        </p:tav>
                                        <p:tav tm="100000">
                                          <p:val>
                                            <p:strVal val="#ppt_x"/>
                                          </p:val>
                                        </p:tav>
                                      </p:tavLst>
                                    </p:anim>
                                    <p:anim calcmode="lin" valueType="num">
                                      <p:cBhvr>
                                        <p:cTn dur="1000" fill="hold" id="20"/>
                                        <p:tgtEl>
                                          <p:spTgt spid="79"/>
                                        </p:tgtEl>
                                        <p:attrNameLst>
                                          <p:attrName>ppt_y</p:attrName>
                                        </p:attrNameLst>
                                      </p:cBhvr>
                                      <p:tavLst>
                                        <p:tav tm="0">
                                          <p:val>
                                            <p:strVal val="#ppt_y+.1"/>
                                          </p:val>
                                        </p:tav>
                                        <p:tav tm="100000">
                                          <p:val>
                                            <p:strVal val="#ppt_y"/>
                                          </p:val>
                                        </p:tav>
                                      </p:tavLst>
                                    </p:anim>
                                  </p:childTnLst>
                                </p:cTn>
                              </p:par>
                            </p:childTnLst>
                          </p:cTn>
                        </p:par>
                      </p:childTnLst>
                    </p:cTn>
                  </p:par>
                  <p:par>
                    <p:cTn fill="hold" id="21" nodeType="clickPar">
                      <p:stCondLst>
                        <p:cond delay="indefinite"/>
                      </p:stCondLst>
                      <p:childTnLst>
                        <p:par>
                          <p:cTn fill="hold" id="22" nodeType="afterGroup">
                            <p:stCondLst>
                              <p:cond delay="0"/>
                            </p:stCondLst>
                            <p:childTnLst>
                              <p:par>
                                <p:cTn fill="hold" id="23" nodeType="clickEffect" presetClass="entr" presetID="16" presetSubtype="42">
                                  <p:stCondLst>
                                    <p:cond delay="0"/>
                                  </p:stCondLst>
                                  <p:childTnLst>
                                    <p:set>
                                      <p:cBhvr>
                                        <p:cTn dur="1" fill="hold" id="24">
                                          <p:stCondLst>
                                            <p:cond delay="0"/>
                                          </p:stCondLst>
                                        </p:cTn>
                                        <p:tgtEl>
                                          <p:spTgt spid="2"/>
                                        </p:tgtEl>
                                        <p:attrNameLst>
                                          <p:attrName>style.visibility</p:attrName>
                                        </p:attrNameLst>
                                      </p:cBhvr>
                                      <p:to>
                                        <p:strVal val="visible"/>
                                      </p:to>
                                    </p:set>
                                    <p:animEffect filter="barn(outHorizontal)" transition="in">
                                      <p:cBhvr>
                                        <p:cTn dur="500" id="25"/>
                                        <p:tgtEl>
                                          <p:spTgt spid="2"/>
                                        </p:tgtEl>
                                      </p:cBhvr>
                                    </p:animEffect>
                                  </p:childTnLst>
                                </p:cTn>
                              </p:par>
                            </p:childTnLst>
                          </p:cTn>
                        </p:par>
                      </p:childTnLst>
                    </p:cTn>
                  </p:par>
                  <p:par>
                    <p:cTn fill="hold" id="26" nodeType="clickPar">
                      <p:stCondLst>
                        <p:cond delay="indefinite"/>
                      </p:stCondLst>
                      <p:childTnLst>
                        <p:par>
                          <p:cTn fill="hold" id="27" nodeType="afterGroup">
                            <p:stCondLst>
                              <p:cond delay="0"/>
                            </p:stCondLst>
                            <p:childTnLst>
                              <p:par>
                                <p:cTn fill="hold" grpId="0" id="28" nodeType="clickEffect" presetClass="entr" presetID="31" presetSubtype="0">
                                  <p:stCondLst>
                                    <p:cond delay="0"/>
                                  </p:stCondLst>
                                  <p:childTnLst>
                                    <p:set>
                                      <p:cBhvr>
                                        <p:cTn dur="1" fill="hold" id="29">
                                          <p:stCondLst>
                                            <p:cond delay="0"/>
                                          </p:stCondLst>
                                        </p:cTn>
                                        <p:tgtEl>
                                          <p:spTgt spid="84"/>
                                        </p:tgtEl>
                                        <p:attrNameLst>
                                          <p:attrName>style.visibility</p:attrName>
                                        </p:attrNameLst>
                                      </p:cBhvr>
                                      <p:to>
                                        <p:strVal val="visible"/>
                                      </p:to>
                                    </p:set>
                                    <p:anim calcmode="lin" valueType="num">
                                      <p:cBhvr>
                                        <p:cTn dur="1000" fill="hold" id="30"/>
                                        <p:tgtEl>
                                          <p:spTgt spid="84"/>
                                        </p:tgtEl>
                                        <p:attrNameLst>
                                          <p:attrName>ppt_w</p:attrName>
                                        </p:attrNameLst>
                                      </p:cBhvr>
                                      <p:tavLst>
                                        <p:tav tm="0">
                                          <p:val>
                                            <p:fltVal val="0"/>
                                          </p:val>
                                        </p:tav>
                                        <p:tav tm="100000">
                                          <p:val>
                                            <p:strVal val="#ppt_w"/>
                                          </p:val>
                                        </p:tav>
                                      </p:tavLst>
                                    </p:anim>
                                    <p:anim calcmode="lin" valueType="num">
                                      <p:cBhvr>
                                        <p:cTn dur="1000" fill="hold" id="31"/>
                                        <p:tgtEl>
                                          <p:spTgt spid="84"/>
                                        </p:tgtEl>
                                        <p:attrNameLst>
                                          <p:attrName>ppt_h</p:attrName>
                                        </p:attrNameLst>
                                      </p:cBhvr>
                                      <p:tavLst>
                                        <p:tav tm="0">
                                          <p:val>
                                            <p:fltVal val="0"/>
                                          </p:val>
                                        </p:tav>
                                        <p:tav tm="100000">
                                          <p:val>
                                            <p:strVal val="#ppt_h"/>
                                          </p:val>
                                        </p:tav>
                                      </p:tavLst>
                                    </p:anim>
                                    <p:anim calcmode="lin" valueType="num">
                                      <p:cBhvr>
                                        <p:cTn dur="1000" fill="hold" id="32"/>
                                        <p:tgtEl>
                                          <p:spTgt spid="84"/>
                                        </p:tgtEl>
                                        <p:attrNameLst>
                                          <p:attrName>style.rotation</p:attrName>
                                        </p:attrNameLst>
                                      </p:cBhvr>
                                      <p:tavLst>
                                        <p:tav tm="0">
                                          <p:val>
                                            <p:fltVal val="90"/>
                                          </p:val>
                                        </p:tav>
                                        <p:tav tm="100000">
                                          <p:val>
                                            <p:fltVal val="0"/>
                                          </p:val>
                                        </p:tav>
                                      </p:tavLst>
                                    </p:anim>
                                    <p:animEffect filter="fade" transition="in">
                                      <p:cBhvr>
                                        <p:cTn dur="1000" id="33"/>
                                        <p:tgtEl>
                                          <p:spTgt spid="84"/>
                                        </p:tgtEl>
                                      </p:cBhvr>
                                    </p:animEffect>
                                  </p:childTnLst>
                                </p:cTn>
                              </p:par>
                              <p:par>
                                <p:cTn fill="hold" grpId="0" id="34" nodeType="withEffect" presetClass="entr" presetID="31" presetSubtype="0">
                                  <p:stCondLst>
                                    <p:cond delay="0"/>
                                  </p:stCondLst>
                                  <p:childTnLst>
                                    <p:set>
                                      <p:cBhvr>
                                        <p:cTn dur="1" fill="hold" id="35">
                                          <p:stCondLst>
                                            <p:cond delay="0"/>
                                          </p:stCondLst>
                                        </p:cTn>
                                        <p:tgtEl>
                                          <p:spTgt spid="85"/>
                                        </p:tgtEl>
                                        <p:attrNameLst>
                                          <p:attrName>style.visibility</p:attrName>
                                        </p:attrNameLst>
                                      </p:cBhvr>
                                      <p:to>
                                        <p:strVal val="visible"/>
                                      </p:to>
                                    </p:set>
                                    <p:anim calcmode="lin" valueType="num">
                                      <p:cBhvr>
                                        <p:cTn dur="1000" fill="hold" id="36"/>
                                        <p:tgtEl>
                                          <p:spTgt spid="85"/>
                                        </p:tgtEl>
                                        <p:attrNameLst>
                                          <p:attrName>ppt_w</p:attrName>
                                        </p:attrNameLst>
                                      </p:cBhvr>
                                      <p:tavLst>
                                        <p:tav tm="0">
                                          <p:val>
                                            <p:fltVal val="0"/>
                                          </p:val>
                                        </p:tav>
                                        <p:tav tm="100000">
                                          <p:val>
                                            <p:strVal val="#ppt_w"/>
                                          </p:val>
                                        </p:tav>
                                      </p:tavLst>
                                    </p:anim>
                                    <p:anim calcmode="lin" valueType="num">
                                      <p:cBhvr>
                                        <p:cTn dur="1000" fill="hold" id="37"/>
                                        <p:tgtEl>
                                          <p:spTgt spid="85"/>
                                        </p:tgtEl>
                                        <p:attrNameLst>
                                          <p:attrName>ppt_h</p:attrName>
                                        </p:attrNameLst>
                                      </p:cBhvr>
                                      <p:tavLst>
                                        <p:tav tm="0">
                                          <p:val>
                                            <p:fltVal val="0"/>
                                          </p:val>
                                        </p:tav>
                                        <p:tav tm="100000">
                                          <p:val>
                                            <p:strVal val="#ppt_h"/>
                                          </p:val>
                                        </p:tav>
                                      </p:tavLst>
                                    </p:anim>
                                    <p:anim calcmode="lin" valueType="num">
                                      <p:cBhvr>
                                        <p:cTn dur="1000" fill="hold" id="38"/>
                                        <p:tgtEl>
                                          <p:spTgt spid="85"/>
                                        </p:tgtEl>
                                        <p:attrNameLst>
                                          <p:attrName>style.rotation</p:attrName>
                                        </p:attrNameLst>
                                      </p:cBhvr>
                                      <p:tavLst>
                                        <p:tav tm="0">
                                          <p:val>
                                            <p:fltVal val="90"/>
                                          </p:val>
                                        </p:tav>
                                        <p:tav tm="100000">
                                          <p:val>
                                            <p:fltVal val="0"/>
                                          </p:val>
                                        </p:tav>
                                      </p:tavLst>
                                    </p:anim>
                                    <p:animEffect filter="fade" transition="in">
                                      <p:cBhvr>
                                        <p:cTn dur="1000" id="39"/>
                                        <p:tgtEl>
                                          <p:spTgt spid="85"/>
                                        </p:tgtEl>
                                      </p:cBhvr>
                                    </p:animEffect>
                                  </p:childTnLst>
                                </p:cTn>
                              </p:par>
                              <p:par>
                                <p:cTn fill="hold" grpId="0" id="40" nodeType="withEffect" presetClass="entr" presetID="31" presetSubtype="0">
                                  <p:stCondLst>
                                    <p:cond delay="0"/>
                                  </p:stCondLst>
                                  <p:childTnLst>
                                    <p:set>
                                      <p:cBhvr>
                                        <p:cTn dur="1" fill="hold" id="41">
                                          <p:stCondLst>
                                            <p:cond delay="0"/>
                                          </p:stCondLst>
                                        </p:cTn>
                                        <p:tgtEl>
                                          <p:spTgt spid="86"/>
                                        </p:tgtEl>
                                        <p:attrNameLst>
                                          <p:attrName>style.visibility</p:attrName>
                                        </p:attrNameLst>
                                      </p:cBhvr>
                                      <p:to>
                                        <p:strVal val="visible"/>
                                      </p:to>
                                    </p:set>
                                    <p:anim calcmode="lin" valueType="num">
                                      <p:cBhvr>
                                        <p:cTn dur="1000" fill="hold" id="42"/>
                                        <p:tgtEl>
                                          <p:spTgt spid="86"/>
                                        </p:tgtEl>
                                        <p:attrNameLst>
                                          <p:attrName>ppt_w</p:attrName>
                                        </p:attrNameLst>
                                      </p:cBhvr>
                                      <p:tavLst>
                                        <p:tav tm="0">
                                          <p:val>
                                            <p:fltVal val="0"/>
                                          </p:val>
                                        </p:tav>
                                        <p:tav tm="100000">
                                          <p:val>
                                            <p:strVal val="#ppt_w"/>
                                          </p:val>
                                        </p:tav>
                                      </p:tavLst>
                                    </p:anim>
                                    <p:anim calcmode="lin" valueType="num">
                                      <p:cBhvr>
                                        <p:cTn dur="1000" fill="hold" id="43"/>
                                        <p:tgtEl>
                                          <p:spTgt spid="86"/>
                                        </p:tgtEl>
                                        <p:attrNameLst>
                                          <p:attrName>ppt_h</p:attrName>
                                        </p:attrNameLst>
                                      </p:cBhvr>
                                      <p:tavLst>
                                        <p:tav tm="0">
                                          <p:val>
                                            <p:fltVal val="0"/>
                                          </p:val>
                                        </p:tav>
                                        <p:tav tm="100000">
                                          <p:val>
                                            <p:strVal val="#ppt_h"/>
                                          </p:val>
                                        </p:tav>
                                      </p:tavLst>
                                    </p:anim>
                                    <p:anim calcmode="lin" valueType="num">
                                      <p:cBhvr>
                                        <p:cTn dur="1000" fill="hold" id="44"/>
                                        <p:tgtEl>
                                          <p:spTgt spid="86"/>
                                        </p:tgtEl>
                                        <p:attrNameLst>
                                          <p:attrName>style.rotation</p:attrName>
                                        </p:attrNameLst>
                                      </p:cBhvr>
                                      <p:tavLst>
                                        <p:tav tm="0">
                                          <p:val>
                                            <p:fltVal val="90"/>
                                          </p:val>
                                        </p:tav>
                                        <p:tav tm="100000">
                                          <p:val>
                                            <p:fltVal val="0"/>
                                          </p:val>
                                        </p:tav>
                                      </p:tavLst>
                                    </p:anim>
                                    <p:animEffect filter="fade" transition="in">
                                      <p:cBhvr>
                                        <p:cTn dur="1000" id="45"/>
                                        <p:tgtEl>
                                          <p:spTgt spid="86"/>
                                        </p:tgtEl>
                                      </p:cBhvr>
                                    </p:animEffect>
                                  </p:childTnLst>
                                </p:cTn>
                              </p:par>
                              <p:par>
                                <p:cTn fill="hold" grpId="0" id="46" nodeType="withEffect" presetClass="entr" presetID="31" presetSubtype="0">
                                  <p:stCondLst>
                                    <p:cond delay="0"/>
                                  </p:stCondLst>
                                  <p:childTnLst>
                                    <p:set>
                                      <p:cBhvr>
                                        <p:cTn dur="1" fill="hold" id="47">
                                          <p:stCondLst>
                                            <p:cond delay="0"/>
                                          </p:stCondLst>
                                        </p:cTn>
                                        <p:tgtEl>
                                          <p:spTgt spid="87"/>
                                        </p:tgtEl>
                                        <p:attrNameLst>
                                          <p:attrName>style.visibility</p:attrName>
                                        </p:attrNameLst>
                                      </p:cBhvr>
                                      <p:to>
                                        <p:strVal val="visible"/>
                                      </p:to>
                                    </p:set>
                                    <p:anim calcmode="lin" valueType="num">
                                      <p:cBhvr>
                                        <p:cTn dur="1000" fill="hold" id="48"/>
                                        <p:tgtEl>
                                          <p:spTgt spid="87"/>
                                        </p:tgtEl>
                                        <p:attrNameLst>
                                          <p:attrName>ppt_w</p:attrName>
                                        </p:attrNameLst>
                                      </p:cBhvr>
                                      <p:tavLst>
                                        <p:tav tm="0">
                                          <p:val>
                                            <p:fltVal val="0"/>
                                          </p:val>
                                        </p:tav>
                                        <p:tav tm="100000">
                                          <p:val>
                                            <p:strVal val="#ppt_w"/>
                                          </p:val>
                                        </p:tav>
                                      </p:tavLst>
                                    </p:anim>
                                    <p:anim calcmode="lin" valueType="num">
                                      <p:cBhvr>
                                        <p:cTn dur="1000" fill="hold" id="49"/>
                                        <p:tgtEl>
                                          <p:spTgt spid="87"/>
                                        </p:tgtEl>
                                        <p:attrNameLst>
                                          <p:attrName>ppt_h</p:attrName>
                                        </p:attrNameLst>
                                      </p:cBhvr>
                                      <p:tavLst>
                                        <p:tav tm="0">
                                          <p:val>
                                            <p:fltVal val="0"/>
                                          </p:val>
                                        </p:tav>
                                        <p:tav tm="100000">
                                          <p:val>
                                            <p:strVal val="#ppt_h"/>
                                          </p:val>
                                        </p:tav>
                                      </p:tavLst>
                                    </p:anim>
                                    <p:anim calcmode="lin" valueType="num">
                                      <p:cBhvr>
                                        <p:cTn dur="1000" fill="hold" id="50"/>
                                        <p:tgtEl>
                                          <p:spTgt spid="87"/>
                                        </p:tgtEl>
                                        <p:attrNameLst>
                                          <p:attrName>style.rotation</p:attrName>
                                        </p:attrNameLst>
                                      </p:cBhvr>
                                      <p:tavLst>
                                        <p:tav tm="0">
                                          <p:val>
                                            <p:fltVal val="90"/>
                                          </p:val>
                                        </p:tav>
                                        <p:tav tm="100000">
                                          <p:val>
                                            <p:fltVal val="0"/>
                                          </p:val>
                                        </p:tav>
                                      </p:tavLst>
                                    </p:anim>
                                    <p:animEffect filter="fade" transition="in">
                                      <p:cBhvr>
                                        <p:cTn dur="1000" id="51"/>
                                        <p:tgtEl>
                                          <p:spTgt spid="87"/>
                                        </p:tgtEl>
                                      </p:cBhvr>
                                    </p:animEffect>
                                  </p:childTnLst>
                                </p:cTn>
                              </p:par>
                            </p:childTnLst>
                          </p:cTn>
                        </p:par>
                      </p:childTnLst>
                    </p:cTn>
                  </p:par>
                  <p:par>
                    <p:cTn fill="hold" id="52" nodeType="clickPar">
                      <p:stCondLst>
                        <p:cond delay="indefinite"/>
                      </p:stCondLst>
                      <p:childTnLst>
                        <p:par>
                          <p:cTn fill="hold" id="53" nodeType="afterGroup">
                            <p:stCondLst>
                              <p:cond delay="0"/>
                            </p:stCondLst>
                            <p:childTnLst>
                              <p:par>
                                <p:cTn fill="hold" grpId="0" id="54" nodeType="clickEffect" presetClass="entr" presetID="42" presetSubtype="0">
                                  <p:stCondLst>
                                    <p:cond delay="0"/>
                                  </p:stCondLst>
                                  <p:childTnLst>
                                    <p:set>
                                      <p:cBhvr>
                                        <p:cTn dur="1" fill="hold" id="55">
                                          <p:stCondLst>
                                            <p:cond delay="0"/>
                                          </p:stCondLst>
                                        </p:cTn>
                                        <p:tgtEl>
                                          <p:spTgt spid="64"/>
                                        </p:tgtEl>
                                        <p:attrNameLst>
                                          <p:attrName>style.visibility</p:attrName>
                                        </p:attrNameLst>
                                      </p:cBhvr>
                                      <p:to>
                                        <p:strVal val="visible"/>
                                      </p:to>
                                    </p:set>
                                    <p:animEffect filter="fade" transition="in">
                                      <p:cBhvr>
                                        <p:cTn dur="1000" id="56"/>
                                        <p:tgtEl>
                                          <p:spTgt spid="64"/>
                                        </p:tgtEl>
                                      </p:cBhvr>
                                    </p:animEffect>
                                    <p:anim calcmode="lin" valueType="num">
                                      <p:cBhvr>
                                        <p:cTn dur="1000" fill="hold" id="57"/>
                                        <p:tgtEl>
                                          <p:spTgt spid="64"/>
                                        </p:tgtEl>
                                        <p:attrNameLst>
                                          <p:attrName>ppt_x</p:attrName>
                                        </p:attrNameLst>
                                      </p:cBhvr>
                                      <p:tavLst>
                                        <p:tav tm="0">
                                          <p:val>
                                            <p:strVal val="#ppt_x"/>
                                          </p:val>
                                        </p:tav>
                                        <p:tav tm="100000">
                                          <p:val>
                                            <p:strVal val="#ppt_x"/>
                                          </p:val>
                                        </p:tav>
                                      </p:tavLst>
                                    </p:anim>
                                    <p:anim calcmode="lin" valueType="num">
                                      <p:cBhvr>
                                        <p:cTn dur="1000" fill="hold" id="58"/>
                                        <p:tgtEl>
                                          <p:spTgt spid="64"/>
                                        </p:tgtEl>
                                        <p:attrNameLst>
                                          <p:attrName>ppt_y</p:attrName>
                                        </p:attrNameLst>
                                      </p:cBhvr>
                                      <p:tavLst>
                                        <p:tav tm="0">
                                          <p:val>
                                            <p:strVal val="#ppt_y+.1"/>
                                          </p:val>
                                        </p:tav>
                                        <p:tav tm="100000">
                                          <p:val>
                                            <p:strVal val="#ppt_y"/>
                                          </p:val>
                                        </p:tav>
                                      </p:tavLst>
                                    </p:anim>
                                  </p:childTnLst>
                                </p:cTn>
                              </p:par>
                            </p:childTnLst>
                          </p:cTn>
                        </p:par>
                      </p:childTnLst>
                    </p:cTn>
                  </p:par>
                  <p:par>
                    <p:cTn fill="hold" id="59" nodeType="clickPar">
                      <p:stCondLst>
                        <p:cond delay="indefinite"/>
                      </p:stCondLst>
                      <p:childTnLst>
                        <p:par>
                          <p:cTn fill="hold" id="60" nodeType="afterGroup">
                            <p:stCondLst>
                              <p:cond delay="0"/>
                            </p:stCondLst>
                            <p:childTnLst>
                              <p:par>
                                <p:cTn fill="hold" grpId="0" id="61" nodeType="clickEffect" presetClass="entr" presetID="42" presetSubtype="0">
                                  <p:stCondLst>
                                    <p:cond delay="0"/>
                                  </p:stCondLst>
                                  <p:childTnLst>
                                    <p:set>
                                      <p:cBhvr>
                                        <p:cTn dur="1" fill="hold" id="62">
                                          <p:stCondLst>
                                            <p:cond delay="0"/>
                                          </p:stCondLst>
                                        </p:cTn>
                                        <p:tgtEl>
                                          <p:spTgt spid="65"/>
                                        </p:tgtEl>
                                        <p:attrNameLst>
                                          <p:attrName>style.visibility</p:attrName>
                                        </p:attrNameLst>
                                      </p:cBhvr>
                                      <p:to>
                                        <p:strVal val="visible"/>
                                      </p:to>
                                    </p:set>
                                    <p:animEffect filter="fade" transition="in">
                                      <p:cBhvr>
                                        <p:cTn dur="1000" id="63"/>
                                        <p:tgtEl>
                                          <p:spTgt spid="65"/>
                                        </p:tgtEl>
                                      </p:cBhvr>
                                    </p:animEffect>
                                    <p:anim calcmode="lin" valueType="num">
                                      <p:cBhvr>
                                        <p:cTn dur="1000" fill="hold" id="64"/>
                                        <p:tgtEl>
                                          <p:spTgt spid="65"/>
                                        </p:tgtEl>
                                        <p:attrNameLst>
                                          <p:attrName>ppt_x</p:attrName>
                                        </p:attrNameLst>
                                      </p:cBhvr>
                                      <p:tavLst>
                                        <p:tav tm="0">
                                          <p:val>
                                            <p:strVal val="#ppt_x"/>
                                          </p:val>
                                        </p:tav>
                                        <p:tav tm="100000">
                                          <p:val>
                                            <p:strVal val="#ppt_x"/>
                                          </p:val>
                                        </p:tav>
                                      </p:tavLst>
                                    </p:anim>
                                    <p:anim calcmode="lin" valueType="num">
                                      <p:cBhvr>
                                        <p:cTn dur="1000" fill="hold" id="65"/>
                                        <p:tgtEl>
                                          <p:spTgt spid="65"/>
                                        </p:tgtEl>
                                        <p:attrNameLst>
                                          <p:attrName>ppt_y</p:attrName>
                                        </p:attrNameLst>
                                      </p:cBhvr>
                                      <p:tavLst>
                                        <p:tav tm="0">
                                          <p:val>
                                            <p:strVal val="#ppt_y+.1"/>
                                          </p:val>
                                        </p:tav>
                                        <p:tav tm="100000">
                                          <p:val>
                                            <p:strVal val="#ppt_y"/>
                                          </p:val>
                                        </p:tav>
                                      </p:tavLst>
                                    </p:anim>
                                  </p:childTnLst>
                                </p:cTn>
                              </p:par>
                            </p:childTnLst>
                          </p:cTn>
                        </p:par>
                      </p:childTnLst>
                    </p:cTn>
                  </p:par>
                  <p:par>
                    <p:cTn fill="hold" id="66" nodeType="clickPar">
                      <p:stCondLst>
                        <p:cond delay="indefinite"/>
                      </p:stCondLst>
                      <p:childTnLst>
                        <p:par>
                          <p:cTn fill="hold" id="67" nodeType="afterGroup">
                            <p:stCondLst>
                              <p:cond delay="0"/>
                            </p:stCondLst>
                            <p:childTnLst>
                              <p:par>
                                <p:cTn fill="hold" grpId="0" id="68" nodeType="clickEffect" presetClass="entr" presetID="42" presetSubtype="0">
                                  <p:stCondLst>
                                    <p:cond delay="0"/>
                                  </p:stCondLst>
                                  <p:childTnLst>
                                    <p:set>
                                      <p:cBhvr>
                                        <p:cTn dur="1" fill="hold" id="69">
                                          <p:stCondLst>
                                            <p:cond delay="0"/>
                                          </p:stCondLst>
                                        </p:cTn>
                                        <p:tgtEl>
                                          <p:spTgt spid="66"/>
                                        </p:tgtEl>
                                        <p:attrNameLst>
                                          <p:attrName>style.visibility</p:attrName>
                                        </p:attrNameLst>
                                      </p:cBhvr>
                                      <p:to>
                                        <p:strVal val="visible"/>
                                      </p:to>
                                    </p:set>
                                    <p:animEffect filter="fade" transition="in">
                                      <p:cBhvr>
                                        <p:cTn dur="1000" id="70"/>
                                        <p:tgtEl>
                                          <p:spTgt spid="66"/>
                                        </p:tgtEl>
                                      </p:cBhvr>
                                    </p:animEffect>
                                    <p:anim calcmode="lin" valueType="num">
                                      <p:cBhvr>
                                        <p:cTn dur="1000" fill="hold" id="71"/>
                                        <p:tgtEl>
                                          <p:spTgt spid="66"/>
                                        </p:tgtEl>
                                        <p:attrNameLst>
                                          <p:attrName>ppt_x</p:attrName>
                                        </p:attrNameLst>
                                      </p:cBhvr>
                                      <p:tavLst>
                                        <p:tav tm="0">
                                          <p:val>
                                            <p:strVal val="#ppt_x"/>
                                          </p:val>
                                        </p:tav>
                                        <p:tav tm="100000">
                                          <p:val>
                                            <p:strVal val="#ppt_x"/>
                                          </p:val>
                                        </p:tav>
                                      </p:tavLst>
                                    </p:anim>
                                    <p:anim calcmode="lin" valueType="num">
                                      <p:cBhvr>
                                        <p:cTn dur="1000" fill="hold" id="72"/>
                                        <p:tgtEl>
                                          <p:spTgt spid="66"/>
                                        </p:tgtEl>
                                        <p:attrNameLst>
                                          <p:attrName>ppt_y</p:attrName>
                                        </p:attrNameLst>
                                      </p:cBhvr>
                                      <p:tavLst>
                                        <p:tav tm="0">
                                          <p:val>
                                            <p:strVal val="#ppt_y+.1"/>
                                          </p:val>
                                        </p:tav>
                                        <p:tav tm="100000">
                                          <p:val>
                                            <p:strVal val="#ppt_y"/>
                                          </p:val>
                                        </p:tav>
                                      </p:tavLst>
                                    </p:anim>
                                  </p:childTnLst>
                                </p:cTn>
                              </p:par>
                            </p:childTnLst>
                          </p:cTn>
                        </p:par>
                      </p:childTnLst>
                    </p:cTn>
                  </p:par>
                  <p:par>
                    <p:cTn fill="hold" id="73" nodeType="clickPar">
                      <p:stCondLst>
                        <p:cond delay="indefinite"/>
                      </p:stCondLst>
                      <p:childTnLst>
                        <p:par>
                          <p:cTn fill="hold" id="74" nodeType="afterGroup">
                            <p:stCondLst>
                              <p:cond delay="0"/>
                            </p:stCondLst>
                            <p:childTnLst>
                              <p:par>
                                <p:cTn fill="hold" grpId="0" id="75" nodeType="clickEffect" presetClass="entr" presetID="42" presetSubtype="0">
                                  <p:stCondLst>
                                    <p:cond delay="0"/>
                                  </p:stCondLst>
                                  <p:childTnLst>
                                    <p:set>
                                      <p:cBhvr>
                                        <p:cTn dur="1" fill="hold" id="76">
                                          <p:stCondLst>
                                            <p:cond delay="0"/>
                                          </p:stCondLst>
                                        </p:cTn>
                                        <p:tgtEl>
                                          <p:spTgt spid="67"/>
                                        </p:tgtEl>
                                        <p:attrNameLst>
                                          <p:attrName>style.visibility</p:attrName>
                                        </p:attrNameLst>
                                      </p:cBhvr>
                                      <p:to>
                                        <p:strVal val="visible"/>
                                      </p:to>
                                    </p:set>
                                    <p:animEffect filter="fade" transition="in">
                                      <p:cBhvr>
                                        <p:cTn dur="1000" id="77"/>
                                        <p:tgtEl>
                                          <p:spTgt spid="67"/>
                                        </p:tgtEl>
                                      </p:cBhvr>
                                    </p:animEffect>
                                    <p:anim calcmode="lin" valueType="num">
                                      <p:cBhvr>
                                        <p:cTn dur="1000" fill="hold" id="78"/>
                                        <p:tgtEl>
                                          <p:spTgt spid="67"/>
                                        </p:tgtEl>
                                        <p:attrNameLst>
                                          <p:attrName>ppt_x</p:attrName>
                                        </p:attrNameLst>
                                      </p:cBhvr>
                                      <p:tavLst>
                                        <p:tav tm="0">
                                          <p:val>
                                            <p:strVal val="#ppt_x"/>
                                          </p:val>
                                        </p:tav>
                                        <p:tav tm="100000">
                                          <p:val>
                                            <p:strVal val="#ppt_x"/>
                                          </p:val>
                                        </p:tav>
                                      </p:tavLst>
                                    </p:anim>
                                    <p:anim calcmode="lin" valueType="num">
                                      <p:cBhvr>
                                        <p:cTn dur="1000" fill="hold" id="79"/>
                                        <p:tgtEl>
                                          <p:spTgt spid="67"/>
                                        </p:tgtEl>
                                        <p:attrNameLst>
                                          <p:attrName>ppt_y</p:attrName>
                                        </p:attrNameLst>
                                      </p:cBhvr>
                                      <p:tavLst>
                                        <p:tav tm="0">
                                          <p:val>
                                            <p:strVal val="#ppt_y+.1"/>
                                          </p:val>
                                        </p:tav>
                                        <p:tav tm="100000">
                                          <p:val>
                                            <p:strVal val="#ppt_y"/>
                                          </p:val>
                                        </p:tav>
                                      </p:tavLst>
                                    </p:anim>
                                  </p:childTnLst>
                                </p:cTn>
                              </p:par>
                            </p:childTnLst>
                          </p:cTn>
                        </p:par>
                      </p:childTnLst>
                    </p:cTn>
                  </p:par>
                  <p:par>
                    <p:cTn fill="hold" id="80" nodeType="clickPar">
                      <p:stCondLst>
                        <p:cond delay="indefinite"/>
                      </p:stCondLst>
                      <p:childTnLst>
                        <p:par>
                          <p:cTn fill="hold" id="81" nodeType="afterGroup">
                            <p:stCondLst>
                              <p:cond delay="0"/>
                            </p:stCondLst>
                            <p:childTnLst>
                              <p:par>
                                <p:cTn fill="hold" id="82" nodeType="clickEffect" presetClass="entr" presetID="10" presetSubtype="0">
                                  <p:stCondLst>
                                    <p:cond delay="0"/>
                                  </p:stCondLst>
                                  <p:childTnLst>
                                    <p:set>
                                      <p:cBhvr>
                                        <p:cTn dur="1" fill="hold" id="83">
                                          <p:stCondLst>
                                            <p:cond delay="0"/>
                                          </p:stCondLst>
                                        </p:cTn>
                                        <p:tgtEl>
                                          <p:spTgt spid="21"/>
                                        </p:tgtEl>
                                        <p:attrNameLst>
                                          <p:attrName>style.visibility</p:attrName>
                                        </p:attrNameLst>
                                      </p:cBhvr>
                                      <p:to>
                                        <p:strVal val="visible"/>
                                      </p:to>
                                    </p:set>
                                    <p:animEffect filter="fade" transition="in">
                                      <p:cBhvr>
                                        <p:cTn dur="500" id="84"/>
                                        <p:tgtEl>
                                          <p:spTgt spid="21"/>
                                        </p:tgtEl>
                                      </p:cBhvr>
                                    </p:animEffect>
                                  </p:childTnLst>
                                </p:cTn>
                              </p:par>
                              <p:par>
                                <p:cTn fill="hold" id="85" nodeType="withEffect" presetClass="entr" presetID="10" presetSubtype="0">
                                  <p:stCondLst>
                                    <p:cond delay="0"/>
                                  </p:stCondLst>
                                  <p:childTnLst>
                                    <p:set>
                                      <p:cBhvr>
                                        <p:cTn dur="1" fill="hold" id="86">
                                          <p:stCondLst>
                                            <p:cond delay="0"/>
                                          </p:stCondLst>
                                        </p:cTn>
                                        <p:tgtEl>
                                          <p:spTgt spid="22"/>
                                        </p:tgtEl>
                                        <p:attrNameLst>
                                          <p:attrName>style.visibility</p:attrName>
                                        </p:attrNameLst>
                                      </p:cBhvr>
                                      <p:to>
                                        <p:strVal val="visible"/>
                                      </p:to>
                                    </p:set>
                                    <p:animEffect filter="fade" transition="in">
                                      <p:cBhvr>
                                        <p:cTn dur="500" id="87"/>
                                        <p:tgtEl>
                                          <p:spTgt spid="22"/>
                                        </p:tgtEl>
                                      </p:cBhvr>
                                    </p:animEffect>
                                  </p:childTnLst>
                                </p:cTn>
                              </p:par>
                              <p:par>
                                <p:cTn fill="hold" id="88" nodeType="withEffect" presetClass="entr" presetID="10" presetSubtype="0">
                                  <p:stCondLst>
                                    <p:cond delay="0"/>
                                  </p:stCondLst>
                                  <p:childTnLst>
                                    <p:set>
                                      <p:cBhvr>
                                        <p:cTn dur="1" fill="hold" id="89">
                                          <p:stCondLst>
                                            <p:cond delay="0"/>
                                          </p:stCondLst>
                                        </p:cTn>
                                        <p:tgtEl>
                                          <p:spTgt spid="83"/>
                                        </p:tgtEl>
                                        <p:attrNameLst>
                                          <p:attrName>style.visibility</p:attrName>
                                        </p:attrNameLst>
                                      </p:cBhvr>
                                      <p:to>
                                        <p:strVal val="visible"/>
                                      </p:to>
                                    </p:set>
                                    <p:animEffect filter="fade" transition="in">
                                      <p:cBhvr>
                                        <p:cTn dur="500" id="90"/>
                                        <p:tgtEl>
                                          <p:spTgt spid="83"/>
                                        </p:tgtEl>
                                      </p:cBhvr>
                                    </p:animEffect>
                                  </p:childTnLst>
                                </p:cTn>
                              </p:par>
                              <p:par>
                                <p:cTn fill="hold" id="91" nodeType="withEffect" presetClass="entr" presetID="10" presetSubtype="0">
                                  <p:stCondLst>
                                    <p:cond delay="0"/>
                                  </p:stCondLst>
                                  <p:childTnLst>
                                    <p:set>
                                      <p:cBhvr>
                                        <p:cTn dur="1" fill="hold" id="92">
                                          <p:stCondLst>
                                            <p:cond delay="0"/>
                                          </p:stCondLst>
                                        </p:cTn>
                                        <p:tgtEl>
                                          <p:spTgt spid="81"/>
                                        </p:tgtEl>
                                        <p:attrNameLst>
                                          <p:attrName>style.visibility</p:attrName>
                                        </p:attrNameLst>
                                      </p:cBhvr>
                                      <p:to>
                                        <p:strVal val="visible"/>
                                      </p:to>
                                    </p:set>
                                    <p:animEffect filter="fade" transition="in">
                                      <p:cBhvr>
                                        <p:cTn dur="500" id="93"/>
                                        <p:tgtEl>
                                          <p:spTgt spid="8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4"/>
      <p:bldP grpId="0" spid="66"/>
      <p:bldP grpId="0" spid="65"/>
      <p:bldP grpId="0" spid="67"/>
      <p:bldP grpId="0" spid="68"/>
      <p:bldP grpId="0" spid="79"/>
      <p:bldP grpId="0" spid="84"/>
      <p:bldP grpId="0" spid="85"/>
      <p:bldP grpId="0" spid="86"/>
      <p:bldP grpId="0" spid="87"/>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28" name="直接连接符 27">
            <a:extLst>
              <a:ext uri="{FF2B5EF4-FFF2-40B4-BE49-F238E27FC236}">
                <a16:creationId xmlns:a16="http://schemas.microsoft.com/office/drawing/2014/main" id="{9523DB16-C3C3-4ABB-8583-975D5B2BC38E}"/>
              </a:ext>
            </a:extLst>
          </p:cNvPr>
          <p:cNvCxnSpPr/>
          <p:nvPr/>
        </p:nvCxnSpPr>
        <p:spPr>
          <a:xfrm flipH="1">
            <a:off x="4004881" y="2245849"/>
            <a:ext cx="0" cy="1046376"/>
          </a:xfrm>
          <a:prstGeom prst="line">
            <a:avLst/>
          </a:prstGeom>
          <a:ln cap="rnd" w="3175">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cxnSp>
        <p:nvCxnSpPr>
          <p:cNvPr id="29" name="直接连接符 28">
            <a:extLst>
              <a:ext uri="{FF2B5EF4-FFF2-40B4-BE49-F238E27FC236}">
                <a16:creationId xmlns:a16="http://schemas.microsoft.com/office/drawing/2014/main" id="{D088D9DD-710A-4643-8159-631B2CCF935B}"/>
              </a:ext>
            </a:extLst>
          </p:cNvPr>
          <p:cNvCxnSpPr/>
          <p:nvPr/>
        </p:nvCxnSpPr>
        <p:spPr>
          <a:xfrm flipH="1">
            <a:off x="8162101" y="2245849"/>
            <a:ext cx="0" cy="1046376"/>
          </a:xfrm>
          <a:prstGeom prst="line">
            <a:avLst/>
          </a:prstGeom>
          <a:ln cap="rnd" w="3175">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cxnSp>
        <p:nvCxnSpPr>
          <p:cNvPr id="10" name="直接连接符 9">
            <a:extLst>
              <a:ext uri="{FF2B5EF4-FFF2-40B4-BE49-F238E27FC236}">
                <a16:creationId xmlns:a16="http://schemas.microsoft.com/office/drawing/2014/main" id="{5D42055C-61FB-48D4-B23E-5E32E68B41BE}"/>
              </a:ext>
            </a:extLst>
          </p:cNvPr>
          <p:cNvCxnSpPr/>
          <p:nvPr/>
        </p:nvCxnSpPr>
        <p:spPr>
          <a:xfrm flipH="1">
            <a:off x="4004881" y="4286454"/>
            <a:ext cx="0" cy="1046376"/>
          </a:xfrm>
          <a:prstGeom prst="line">
            <a:avLst/>
          </a:prstGeom>
          <a:ln cap="rnd" w="3175">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cxnSp>
        <p:nvCxnSpPr>
          <p:cNvPr id="11" name="直接连接符 10">
            <a:extLst>
              <a:ext uri="{FF2B5EF4-FFF2-40B4-BE49-F238E27FC236}">
                <a16:creationId xmlns:a16="http://schemas.microsoft.com/office/drawing/2014/main" id="{896C5CBC-714B-475B-AA8B-5B2EC34AE643}"/>
              </a:ext>
            </a:extLst>
          </p:cNvPr>
          <p:cNvCxnSpPr/>
          <p:nvPr/>
        </p:nvCxnSpPr>
        <p:spPr>
          <a:xfrm flipH="1">
            <a:off x="8162101" y="4286454"/>
            <a:ext cx="0" cy="1046376"/>
          </a:xfrm>
          <a:prstGeom prst="line">
            <a:avLst/>
          </a:prstGeom>
          <a:ln cap="rnd" w="3175">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grpSp>
        <p:nvGrpSpPr>
          <p:cNvPr id="2" name="组合 1">
            <a:extLst>
              <a:ext uri="{FF2B5EF4-FFF2-40B4-BE49-F238E27FC236}">
                <a16:creationId xmlns:a16="http://schemas.microsoft.com/office/drawing/2014/main" id="{6F24639C-1AA0-40D6-9337-752B0D89DBD5}"/>
              </a:ext>
            </a:extLst>
          </p:cNvPr>
          <p:cNvGrpSpPr/>
          <p:nvPr/>
        </p:nvGrpSpPr>
        <p:grpSpPr>
          <a:xfrm>
            <a:off x="847425" y="1554601"/>
            <a:ext cx="3157456" cy="473206"/>
            <a:chOff x="847425" y="1554601"/>
            <a:chExt cx="3157456" cy="473206"/>
          </a:xfrm>
        </p:grpSpPr>
        <p:sp>
          <p:nvSpPr>
            <p:cNvPr id="24" name="îsļîḓe">
              <a:extLst>
                <a:ext uri="{FF2B5EF4-FFF2-40B4-BE49-F238E27FC236}">
                  <a16:creationId xmlns:a16="http://schemas.microsoft.com/office/drawing/2014/main" id="{7F000002-EBB5-41FA-ADBD-126F450D50E9}"/>
                </a:ext>
              </a:extLst>
            </p:cNvPr>
            <p:cNvSpPr txBox="1"/>
            <p:nvPr/>
          </p:nvSpPr>
          <p:spPr bwMode="auto">
            <a:xfrm>
              <a:off x="847425" y="1613337"/>
              <a:ext cx="3157456" cy="412880"/>
            </a:xfrm>
            <a:prstGeom prst="rect">
              <a:avLst/>
            </a:prstGeom>
            <a:solidFill>
              <a:srgbClr val="1A2C2B"/>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tlCol="0" spcCol="0" tIns="45720" vert="horz" wrap="square">
              <a:noAutofit/>
            </a:bodyPr>
            <a:lstStyle>
              <a:defPPr>
                <a:defRPr lang="en-US"/>
              </a:defPPr>
              <a:lvl1pPr>
                <a:defRPr sz="2400">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altLang="zh-CN" b="1" lang="en-US">
                  <a:cs typeface="+mn-ea"/>
                  <a:sym typeface="+mn-lt"/>
                </a:rPr>
                <a:t> </a:t>
              </a:r>
            </a:p>
          </p:txBody>
        </p:sp>
        <p:sp>
          <p:nvSpPr>
            <p:cNvPr id="31" name="文本框 30">
              <a:extLst>
                <a:ext uri="{FF2B5EF4-FFF2-40B4-BE49-F238E27FC236}">
                  <a16:creationId xmlns:a16="http://schemas.microsoft.com/office/drawing/2014/main" id="{E664084B-5BB4-4929-845C-0C4615133DFE}"/>
                </a:ext>
              </a:extLst>
            </p:cNvPr>
            <p:cNvSpPr txBox="1"/>
            <p:nvPr/>
          </p:nvSpPr>
          <p:spPr>
            <a:xfrm>
              <a:off x="1048666" y="1554601"/>
              <a:ext cx="2686407" cy="502920"/>
            </a:xfrm>
            <a:prstGeom prst="rect">
              <a:avLst/>
            </a:prstGeom>
            <a:noFill/>
          </p:spPr>
          <p:txBody>
            <a:bodyPr rtlCol="0" wrap="square">
              <a:spAutoFit/>
            </a:bodyPr>
            <a:lstStyle/>
            <a:p>
              <a:pPr algn="ctr">
                <a:lnSpc>
                  <a:spcPct val="150000"/>
                </a:lnSpc>
              </a:pPr>
              <a:r>
                <a:rPr altLang="en-US" b="1" lang="zh-CN">
                  <a:solidFill>
                    <a:schemeClr val="bg1"/>
                  </a:solidFill>
                  <a:cs typeface="+mn-ea"/>
                  <a:sym typeface="+mn-lt"/>
                </a:rPr>
                <a:t>成立紧急事件处理小组 </a:t>
              </a:r>
            </a:p>
          </p:txBody>
        </p:sp>
      </p:grpSp>
      <p:sp>
        <p:nvSpPr>
          <p:cNvPr id="35" name="文本框 34">
            <a:extLst>
              <a:ext uri="{FF2B5EF4-FFF2-40B4-BE49-F238E27FC236}">
                <a16:creationId xmlns:a16="http://schemas.microsoft.com/office/drawing/2014/main" id="{27E7CD4B-C95F-4B82-ACB8-537DE496B0A0}"/>
              </a:ext>
            </a:extLst>
          </p:cNvPr>
          <p:cNvSpPr txBox="1"/>
          <p:nvPr/>
        </p:nvSpPr>
        <p:spPr>
          <a:xfrm>
            <a:off x="1305452" y="2231193"/>
            <a:ext cx="2172833" cy="1051560"/>
          </a:xfrm>
          <a:prstGeom prst="rect">
            <a:avLst/>
          </a:prstGeom>
          <a:noFill/>
        </p:spPr>
        <p:txBody>
          <a:bodyPr rtlCol="0" wrap="square">
            <a:spAutoFit/>
          </a:bodyPr>
          <a:lstStyle/>
          <a:p>
            <a:pPr>
              <a:lnSpc>
                <a:spcPct val="150000"/>
              </a:lnSpc>
            </a:pPr>
            <a:r>
              <a:rPr altLang="en-US" lang="zh-CN" sz="1400">
                <a:solidFill>
                  <a:srgbClr val="1A2C2B"/>
                </a:solidFill>
                <a:cs typeface="+mn-ea"/>
                <a:sym typeface="+mn-lt"/>
              </a:rPr>
              <a:t>紧急事件处理小组应由项目的决策者、相关部门及法律顾问等共同参加。 </a:t>
            </a:r>
          </a:p>
        </p:txBody>
      </p:sp>
      <p:grpSp>
        <p:nvGrpSpPr>
          <p:cNvPr id="3" name="组合 2">
            <a:extLst>
              <a:ext uri="{FF2B5EF4-FFF2-40B4-BE49-F238E27FC236}">
                <a16:creationId xmlns:a16="http://schemas.microsoft.com/office/drawing/2014/main" id="{33AD3490-EBA7-4FBA-AFE4-35710F419A38}"/>
              </a:ext>
            </a:extLst>
          </p:cNvPr>
          <p:cNvGrpSpPr/>
          <p:nvPr/>
        </p:nvGrpSpPr>
        <p:grpSpPr>
          <a:xfrm>
            <a:off x="4413829" y="1554601"/>
            <a:ext cx="3157456" cy="473206"/>
            <a:chOff x="4413829" y="1554601"/>
            <a:chExt cx="3157456" cy="473206"/>
          </a:xfrm>
        </p:grpSpPr>
        <p:sp>
          <p:nvSpPr>
            <p:cNvPr id="65" name="îsļîḓe">
              <a:extLst>
                <a:ext uri="{FF2B5EF4-FFF2-40B4-BE49-F238E27FC236}">
                  <a16:creationId xmlns:a16="http://schemas.microsoft.com/office/drawing/2014/main" id="{B525F4F0-1E80-41F1-B21E-3DC5E1B9A1EC}"/>
                </a:ext>
              </a:extLst>
            </p:cNvPr>
            <p:cNvSpPr txBox="1"/>
            <p:nvPr/>
          </p:nvSpPr>
          <p:spPr bwMode="auto">
            <a:xfrm>
              <a:off x="4413829" y="1610271"/>
              <a:ext cx="3157456" cy="412880"/>
            </a:xfrm>
            <a:prstGeom prst="rect">
              <a:avLst/>
            </a:prstGeom>
            <a:solidFill>
              <a:srgbClr val="C00000"/>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tlCol="0" spcCol="0" tIns="45720" vert="horz" wrap="square">
              <a:noAutofit/>
            </a:bodyPr>
            <a:lstStyle>
              <a:defPPr>
                <a:defRPr lang="en-US"/>
              </a:defPPr>
              <a:lvl1pPr>
                <a:defRPr sz="2400">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altLang="zh-CN" b="1" lang="en-US">
                  <a:cs typeface="+mn-ea"/>
                  <a:sym typeface="+mn-lt"/>
                </a:rPr>
                <a:t> </a:t>
              </a:r>
            </a:p>
          </p:txBody>
        </p:sp>
        <p:sp>
          <p:nvSpPr>
            <p:cNvPr id="39" name="文本框 38">
              <a:extLst>
                <a:ext uri="{FF2B5EF4-FFF2-40B4-BE49-F238E27FC236}">
                  <a16:creationId xmlns:a16="http://schemas.microsoft.com/office/drawing/2014/main" id="{EACE06BC-14AA-4819-9FD2-97C05F5D1FA3}"/>
                </a:ext>
              </a:extLst>
            </p:cNvPr>
            <p:cNvSpPr txBox="1"/>
            <p:nvPr/>
          </p:nvSpPr>
          <p:spPr>
            <a:xfrm>
              <a:off x="4649354" y="1554601"/>
              <a:ext cx="2686407" cy="502920"/>
            </a:xfrm>
            <a:prstGeom prst="rect">
              <a:avLst/>
            </a:prstGeom>
            <a:noFill/>
          </p:spPr>
          <p:txBody>
            <a:bodyPr rtlCol="0" wrap="square">
              <a:spAutoFit/>
            </a:bodyPr>
            <a:lstStyle/>
            <a:p>
              <a:pPr algn="ctr">
                <a:lnSpc>
                  <a:spcPct val="150000"/>
                </a:lnSpc>
              </a:pPr>
              <a:r>
                <a:rPr altLang="en-US" b="1" lang="zh-CN">
                  <a:solidFill>
                    <a:schemeClr val="bg1"/>
                  </a:solidFill>
                  <a:cs typeface="+mn-ea"/>
                  <a:sym typeface="+mn-lt"/>
                </a:rPr>
                <a:t>制订紧急事件方案 </a:t>
              </a:r>
            </a:p>
          </p:txBody>
        </p:sp>
      </p:grpSp>
      <p:sp>
        <p:nvSpPr>
          <p:cNvPr id="44" name="文本框 43">
            <a:extLst>
              <a:ext uri="{FF2B5EF4-FFF2-40B4-BE49-F238E27FC236}">
                <a16:creationId xmlns:a16="http://schemas.microsoft.com/office/drawing/2014/main" id="{D38096C5-EEEA-43F8-8497-1442E4D1591C}"/>
              </a:ext>
            </a:extLst>
          </p:cNvPr>
          <p:cNvSpPr txBox="1"/>
          <p:nvPr/>
        </p:nvSpPr>
        <p:spPr>
          <a:xfrm>
            <a:off x="4829581" y="2231193"/>
            <a:ext cx="2534832" cy="1051560"/>
          </a:xfrm>
          <a:prstGeom prst="rect">
            <a:avLst/>
          </a:prstGeom>
          <a:noFill/>
        </p:spPr>
        <p:txBody>
          <a:bodyPr rtlCol="0" wrap="square">
            <a:spAutoFit/>
          </a:bodyPr>
          <a:lstStyle/>
          <a:p>
            <a:pPr>
              <a:lnSpc>
                <a:spcPct val="150000"/>
              </a:lnSpc>
            </a:pPr>
            <a:r>
              <a:rPr altLang="en-US" lang="zh-CN" sz="1400">
                <a:solidFill>
                  <a:srgbClr val="1A2C2B"/>
                </a:solidFill>
                <a:cs typeface="+mn-ea"/>
                <a:sym typeface="+mn-lt"/>
              </a:rPr>
              <a:t>紧急事件处理工作小组必须实地考虑各种可能发生的紧急情况，制订相应的行动计划</a:t>
            </a:r>
          </a:p>
        </p:txBody>
      </p:sp>
      <p:grpSp>
        <p:nvGrpSpPr>
          <p:cNvPr id="4" name="组合 3">
            <a:extLst>
              <a:ext uri="{FF2B5EF4-FFF2-40B4-BE49-F238E27FC236}">
                <a16:creationId xmlns:a16="http://schemas.microsoft.com/office/drawing/2014/main" id="{3153CFA1-2A06-495E-9732-C2D510E08ED6}"/>
              </a:ext>
            </a:extLst>
          </p:cNvPr>
          <p:cNvGrpSpPr/>
          <p:nvPr/>
        </p:nvGrpSpPr>
        <p:grpSpPr>
          <a:xfrm>
            <a:off x="8485566" y="1554601"/>
            <a:ext cx="3157456" cy="473206"/>
            <a:chOff x="8485566" y="1554601"/>
            <a:chExt cx="3157456" cy="473206"/>
          </a:xfrm>
        </p:grpSpPr>
        <p:sp>
          <p:nvSpPr>
            <p:cNvPr id="66" name="îsļîḓe">
              <a:extLst>
                <a:ext uri="{FF2B5EF4-FFF2-40B4-BE49-F238E27FC236}">
                  <a16:creationId xmlns:a16="http://schemas.microsoft.com/office/drawing/2014/main" id="{2FFC43C5-41FC-47F9-90B7-7C45D0706460}"/>
                </a:ext>
              </a:extLst>
            </p:cNvPr>
            <p:cNvSpPr txBox="1"/>
            <p:nvPr/>
          </p:nvSpPr>
          <p:spPr bwMode="auto">
            <a:xfrm>
              <a:off x="8485566" y="1610271"/>
              <a:ext cx="3157456" cy="412880"/>
            </a:xfrm>
            <a:prstGeom prst="rect">
              <a:avLst/>
            </a:prstGeom>
            <a:solidFill>
              <a:srgbClr val="1A2C2B"/>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tlCol="0" spcCol="0" tIns="45720" vert="horz" wrap="square">
              <a:noAutofit/>
            </a:bodyPr>
            <a:lstStyle>
              <a:defPPr>
                <a:defRPr lang="en-US"/>
              </a:defPPr>
              <a:lvl1pPr>
                <a:defRPr sz="2400">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altLang="zh-CN" b="1" lang="en-US">
                  <a:cs typeface="+mn-ea"/>
                  <a:sym typeface="+mn-lt"/>
                </a:rPr>
                <a:t> </a:t>
              </a:r>
            </a:p>
          </p:txBody>
        </p:sp>
        <p:sp>
          <p:nvSpPr>
            <p:cNvPr id="45" name="文本框 44">
              <a:extLst>
                <a:ext uri="{FF2B5EF4-FFF2-40B4-BE49-F238E27FC236}">
                  <a16:creationId xmlns:a16="http://schemas.microsoft.com/office/drawing/2014/main" id="{D30322D9-5EEF-4427-86AA-6BCF5537C7C8}"/>
                </a:ext>
              </a:extLst>
            </p:cNvPr>
            <p:cNvSpPr txBox="1"/>
            <p:nvPr/>
          </p:nvSpPr>
          <p:spPr>
            <a:xfrm>
              <a:off x="8763615" y="1554601"/>
              <a:ext cx="2686407" cy="502920"/>
            </a:xfrm>
            <a:prstGeom prst="rect">
              <a:avLst/>
            </a:prstGeom>
            <a:noFill/>
          </p:spPr>
          <p:txBody>
            <a:bodyPr rtlCol="0" wrap="square">
              <a:spAutoFit/>
            </a:bodyPr>
            <a:lstStyle/>
            <a:p>
              <a:pPr algn="ctr">
                <a:lnSpc>
                  <a:spcPct val="150000"/>
                </a:lnSpc>
              </a:pPr>
              <a:r>
                <a:rPr altLang="en-US" b="1" lang="zh-CN">
                  <a:solidFill>
                    <a:schemeClr val="bg1"/>
                  </a:solidFill>
                  <a:cs typeface="+mn-ea"/>
                  <a:sym typeface="+mn-lt"/>
                </a:rPr>
                <a:t>制订紧急事件沟通计划 </a:t>
              </a:r>
            </a:p>
          </p:txBody>
        </p:sp>
      </p:grpSp>
      <p:sp>
        <p:nvSpPr>
          <p:cNvPr id="46" name="文本框 45">
            <a:extLst>
              <a:ext uri="{FF2B5EF4-FFF2-40B4-BE49-F238E27FC236}">
                <a16:creationId xmlns:a16="http://schemas.microsoft.com/office/drawing/2014/main" id="{E8DA3F02-0F5F-4F05-B72B-FD4333C58800}"/>
              </a:ext>
            </a:extLst>
          </p:cNvPr>
          <p:cNvSpPr txBox="1"/>
          <p:nvPr/>
        </p:nvSpPr>
        <p:spPr>
          <a:xfrm>
            <a:off x="8839405" y="2164639"/>
            <a:ext cx="2534830" cy="1051560"/>
          </a:xfrm>
          <a:prstGeom prst="rect">
            <a:avLst/>
          </a:prstGeom>
          <a:noFill/>
        </p:spPr>
        <p:txBody>
          <a:bodyPr rtlCol="0" wrap="square">
            <a:spAutoFit/>
          </a:bodyPr>
          <a:lstStyle/>
          <a:p>
            <a:pPr>
              <a:lnSpc>
                <a:spcPct val="150000"/>
              </a:lnSpc>
            </a:pPr>
            <a:r>
              <a:rPr altLang="en-US" lang="zh-CN" sz="1400">
                <a:solidFill>
                  <a:srgbClr val="1A2C2B"/>
                </a:solidFill>
                <a:cs typeface="+mn-ea"/>
                <a:sym typeface="+mn-lt"/>
              </a:rPr>
              <a:t>紧急事件控制的一个重要工作是沟通。沟通包括企业内部沟通和与外部沟通两个方面。</a:t>
            </a:r>
          </a:p>
        </p:txBody>
      </p:sp>
      <p:grpSp>
        <p:nvGrpSpPr>
          <p:cNvPr id="7" name="组合 6">
            <a:extLst>
              <a:ext uri="{FF2B5EF4-FFF2-40B4-BE49-F238E27FC236}">
                <a16:creationId xmlns:a16="http://schemas.microsoft.com/office/drawing/2014/main" id="{FF03A3D2-E263-4FA6-A091-4E48AEBDEF43}"/>
              </a:ext>
            </a:extLst>
          </p:cNvPr>
          <p:cNvGrpSpPr/>
          <p:nvPr/>
        </p:nvGrpSpPr>
        <p:grpSpPr>
          <a:xfrm>
            <a:off x="847425" y="3593616"/>
            <a:ext cx="3157455" cy="473206"/>
            <a:chOff x="847425" y="3593616"/>
            <a:chExt cx="3157455" cy="473206"/>
          </a:xfrm>
        </p:grpSpPr>
        <p:sp>
          <p:nvSpPr>
            <p:cNvPr id="6" name="í$ľïḋê">
              <a:extLst>
                <a:ext uri="{FF2B5EF4-FFF2-40B4-BE49-F238E27FC236}">
                  <a16:creationId xmlns:a16="http://schemas.microsoft.com/office/drawing/2014/main" id="{4134A12D-68AC-482F-BEE5-16829F05E62D}"/>
                </a:ext>
              </a:extLst>
            </p:cNvPr>
            <p:cNvSpPr txBox="1"/>
            <p:nvPr/>
          </p:nvSpPr>
          <p:spPr bwMode="auto">
            <a:xfrm>
              <a:off x="847425" y="3653942"/>
              <a:ext cx="3157455" cy="412880"/>
            </a:xfrm>
            <a:prstGeom prst="rect">
              <a:avLst/>
            </a:prstGeom>
            <a:solidFill>
              <a:srgbClr val="C00000"/>
            </a:solidFill>
            <a:ln w="19050">
              <a:noFill/>
              <a:round/>
            </a:ln>
          </p:spPr>
          <p:txBody>
            <a:bodyPr anchor="ctr" anchorCtr="1" bIns="45720" compatLnSpc="1" lIns="91440" numCol="1" rIns="91440" rtlCol="0" tIns="45720" vert="horz" wrap="none"/>
            <a:lstStyle>
              <a:defPPr>
                <a:defRPr lang="en-US"/>
              </a:defPPr>
              <a:lvl1pPr algn="ctr">
                <a:defRPr b="1" sz="1200">
                  <a:solidFill>
                    <a:schemeClr val="tx1">
                      <a:lumMod val="75000"/>
                      <a:lumOff val="25000"/>
                    </a:schemeClr>
                  </a:solidFill>
                </a:defRPr>
              </a:lvl1pPr>
              <a:lvl2pPr defTabSz="914377" marL="457189"/>
              <a:lvl3pPr defTabSz="914377" marL="914377"/>
              <a:lvl4pPr defTabSz="914377" marL="1371566"/>
              <a:lvl5pPr defTabSz="914377" marL="1828754"/>
              <a:lvl6pPr defTabSz="914377" marL="2285943"/>
              <a:lvl7pPr defTabSz="914377" marL="2743131"/>
              <a:lvl8pPr defTabSz="914377" marL="3200320"/>
              <a:lvl9pPr defTabSz="914377" marL="3657509"/>
            </a:lstStyle>
            <a:p>
              <a:r>
                <a:rPr altLang="zh-CN" lang="en-US">
                  <a:cs typeface="+mn-ea"/>
                  <a:sym typeface="+mn-lt"/>
                </a:rPr>
                <a:t> </a:t>
              </a:r>
            </a:p>
          </p:txBody>
        </p:sp>
        <p:sp>
          <p:nvSpPr>
            <p:cNvPr id="47" name="文本框 46">
              <a:extLst>
                <a:ext uri="{FF2B5EF4-FFF2-40B4-BE49-F238E27FC236}">
                  <a16:creationId xmlns:a16="http://schemas.microsoft.com/office/drawing/2014/main" id="{D690DB85-F1D4-43CB-89B4-AF9E126DBE89}"/>
                </a:ext>
              </a:extLst>
            </p:cNvPr>
            <p:cNvSpPr txBox="1"/>
            <p:nvPr/>
          </p:nvSpPr>
          <p:spPr>
            <a:xfrm>
              <a:off x="1033772" y="3593616"/>
              <a:ext cx="2686407" cy="502920"/>
            </a:xfrm>
            <a:prstGeom prst="rect">
              <a:avLst/>
            </a:prstGeom>
            <a:noFill/>
          </p:spPr>
          <p:txBody>
            <a:bodyPr rtlCol="0" wrap="square">
              <a:spAutoFit/>
            </a:bodyPr>
            <a:lstStyle/>
            <a:p>
              <a:pPr algn="ctr">
                <a:lnSpc>
                  <a:spcPct val="150000"/>
                </a:lnSpc>
              </a:pPr>
              <a:r>
                <a:rPr altLang="en-US" b="1" lang="zh-CN">
                  <a:solidFill>
                    <a:schemeClr val="bg1"/>
                  </a:solidFill>
                  <a:cs typeface="+mn-ea"/>
                  <a:sym typeface="+mn-lt"/>
                </a:rPr>
                <a:t>成立紧急事件处理小组 </a:t>
              </a:r>
            </a:p>
          </p:txBody>
        </p:sp>
      </p:grpSp>
      <p:sp>
        <p:nvSpPr>
          <p:cNvPr id="48" name="文本框 47">
            <a:extLst>
              <a:ext uri="{FF2B5EF4-FFF2-40B4-BE49-F238E27FC236}">
                <a16:creationId xmlns:a16="http://schemas.microsoft.com/office/drawing/2014/main" id="{EF35B448-8FCF-4588-B638-51065570A6E3}"/>
              </a:ext>
            </a:extLst>
          </p:cNvPr>
          <p:cNvSpPr txBox="1"/>
          <p:nvPr/>
        </p:nvSpPr>
        <p:spPr>
          <a:xfrm>
            <a:off x="1290560" y="4305561"/>
            <a:ext cx="2172833" cy="1051560"/>
          </a:xfrm>
          <a:prstGeom prst="rect">
            <a:avLst/>
          </a:prstGeom>
          <a:noFill/>
        </p:spPr>
        <p:txBody>
          <a:bodyPr rtlCol="0" wrap="square">
            <a:spAutoFit/>
          </a:bodyPr>
          <a:lstStyle/>
          <a:p>
            <a:pPr>
              <a:lnSpc>
                <a:spcPct val="150000"/>
              </a:lnSpc>
            </a:pPr>
            <a:r>
              <a:rPr altLang="en-US" lang="zh-CN" sz="1400">
                <a:solidFill>
                  <a:srgbClr val="1A2C2B"/>
                </a:solidFill>
                <a:cs typeface="+mn-ea"/>
                <a:sym typeface="+mn-lt"/>
              </a:rPr>
              <a:t>紧急事件处理小组应由项目的决策者、相关部门及法律顾问等共同参加。 </a:t>
            </a:r>
          </a:p>
        </p:txBody>
      </p:sp>
      <p:grpSp>
        <p:nvGrpSpPr>
          <p:cNvPr id="8" name="组合 7">
            <a:extLst>
              <a:ext uri="{FF2B5EF4-FFF2-40B4-BE49-F238E27FC236}">
                <a16:creationId xmlns:a16="http://schemas.microsoft.com/office/drawing/2014/main" id="{1AAAF1C5-AAFD-461E-8EC8-C2D63DBE44B7}"/>
              </a:ext>
            </a:extLst>
          </p:cNvPr>
          <p:cNvGrpSpPr/>
          <p:nvPr/>
        </p:nvGrpSpPr>
        <p:grpSpPr>
          <a:xfrm>
            <a:off x="4413829" y="3583111"/>
            <a:ext cx="3157455" cy="473206"/>
            <a:chOff x="4413829" y="3583111"/>
            <a:chExt cx="3157455" cy="473206"/>
          </a:xfrm>
        </p:grpSpPr>
        <p:sp>
          <p:nvSpPr>
            <p:cNvPr id="67" name="í$ľïḋê">
              <a:extLst>
                <a:ext uri="{FF2B5EF4-FFF2-40B4-BE49-F238E27FC236}">
                  <a16:creationId xmlns:a16="http://schemas.microsoft.com/office/drawing/2014/main" id="{EDCA7A55-42C2-4174-B360-6CFB8A03FE4F}"/>
                </a:ext>
              </a:extLst>
            </p:cNvPr>
            <p:cNvSpPr txBox="1"/>
            <p:nvPr/>
          </p:nvSpPr>
          <p:spPr bwMode="auto">
            <a:xfrm>
              <a:off x="4413829" y="3643437"/>
              <a:ext cx="3157455" cy="412880"/>
            </a:xfrm>
            <a:prstGeom prst="rect">
              <a:avLst/>
            </a:prstGeom>
            <a:solidFill>
              <a:srgbClr val="1A2C2B"/>
            </a:solidFill>
            <a:ln w="19050">
              <a:noFill/>
              <a:round/>
            </a:ln>
          </p:spPr>
          <p:txBody>
            <a:bodyPr anchor="ctr" anchorCtr="1" bIns="45720" compatLnSpc="1" lIns="91440" numCol="1" rIns="91440" rtlCol="0" tIns="45720" vert="horz" wrap="none"/>
            <a:lstStyle>
              <a:defPPr>
                <a:defRPr lang="en-US"/>
              </a:defPPr>
              <a:lvl1pPr algn="ctr">
                <a:defRPr b="1" sz="1200">
                  <a:solidFill>
                    <a:schemeClr val="tx1">
                      <a:lumMod val="75000"/>
                      <a:lumOff val="25000"/>
                    </a:schemeClr>
                  </a:solidFill>
                </a:defRPr>
              </a:lvl1pPr>
              <a:lvl2pPr defTabSz="914377" marL="457189"/>
              <a:lvl3pPr defTabSz="914377" marL="914377"/>
              <a:lvl4pPr defTabSz="914377" marL="1371566"/>
              <a:lvl5pPr defTabSz="914377" marL="1828754"/>
              <a:lvl6pPr defTabSz="914377" marL="2285943"/>
              <a:lvl7pPr defTabSz="914377" marL="2743131"/>
              <a:lvl8pPr defTabSz="914377" marL="3200320"/>
              <a:lvl9pPr defTabSz="914377" marL="3657509"/>
            </a:lstStyle>
            <a:p>
              <a:r>
                <a:rPr altLang="zh-CN" lang="en-US">
                  <a:cs typeface="+mn-ea"/>
                  <a:sym typeface="+mn-lt"/>
                </a:rPr>
                <a:t> </a:t>
              </a:r>
            </a:p>
          </p:txBody>
        </p:sp>
        <p:sp>
          <p:nvSpPr>
            <p:cNvPr id="49" name="文本框 48">
              <a:extLst>
                <a:ext uri="{FF2B5EF4-FFF2-40B4-BE49-F238E27FC236}">
                  <a16:creationId xmlns:a16="http://schemas.microsoft.com/office/drawing/2014/main" id="{4CE716A4-108D-468F-99B1-0C18B624E82F}"/>
                </a:ext>
              </a:extLst>
            </p:cNvPr>
            <p:cNvSpPr txBox="1"/>
            <p:nvPr/>
          </p:nvSpPr>
          <p:spPr>
            <a:xfrm>
              <a:off x="4678006" y="3583111"/>
              <a:ext cx="2686407" cy="502920"/>
            </a:xfrm>
            <a:prstGeom prst="rect">
              <a:avLst/>
            </a:prstGeom>
            <a:noFill/>
          </p:spPr>
          <p:txBody>
            <a:bodyPr rtlCol="0" wrap="square">
              <a:spAutoFit/>
            </a:bodyPr>
            <a:lstStyle/>
            <a:p>
              <a:pPr algn="ctr">
                <a:lnSpc>
                  <a:spcPct val="150000"/>
                </a:lnSpc>
              </a:pPr>
              <a:r>
                <a:rPr altLang="en-US" b="1" lang="zh-CN">
                  <a:solidFill>
                    <a:schemeClr val="bg1"/>
                  </a:solidFill>
                  <a:cs typeface="+mn-ea"/>
                  <a:sym typeface="+mn-lt"/>
                </a:rPr>
                <a:t>制订紧急事件方案 </a:t>
              </a:r>
            </a:p>
          </p:txBody>
        </p:sp>
      </p:grpSp>
      <p:sp>
        <p:nvSpPr>
          <p:cNvPr id="50" name="文本框 49">
            <a:extLst>
              <a:ext uri="{FF2B5EF4-FFF2-40B4-BE49-F238E27FC236}">
                <a16:creationId xmlns:a16="http://schemas.microsoft.com/office/drawing/2014/main" id="{19F3F740-D4BE-44E7-B723-A1E5637BF815}"/>
              </a:ext>
            </a:extLst>
          </p:cNvPr>
          <p:cNvSpPr txBox="1"/>
          <p:nvPr/>
        </p:nvSpPr>
        <p:spPr>
          <a:xfrm>
            <a:off x="4906151" y="4305561"/>
            <a:ext cx="2534832" cy="1051560"/>
          </a:xfrm>
          <a:prstGeom prst="rect">
            <a:avLst/>
          </a:prstGeom>
          <a:noFill/>
        </p:spPr>
        <p:txBody>
          <a:bodyPr rtlCol="0" wrap="square">
            <a:spAutoFit/>
          </a:bodyPr>
          <a:lstStyle/>
          <a:p>
            <a:pPr>
              <a:lnSpc>
                <a:spcPct val="150000"/>
              </a:lnSpc>
            </a:pPr>
            <a:r>
              <a:rPr altLang="en-US" lang="zh-CN" sz="1400">
                <a:solidFill>
                  <a:srgbClr val="1A2C2B"/>
                </a:solidFill>
                <a:cs typeface="+mn-ea"/>
                <a:sym typeface="+mn-lt"/>
              </a:rPr>
              <a:t>紧急事件处理工作小组必须实地考虑各种可能发生的紧急情况，制订相应的行动计划</a:t>
            </a:r>
          </a:p>
        </p:txBody>
      </p:sp>
      <p:grpSp>
        <p:nvGrpSpPr>
          <p:cNvPr id="9" name="组合 8">
            <a:extLst>
              <a:ext uri="{FF2B5EF4-FFF2-40B4-BE49-F238E27FC236}">
                <a16:creationId xmlns:a16="http://schemas.microsoft.com/office/drawing/2014/main" id="{C0CA2924-8F33-46C3-BBE2-DEBD13446BA7}"/>
              </a:ext>
            </a:extLst>
          </p:cNvPr>
          <p:cNvGrpSpPr/>
          <p:nvPr/>
        </p:nvGrpSpPr>
        <p:grpSpPr>
          <a:xfrm>
            <a:off x="8485566" y="3580718"/>
            <a:ext cx="3157455" cy="475599"/>
            <a:chOff x="8485566" y="3580718"/>
            <a:chExt cx="3157455" cy="475599"/>
          </a:xfrm>
        </p:grpSpPr>
        <p:sp>
          <p:nvSpPr>
            <p:cNvPr id="68" name="í$ľïḋê">
              <a:extLst>
                <a:ext uri="{FF2B5EF4-FFF2-40B4-BE49-F238E27FC236}">
                  <a16:creationId xmlns:a16="http://schemas.microsoft.com/office/drawing/2014/main" id="{34FA44E2-40E9-4139-AEC3-BBA35B92073B}"/>
                </a:ext>
              </a:extLst>
            </p:cNvPr>
            <p:cNvSpPr txBox="1"/>
            <p:nvPr/>
          </p:nvSpPr>
          <p:spPr bwMode="auto">
            <a:xfrm>
              <a:off x="8485566" y="3643437"/>
              <a:ext cx="3157455" cy="412880"/>
            </a:xfrm>
            <a:prstGeom prst="rect">
              <a:avLst/>
            </a:prstGeom>
            <a:solidFill>
              <a:srgbClr val="C00000"/>
            </a:solidFill>
            <a:ln w="19050">
              <a:noFill/>
              <a:round/>
            </a:ln>
          </p:spPr>
          <p:txBody>
            <a:bodyPr anchor="ctr" anchorCtr="1" bIns="45720" compatLnSpc="1" lIns="91440" numCol="1" rIns="91440" rtlCol="0" tIns="45720" vert="horz" wrap="none"/>
            <a:lstStyle>
              <a:defPPr>
                <a:defRPr lang="en-US"/>
              </a:defPPr>
              <a:lvl1pPr algn="ctr">
                <a:defRPr b="1" sz="1200">
                  <a:solidFill>
                    <a:schemeClr val="tx1">
                      <a:lumMod val="75000"/>
                      <a:lumOff val="25000"/>
                    </a:schemeClr>
                  </a:solidFill>
                </a:defRPr>
              </a:lvl1pPr>
              <a:lvl2pPr defTabSz="914377" marL="457189"/>
              <a:lvl3pPr defTabSz="914377" marL="914377"/>
              <a:lvl4pPr defTabSz="914377" marL="1371566"/>
              <a:lvl5pPr defTabSz="914377" marL="1828754"/>
              <a:lvl6pPr defTabSz="914377" marL="2285943"/>
              <a:lvl7pPr defTabSz="914377" marL="2743131"/>
              <a:lvl8pPr defTabSz="914377" marL="3200320"/>
              <a:lvl9pPr defTabSz="914377" marL="3657509"/>
            </a:lstStyle>
            <a:p>
              <a:r>
                <a:rPr altLang="zh-CN" lang="en-US">
                  <a:cs typeface="+mn-ea"/>
                  <a:sym typeface="+mn-lt"/>
                </a:rPr>
                <a:t> </a:t>
              </a:r>
            </a:p>
          </p:txBody>
        </p:sp>
        <p:sp>
          <p:nvSpPr>
            <p:cNvPr id="51" name="文本框 50">
              <a:extLst>
                <a:ext uri="{FF2B5EF4-FFF2-40B4-BE49-F238E27FC236}">
                  <a16:creationId xmlns:a16="http://schemas.microsoft.com/office/drawing/2014/main" id="{AE7B71ED-CA56-4B46-ADA4-FC0410B87F7F}"/>
                </a:ext>
              </a:extLst>
            </p:cNvPr>
            <p:cNvSpPr txBox="1"/>
            <p:nvPr/>
          </p:nvSpPr>
          <p:spPr>
            <a:xfrm>
              <a:off x="8835220" y="3580717"/>
              <a:ext cx="2686407" cy="502920"/>
            </a:xfrm>
            <a:prstGeom prst="rect">
              <a:avLst/>
            </a:prstGeom>
            <a:noFill/>
          </p:spPr>
          <p:txBody>
            <a:bodyPr rtlCol="0" wrap="square">
              <a:spAutoFit/>
            </a:bodyPr>
            <a:lstStyle/>
            <a:p>
              <a:pPr algn="ctr">
                <a:lnSpc>
                  <a:spcPct val="150000"/>
                </a:lnSpc>
              </a:pPr>
              <a:r>
                <a:rPr altLang="en-US" b="1" lang="zh-CN">
                  <a:solidFill>
                    <a:schemeClr val="bg1"/>
                  </a:solidFill>
                  <a:cs typeface="+mn-ea"/>
                  <a:sym typeface="+mn-lt"/>
                </a:rPr>
                <a:t>制订紧急事件沟通计划 </a:t>
              </a:r>
            </a:p>
          </p:txBody>
        </p:sp>
      </p:grpSp>
      <p:sp>
        <p:nvSpPr>
          <p:cNvPr id="52" name="文本框 51">
            <a:extLst>
              <a:ext uri="{FF2B5EF4-FFF2-40B4-BE49-F238E27FC236}">
                <a16:creationId xmlns:a16="http://schemas.microsoft.com/office/drawing/2014/main" id="{7464722A-5378-487C-81F1-7F4F3C33825C}"/>
              </a:ext>
            </a:extLst>
          </p:cNvPr>
          <p:cNvSpPr txBox="1"/>
          <p:nvPr/>
        </p:nvSpPr>
        <p:spPr>
          <a:xfrm>
            <a:off x="8911011" y="4253475"/>
            <a:ext cx="2534830" cy="1051560"/>
          </a:xfrm>
          <a:prstGeom prst="rect">
            <a:avLst/>
          </a:prstGeom>
          <a:noFill/>
        </p:spPr>
        <p:txBody>
          <a:bodyPr rtlCol="0" wrap="square">
            <a:spAutoFit/>
          </a:bodyPr>
          <a:lstStyle/>
          <a:p>
            <a:pPr>
              <a:lnSpc>
                <a:spcPct val="150000"/>
              </a:lnSpc>
            </a:pPr>
            <a:r>
              <a:rPr altLang="en-US" lang="zh-CN" sz="1400">
                <a:solidFill>
                  <a:srgbClr val="1A2C2B"/>
                </a:solidFill>
                <a:cs typeface="+mn-ea"/>
                <a:sym typeface="+mn-lt"/>
              </a:rPr>
              <a:t>紧急事件控制的一个重要工作是沟通。沟通包括企业内部沟通和与外部沟通两个方面。</a:t>
            </a:r>
          </a:p>
        </p:txBody>
      </p:sp>
      <p:sp>
        <p:nvSpPr>
          <p:cNvPr id="53" name="文本框 52">
            <a:extLst>
              <a:ext uri="{FF2B5EF4-FFF2-40B4-BE49-F238E27FC236}">
                <a16:creationId xmlns:a16="http://schemas.microsoft.com/office/drawing/2014/main" id="{8C1603F6-4351-4253-B770-B31BE22EB6E1}"/>
              </a:ext>
            </a:extLst>
          </p:cNvPr>
          <p:cNvSpPr txBox="1"/>
          <p:nvPr/>
        </p:nvSpPr>
        <p:spPr>
          <a:xfrm>
            <a:off x="1542159" y="491490"/>
            <a:ext cx="2596931" cy="518160"/>
          </a:xfrm>
          <a:prstGeom prst="rect">
            <a:avLst/>
          </a:prstGeom>
          <a:noFill/>
          <a:ln>
            <a:noFill/>
          </a:ln>
        </p:spPr>
        <p:txBody>
          <a:bodyPr rtlCol="0" wrap="square">
            <a:spAutoFit/>
          </a:bodyPr>
          <a:lstStyle/>
          <a:p>
            <a:pPr algn="dist"/>
            <a:r>
              <a:rPr altLang="en-US" b="1" lang="zh-CN" sz="2800">
                <a:solidFill>
                  <a:srgbClr val="C00000"/>
                </a:solidFill>
                <a:cs typeface="+mn-ea"/>
                <a:sym typeface="+mn-lt"/>
              </a:rPr>
              <a:t>安全操作规范</a:t>
            </a:r>
          </a:p>
        </p:txBody>
      </p:sp>
      <p:grpSp>
        <p:nvGrpSpPr>
          <p:cNvPr id="54" name="组合 53">
            <a:extLst>
              <a:ext uri="{FF2B5EF4-FFF2-40B4-BE49-F238E27FC236}">
                <a16:creationId xmlns:a16="http://schemas.microsoft.com/office/drawing/2014/main" id="{1629DF6C-74F9-424E-805F-D0748A452867}"/>
              </a:ext>
            </a:extLst>
          </p:cNvPr>
          <p:cNvGrpSpPr/>
          <p:nvPr/>
        </p:nvGrpSpPr>
        <p:grpSpPr>
          <a:xfrm>
            <a:off x="847425" y="597201"/>
            <a:ext cx="567789" cy="234124"/>
            <a:chOff x="3643407" y="798627"/>
            <a:chExt cx="567789" cy="234124"/>
          </a:xfrm>
          <a:solidFill>
            <a:srgbClr val="C00000"/>
          </a:solidFill>
        </p:grpSpPr>
        <p:grpSp>
          <p:nvGrpSpPr>
            <p:cNvPr id="55" name="íṡļíḍe">
              <a:extLst>
                <a:ext uri="{FF2B5EF4-FFF2-40B4-BE49-F238E27FC236}">
                  <a16:creationId xmlns:a16="http://schemas.microsoft.com/office/drawing/2014/main" id="{8C4F8231-9A82-4407-98E9-B8FC74A16670}"/>
                </a:ext>
              </a:extLst>
            </p:cNvPr>
            <p:cNvGrpSpPr/>
            <p:nvPr/>
          </p:nvGrpSpPr>
          <p:grpSpPr>
            <a:xfrm>
              <a:off x="3643407" y="798627"/>
              <a:ext cx="194460" cy="234124"/>
              <a:chOff x="6932220" y="2026513"/>
              <a:chExt cx="194460" cy="234124"/>
            </a:xfrm>
            <a:grpFill/>
          </p:grpSpPr>
          <p:sp>
            <p:nvSpPr>
              <p:cNvPr id="62" name="îSḻíḍé">
                <a:extLst>
                  <a:ext uri="{FF2B5EF4-FFF2-40B4-BE49-F238E27FC236}">
                    <a16:creationId xmlns:a16="http://schemas.microsoft.com/office/drawing/2014/main" id="{92BCA34B-23E2-41FC-BBB9-2036C903A60F}"/>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63" name="íṧliḍè">
                <a:extLst>
                  <a:ext uri="{FF2B5EF4-FFF2-40B4-BE49-F238E27FC236}">
                    <a16:creationId xmlns:a16="http://schemas.microsoft.com/office/drawing/2014/main" id="{4746D1C1-5DBB-4582-96FA-693B3806B13E}"/>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56" name="íṡļíḍe">
              <a:extLst>
                <a:ext uri="{FF2B5EF4-FFF2-40B4-BE49-F238E27FC236}">
                  <a16:creationId xmlns:a16="http://schemas.microsoft.com/office/drawing/2014/main" id="{D71364E6-EF9F-4F54-81ED-9A3DB01171DD}"/>
                </a:ext>
              </a:extLst>
            </p:cNvPr>
            <p:cNvGrpSpPr/>
            <p:nvPr/>
          </p:nvGrpSpPr>
          <p:grpSpPr>
            <a:xfrm>
              <a:off x="3837866" y="798627"/>
              <a:ext cx="194460" cy="234124"/>
              <a:chOff x="6932220" y="2026513"/>
              <a:chExt cx="194460" cy="234124"/>
            </a:xfrm>
            <a:grpFill/>
          </p:grpSpPr>
          <p:sp>
            <p:nvSpPr>
              <p:cNvPr id="60" name="îSḻíḍé">
                <a:extLst>
                  <a:ext uri="{FF2B5EF4-FFF2-40B4-BE49-F238E27FC236}">
                    <a16:creationId xmlns:a16="http://schemas.microsoft.com/office/drawing/2014/main" id="{4DEE7362-492F-43ED-9C57-39B40328222A}"/>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61" name="íṧliḍè">
                <a:extLst>
                  <a:ext uri="{FF2B5EF4-FFF2-40B4-BE49-F238E27FC236}">
                    <a16:creationId xmlns:a16="http://schemas.microsoft.com/office/drawing/2014/main" id="{175B946F-F330-4C57-83ED-1BA9B0A51FEE}"/>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57" name="íṡļíḍe">
              <a:extLst>
                <a:ext uri="{FF2B5EF4-FFF2-40B4-BE49-F238E27FC236}">
                  <a16:creationId xmlns:a16="http://schemas.microsoft.com/office/drawing/2014/main" id="{ED718A36-3621-4F1A-8584-1E9618382CD9}"/>
                </a:ext>
              </a:extLst>
            </p:cNvPr>
            <p:cNvGrpSpPr/>
            <p:nvPr/>
          </p:nvGrpSpPr>
          <p:grpSpPr>
            <a:xfrm>
              <a:off x="4016736" y="798627"/>
              <a:ext cx="194460" cy="234124"/>
              <a:chOff x="6932220" y="2026513"/>
              <a:chExt cx="194460" cy="234124"/>
            </a:xfrm>
            <a:grpFill/>
          </p:grpSpPr>
          <p:sp>
            <p:nvSpPr>
              <p:cNvPr id="58" name="îSḻíḍé">
                <a:extLst>
                  <a:ext uri="{FF2B5EF4-FFF2-40B4-BE49-F238E27FC236}">
                    <a16:creationId xmlns:a16="http://schemas.microsoft.com/office/drawing/2014/main" id="{50CB26A5-860C-403E-A463-11970AE368EF}"/>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59" name="íṧliḍè">
                <a:extLst>
                  <a:ext uri="{FF2B5EF4-FFF2-40B4-BE49-F238E27FC236}">
                    <a16:creationId xmlns:a16="http://schemas.microsoft.com/office/drawing/2014/main" id="{E6BAA1BD-FDF1-4AA8-9C8D-B3A79AE0A45E}"/>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sp>
        <p:nvSpPr>
          <p:cNvPr id="64" name="矩形 63">
            <a:extLst>
              <a:ext uri="{FF2B5EF4-FFF2-40B4-BE49-F238E27FC236}">
                <a16:creationId xmlns:a16="http://schemas.microsoft.com/office/drawing/2014/main" id="{62E24400-770D-4E59-9C92-AD603B6120AD}"/>
              </a:ext>
            </a:extLst>
          </p:cNvPr>
          <p:cNvSpPr/>
          <p:nvPr/>
        </p:nvSpPr>
        <p:spPr>
          <a:xfrm>
            <a:off x="4147632" y="608895"/>
            <a:ext cx="2646482" cy="304800"/>
          </a:xfrm>
          <a:prstGeom prst="rect">
            <a:avLst/>
          </a:prstGeom>
        </p:spPr>
        <p:txBody>
          <a:bodyPr wrap="square">
            <a:spAutoFit/>
          </a:bodyPr>
          <a:lstStyle/>
          <a:p>
            <a:pPr algn="dist"/>
            <a:r>
              <a:rPr altLang="zh-CN" lang="en-US" sz="1400">
                <a:solidFill>
                  <a:srgbClr val="1A2C2B"/>
                </a:solidFill>
              </a:rPr>
              <a:t>Safe operation specification</a:t>
            </a:r>
          </a:p>
        </p:txBody>
      </p:sp>
    </p:spTree>
    <p:custDataLst>
      <p:tags r:id="rId2"/>
    </p:custDataLst>
    <p:extLst>
      <p:ext uri="{BB962C8B-B14F-4D97-AF65-F5344CB8AC3E}">
        <p14:creationId val="1968889187"/>
      </p:ext>
    </p:extLst>
  </p:cSld>
  <p:clrMapOvr>
    <a:masterClrMapping/>
  </p:clrMapOvr>
  <p:transition advTm="3000" spd="slow">
    <p:push dir="u"/>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8">
                                  <p:stCondLst>
                                    <p:cond delay="0"/>
                                  </p:stCondLst>
                                  <p:childTnLst>
                                    <p:set>
                                      <p:cBhvr>
                                        <p:cTn dur="1" fill="hold" id="6">
                                          <p:stCondLst>
                                            <p:cond delay="0"/>
                                          </p:stCondLst>
                                        </p:cTn>
                                        <p:tgtEl>
                                          <p:spTgt spid="54"/>
                                        </p:tgtEl>
                                        <p:attrNameLst>
                                          <p:attrName>style.visibility</p:attrName>
                                        </p:attrNameLst>
                                      </p:cBhvr>
                                      <p:to>
                                        <p:strVal val="visible"/>
                                      </p:to>
                                    </p:set>
                                    <p:anim calcmode="lin" valueType="num">
                                      <p:cBhvr additive="base">
                                        <p:cTn dur="500" fill="hold" id="7"/>
                                        <p:tgtEl>
                                          <p:spTgt spid="54"/>
                                        </p:tgtEl>
                                        <p:attrNameLst>
                                          <p:attrName>ppt_x</p:attrName>
                                        </p:attrNameLst>
                                      </p:cBhvr>
                                      <p:tavLst>
                                        <p:tav tm="0">
                                          <p:val>
                                            <p:strVal val="0-#ppt_w/2"/>
                                          </p:val>
                                        </p:tav>
                                        <p:tav tm="100000">
                                          <p:val>
                                            <p:strVal val="#ppt_x"/>
                                          </p:val>
                                        </p:tav>
                                      </p:tavLst>
                                    </p:anim>
                                    <p:anim calcmode="lin" valueType="num">
                                      <p:cBhvr additive="base">
                                        <p:cTn dur="500" fill="hold" id="8"/>
                                        <p:tgtEl>
                                          <p:spTgt spid="54"/>
                                        </p:tgtEl>
                                        <p:attrNameLst>
                                          <p:attrName>ppt_y</p:attrName>
                                        </p:attrNameLst>
                                      </p:cBhvr>
                                      <p:tavLst>
                                        <p:tav tm="0">
                                          <p:val>
                                            <p:strVal val="#ppt_y"/>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2" presetSubtype="8">
                                  <p:stCondLst>
                                    <p:cond delay="0"/>
                                  </p:stCondLst>
                                  <p:childTnLst>
                                    <p:set>
                                      <p:cBhvr>
                                        <p:cTn dur="1" fill="hold" id="12">
                                          <p:stCondLst>
                                            <p:cond delay="0"/>
                                          </p:stCondLst>
                                        </p:cTn>
                                        <p:tgtEl>
                                          <p:spTgt spid="53"/>
                                        </p:tgtEl>
                                        <p:attrNameLst>
                                          <p:attrName>style.visibility</p:attrName>
                                        </p:attrNameLst>
                                      </p:cBhvr>
                                      <p:to>
                                        <p:strVal val="visible"/>
                                      </p:to>
                                    </p:set>
                                    <p:animEffect filter="wipe(left)" transition="in">
                                      <p:cBhvr>
                                        <p:cTn dur="500" id="13"/>
                                        <p:tgtEl>
                                          <p:spTgt spid="53"/>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42" presetSubtype="0">
                                  <p:stCondLst>
                                    <p:cond delay="0"/>
                                  </p:stCondLst>
                                  <p:childTnLst>
                                    <p:set>
                                      <p:cBhvr>
                                        <p:cTn dur="1" fill="hold" id="17">
                                          <p:stCondLst>
                                            <p:cond delay="0"/>
                                          </p:stCondLst>
                                        </p:cTn>
                                        <p:tgtEl>
                                          <p:spTgt spid="64"/>
                                        </p:tgtEl>
                                        <p:attrNameLst>
                                          <p:attrName>style.visibility</p:attrName>
                                        </p:attrNameLst>
                                      </p:cBhvr>
                                      <p:to>
                                        <p:strVal val="visible"/>
                                      </p:to>
                                    </p:set>
                                    <p:animEffect filter="fade" transition="in">
                                      <p:cBhvr>
                                        <p:cTn dur="1000" id="18"/>
                                        <p:tgtEl>
                                          <p:spTgt spid="64"/>
                                        </p:tgtEl>
                                      </p:cBhvr>
                                    </p:animEffect>
                                    <p:anim calcmode="lin" valueType="num">
                                      <p:cBhvr>
                                        <p:cTn dur="1000" fill="hold" id="19"/>
                                        <p:tgtEl>
                                          <p:spTgt spid="64"/>
                                        </p:tgtEl>
                                        <p:attrNameLst>
                                          <p:attrName>ppt_x</p:attrName>
                                        </p:attrNameLst>
                                      </p:cBhvr>
                                      <p:tavLst>
                                        <p:tav tm="0">
                                          <p:val>
                                            <p:strVal val="#ppt_x"/>
                                          </p:val>
                                        </p:tav>
                                        <p:tav tm="100000">
                                          <p:val>
                                            <p:strVal val="#ppt_x"/>
                                          </p:val>
                                        </p:tav>
                                      </p:tavLst>
                                    </p:anim>
                                    <p:anim calcmode="lin" valueType="num">
                                      <p:cBhvr>
                                        <p:cTn dur="1000" fill="hold" id="20"/>
                                        <p:tgtEl>
                                          <p:spTgt spid="64"/>
                                        </p:tgtEl>
                                        <p:attrNameLst>
                                          <p:attrName>ppt_y</p:attrName>
                                        </p:attrNameLst>
                                      </p:cBhvr>
                                      <p:tavLst>
                                        <p:tav tm="0">
                                          <p:val>
                                            <p:strVal val="#ppt_y+.1"/>
                                          </p:val>
                                        </p:tav>
                                        <p:tav tm="100000">
                                          <p:val>
                                            <p:strVal val="#ppt_y"/>
                                          </p:val>
                                        </p:tav>
                                      </p:tavLst>
                                    </p:anim>
                                  </p:childTnLst>
                                </p:cTn>
                              </p:par>
                            </p:childTnLst>
                          </p:cTn>
                        </p:par>
                      </p:childTnLst>
                    </p:cTn>
                  </p:par>
                  <p:par>
                    <p:cTn fill="hold" id="21" nodeType="clickPar">
                      <p:stCondLst>
                        <p:cond delay="indefinite"/>
                      </p:stCondLst>
                      <p:childTnLst>
                        <p:par>
                          <p:cTn fill="hold" id="22" nodeType="afterGroup">
                            <p:stCondLst>
                              <p:cond delay="0"/>
                            </p:stCondLst>
                            <p:childTnLst>
                              <p:par>
                                <p:cTn fill="hold" id="23" nodeType="clickEffect" presetClass="entr" presetID="2" presetSubtype="1">
                                  <p:stCondLst>
                                    <p:cond delay="0"/>
                                  </p:stCondLst>
                                  <p:childTnLst>
                                    <p:set>
                                      <p:cBhvr>
                                        <p:cTn dur="1" fill="hold" id="24">
                                          <p:stCondLst>
                                            <p:cond delay="0"/>
                                          </p:stCondLst>
                                        </p:cTn>
                                        <p:tgtEl>
                                          <p:spTgt spid="2"/>
                                        </p:tgtEl>
                                        <p:attrNameLst>
                                          <p:attrName>style.visibility</p:attrName>
                                        </p:attrNameLst>
                                      </p:cBhvr>
                                      <p:to>
                                        <p:strVal val="visible"/>
                                      </p:to>
                                    </p:set>
                                    <p:anim calcmode="lin" valueType="num">
                                      <p:cBhvr additive="base">
                                        <p:cTn dur="500" fill="hold" id="25"/>
                                        <p:tgtEl>
                                          <p:spTgt spid="2"/>
                                        </p:tgtEl>
                                        <p:attrNameLst>
                                          <p:attrName>ppt_x</p:attrName>
                                        </p:attrNameLst>
                                      </p:cBhvr>
                                      <p:tavLst>
                                        <p:tav tm="0">
                                          <p:val>
                                            <p:strVal val="#ppt_x"/>
                                          </p:val>
                                        </p:tav>
                                        <p:tav tm="100000">
                                          <p:val>
                                            <p:strVal val="#ppt_x"/>
                                          </p:val>
                                        </p:tav>
                                      </p:tavLst>
                                    </p:anim>
                                    <p:anim calcmode="lin" valueType="num">
                                      <p:cBhvr additive="base">
                                        <p:cTn dur="500" fill="hold" id="26"/>
                                        <p:tgtEl>
                                          <p:spTgt spid="2"/>
                                        </p:tgtEl>
                                        <p:attrNameLst>
                                          <p:attrName>ppt_y</p:attrName>
                                        </p:attrNameLst>
                                      </p:cBhvr>
                                      <p:tavLst>
                                        <p:tav tm="0">
                                          <p:val>
                                            <p:strVal val="0-#ppt_h/2"/>
                                          </p:val>
                                        </p:tav>
                                        <p:tav tm="100000">
                                          <p:val>
                                            <p:strVal val="#ppt_y"/>
                                          </p:val>
                                        </p:tav>
                                      </p:tavLst>
                                    </p:anim>
                                  </p:childTnLst>
                                </p:cTn>
                              </p:par>
                              <p:par>
                                <p:cTn fill="hold" id="27" nodeType="withEffect" presetClass="entr" presetID="2" presetSubtype="1">
                                  <p:stCondLst>
                                    <p:cond delay="0"/>
                                  </p:stCondLst>
                                  <p:childTnLst>
                                    <p:set>
                                      <p:cBhvr>
                                        <p:cTn dur="1" fill="hold" id="28">
                                          <p:stCondLst>
                                            <p:cond delay="0"/>
                                          </p:stCondLst>
                                        </p:cTn>
                                        <p:tgtEl>
                                          <p:spTgt spid="3"/>
                                        </p:tgtEl>
                                        <p:attrNameLst>
                                          <p:attrName>style.visibility</p:attrName>
                                        </p:attrNameLst>
                                      </p:cBhvr>
                                      <p:to>
                                        <p:strVal val="visible"/>
                                      </p:to>
                                    </p:set>
                                    <p:anim calcmode="lin" valueType="num">
                                      <p:cBhvr additive="base">
                                        <p:cTn dur="500" fill="hold" id="29"/>
                                        <p:tgtEl>
                                          <p:spTgt spid="3"/>
                                        </p:tgtEl>
                                        <p:attrNameLst>
                                          <p:attrName>ppt_x</p:attrName>
                                        </p:attrNameLst>
                                      </p:cBhvr>
                                      <p:tavLst>
                                        <p:tav tm="0">
                                          <p:val>
                                            <p:strVal val="#ppt_x"/>
                                          </p:val>
                                        </p:tav>
                                        <p:tav tm="100000">
                                          <p:val>
                                            <p:strVal val="#ppt_x"/>
                                          </p:val>
                                        </p:tav>
                                      </p:tavLst>
                                    </p:anim>
                                    <p:anim calcmode="lin" valueType="num">
                                      <p:cBhvr additive="base">
                                        <p:cTn dur="500" fill="hold" id="30"/>
                                        <p:tgtEl>
                                          <p:spTgt spid="3"/>
                                        </p:tgtEl>
                                        <p:attrNameLst>
                                          <p:attrName>ppt_y</p:attrName>
                                        </p:attrNameLst>
                                      </p:cBhvr>
                                      <p:tavLst>
                                        <p:tav tm="0">
                                          <p:val>
                                            <p:strVal val="0-#ppt_h/2"/>
                                          </p:val>
                                        </p:tav>
                                        <p:tav tm="100000">
                                          <p:val>
                                            <p:strVal val="#ppt_y"/>
                                          </p:val>
                                        </p:tav>
                                      </p:tavLst>
                                    </p:anim>
                                  </p:childTnLst>
                                </p:cTn>
                              </p:par>
                              <p:par>
                                <p:cTn fill="hold" id="31" nodeType="withEffect" presetClass="entr" presetID="2" presetSubtype="1">
                                  <p:stCondLst>
                                    <p:cond delay="0"/>
                                  </p:stCondLst>
                                  <p:childTnLst>
                                    <p:set>
                                      <p:cBhvr>
                                        <p:cTn dur="1" fill="hold" id="32">
                                          <p:stCondLst>
                                            <p:cond delay="0"/>
                                          </p:stCondLst>
                                        </p:cTn>
                                        <p:tgtEl>
                                          <p:spTgt spid="4"/>
                                        </p:tgtEl>
                                        <p:attrNameLst>
                                          <p:attrName>style.visibility</p:attrName>
                                        </p:attrNameLst>
                                      </p:cBhvr>
                                      <p:to>
                                        <p:strVal val="visible"/>
                                      </p:to>
                                    </p:set>
                                    <p:anim calcmode="lin" valueType="num">
                                      <p:cBhvr additive="base">
                                        <p:cTn dur="500" fill="hold" id="33"/>
                                        <p:tgtEl>
                                          <p:spTgt spid="4"/>
                                        </p:tgtEl>
                                        <p:attrNameLst>
                                          <p:attrName>ppt_x</p:attrName>
                                        </p:attrNameLst>
                                      </p:cBhvr>
                                      <p:tavLst>
                                        <p:tav tm="0">
                                          <p:val>
                                            <p:strVal val="#ppt_x"/>
                                          </p:val>
                                        </p:tav>
                                        <p:tav tm="100000">
                                          <p:val>
                                            <p:strVal val="#ppt_x"/>
                                          </p:val>
                                        </p:tav>
                                      </p:tavLst>
                                    </p:anim>
                                    <p:anim calcmode="lin" valueType="num">
                                      <p:cBhvr additive="base">
                                        <p:cTn dur="500" fill="hold" id="34"/>
                                        <p:tgtEl>
                                          <p:spTgt spid="4"/>
                                        </p:tgtEl>
                                        <p:attrNameLst>
                                          <p:attrName>ppt_y</p:attrName>
                                        </p:attrNameLst>
                                      </p:cBhvr>
                                      <p:tavLst>
                                        <p:tav tm="0">
                                          <p:val>
                                            <p:strVal val="0-#ppt_h/2"/>
                                          </p:val>
                                        </p:tav>
                                        <p:tav tm="100000">
                                          <p:val>
                                            <p:strVal val="#ppt_y"/>
                                          </p:val>
                                        </p:tav>
                                      </p:tavLst>
                                    </p:anim>
                                  </p:childTnLst>
                                </p:cTn>
                              </p:par>
                              <p:par>
                                <p:cTn fill="hold" id="35" nodeType="withEffect" presetClass="entr" presetID="2" presetSubtype="1">
                                  <p:stCondLst>
                                    <p:cond delay="0"/>
                                  </p:stCondLst>
                                  <p:childTnLst>
                                    <p:set>
                                      <p:cBhvr>
                                        <p:cTn dur="1" fill="hold" id="36">
                                          <p:stCondLst>
                                            <p:cond delay="0"/>
                                          </p:stCondLst>
                                        </p:cTn>
                                        <p:tgtEl>
                                          <p:spTgt spid="9"/>
                                        </p:tgtEl>
                                        <p:attrNameLst>
                                          <p:attrName>style.visibility</p:attrName>
                                        </p:attrNameLst>
                                      </p:cBhvr>
                                      <p:to>
                                        <p:strVal val="visible"/>
                                      </p:to>
                                    </p:set>
                                    <p:anim calcmode="lin" valueType="num">
                                      <p:cBhvr additive="base">
                                        <p:cTn dur="500" fill="hold" id="37"/>
                                        <p:tgtEl>
                                          <p:spTgt spid="9"/>
                                        </p:tgtEl>
                                        <p:attrNameLst>
                                          <p:attrName>ppt_x</p:attrName>
                                        </p:attrNameLst>
                                      </p:cBhvr>
                                      <p:tavLst>
                                        <p:tav tm="0">
                                          <p:val>
                                            <p:strVal val="#ppt_x"/>
                                          </p:val>
                                        </p:tav>
                                        <p:tav tm="100000">
                                          <p:val>
                                            <p:strVal val="#ppt_x"/>
                                          </p:val>
                                        </p:tav>
                                      </p:tavLst>
                                    </p:anim>
                                    <p:anim calcmode="lin" valueType="num">
                                      <p:cBhvr additive="base">
                                        <p:cTn dur="500" fill="hold" id="38"/>
                                        <p:tgtEl>
                                          <p:spTgt spid="9"/>
                                        </p:tgtEl>
                                        <p:attrNameLst>
                                          <p:attrName>ppt_y</p:attrName>
                                        </p:attrNameLst>
                                      </p:cBhvr>
                                      <p:tavLst>
                                        <p:tav tm="0">
                                          <p:val>
                                            <p:strVal val="0-#ppt_h/2"/>
                                          </p:val>
                                        </p:tav>
                                        <p:tav tm="100000">
                                          <p:val>
                                            <p:strVal val="#ppt_y"/>
                                          </p:val>
                                        </p:tav>
                                      </p:tavLst>
                                    </p:anim>
                                  </p:childTnLst>
                                </p:cTn>
                              </p:par>
                              <p:par>
                                <p:cTn fill="hold" id="39" nodeType="withEffect" presetClass="entr" presetID="2" presetSubtype="1">
                                  <p:stCondLst>
                                    <p:cond delay="0"/>
                                  </p:stCondLst>
                                  <p:childTnLst>
                                    <p:set>
                                      <p:cBhvr>
                                        <p:cTn dur="1" fill="hold" id="40">
                                          <p:stCondLst>
                                            <p:cond delay="0"/>
                                          </p:stCondLst>
                                        </p:cTn>
                                        <p:tgtEl>
                                          <p:spTgt spid="8"/>
                                        </p:tgtEl>
                                        <p:attrNameLst>
                                          <p:attrName>style.visibility</p:attrName>
                                        </p:attrNameLst>
                                      </p:cBhvr>
                                      <p:to>
                                        <p:strVal val="visible"/>
                                      </p:to>
                                    </p:set>
                                    <p:anim calcmode="lin" valueType="num">
                                      <p:cBhvr additive="base">
                                        <p:cTn dur="500" fill="hold" id="41"/>
                                        <p:tgtEl>
                                          <p:spTgt spid="8"/>
                                        </p:tgtEl>
                                        <p:attrNameLst>
                                          <p:attrName>ppt_x</p:attrName>
                                        </p:attrNameLst>
                                      </p:cBhvr>
                                      <p:tavLst>
                                        <p:tav tm="0">
                                          <p:val>
                                            <p:strVal val="#ppt_x"/>
                                          </p:val>
                                        </p:tav>
                                        <p:tav tm="100000">
                                          <p:val>
                                            <p:strVal val="#ppt_x"/>
                                          </p:val>
                                        </p:tav>
                                      </p:tavLst>
                                    </p:anim>
                                    <p:anim calcmode="lin" valueType="num">
                                      <p:cBhvr additive="base">
                                        <p:cTn dur="500" fill="hold" id="42"/>
                                        <p:tgtEl>
                                          <p:spTgt spid="8"/>
                                        </p:tgtEl>
                                        <p:attrNameLst>
                                          <p:attrName>ppt_y</p:attrName>
                                        </p:attrNameLst>
                                      </p:cBhvr>
                                      <p:tavLst>
                                        <p:tav tm="0">
                                          <p:val>
                                            <p:strVal val="0-#ppt_h/2"/>
                                          </p:val>
                                        </p:tav>
                                        <p:tav tm="100000">
                                          <p:val>
                                            <p:strVal val="#ppt_y"/>
                                          </p:val>
                                        </p:tav>
                                      </p:tavLst>
                                    </p:anim>
                                  </p:childTnLst>
                                </p:cTn>
                              </p:par>
                              <p:par>
                                <p:cTn fill="hold" id="43" nodeType="withEffect" presetClass="entr" presetID="2" presetSubtype="1">
                                  <p:stCondLst>
                                    <p:cond delay="0"/>
                                  </p:stCondLst>
                                  <p:childTnLst>
                                    <p:set>
                                      <p:cBhvr>
                                        <p:cTn dur="1" fill="hold" id="44">
                                          <p:stCondLst>
                                            <p:cond delay="0"/>
                                          </p:stCondLst>
                                        </p:cTn>
                                        <p:tgtEl>
                                          <p:spTgt spid="7"/>
                                        </p:tgtEl>
                                        <p:attrNameLst>
                                          <p:attrName>style.visibility</p:attrName>
                                        </p:attrNameLst>
                                      </p:cBhvr>
                                      <p:to>
                                        <p:strVal val="visible"/>
                                      </p:to>
                                    </p:set>
                                    <p:anim calcmode="lin" valueType="num">
                                      <p:cBhvr additive="base">
                                        <p:cTn dur="500" fill="hold" id="45"/>
                                        <p:tgtEl>
                                          <p:spTgt spid="7"/>
                                        </p:tgtEl>
                                        <p:attrNameLst>
                                          <p:attrName>ppt_x</p:attrName>
                                        </p:attrNameLst>
                                      </p:cBhvr>
                                      <p:tavLst>
                                        <p:tav tm="0">
                                          <p:val>
                                            <p:strVal val="#ppt_x"/>
                                          </p:val>
                                        </p:tav>
                                        <p:tav tm="100000">
                                          <p:val>
                                            <p:strVal val="#ppt_x"/>
                                          </p:val>
                                        </p:tav>
                                      </p:tavLst>
                                    </p:anim>
                                    <p:anim calcmode="lin" valueType="num">
                                      <p:cBhvr additive="base">
                                        <p:cTn dur="500" fill="hold" id="46"/>
                                        <p:tgtEl>
                                          <p:spTgt spid="7"/>
                                        </p:tgtEl>
                                        <p:attrNameLst>
                                          <p:attrName>ppt_y</p:attrName>
                                        </p:attrNameLst>
                                      </p:cBhvr>
                                      <p:tavLst>
                                        <p:tav tm="0">
                                          <p:val>
                                            <p:strVal val="0-#ppt_h/2"/>
                                          </p:val>
                                        </p:tav>
                                        <p:tav tm="100000">
                                          <p:val>
                                            <p:strVal val="#ppt_y"/>
                                          </p:val>
                                        </p:tav>
                                      </p:tavLst>
                                    </p:anim>
                                  </p:childTnLst>
                                </p:cTn>
                              </p:par>
                            </p:childTnLst>
                          </p:cTn>
                        </p:par>
                      </p:childTnLst>
                    </p:cTn>
                  </p:par>
                  <p:par>
                    <p:cTn fill="hold" id="47" nodeType="clickPar">
                      <p:stCondLst>
                        <p:cond delay="indefinite"/>
                      </p:stCondLst>
                      <p:childTnLst>
                        <p:par>
                          <p:cTn fill="hold" id="48" nodeType="afterGroup">
                            <p:stCondLst>
                              <p:cond delay="0"/>
                            </p:stCondLst>
                            <p:childTnLst>
                              <p:par>
                                <p:cTn fill="hold" grpId="0" id="49" nodeType="clickEffect" presetClass="entr" presetID="42" presetSubtype="0">
                                  <p:stCondLst>
                                    <p:cond delay="0"/>
                                  </p:stCondLst>
                                  <p:childTnLst>
                                    <p:set>
                                      <p:cBhvr>
                                        <p:cTn dur="1" fill="hold" id="50">
                                          <p:stCondLst>
                                            <p:cond delay="0"/>
                                          </p:stCondLst>
                                        </p:cTn>
                                        <p:tgtEl>
                                          <p:spTgt spid="35"/>
                                        </p:tgtEl>
                                        <p:attrNameLst>
                                          <p:attrName>style.visibility</p:attrName>
                                        </p:attrNameLst>
                                      </p:cBhvr>
                                      <p:to>
                                        <p:strVal val="visible"/>
                                      </p:to>
                                    </p:set>
                                    <p:animEffect filter="fade" transition="in">
                                      <p:cBhvr>
                                        <p:cTn dur="1000" id="51"/>
                                        <p:tgtEl>
                                          <p:spTgt spid="35"/>
                                        </p:tgtEl>
                                      </p:cBhvr>
                                    </p:animEffect>
                                    <p:anim calcmode="lin" valueType="num">
                                      <p:cBhvr>
                                        <p:cTn dur="1000" fill="hold" id="52"/>
                                        <p:tgtEl>
                                          <p:spTgt spid="35"/>
                                        </p:tgtEl>
                                        <p:attrNameLst>
                                          <p:attrName>ppt_x</p:attrName>
                                        </p:attrNameLst>
                                      </p:cBhvr>
                                      <p:tavLst>
                                        <p:tav tm="0">
                                          <p:val>
                                            <p:strVal val="#ppt_x"/>
                                          </p:val>
                                        </p:tav>
                                        <p:tav tm="100000">
                                          <p:val>
                                            <p:strVal val="#ppt_x"/>
                                          </p:val>
                                        </p:tav>
                                      </p:tavLst>
                                    </p:anim>
                                    <p:anim calcmode="lin" valueType="num">
                                      <p:cBhvr>
                                        <p:cTn dur="1000" fill="hold" id="53"/>
                                        <p:tgtEl>
                                          <p:spTgt spid="35"/>
                                        </p:tgtEl>
                                        <p:attrNameLst>
                                          <p:attrName>ppt_y</p:attrName>
                                        </p:attrNameLst>
                                      </p:cBhvr>
                                      <p:tavLst>
                                        <p:tav tm="0">
                                          <p:val>
                                            <p:strVal val="#ppt_y+.1"/>
                                          </p:val>
                                        </p:tav>
                                        <p:tav tm="100000">
                                          <p:val>
                                            <p:strVal val="#ppt_y"/>
                                          </p:val>
                                        </p:tav>
                                      </p:tavLst>
                                    </p:anim>
                                  </p:childTnLst>
                                </p:cTn>
                              </p:par>
                            </p:childTnLst>
                          </p:cTn>
                        </p:par>
                      </p:childTnLst>
                    </p:cTn>
                  </p:par>
                  <p:par>
                    <p:cTn fill="hold" id="54" nodeType="clickPar">
                      <p:stCondLst>
                        <p:cond delay="indefinite"/>
                      </p:stCondLst>
                      <p:childTnLst>
                        <p:par>
                          <p:cTn fill="hold" id="55" nodeType="afterGroup">
                            <p:stCondLst>
                              <p:cond delay="0"/>
                            </p:stCondLst>
                            <p:childTnLst>
                              <p:par>
                                <p:cTn fill="hold" grpId="0" id="56" nodeType="clickEffect" presetClass="entr" presetID="42" presetSubtype="0">
                                  <p:stCondLst>
                                    <p:cond delay="0"/>
                                  </p:stCondLst>
                                  <p:childTnLst>
                                    <p:set>
                                      <p:cBhvr>
                                        <p:cTn dur="1" fill="hold" id="57">
                                          <p:stCondLst>
                                            <p:cond delay="0"/>
                                          </p:stCondLst>
                                        </p:cTn>
                                        <p:tgtEl>
                                          <p:spTgt spid="44"/>
                                        </p:tgtEl>
                                        <p:attrNameLst>
                                          <p:attrName>style.visibility</p:attrName>
                                        </p:attrNameLst>
                                      </p:cBhvr>
                                      <p:to>
                                        <p:strVal val="visible"/>
                                      </p:to>
                                    </p:set>
                                    <p:animEffect filter="fade" transition="in">
                                      <p:cBhvr>
                                        <p:cTn dur="1000" id="58"/>
                                        <p:tgtEl>
                                          <p:spTgt spid="44"/>
                                        </p:tgtEl>
                                      </p:cBhvr>
                                    </p:animEffect>
                                    <p:anim calcmode="lin" valueType="num">
                                      <p:cBhvr>
                                        <p:cTn dur="1000" fill="hold" id="59"/>
                                        <p:tgtEl>
                                          <p:spTgt spid="44"/>
                                        </p:tgtEl>
                                        <p:attrNameLst>
                                          <p:attrName>ppt_x</p:attrName>
                                        </p:attrNameLst>
                                      </p:cBhvr>
                                      <p:tavLst>
                                        <p:tav tm="0">
                                          <p:val>
                                            <p:strVal val="#ppt_x"/>
                                          </p:val>
                                        </p:tav>
                                        <p:tav tm="100000">
                                          <p:val>
                                            <p:strVal val="#ppt_x"/>
                                          </p:val>
                                        </p:tav>
                                      </p:tavLst>
                                    </p:anim>
                                    <p:anim calcmode="lin" valueType="num">
                                      <p:cBhvr>
                                        <p:cTn dur="1000" fill="hold" id="60"/>
                                        <p:tgtEl>
                                          <p:spTgt spid="44"/>
                                        </p:tgtEl>
                                        <p:attrNameLst>
                                          <p:attrName>ppt_y</p:attrName>
                                        </p:attrNameLst>
                                      </p:cBhvr>
                                      <p:tavLst>
                                        <p:tav tm="0">
                                          <p:val>
                                            <p:strVal val="#ppt_y+.1"/>
                                          </p:val>
                                        </p:tav>
                                        <p:tav tm="100000">
                                          <p:val>
                                            <p:strVal val="#ppt_y"/>
                                          </p:val>
                                        </p:tav>
                                      </p:tavLst>
                                    </p:anim>
                                  </p:childTnLst>
                                </p:cTn>
                              </p:par>
                            </p:childTnLst>
                          </p:cTn>
                        </p:par>
                      </p:childTnLst>
                    </p:cTn>
                  </p:par>
                  <p:par>
                    <p:cTn fill="hold" id="61" nodeType="clickPar">
                      <p:stCondLst>
                        <p:cond delay="indefinite"/>
                      </p:stCondLst>
                      <p:childTnLst>
                        <p:par>
                          <p:cTn fill="hold" id="62" nodeType="afterGroup">
                            <p:stCondLst>
                              <p:cond delay="0"/>
                            </p:stCondLst>
                            <p:childTnLst>
                              <p:par>
                                <p:cTn fill="hold" grpId="0" id="63" nodeType="clickEffect" presetClass="entr" presetID="42" presetSubtype="0">
                                  <p:stCondLst>
                                    <p:cond delay="0"/>
                                  </p:stCondLst>
                                  <p:childTnLst>
                                    <p:set>
                                      <p:cBhvr>
                                        <p:cTn dur="1" fill="hold" id="64">
                                          <p:stCondLst>
                                            <p:cond delay="0"/>
                                          </p:stCondLst>
                                        </p:cTn>
                                        <p:tgtEl>
                                          <p:spTgt spid="46"/>
                                        </p:tgtEl>
                                        <p:attrNameLst>
                                          <p:attrName>style.visibility</p:attrName>
                                        </p:attrNameLst>
                                      </p:cBhvr>
                                      <p:to>
                                        <p:strVal val="visible"/>
                                      </p:to>
                                    </p:set>
                                    <p:animEffect filter="fade" transition="in">
                                      <p:cBhvr>
                                        <p:cTn dur="1000" id="65"/>
                                        <p:tgtEl>
                                          <p:spTgt spid="46"/>
                                        </p:tgtEl>
                                      </p:cBhvr>
                                    </p:animEffect>
                                    <p:anim calcmode="lin" valueType="num">
                                      <p:cBhvr>
                                        <p:cTn dur="1000" fill="hold" id="66"/>
                                        <p:tgtEl>
                                          <p:spTgt spid="46"/>
                                        </p:tgtEl>
                                        <p:attrNameLst>
                                          <p:attrName>ppt_x</p:attrName>
                                        </p:attrNameLst>
                                      </p:cBhvr>
                                      <p:tavLst>
                                        <p:tav tm="0">
                                          <p:val>
                                            <p:strVal val="#ppt_x"/>
                                          </p:val>
                                        </p:tav>
                                        <p:tav tm="100000">
                                          <p:val>
                                            <p:strVal val="#ppt_x"/>
                                          </p:val>
                                        </p:tav>
                                      </p:tavLst>
                                    </p:anim>
                                    <p:anim calcmode="lin" valueType="num">
                                      <p:cBhvr>
                                        <p:cTn dur="1000" fill="hold" id="67"/>
                                        <p:tgtEl>
                                          <p:spTgt spid="46"/>
                                        </p:tgtEl>
                                        <p:attrNameLst>
                                          <p:attrName>ppt_y</p:attrName>
                                        </p:attrNameLst>
                                      </p:cBhvr>
                                      <p:tavLst>
                                        <p:tav tm="0">
                                          <p:val>
                                            <p:strVal val="#ppt_y+.1"/>
                                          </p:val>
                                        </p:tav>
                                        <p:tav tm="100000">
                                          <p:val>
                                            <p:strVal val="#ppt_y"/>
                                          </p:val>
                                        </p:tav>
                                      </p:tavLst>
                                    </p:anim>
                                  </p:childTnLst>
                                </p:cTn>
                              </p:par>
                            </p:childTnLst>
                          </p:cTn>
                        </p:par>
                      </p:childTnLst>
                    </p:cTn>
                  </p:par>
                  <p:par>
                    <p:cTn fill="hold" id="68" nodeType="clickPar">
                      <p:stCondLst>
                        <p:cond delay="indefinite"/>
                      </p:stCondLst>
                      <p:childTnLst>
                        <p:par>
                          <p:cTn fill="hold" id="69" nodeType="afterGroup">
                            <p:stCondLst>
                              <p:cond delay="0"/>
                            </p:stCondLst>
                            <p:childTnLst>
                              <p:par>
                                <p:cTn fill="hold" grpId="0" id="70" nodeType="clickEffect" presetClass="entr" presetID="42" presetSubtype="0">
                                  <p:stCondLst>
                                    <p:cond delay="0"/>
                                  </p:stCondLst>
                                  <p:childTnLst>
                                    <p:set>
                                      <p:cBhvr>
                                        <p:cTn dur="1" fill="hold" id="71">
                                          <p:stCondLst>
                                            <p:cond delay="0"/>
                                          </p:stCondLst>
                                        </p:cTn>
                                        <p:tgtEl>
                                          <p:spTgt spid="48"/>
                                        </p:tgtEl>
                                        <p:attrNameLst>
                                          <p:attrName>style.visibility</p:attrName>
                                        </p:attrNameLst>
                                      </p:cBhvr>
                                      <p:to>
                                        <p:strVal val="visible"/>
                                      </p:to>
                                    </p:set>
                                    <p:animEffect filter="fade" transition="in">
                                      <p:cBhvr>
                                        <p:cTn dur="1000" id="72"/>
                                        <p:tgtEl>
                                          <p:spTgt spid="48"/>
                                        </p:tgtEl>
                                      </p:cBhvr>
                                    </p:animEffect>
                                    <p:anim calcmode="lin" valueType="num">
                                      <p:cBhvr>
                                        <p:cTn dur="1000" fill="hold" id="73"/>
                                        <p:tgtEl>
                                          <p:spTgt spid="48"/>
                                        </p:tgtEl>
                                        <p:attrNameLst>
                                          <p:attrName>ppt_x</p:attrName>
                                        </p:attrNameLst>
                                      </p:cBhvr>
                                      <p:tavLst>
                                        <p:tav tm="0">
                                          <p:val>
                                            <p:strVal val="#ppt_x"/>
                                          </p:val>
                                        </p:tav>
                                        <p:tav tm="100000">
                                          <p:val>
                                            <p:strVal val="#ppt_x"/>
                                          </p:val>
                                        </p:tav>
                                      </p:tavLst>
                                    </p:anim>
                                    <p:anim calcmode="lin" valueType="num">
                                      <p:cBhvr>
                                        <p:cTn dur="1000" fill="hold" id="74"/>
                                        <p:tgtEl>
                                          <p:spTgt spid="48"/>
                                        </p:tgtEl>
                                        <p:attrNameLst>
                                          <p:attrName>ppt_y</p:attrName>
                                        </p:attrNameLst>
                                      </p:cBhvr>
                                      <p:tavLst>
                                        <p:tav tm="0">
                                          <p:val>
                                            <p:strVal val="#ppt_y+.1"/>
                                          </p:val>
                                        </p:tav>
                                        <p:tav tm="100000">
                                          <p:val>
                                            <p:strVal val="#ppt_y"/>
                                          </p:val>
                                        </p:tav>
                                      </p:tavLst>
                                    </p:anim>
                                  </p:childTnLst>
                                </p:cTn>
                              </p:par>
                            </p:childTnLst>
                          </p:cTn>
                        </p:par>
                      </p:childTnLst>
                    </p:cTn>
                  </p:par>
                  <p:par>
                    <p:cTn fill="hold" id="75" nodeType="clickPar">
                      <p:stCondLst>
                        <p:cond delay="indefinite"/>
                      </p:stCondLst>
                      <p:childTnLst>
                        <p:par>
                          <p:cTn fill="hold" id="76" nodeType="afterGroup">
                            <p:stCondLst>
                              <p:cond delay="0"/>
                            </p:stCondLst>
                            <p:childTnLst>
                              <p:par>
                                <p:cTn fill="hold" grpId="0" id="77" nodeType="clickEffect" presetClass="entr" presetID="42" presetSubtype="0">
                                  <p:stCondLst>
                                    <p:cond delay="0"/>
                                  </p:stCondLst>
                                  <p:childTnLst>
                                    <p:set>
                                      <p:cBhvr>
                                        <p:cTn dur="1" fill="hold" id="78">
                                          <p:stCondLst>
                                            <p:cond delay="0"/>
                                          </p:stCondLst>
                                        </p:cTn>
                                        <p:tgtEl>
                                          <p:spTgt spid="50"/>
                                        </p:tgtEl>
                                        <p:attrNameLst>
                                          <p:attrName>style.visibility</p:attrName>
                                        </p:attrNameLst>
                                      </p:cBhvr>
                                      <p:to>
                                        <p:strVal val="visible"/>
                                      </p:to>
                                    </p:set>
                                    <p:animEffect filter="fade" transition="in">
                                      <p:cBhvr>
                                        <p:cTn dur="1000" id="79"/>
                                        <p:tgtEl>
                                          <p:spTgt spid="50"/>
                                        </p:tgtEl>
                                      </p:cBhvr>
                                    </p:animEffect>
                                    <p:anim calcmode="lin" valueType="num">
                                      <p:cBhvr>
                                        <p:cTn dur="1000" fill="hold" id="80"/>
                                        <p:tgtEl>
                                          <p:spTgt spid="50"/>
                                        </p:tgtEl>
                                        <p:attrNameLst>
                                          <p:attrName>ppt_x</p:attrName>
                                        </p:attrNameLst>
                                      </p:cBhvr>
                                      <p:tavLst>
                                        <p:tav tm="0">
                                          <p:val>
                                            <p:strVal val="#ppt_x"/>
                                          </p:val>
                                        </p:tav>
                                        <p:tav tm="100000">
                                          <p:val>
                                            <p:strVal val="#ppt_x"/>
                                          </p:val>
                                        </p:tav>
                                      </p:tavLst>
                                    </p:anim>
                                    <p:anim calcmode="lin" valueType="num">
                                      <p:cBhvr>
                                        <p:cTn dur="1000" fill="hold" id="81"/>
                                        <p:tgtEl>
                                          <p:spTgt spid="50"/>
                                        </p:tgtEl>
                                        <p:attrNameLst>
                                          <p:attrName>ppt_y</p:attrName>
                                        </p:attrNameLst>
                                      </p:cBhvr>
                                      <p:tavLst>
                                        <p:tav tm="0">
                                          <p:val>
                                            <p:strVal val="#ppt_y+.1"/>
                                          </p:val>
                                        </p:tav>
                                        <p:tav tm="100000">
                                          <p:val>
                                            <p:strVal val="#ppt_y"/>
                                          </p:val>
                                        </p:tav>
                                      </p:tavLst>
                                    </p:anim>
                                  </p:childTnLst>
                                </p:cTn>
                              </p:par>
                            </p:childTnLst>
                          </p:cTn>
                        </p:par>
                      </p:childTnLst>
                    </p:cTn>
                  </p:par>
                  <p:par>
                    <p:cTn fill="hold" id="82" nodeType="clickPar">
                      <p:stCondLst>
                        <p:cond delay="indefinite"/>
                      </p:stCondLst>
                      <p:childTnLst>
                        <p:par>
                          <p:cTn fill="hold" id="83" nodeType="afterGroup">
                            <p:stCondLst>
                              <p:cond delay="0"/>
                            </p:stCondLst>
                            <p:childTnLst>
                              <p:par>
                                <p:cTn fill="hold" grpId="0" id="84" nodeType="clickEffect" presetClass="entr" presetID="42" presetSubtype="0">
                                  <p:stCondLst>
                                    <p:cond delay="0"/>
                                  </p:stCondLst>
                                  <p:childTnLst>
                                    <p:set>
                                      <p:cBhvr>
                                        <p:cTn dur="1" fill="hold" id="85">
                                          <p:stCondLst>
                                            <p:cond delay="0"/>
                                          </p:stCondLst>
                                        </p:cTn>
                                        <p:tgtEl>
                                          <p:spTgt spid="52"/>
                                        </p:tgtEl>
                                        <p:attrNameLst>
                                          <p:attrName>style.visibility</p:attrName>
                                        </p:attrNameLst>
                                      </p:cBhvr>
                                      <p:to>
                                        <p:strVal val="visible"/>
                                      </p:to>
                                    </p:set>
                                    <p:animEffect filter="fade" transition="in">
                                      <p:cBhvr>
                                        <p:cTn dur="1000" id="86"/>
                                        <p:tgtEl>
                                          <p:spTgt spid="52"/>
                                        </p:tgtEl>
                                      </p:cBhvr>
                                    </p:animEffect>
                                    <p:anim calcmode="lin" valueType="num">
                                      <p:cBhvr>
                                        <p:cTn dur="1000" fill="hold" id="87"/>
                                        <p:tgtEl>
                                          <p:spTgt spid="52"/>
                                        </p:tgtEl>
                                        <p:attrNameLst>
                                          <p:attrName>ppt_x</p:attrName>
                                        </p:attrNameLst>
                                      </p:cBhvr>
                                      <p:tavLst>
                                        <p:tav tm="0">
                                          <p:val>
                                            <p:strVal val="#ppt_x"/>
                                          </p:val>
                                        </p:tav>
                                        <p:tav tm="100000">
                                          <p:val>
                                            <p:strVal val="#ppt_x"/>
                                          </p:val>
                                        </p:tav>
                                      </p:tavLst>
                                    </p:anim>
                                    <p:anim calcmode="lin" valueType="num">
                                      <p:cBhvr>
                                        <p:cTn dur="1000" fill="hold" id="88"/>
                                        <p:tgtEl>
                                          <p:spTgt spid="52"/>
                                        </p:tgtEl>
                                        <p:attrNameLst>
                                          <p:attrName>ppt_y</p:attrName>
                                        </p:attrNameLst>
                                      </p:cBhvr>
                                      <p:tavLst>
                                        <p:tav tm="0">
                                          <p:val>
                                            <p:strVal val="#ppt_y+.1"/>
                                          </p:val>
                                        </p:tav>
                                        <p:tav tm="100000">
                                          <p:val>
                                            <p:strVal val="#ppt_y"/>
                                          </p:val>
                                        </p:tav>
                                      </p:tavLst>
                                    </p:anim>
                                  </p:childTnLst>
                                </p:cTn>
                              </p:par>
                            </p:childTnLst>
                          </p:cTn>
                        </p:par>
                      </p:childTnLst>
                    </p:cTn>
                  </p:par>
                  <p:par>
                    <p:cTn fill="hold" id="89" nodeType="clickPar">
                      <p:stCondLst>
                        <p:cond delay="indefinite"/>
                      </p:stCondLst>
                      <p:childTnLst>
                        <p:par>
                          <p:cTn fill="hold" id="90" nodeType="afterGroup">
                            <p:stCondLst>
                              <p:cond delay="0"/>
                            </p:stCondLst>
                            <p:childTnLst>
                              <p:par>
                                <p:cTn fill="hold" id="91" nodeType="clickEffect" presetClass="entr" presetID="22" presetSubtype="4">
                                  <p:stCondLst>
                                    <p:cond delay="0"/>
                                  </p:stCondLst>
                                  <p:childTnLst>
                                    <p:set>
                                      <p:cBhvr>
                                        <p:cTn dur="1" fill="hold" id="92">
                                          <p:stCondLst>
                                            <p:cond delay="0"/>
                                          </p:stCondLst>
                                        </p:cTn>
                                        <p:tgtEl>
                                          <p:spTgt spid="28"/>
                                        </p:tgtEl>
                                        <p:attrNameLst>
                                          <p:attrName>style.visibility</p:attrName>
                                        </p:attrNameLst>
                                      </p:cBhvr>
                                      <p:to>
                                        <p:strVal val="visible"/>
                                      </p:to>
                                    </p:set>
                                    <p:animEffect filter="wipe(down)" transition="in">
                                      <p:cBhvr>
                                        <p:cTn dur="500" id="93"/>
                                        <p:tgtEl>
                                          <p:spTgt spid="28"/>
                                        </p:tgtEl>
                                      </p:cBhvr>
                                    </p:animEffect>
                                  </p:childTnLst>
                                </p:cTn>
                              </p:par>
                              <p:par>
                                <p:cTn fill="hold" id="94" nodeType="withEffect" presetClass="entr" presetID="22" presetSubtype="4">
                                  <p:stCondLst>
                                    <p:cond delay="0"/>
                                  </p:stCondLst>
                                  <p:childTnLst>
                                    <p:set>
                                      <p:cBhvr>
                                        <p:cTn dur="1" fill="hold" id="95">
                                          <p:stCondLst>
                                            <p:cond delay="0"/>
                                          </p:stCondLst>
                                        </p:cTn>
                                        <p:tgtEl>
                                          <p:spTgt spid="10"/>
                                        </p:tgtEl>
                                        <p:attrNameLst>
                                          <p:attrName>style.visibility</p:attrName>
                                        </p:attrNameLst>
                                      </p:cBhvr>
                                      <p:to>
                                        <p:strVal val="visible"/>
                                      </p:to>
                                    </p:set>
                                    <p:animEffect filter="wipe(down)" transition="in">
                                      <p:cBhvr>
                                        <p:cTn dur="500" id="96"/>
                                        <p:tgtEl>
                                          <p:spTgt spid="10"/>
                                        </p:tgtEl>
                                      </p:cBhvr>
                                    </p:animEffect>
                                  </p:childTnLst>
                                </p:cTn>
                              </p:par>
                              <p:par>
                                <p:cTn fill="hold" id="97" nodeType="withEffect" presetClass="entr" presetID="22" presetSubtype="4">
                                  <p:stCondLst>
                                    <p:cond delay="0"/>
                                  </p:stCondLst>
                                  <p:childTnLst>
                                    <p:set>
                                      <p:cBhvr>
                                        <p:cTn dur="1" fill="hold" id="98">
                                          <p:stCondLst>
                                            <p:cond delay="0"/>
                                          </p:stCondLst>
                                        </p:cTn>
                                        <p:tgtEl>
                                          <p:spTgt spid="29"/>
                                        </p:tgtEl>
                                        <p:attrNameLst>
                                          <p:attrName>style.visibility</p:attrName>
                                        </p:attrNameLst>
                                      </p:cBhvr>
                                      <p:to>
                                        <p:strVal val="visible"/>
                                      </p:to>
                                    </p:set>
                                    <p:animEffect filter="wipe(down)" transition="in">
                                      <p:cBhvr>
                                        <p:cTn dur="500" id="99"/>
                                        <p:tgtEl>
                                          <p:spTgt spid="29"/>
                                        </p:tgtEl>
                                      </p:cBhvr>
                                    </p:animEffect>
                                  </p:childTnLst>
                                </p:cTn>
                              </p:par>
                              <p:par>
                                <p:cTn fill="hold" id="100" nodeType="withEffect" presetClass="entr" presetID="22" presetSubtype="4">
                                  <p:stCondLst>
                                    <p:cond delay="0"/>
                                  </p:stCondLst>
                                  <p:childTnLst>
                                    <p:set>
                                      <p:cBhvr>
                                        <p:cTn dur="1" fill="hold" id="101">
                                          <p:stCondLst>
                                            <p:cond delay="0"/>
                                          </p:stCondLst>
                                        </p:cTn>
                                        <p:tgtEl>
                                          <p:spTgt spid="11"/>
                                        </p:tgtEl>
                                        <p:attrNameLst>
                                          <p:attrName>style.visibility</p:attrName>
                                        </p:attrNameLst>
                                      </p:cBhvr>
                                      <p:to>
                                        <p:strVal val="visible"/>
                                      </p:to>
                                    </p:set>
                                    <p:animEffect filter="wipe(down)" transition="in">
                                      <p:cBhvr>
                                        <p:cTn dur="500" id="102"/>
                                        <p:tgtEl>
                                          <p:spTgt spid="1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5"/>
      <p:bldP grpId="0" spid="44"/>
      <p:bldP grpId="0" spid="46"/>
      <p:bldP grpId="0" spid="48"/>
      <p:bldP grpId="0" spid="50"/>
      <p:bldP grpId="0" spid="52"/>
      <p:bldP grpId="0" spid="53"/>
      <p:bldP grpId="0" spid="64"/>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9" name="ïšḻïḑè">
            <a:extLst>
              <a:ext uri="{FF2B5EF4-FFF2-40B4-BE49-F238E27FC236}">
                <a16:creationId xmlns:a16="http://schemas.microsoft.com/office/drawing/2014/main" id="{CF876FFC-F0FF-4A6A-8E38-8C66D93B2E3A}"/>
              </a:ext>
            </a:extLst>
          </p:cNvPr>
          <p:cNvSpPr/>
          <p:nvPr/>
        </p:nvSpPr>
        <p:spPr bwMode="auto">
          <a:xfrm>
            <a:off x="6763597" y="4223445"/>
            <a:ext cx="353480" cy="79503"/>
          </a:xfrm>
          <a:custGeom>
            <a:gdLst>
              <a:gd fmla="*/ 45 w 400" name="T0"/>
              <a:gd fmla="*/ 89 h 89" name="T1"/>
              <a:gd fmla="*/ 0 w 400" name="T2"/>
              <a:gd fmla="*/ 44 h 89" name="T3"/>
              <a:gd fmla="*/ 45 w 400" name="T4"/>
              <a:gd fmla="*/ 0 h 89" name="T5"/>
              <a:gd fmla="*/ 355 w 400" name="T6"/>
              <a:gd fmla="*/ 0 h 89" name="T7"/>
              <a:gd fmla="*/ 400 w 400" name="T8"/>
              <a:gd fmla="*/ 44 h 89" name="T9"/>
              <a:gd fmla="*/ 355 w 400" name="T10"/>
              <a:gd fmla="*/ 89 h 89" name="T11"/>
              <a:gd fmla="*/ 45 w 400" name="T12"/>
              <a:gd fmla="*/ 89 h 89" name="T13"/>
            </a:gdLst>
            <a:cxnLst>
              <a:cxn ang="0">
                <a:pos x="T0" y="T1"/>
              </a:cxn>
              <a:cxn ang="0">
                <a:pos x="T2" y="T3"/>
              </a:cxn>
              <a:cxn ang="0">
                <a:pos x="T4" y="T5"/>
              </a:cxn>
              <a:cxn ang="0">
                <a:pos x="T6" y="T7"/>
              </a:cxn>
              <a:cxn ang="0">
                <a:pos x="T8" y="T9"/>
              </a:cxn>
              <a:cxn ang="0">
                <a:pos x="T10" y="T11"/>
              </a:cxn>
              <a:cxn ang="0">
                <a:pos x="T12" y="T13"/>
              </a:cxn>
            </a:cxnLst>
            <a:rect b="b" l="0" r="r" t="0"/>
            <a:pathLst>
              <a:path h="89" w="400">
                <a:moveTo>
                  <a:pt x="45" y="89"/>
                </a:moveTo>
                <a:cubicBezTo>
                  <a:pt x="20" y="89"/>
                  <a:pt x="0" y="69"/>
                  <a:pt x="0" y="44"/>
                </a:cubicBezTo>
                <a:cubicBezTo>
                  <a:pt x="0" y="20"/>
                  <a:pt x="20" y="0"/>
                  <a:pt x="45" y="0"/>
                </a:cubicBezTo>
                <a:cubicBezTo>
                  <a:pt x="355" y="0"/>
                  <a:pt x="355" y="0"/>
                  <a:pt x="355" y="0"/>
                </a:cubicBezTo>
                <a:cubicBezTo>
                  <a:pt x="380" y="0"/>
                  <a:pt x="400" y="20"/>
                  <a:pt x="400" y="44"/>
                </a:cubicBezTo>
                <a:cubicBezTo>
                  <a:pt x="400" y="69"/>
                  <a:pt x="380" y="89"/>
                  <a:pt x="355" y="89"/>
                </a:cubicBezTo>
                <a:lnTo>
                  <a:pt x="45" y="89"/>
                </a:lnTo>
                <a:close/>
              </a:path>
            </a:pathLst>
          </a:custGeom>
          <a:noFill/>
          <a:ln>
            <a:noFill/>
          </a:ln>
        </p:spPr>
        <p:txBody>
          <a:bodyPr anchor="ctr"/>
          <a:lstStyle/>
          <a:p>
            <a:pPr algn="ctr"/>
            <a:endParaRPr>
              <a:cs typeface="+mn-ea"/>
              <a:sym typeface="+mn-lt"/>
            </a:endParaRPr>
          </a:p>
        </p:txBody>
      </p:sp>
      <p:cxnSp>
        <p:nvCxnSpPr>
          <p:cNvPr id="17" name="直接连接符 16">
            <a:extLst>
              <a:ext uri="{FF2B5EF4-FFF2-40B4-BE49-F238E27FC236}">
                <a16:creationId xmlns:a16="http://schemas.microsoft.com/office/drawing/2014/main" id="{39C8AF68-8E35-42E2-9E2C-E7CA85CB18DA}"/>
              </a:ext>
            </a:extLst>
          </p:cNvPr>
          <p:cNvCxnSpPr/>
          <p:nvPr/>
        </p:nvCxnSpPr>
        <p:spPr>
          <a:xfrm>
            <a:off x="1424775" y="3735259"/>
            <a:ext cx="4201815" cy="0"/>
          </a:xfrm>
          <a:prstGeom prst="line">
            <a:avLst/>
          </a:prstGeom>
          <a:ln cap="rnd" w="3175">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sp>
        <p:nvSpPr>
          <p:cNvPr id="43" name="文本框 42">
            <a:extLst>
              <a:ext uri="{FF2B5EF4-FFF2-40B4-BE49-F238E27FC236}">
                <a16:creationId xmlns:a16="http://schemas.microsoft.com/office/drawing/2014/main" id="{28F337A1-35CD-407C-8B51-B00672F40901}"/>
              </a:ext>
            </a:extLst>
          </p:cNvPr>
          <p:cNvSpPr txBox="1"/>
          <p:nvPr/>
        </p:nvSpPr>
        <p:spPr>
          <a:xfrm>
            <a:off x="2228751" y="2534122"/>
            <a:ext cx="3397839" cy="1188720"/>
          </a:xfrm>
          <a:prstGeom prst="rect">
            <a:avLst/>
          </a:prstGeom>
          <a:noFill/>
        </p:spPr>
        <p:txBody>
          <a:bodyPr rtlCol="0" wrap="square">
            <a:spAutoFit/>
          </a:bodyPr>
          <a:lstStyle/>
          <a:p>
            <a:pPr>
              <a:lnSpc>
                <a:spcPct val="150000"/>
              </a:lnSpc>
            </a:pPr>
            <a:r>
              <a:rPr altLang="en-US" lang="zh-CN" sz="1600">
                <a:solidFill>
                  <a:srgbClr val="1A2C2B"/>
                </a:solidFill>
                <a:cs typeface="+mn-ea"/>
                <a:sym typeface="+mn-lt"/>
              </a:rPr>
              <a:t>通过实战演练，强化项目管理人员、操作层人员对突发事件应对知识的理解和相关器材正确使用。</a:t>
            </a:r>
          </a:p>
        </p:txBody>
      </p:sp>
      <p:sp>
        <p:nvSpPr>
          <p:cNvPr id="44" name="文本框 43">
            <a:extLst>
              <a:ext uri="{FF2B5EF4-FFF2-40B4-BE49-F238E27FC236}">
                <a16:creationId xmlns:a16="http://schemas.microsoft.com/office/drawing/2014/main" id="{6CBB8BB5-776E-49FA-8B63-1D85CAD7969A}"/>
              </a:ext>
            </a:extLst>
          </p:cNvPr>
          <p:cNvSpPr txBox="1"/>
          <p:nvPr/>
        </p:nvSpPr>
        <p:spPr>
          <a:xfrm>
            <a:off x="2237336" y="4263195"/>
            <a:ext cx="3127444" cy="822960"/>
          </a:xfrm>
          <a:prstGeom prst="rect">
            <a:avLst/>
          </a:prstGeom>
          <a:noFill/>
        </p:spPr>
        <p:txBody>
          <a:bodyPr rtlCol="0" wrap="square">
            <a:spAutoFit/>
          </a:bodyPr>
          <a:lstStyle/>
          <a:p>
            <a:pPr>
              <a:lnSpc>
                <a:spcPct val="150000"/>
              </a:lnSpc>
            </a:pPr>
            <a:r>
              <a:rPr altLang="en-US" lang="zh-CN" sz="1600">
                <a:solidFill>
                  <a:srgbClr val="1A2C2B"/>
                </a:solidFill>
                <a:cs typeface="+mn-ea"/>
                <a:sym typeface="+mn-lt"/>
              </a:rPr>
              <a:t>进一步提高突发事件处理小组成员的应急处理突发事件的能力。</a:t>
            </a:r>
          </a:p>
        </p:txBody>
      </p:sp>
      <p:sp>
        <p:nvSpPr>
          <p:cNvPr id="45" name="文本框 44">
            <a:extLst>
              <a:ext uri="{FF2B5EF4-FFF2-40B4-BE49-F238E27FC236}">
                <a16:creationId xmlns:a16="http://schemas.microsoft.com/office/drawing/2014/main" id="{DB221EF9-1B58-4051-A60E-BA3CE4CD2986}"/>
              </a:ext>
            </a:extLst>
          </p:cNvPr>
          <p:cNvSpPr txBox="1"/>
          <p:nvPr/>
        </p:nvSpPr>
        <p:spPr>
          <a:xfrm>
            <a:off x="7724046" y="2557352"/>
            <a:ext cx="3281443" cy="822960"/>
          </a:xfrm>
          <a:prstGeom prst="rect">
            <a:avLst/>
          </a:prstGeom>
          <a:noFill/>
        </p:spPr>
        <p:txBody>
          <a:bodyPr rtlCol="0" wrap="square">
            <a:spAutoFit/>
          </a:bodyPr>
          <a:lstStyle/>
          <a:p>
            <a:pPr>
              <a:lnSpc>
                <a:spcPct val="150000"/>
              </a:lnSpc>
            </a:pPr>
            <a:r>
              <a:rPr altLang="en-US" lang="zh-CN" sz="1600">
                <a:solidFill>
                  <a:srgbClr val="1A2C2B"/>
                </a:solidFill>
                <a:cs typeface="+mn-ea"/>
                <a:sym typeface="+mn-lt"/>
              </a:rPr>
              <a:t>强化培训突发事件发生时，事故现场人员的应急速度、应急流程。</a:t>
            </a:r>
          </a:p>
        </p:txBody>
      </p:sp>
      <p:sp>
        <p:nvSpPr>
          <p:cNvPr id="46" name="文本框 45">
            <a:extLst>
              <a:ext uri="{FF2B5EF4-FFF2-40B4-BE49-F238E27FC236}">
                <a16:creationId xmlns:a16="http://schemas.microsoft.com/office/drawing/2014/main" id="{C78796AC-A7F7-4A8E-812F-CD4F14B03FC0}"/>
              </a:ext>
            </a:extLst>
          </p:cNvPr>
          <p:cNvSpPr txBox="1"/>
          <p:nvPr/>
        </p:nvSpPr>
        <p:spPr>
          <a:xfrm>
            <a:off x="7724048" y="4287070"/>
            <a:ext cx="3281443" cy="822960"/>
          </a:xfrm>
          <a:prstGeom prst="rect">
            <a:avLst/>
          </a:prstGeom>
          <a:noFill/>
        </p:spPr>
        <p:txBody>
          <a:bodyPr rtlCol="0" wrap="square">
            <a:spAutoFit/>
          </a:bodyPr>
          <a:lstStyle/>
          <a:p>
            <a:pPr>
              <a:lnSpc>
                <a:spcPct val="150000"/>
              </a:lnSpc>
            </a:pPr>
            <a:r>
              <a:rPr altLang="en-US" lang="zh-CN" sz="1600">
                <a:solidFill>
                  <a:srgbClr val="1A2C2B"/>
                </a:solidFill>
                <a:cs typeface="+mn-ea"/>
                <a:sym typeface="+mn-lt"/>
              </a:rPr>
              <a:t>进一步了解重点岗位和新录用员工对预案的学习、应用和掌握情况。</a:t>
            </a:r>
          </a:p>
        </p:txBody>
      </p:sp>
      <p:sp>
        <p:nvSpPr>
          <p:cNvPr id="47" name="文本框 46">
            <a:extLst>
              <a:ext uri="{FF2B5EF4-FFF2-40B4-BE49-F238E27FC236}">
                <a16:creationId xmlns:a16="http://schemas.microsoft.com/office/drawing/2014/main" id="{16A3E222-3377-4E03-80FA-F536C54E0EF3}"/>
              </a:ext>
            </a:extLst>
          </p:cNvPr>
          <p:cNvSpPr txBox="1"/>
          <p:nvPr/>
        </p:nvSpPr>
        <p:spPr>
          <a:xfrm>
            <a:off x="1749401" y="1555175"/>
            <a:ext cx="2830215" cy="457200"/>
          </a:xfrm>
          <a:prstGeom prst="rect">
            <a:avLst/>
          </a:prstGeom>
          <a:solidFill>
            <a:srgbClr val="C00000"/>
          </a:solidFill>
        </p:spPr>
        <p:txBody>
          <a:bodyPr rtlCol="0" wrap="square">
            <a:spAutoFit/>
          </a:bodyPr>
          <a:lstStyle/>
          <a:p>
            <a:pPr algn="ctr"/>
            <a:r>
              <a:rPr altLang="en-US" b="1" lang="zh-CN" sz="2400">
                <a:solidFill>
                  <a:schemeClr val="bg1"/>
                </a:solidFill>
                <a:cs typeface="+mn-ea"/>
                <a:sym typeface="+mn-lt"/>
              </a:rPr>
              <a:t>应急演练的目的</a:t>
            </a:r>
          </a:p>
        </p:txBody>
      </p:sp>
      <p:sp>
        <p:nvSpPr>
          <p:cNvPr id="48" name="文本框 47">
            <a:extLst>
              <a:ext uri="{FF2B5EF4-FFF2-40B4-BE49-F238E27FC236}">
                <a16:creationId xmlns:a16="http://schemas.microsoft.com/office/drawing/2014/main" id="{7E3AC63F-1D93-42A2-BB5C-1813FD59A98D}"/>
              </a:ext>
            </a:extLst>
          </p:cNvPr>
          <p:cNvSpPr txBox="1"/>
          <p:nvPr/>
        </p:nvSpPr>
        <p:spPr>
          <a:xfrm>
            <a:off x="1542159" y="491490"/>
            <a:ext cx="2596931" cy="518160"/>
          </a:xfrm>
          <a:prstGeom prst="rect">
            <a:avLst/>
          </a:prstGeom>
          <a:noFill/>
          <a:ln>
            <a:noFill/>
          </a:ln>
        </p:spPr>
        <p:txBody>
          <a:bodyPr rtlCol="0" wrap="square">
            <a:spAutoFit/>
          </a:bodyPr>
          <a:lstStyle/>
          <a:p>
            <a:pPr algn="dist"/>
            <a:r>
              <a:rPr altLang="en-US" b="1" lang="zh-CN" sz="2800">
                <a:solidFill>
                  <a:srgbClr val="C00000"/>
                </a:solidFill>
                <a:cs typeface="+mn-ea"/>
                <a:sym typeface="+mn-lt"/>
              </a:rPr>
              <a:t>安全操作规范</a:t>
            </a:r>
          </a:p>
        </p:txBody>
      </p:sp>
      <p:grpSp>
        <p:nvGrpSpPr>
          <p:cNvPr id="49" name="组合 48">
            <a:extLst>
              <a:ext uri="{FF2B5EF4-FFF2-40B4-BE49-F238E27FC236}">
                <a16:creationId xmlns:a16="http://schemas.microsoft.com/office/drawing/2014/main" id="{0A714B75-15EE-478B-BE7F-3C528529444B}"/>
              </a:ext>
            </a:extLst>
          </p:cNvPr>
          <p:cNvGrpSpPr/>
          <p:nvPr/>
        </p:nvGrpSpPr>
        <p:grpSpPr>
          <a:xfrm>
            <a:off x="847425" y="597201"/>
            <a:ext cx="567789" cy="234124"/>
            <a:chOff x="3643407" y="798627"/>
            <a:chExt cx="567789" cy="234124"/>
          </a:xfrm>
          <a:solidFill>
            <a:srgbClr val="C00000"/>
          </a:solidFill>
        </p:grpSpPr>
        <p:grpSp>
          <p:nvGrpSpPr>
            <p:cNvPr id="50" name="íṡļíḍe">
              <a:extLst>
                <a:ext uri="{FF2B5EF4-FFF2-40B4-BE49-F238E27FC236}">
                  <a16:creationId xmlns:a16="http://schemas.microsoft.com/office/drawing/2014/main" id="{3E63E279-39B1-4AA9-921F-244571DADBAE}"/>
                </a:ext>
              </a:extLst>
            </p:cNvPr>
            <p:cNvGrpSpPr/>
            <p:nvPr/>
          </p:nvGrpSpPr>
          <p:grpSpPr>
            <a:xfrm>
              <a:off x="3643407" y="798627"/>
              <a:ext cx="194460" cy="234124"/>
              <a:chOff x="6932220" y="2026513"/>
              <a:chExt cx="194460" cy="234124"/>
            </a:xfrm>
            <a:grpFill/>
          </p:grpSpPr>
          <p:sp>
            <p:nvSpPr>
              <p:cNvPr id="57" name="îSḻíḍé">
                <a:extLst>
                  <a:ext uri="{FF2B5EF4-FFF2-40B4-BE49-F238E27FC236}">
                    <a16:creationId xmlns:a16="http://schemas.microsoft.com/office/drawing/2014/main" id="{959BB0B9-DB19-48E7-9988-4A78273CD8D7}"/>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58" name="íṧliḍè">
                <a:extLst>
                  <a:ext uri="{FF2B5EF4-FFF2-40B4-BE49-F238E27FC236}">
                    <a16:creationId xmlns:a16="http://schemas.microsoft.com/office/drawing/2014/main" id="{4D43924E-F77A-4703-B8EA-550C70DDD20A}"/>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51" name="íṡļíḍe">
              <a:extLst>
                <a:ext uri="{FF2B5EF4-FFF2-40B4-BE49-F238E27FC236}">
                  <a16:creationId xmlns:a16="http://schemas.microsoft.com/office/drawing/2014/main" id="{C423D249-6F63-4A14-80C3-1A6C225411E7}"/>
                </a:ext>
              </a:extLst>
            </p:cNvPr>
            <p:cNvGrpSpPr/>
            <p:nvPr/>
          </p:nvGrpSpPr>
          <p:grpSpPr>
            <a:xfrm>
              <a:off x="3837866" y="798627"/>
              <a:ext cx="194460" cy="234124"/>
              <a:chOff x="6932220" y="2026513"/>
              <a:chExt cx="194460" cy="234124"/>
            </a:xfrm>
            <a:grpFill/>
          </p:grpSpPr>
          <p:sp>
            <p:nvSpPr>
              <p:cNvPr id="55" name="îSḻíḍé">
                <a:extLst>
                  <a:ext uri="{FF2B5EF4-FFF2-40B4-BE49-F238E27FC236}">
                    <a16:creationId xmlns:a16="http://schemas.microsoft.com/office/drawing/2014/main" id="{47B8DF95-D6A0-4A36-8968-DF20B68E0A42}"/>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56" name="íṧliḍè">
                <a:extLst>
                  <a:ext uri="{FF2B5EF4-FFF2-40B4-BE49-F238E27FC236}">
                    <a16:creationId xmlns:a16="http://schemas.microsoft.com/office/drawing/2014/main" id="{66035F1B-70FE-4ADD-9BA7-9F55BD661EB8}"/>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52" name="íṡļíḍe">
              <a:extLst>
                <a:ext uri="{FF2B5EF4-FFF2-40B4-BE49-F238E27FC236}">
                  <a16:creationId xmlns:a16="http://schemas.microsoft.com/office/drawing/2014/main" id="{52532394-F40C-41DE-ABCE-67A0D8D2AB46}"/>
                </a:ext>
              </a:extLst>
            </p:cNvPr>
            <p:cNvGrpSpPr/>
            <p:nvPr/>
          </p:nvGrpSpPr>
          <p:grpSpPr>
            <a:xfrm>
              <a:off x="4016736" y="798627"/>
              <a:ext cx="194460" cy="234124"/>
              <a:chOff x="6932220" y="2026513"/>
              <a:chExt cx="194460" cy="234124"/>
            </a:xfrm>
            <a:grpFill/>
          </p:grpSpPr>
          <p:sp>
            <p:nvSpPr>
              <p:cNvPr id="53" name="îSḻíḍé">
                <a:extLst>
                  <a:ext uri="{FF2B5EF4-FFF2-40B4-BE49-F238E27FC236}">
                    <a16:creationId xmlns:a16="http://schemas.microsoft.com/office/drawing/2014/main" id="{3FDF993C-041D-4570-BC5A-EDC268AC93B8}"/>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54" name="íṧliḍè">
                <a:extLst>
                  <a:ext uri="{FF2B5EF4-FFF2-40B4-BE49-F238E27FC236}">
                    <a16:creationId xmlns:a16="http://schemas.microsoft.com/office/drawing/2014/main" id="{942681BC-E439-4256-B965-3650EA06E224}"/>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sp>
        <p:nvSpPr>
          <p:cNvPr id="59" name="矩形 58">
            <a:extLst>
              <a:ext uri="{FF2B5EF4-FFF2-40B4-BE49-F238E27FC236}">
                <a16:creationId xmlns:a16="http://schemas.microsoft.com/office/drawing/2014/main" id="{E55B8C79-75BE-48AD-B1EC-BFE99223CE01}"/>
              </a:ext>
            </a:extLst>
          </p:cNvPr>
          <p:cNvSpPr/>
          <p:nvPr/>
        </p:nvSpPr>
        <p:spPr>
          <a:xfrm>
            <a:off x="4147632" y="608895"/>
            <a:ext cx="2646482" cy="304800"/>
          </a:xfrm>
          <a:prstGeom prst="rect">
            <a:avLst/>
          </a:prstGeom>
        </p:spPr>
        <p:txBody>
          <a:bodyPr wrap="square">
            <a:spAutoFit/>
          </a:bodyPr>
          <a:lstStyle/>
          <a:p>
            <a:pPr algn="dist"/>
            <a:r>
              <a:rPr altLang="zh-CN" lang="en-US" sz="1400">
                <a:solidFill>
                  <a:srgbClr val="1A2C2B"/>
                </a:solidFill>
              </a:rPr>
              <a:t>Safe operation specification</a:t>
            </a:r>
          </a:p>
        </p:txBody>
      </p:sp>
      <p:sp>
        <p:nvSpPr>
          <p:cNvPr id="60" name="ïŝ1íḑé">
            <a:extLst>
              <a:ext uri="{FF2B5EF4-FFF2-40B4-BE49-F238E27FC236}">
                <a16:creationId xmlns:a16="http://schemas.microsoft.com/office/drawing/2014/main" id="{889A5D1C-181F-43DF-B1B4-5370E817DA55}"/>
              </a:ext>
            </a:extLst>
          </p:cNvPr>
          <p:cNvSpPr/>
          <p:nvPr/>
        </p:nvSpPr>
        <p:spPr bwMode="auto">
          <a:xfrm>
            <a:off x="1475738" y="2616172"/>
            <a:ext cx="612290" cy="612290"/>
          </a:xfrm>
          <a:prstGeom prst="ellipse">
            <a:avLst/>
          </a:prstGeom>
          <a:solidFill>
            <a:srgbClr val="C00000"/>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tlCol="0" spcCol="0" tIns="45720" vert="horz" wrap="square">
            <a:noAutofit/>
          </a:bodyPr>
          <a:lstStyle/>
          <a:p>
            <a:pPr algn="ctr"/>
            <a:r>
              <a:rPr altLang="zh-CN" b="1" lang="en-US" sz="2800">
                <a:latin typeface="+mn-ea"/>
                <a:cs typeface="+mn-ea"/>
                <a:sym typeface="+mn-lt"/>
              </a:rPr>
              <a:t>1</a:t>
            </a:r>
          </a:p>
        </p:txBody>
      </p:sp>
      <p:sp>
        <p:nvSpPr>
          <p:cNvPr id="61" name="ïŝ1íḑé">
            <a:extLst>
              <a:ext uri="{FF2B5EF4-FFF2-40B4-BE49-F238E27FC236}">
                <a16:creationId xmlns:a16="http://schemas.microsoft.com/office/drawing/2014/main" id="{03727D1E-8711-4546-8D28-74EC26FAD061}"/>
              </a:ext>
            </a:extLst>
          </p:cNvPr>
          <p:cNvSpPr/>
          <p:nvPr/>
        </p:nvSpPr>
        <p:spPr bwMode="auto">
          <a:xfrm>
            <a:off x="1475738" y="4378159"/>
            <a:ext cx="612290" cy="612290"/>
          </a:xfrm>
          <a:prstGeom prst="ellipse">
            <a:avLst/>
          </a:prstGeom>
          <a:solidFill>
            <a:srgbClr val="1A2C2B"/>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tlCol="0" spcCol="0" tIns="45720" vert="horz" wrap="square">
            <a:noAutofit/>
          </a:bodyPr>
          <a:lstStyle/>
          <a:p>
            <a:pPr algn="ctr"/>
            <a:r>
              <a:rPr altLang="zh-CN" b="1" lang="en-US" sz="2800">
                <a:latin typeface="+mn-ea"/>
                <a:cs typeface="+mn-ea"/>
                <a:sym typeface="+mn-lt"/>
              </a:rPr>
              <a:t>2</a:t>
            </a:r>
          </a:p>
        </p:txBody>
      </p:sp>
      <p:sp>
        <p:nvSpPr>
          <p:cNvPr id="62" name="ïŝ1íḑé">
            <a:extLst>
              <a:ext uri="{FF2B5EF4-FFF2-40B4-BE49-F238E27FC236}">
                <a16:creationId xmlns:a16="http://schemas.microsoft.com/office/drawing/2014/main" id="{C9D352F9-B267-4033-8834-70D8D59EDAA8}"/>
              </a:ext>
            </a:extLst>
          </p:cNvPr>
          <p:cNvSpPr/>
          <p:nvPr/>
        </p:nvSpPr>
        <p:spPr bwMode="auto">
          <a:xfrm>
            <a:off x="6846343" y="2616172"/>
            <a:ext cx="612290" cy="612290"/>
          </a:xfrm>
          <a:prstGeom prst="ellipse">
            <a:avLst/>
          </a:prstGeom>
          <a:solidFill>
            <a:srgbClr val="1A2C2B"/>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tlCol="0" spcCol="0" tIns="45720" vert="horz" wrap="square">
            <a:noAutofit/>
          </a:bodyPr>
          <a:lstStyle/>
          <a:p>
            <a:pPr algn="ctr"/>
            <a:r>
              <a:rPr altLang="zh-CN" b="1" lang="en-US" sz="2800">
                <a:latin typeface="+mn-ea"/>
                <a:cs typeface="+mn-ea"/>
                <a:sym typeface="+mn-lt"/>
              </a:rPr>
              <a:t>3</a:t>
            </a:r>
          </a:p>
        </p:txBody>
      </p:sp>
      <p:sp>
        <p:nvSpPr>
          <p:cNvPr id="63" name="ïŝ1íḑé">
            <a:extLst>
              <a:ext uri="{FF2B5EF4-FFF2-40B4-BE49-F238E27FC236}">
                <a16:creationId xmlns:a16="http://schemas.microsoft.com/office/drawing/2014/main" id="{0C79F608-2933-4970-AC67-52CBD6842BC6}"/>
              </a:ext>
            </a:extLst>
          </p:cNvPr>
          <p:cNvSpPr/>
          <p:nvPr/>
        </p:nvSpPr>
        <p:spPr bwMode="auto">
          <a:xfrm>
            <a:off x="6846343" y="4378159"/>
            <a:ext cx="612290" cy="612290"/>
          </a:xfrm>
          <a:prstGeom prst="ellipse">
            <a:avLst/>
          </a:prstGeom>
          <a:solidFill>
            <a:srgbClr val="C00000"/>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tlCol="0" spcCol="0" tIns="45720" vert="horz" wrap="square">
            <a:noAutofit/>
          </a:bodyPr>
          <a:lstStyle/>
          <a:p>
            <a:pPr algn="ctr"/>
            <a:r>
              <a:rPr altLang="zh-CN" b="1" lang="en-US" sz="2800">
                <a:latin typeface="+mn-ea"/>
                <a:cs typeface="+mn-ea"/>
                <a:sym typeface="+mn-lt"/>
              </a:rPr>
              <a:t>4</a:t>
            </a:r>
          </a:p>
        </p:txBody>
      </p:sp>
      <p:cxnSp>
        <p:nvCxnSpPr>
          <p:cNvPr id="64" name="直接连接符 63">
            <a:extLst>
              <a:ext uri="{FF2B5EF4-FFF2-40B4-BE49-F238E27FC236}">
                <a16:creationId xmlns:a16="http://schemas.microsoft.com/office/drawing/2014/main" id="{533D88EA-AFD7-4AF9-BC12-3C6A909EBAD9}"/>
              </a:ext>
            </a:extLst>
          </p:cNvPr>
          <p:cNvCxnSpPr/>
          <p:nvPr/>
        </p:nvCxnSpPr>
        <p:spPr>
          <a:xfrm>
            <a:off x="1424775" y="5379002"/>
            <a:ext cx="4201815" cy="0"/>
          </a:xfrm>
          <a:prstGeom prst="line">
            <a:avLst/>
          </a:prstGeom>
          <a:ln cap="rnd" w="3175">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cxnSp>
        <p:nvCxnSpPr>
          <p:cNvPr id="65" name="直接连接符 64">
            <a:extLst>
              <a:ext uri="{FF2B5EF4-FFF2-40B4-BE49-F238E27FC236}">
                <a16:creationId xmlns:a16="http://schemas.microsoft.com/office/drawing/2014/main" id="{5D19E706-03D5-430F-9F3F-256632F50A7C}"/>
              </a:ext>
            </a:extLst>
          </p:cNvPr>
          <p:cNvCxnSpPr/>
          <p:nvPr/>
        </p:nvCxnSpPr>
        <p:spPr>
          <a:xfrm>
            <a:off x="6803675" y="3735259"/>
            <a:ext cx="4201815" cy="0"/>
          </a:xfrm>
          <a:prstGeom prst="line">
            <a:avLst/>
          </a:prstGeom>
          <a:ln cap="rnd" w="3175">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cxnSp>
        <p:nvCxnSpPr>
          <p:cNvPr id="66" name="直接连接符 65">
            <a:extLst>
              <a:ext uri="{FF2B5EF4-FFF2-40B4-BE49-F238E27FC236}">
                <a16:creationId xmlns:a16="http://schemas.microsoft.com/office/drawing/2014/main" id="{D5354DD7-E829-4722-A7EC-1AABDD1F9055}"/>
              </a:ext>
            </a:extLst>
          </p:cNvPr>
          <p:cNvCxnSpPr/>
          <p:nvPr/>
        </p:nvCxnSpPr>
        <p:spPr>
          <a:xfrm>
            <a:off x="6803675" y="5379002"/>
            <a:ext cx="4201815" cy="0"/>
          </a:xfrm>
          <a:prstGeom prst="line">
            <a:avLst/>
          </a:prstGeom>
          <a:ln cap="rnd" w="3175">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spTree>
    <p:custDataLst>
      <p:tags r:id="rId2"/>
    </p:custDataLst>
    <p:extLst>
      <p:ext uri="{BB962C8B-B14F-4D97-AF65-F5344CB8AC3E}">
        <p14:creationId val="2497796178"/>
      </p:ext>
    </p:extLst>
  </p:cSld>
  <p:clrMapOvr>
    <a:masterClrMapping/>
  </p:clrMapOvr>
  <p:transition advTm="3000" spd="slow">
    <p:push dir="u"/>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8">
                                  <p:stCondLst>
                                    <p:cond delay="0"/>
                                  </p:stCondLst>
                                  <p:childTnLst>
                                    <p:set>
                                      <p:cBhvr>
                                        <p:cTn dur="1" fill="hold" id="6">
                                          <p:stCondLst>
                                            <p:cond delay="0"/>
                                          </p:stCondLst>
                                        </p:cTn>
                                        <p:tgtEl>
                                          <p:spTgt spid="49"/>
                                        </p:tgtEl>
                                        <p:attrNameLst>
                                          <p:attrName>style.visibility</p:attrName>
                                        </p:attrNameLst>
                                      </p:cBhvr>
                                      <p:to>
                                        <p:strVal val="visible"/>
                                      </p:to>
                                    </p:set>
                                    <p:anim calcmode="lin" valueType="num">
                                      <p:cBhvr additive="base">
                                        <p:cTn dur="500" fill="hold" id="7"/>
                                        <p:tgtEl>
                                          <p:spTgt spid="49"/>
                                        </p:tgtEl>
                                        <p:attrNameLst>
                                          <p:attrName>ppt_x</p:attrName>
                                        </p:attrNameLst>
                                      </p:cBhvr>
                                      <p:tavLst>
                                        <p:tav tm="0">
                                          <p:val>
                                            <p:strVal val="0-#ppt_w/2"/>
                                          </p:val>
                                        </p:tav>
                                        <p:tav tm="100000">
                                          <p:val>
                                            <p:strVal val="#ppt_x"/>
                                          </p:val>
                                        </p:tav>
                                      </p:tavLst>
                                    </p:anim>
                                    <p:anim calcmode="lin" valueType="num">
                                      <p:cBhvr additive="base">
                                        <p:cTn dur="500" fill="hold" id="8"/>
                                        <p:tgtEl>
                                          <p:spTgt spid="49"/>
                                        </p:tgtEl>
                                        <p:attrNameLst>
                                          <p:attrName>ppt_y</p:attrName>
                                        </p:attrNameLst>
                                      </p:cBhvr>
                                      <p:tavLst>
                                        <p:tav tm="0">
                                          <p:val>
                                            <p:strVal val="#ppt_y"/>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2" presetSubtype="8">
                                  <p:stCondLst>
                                    <p:cond delay="0"/>
                                  </p:stCondLst>
                                  <p:childTnLst>
                                    <p:set>
                                      <p:cBhvr>
                                        <p:cTn dur="1" fill="hold" id="12">
                                          <p:stCondLst>
                                            <p:cond delay="0"/>
                                          </p:stCondLst>
                                        </p:cTn>
                                        <p:tgtEl>
                                          <p:spTgt spid="48"/>
                                        </p:tgtEl>
                                        <p:attrNameLst>
                                          <p:attrName>style.visibility</p:attrName>
                                        </p:attrNameLst>
                                      </p:cBhvr>
                                      <p:to>
                                        <p:strVal val="visible"/>
                                      </p:to>
                                    </p:set>
                                    <p:animEffect filter="wipe(left)" transition="in">
                                      <p:cBhvr>
                                        <p:cTn dur="500" id="13"/>
                                        <p:tgtEl>
                                          <p:spTgt spid="48"/>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42" presetSubtype="0">
                                  <p:stCondLst>
                                    <p:cond delay="0"/>
                                  </p:stCondLst>
                                  <p:childTnLst>
                                    <p:set>
                                      <p:cBhvr>
                                        <p:cTn dur="1" fill="hold" id="17">
                                          <p:stCondLst>
                                            <p:cond delay="0"/>
                                          </p:stCondLst>
                                        </p:cTn>
                                        <p:tgtEl>
                                          <p:spTgt spid="59"/>
                                        </p:tgtEl>
                                        <p:attrNameLst>
                                          <p:attrName>style.visibility</p:attrName>
                                        </p:attrNameLst>
                                      </p:cBhvr>
                                      <p:to>
                                        <p:strVal val="visible"/>
                                      </p:to>
                                    </p:set>
                                    <p:animEffect filter="fade" transition="in">
                                      <p:cBhvr>
                                        <p:cTn dur="1000" id="18"/>
                                        <p:tgtEl>
                                          <p:spTgt spid="59"/>
                                        </p:tgtEl>
                                      </p:cBhvr>
                                    </p:animEffect>
                                    <p:anim calcmode="lin" valueType="num">
                                      <p:cBhvr>
                                        <p:cTn dur="1000" fill="hold" id="19"/>
                                        <p:tgtEl>
                                          <p:spTgt spid="59"/>
                                        </p:tgtEl>
                                        <p:attrNameLst>
                                          <p:attrName>ppt_x</p:attrName>
                                        </p:attrNameLst>
                                      </p:cBhvr>
                                      <p:tavLst>
                                        <p:tav tm="0">
                                          <p:val>
                                            <p:strVal val="#ppt_x"/>
                                          </p:val>
                                        </p:tav>
                                        <p:tav tm="100000">
                                          <p:val>
                                            <p:strVal val="#ppt_x"/>
                                          </p:val>
                                        </p:tav>
                                      </p:tavLst>
                                    </p:anim>
                                    <p:anim calcmode="lin" valueType="num">
                                      <p:cBhvr>
                                        <p:cTn dur="1000" fill="hold" id="20"/>
                                        <p:tgtEl>
                                          <p:spTgt spid="59"/>
                                        </p:tgtEl>
                                        <p:attrNameLst>
                                          <p:attrName>ppt_y</p:attrName>
                                        </p:attrNameLst>
                                      </p:cBhvr>
                                      <p:tavLst>
                                        <p:tav tm="0">
                                          <p:val>
                                            <p:strVal val="#ppt_y+.1"/>
                                          </p:val>
                                        </p:tav>
                                        <p:tav tm="100000">
                                          <p:val>
                                            <p:strVal val="#ppt_y"/>
                                          </p:val>
                                        </p:tav>
                                      </p:tavLst>
                                    </p:anim>
                                  </p:childTnLst>
                                </p:cTn>
                              </p:par>
                            </p:childTnLst>
                          </p:cTn>
                        </p:par>
                      </p:childTnLst>
                    </p:cTn>
                  </p:par>
                  <p:par>
                    <p:cTn fill="hold" id="21" nodeType="clickPar">
                      <p:stCondLst>
                        <p:cond delay="indefinite"/>
                      </p:stCondLst>
                      <p:childTnLst>
                        <p:par>
                          <p:cTn fill="hold" id="22" nodeType="afterGroup">
                            <p:stCondLst>
                              <p:cond delay="0"/>
                            </p:stCondLst>
                            <p:childTnLst>
                              <p:par>
                                <p:cTn fill="hold" grpId="0" id="23" nodeType="clickEffect" presetClass="entr" presetID="16" presetSubtype="21">
                                  <p:stCondLst>
                                    <p:cond delay="0"/>
                                  </p:stCondLst>
                                  <p:childTnLst>
                                    <p:set>
                                      <p:cBhvr>
                                        <p:cTn dur="1" fill="hold" id="24">
                                          <p:stCondLst>
                                            <p:cond delay="0"/>
                                          </p:stCondLst>
                                        </p:cTn>
                                        <p:tgtEl>
                                          <p:spTgt spid="47"/>
                                        </p:tgtEl>
                                        <p:attrNameLst>
                                          <p:attrName>style.visibility</p:attrName>
                                        </p:attrNameLst>
                                      </p:cBhvr>
                                      <p:to>
                                        <p:strVal val="visible"/>
                                      </p:to>
                                    </p:set>
                                    <p:animEffect filter="barn(inVertical)" transition="in">
                                      <p:cBhvr>
                                        <p:cTn dur="500" id="25"/>
                                        <p:tgtEl>
                                          <p:spTgt spid="47"/>
                                        </p:tgtEl>
                                      </p:cBhvr>
                                    </p:animEffect>
                                  </p:childTnLst>
                                </p:cTn>
                              </p:par>
                            </p:childTnLst>
                          </p:cTn>
                        </p:par>
                      </p:childTnLst>
                    </p:cTn>
                  </p:par>
                  <p:par>
                    <p:cTn fill="hold" id="26" nodeType="clickPar">
                      <p:stCondLst>
                        <p:cond delay="indefinite"/>
                      </p:stCondLst>
                      <p:childTnLst>
                        <p:par>
                          <p:cTn fill="hold" id="27" nodeType="afterGroup">
                            <p:stCondLst>
                              <p:cond delay="0"/>
                            </p:stCondLst>
                            <p:childTnLst>
                              <p:par>
                                <p:cTn fill="hold" grpId="0" id="28" nodeType="clickEffect" presetClass="entr" presetID="31" presetSubtype="0">
                                  <p:stCondLst>
                                    <p:cond delay="0"/>
                                  </p:stCondLst>
                                  <p:childTnLst>
                                    <p:set>
                                      <p:cBhvr>
                                        <p:cTn dur="1" fill="hold" id="29">
                                          <p:stCondLst>
                                            <p:cond delay="0"/>
                                          </p:stCondLst>
                                        </p:cTn>
                                        <p:tgtEl>
                                          <p:spTgt spid="60"/>
                                        </p:tgtEl>
                                        <p:attrNameLst>
                                          <p:attrName>style.visibility</p:attrName>
                                        </p:attrNameLst>
                                      </p:cBhvr>
                                      <p:to>
                                        <p:strVal val="visible"/>
                                      </p:to>
                                    </p:set>
                                    <p:anim calcmode="lin" valueType="num">
                                      <p:cBhvr>
                                        <p:cTn dur="1000" fill="hold" id="30"/>
                                        <p:tgtEl>
                                          <p:spTgt spid="60"/>
                                        </p:tgtEl>
                                        <p:attrNameLst>
                                          <p:attrName>ppt_w</p:attrName>
                                        </p:attrNameLst>
                                      </p:cBhvr>
                                      <p:tavLst>
                                        <p:tav tm="0">
                                          <p:val>
                                            <p:fltVal val="0"/>
                                          </p:val>
                                        </p:tav>
                                        <p:tav tm="100000">
                                          <p:val>
                                            <p:strVal val="#ppt_w"/>
                                          </p:val>
                                        </p:tav>
                                      </p:tavLst>
                                    </p:anim>
                                    <p:anim calcmode="lin" valueType="num">
                                      <p:cBhvr>
                                        <p:cTn dur="1000" fill="hold" id="31"/>
                                        <p:tgtEl>
                                          <p:spTgt spid="60"/>
                                        </p:tgtEl>
                                        <p:attrNameLst>
                                          <p:attrName>ppt_h</p:attrName>
                                        </p:attrNameLst>
                                      </p:cBhvr>
                                      <p:tavLst>
                                        <p:tav tm="0">
                                          <p:val>
                                            <p:fltVal val="0"/>
                                          </p:val>
                                        </p:tav>
                                        <p:tav tm="100000">
                                          <p:val>
                                            <p:strVal val="#ppt_h"/>
                                          </p:val>
                                        </p:tav>
                                      </p:tavLst>
                                    </p:anim>
                                    <p:anim calcmode="lin" valueType="num">
                                      <p:cBhvr>
                                        <p:cTn dur="1000" fill="hold" id="32"/>
                                        <p:tgtEl>
                                          <p:spTgt spid="60"/>
                                        </p:tgtEl>
                                        <p:attrNameLst>
                                          <p:attrName>style.rotation</p:attrName>
                                        </p:attrNameLst>
                                      </p:cBhvr>
                                      <p:tavLst>
                                        <p:tav tm="0">
                                          <p:val>
                                            <p:fltVal val="90"/>
                                          </p:val>
                                        </p:tav>
                                        <p:tav tm="100000">
                                          <p:val>
                                            <p:fltVal val="0"/>
                                          </p:val>
                                        </p:tav>
                                      </p:tavLst>
                                    </p:anim>
                                    <p:animEffect filter="fade" transition="in">
                                      <p:cBhvr>
                                        <p:cTn dur="1000" id="33"/>
                                        <p:tgtEl>
                                          <p:spTgt spid="60"/>
                                        </p:tgtEl>
                                      </p:cBhvr>
                                    </p:animEffect>
                                  </p:childTnLst>
                                </p:cTn>
                              </p:par>
                              <p:par>
                                <p:cTn fill="hold" grpId="0" id="34" nodeType="withEffect" presetClass="entr" presetID="31" presetSubtype="0">
                                  <p:stCondLst>
                                    <p:cond delay="0"/>
                                  </p:stCondLst>
                                  <p:childTnLst>
                                    <p:set>
                                      <p:cBhvr>
                                        <p:cTn dur="1" fill="hold" id="35">
                                          <p:stCondLst>
                                            <p:cond delay="0"/>
                                          </p:stCondLst>
                                        </p:cTn>
                                        <p:tgtEl>
                                          <p:spTgt spid="61"/>
                                        </p:tgtEl>
                                        <p:attrNameLst>
                                          <p:attrName>style.visibility</p:attrName>
                                        </p:attrNameLst>
                                      </p:cBhvr>
                                      <p:to>
                                        <p:strVal val="visible"/>
                                      </p:to>
                                    </p:set>
                                    <p:anim calcmode="lin" valueType="num">
                                      <p:cBhvr>
                                        <p:cTn dur="1000" fill="hold" id="36"/>
                                        <p:tgtEl>
                                          <p:spTgt spid="61"/>
                                        </p:tgtEl>
                                        <p:attrNameLst>
                                          <p:attrName>ppt_w</p:attrName>
                                        </p:attrNameLst>
                                      </p:cBhvr>
                                      <p:tavLst>
                                        <p:tav tm="0">
                                          <p:val>
                                            <p:fltVal val="0"/>
                                          </p:val>
                                        </p:tav>
                                        <p:tav tm="100000">
                                          <p:val>
                                            <p:strVal val="#ppt_w"/>
                                          </p:val>
                                        </p:tav>
                                      </p:tavLst>
                                    </p:anim>
                                    <p:anim calcmode="lin" valueType="num">
                                      <p:cBhvr>
                                        <p:cTn dur="1000" fill="hold" id="37"/>
                                        <p:tgtEl>
                                          <p:spTgt spid="61"/>
                                        </p:tgtEl>
                                        <p:attrNameLst>
                                          <p:attrName>ppt_h</p:attrName>
                                        </p:attrNameLst>
                                      </p:cBhvr>
                                      <p:tavLst>
                                        <p:tav tm="0">
                                          <p:val>
                                            <p:fltVal val="0"/>
                                          </p:val>
                                        </p:tav>
                                        <p:tav tm="100000">
                                          <p:val>
                                            <p:strVal val="#ppt_h"/>
                                          </p:val>
                                        </p:tav>
                                      </p:tavLst>
                                    </p:anim>
                                    <p:anim calcmode="lin" valueType="num">
                                      <p:cBhvr>
                                        <p:cTn dur="1000" fill="hold" id="38"/>
                                        <p:tgtEl>
                                          <p:spTgt spid="61"/>
                                        </p:tgtEl>
                                        <p:attrNameLst>
                                          <p:attrName>style.rotation</p:attrName>
                                        </p:attrNameLst>
                                      </p:cBhvr>
                                      <p:tavLst>
                                        <p:tav tm="0">
                                          <p:val>
                                            <p:fltVal val="90"/>
                                          </p:val>
                                        </p:tav>
                                        <p:tav tm="100000">
                                          <p:val>
                                            <p:fltVal val="0"/>
                                          </p:val>
                                        </p:tav>
                                      </p:tavLst>
                                    </p:anim>
                                    <p:animEffect filter="fade" transition="in">
                                      <p:cBhvr>
                                        <p:cTn dur="1000" id="39"/>
                                        <p:tgtEl>
                                          <p:spTgt spid="61"/>
                                        </p:tgtEl>
                                      </p:cBhvr>
                                    </p:animEffect>
                                  </p:childTnLst>
                                </p:cTn>
                              </p:par>
                              <p:par>
                                <p:cTn fill="hold" grpId="0" id="40" nodeType="withEffect" presetClass="entr" presetID="31" presetSubtype="0">
                                  <p:stCondLst>
                                    <p:cond delay="0"/>
                                  </p:stCondLst>
                                  <p:childTnLst>
                                    <p:set>
                                      <p:cBhvr>
                                        <p:cTn dur="1" fill="hold" id="41">
                                          <p:stCondLst>
                                            <p:cond delay="0"/>
                                          </p:stCondLst>
                                        </p:cTn>
                                        <p:tgtEl>
                                          <p:spTgt spid="62"/>
                                        </p:tgtEl>
                                        <p:attrNameLst>
                                          <p:attrName>style.visibility</p:attrName>
                                        </p:attrNameLst>
                                      </p:cBhvr>
                                      <p:to>
                                        <p:strVal val="visible"/>
                                      </p:to>
                                    </p:set>
                                    <p:anim calcmode="lin" valueType="num">
                                      <p:cBhvr>
                                        <p:cTn dur="1000" fill="hold" id="42"/>
                                        <p:tgtEl>
                                          <p:spTgt spid="62"/>
                                        </p:tgtEl>
                                        <p:attrNameLst>
                                          <p:attrName>ppt_w</p:attrName>
                                        </p:attrNameLst>
                                      </p:cBhvr>
                                      <p:tavLst>
                                        <p:tav tm="0">
                                          <p:val>
                                            <p:fltVal val="0"/>
                                          </p:val>
                                        </p:tav>
                                        <p:tav tm="100000">
                                          <p:val>
                                            <p:strVal val="#ppt_w"/>
                                          </p:val>
                                        </p:tav>
                                      </p:tavLst>
                                    </p:anim>
                                    <p:anim calcmode="lin" valueType="num">
                                      <p:cBhvr>
                                        <p:cTn dur="1000" fill="hold" id="43"/>
                                        <p:tgtEl>
                                          <p:spTgt spid="62"/>
                                        </p:tgtEl>
                                        <p:attrNameLst>
                                          <p:attrName>ppt_h</p:attrName>
                                        </p:attrNameLst>
                                      </p:cBhvr>
                                      <p:tavLst>
                                        <p:tav tm="0">
                                          <p:val>
                                            <p:fltVal val="0"/>
                                          </p:val>
                                        </p:tav>
                                        <p:tav tm="100000">
                                          <p:val>
                                            <p:strVal val="#ppt_h"/>
                                          </p:val>
                                        </p:tav>
                                      </p:tavLst>
                                    </p:anim>
                                    <p:anim calcmode="lin" valueType="num">
                                      <p:cBhvr>
                                        <p:cTn dur="1000" fill="hold" id="44"/>
                                        <p:tgtEl>
                                          <p:spTgt spid="62"/>
                                        </p:tgtEl>
                                        <p:attrNameLst>
                                          <p:attrName>style.rotation</p:attrName>
                                        </p:attrNameLst>
                                      </p:cBhvr>
                                      <p:tavLst>
                                        <p:tav tm="0">
                                          <p:val>
                                            <p:fltVal val="90"/>
                                          </p:val>
                                        </p:tav>
                                        <p:tav tm="100000">
                                          <p:val>
                                            <p:fltVal val="0"/>
                                          </p:val>
                                        </p:tav>
                                      </p:tavLst>
                                    </p:anim>
                                    <p:animEffect filter="fade" transition="in">
                                      <p:cBhvr>
                                        <p:cTn dur="1000" id="45"/>
                                        <p:tgtEl>
                                          <p:spTgt spid="62"/>
                                        </p:tgtEl>
                                      </p:cBhvr>
                                    </p:animEffect>
                                  </p:childTnLst>
                                </p:cTn>
                              </p:par>
                              <p:par>
                                <p:cTn fill="hold" grpId="0" id="46" nodeType="withEffect" presetClass="entr" presetID="31" presetSubtype="0">
                                  <p:stCondLst>
                                    <p:cond delay="0"/>
                                  </p:stCondLst>
                                  <p:childTnLst>
                                    <p:set>
                                      <p:cBhvr>
                                        <p:cTn dur="1" fill="hold" id="47">
                                          <p:stCondLst>
                                            <p:cond delay="0"/>
                                          </p:stCondLst>
                                        </p:cTn>
                                        <p:tgtEl>
                                          <p:spTgt spid="63"/>
                                        </p:tgtEl>
                                        <p:attrNameLst>
                                          <p:attrName>style.visibility</p:attrName>
                                        </p:attrNameLst>
                                      </p:cBhvr>
                                      <p:to>
                                        <p:strVal val="visible"/>
                                      </p:to>
                                    </p:set>
                                    <p:anim calcmode="lin" valueType="num">
                                      <p:cBhvr>
                                        <p:cTn dur="1000" fill="hold" id="48"/>
                                        <p:tgtEl>
                                          <p:spTgt spid="63"/>
                                        </p:tgtEl>
                                        <p:attrNameLst>
                                          <p:attrName>ppt_w</p:attrName>
                                        </p:attrNameLst>
                                      </p:cBhvr>
                                      <p:tavLst>
                                        <p:tav tm="0">
                                          <p:val>
                                            <p:fltVal val="0"/>
                                          </p:val>
                                        </p:tav>
                                        <p:tav tm="100000">
                                          <p:val>
                                            <p:strVal val="#ppt_w"/>
                                          </p:val>
                                        </p:tav>
                                      </p:tavLst>
                                    </p:anim>
                                    <p:anim calcmode="lin" valueType="num">
                                      <p:cBhvr>
                                        <p:cTn dur="1000" fill="hold" id="49"/>
                                        <p:tgtEl>
                                          <p:spTgt spid="63"/>
                                        </p:tgtEl>
                                        <p:attrNameLst>
                                          <p:attrName>ppt_h</p:attrName>
                                        </p:attrNameLst>
                                      </p:cBhvr>
                                      <p:tavLst>
                                        <p:tav tm="0">
                                          <p:val>
                                            <p:fltVal val="0"/>
                                          </p:val>
                                        </p:tav>
                                        <p:tav tm="100000">
                                          <p:val>
                                            <p:strVal val="#ppt_h"/>
                                          </p:val>
                                        </p:tav>
                                      </p:tavLst>
                                    </p:anim>
                                    <p:anim calcmode="lin" valueType="num">
                                      <p:cBhvr>
                                        <p:cTn dur="1000" fill="hold" id="50"/>
                                        <p:tgtEl>
                                          <p:spTgt spid="63"/>
                                        </p:tgtEl>
                                        <p:attrNameLst>
                                          <p:attrName>style.rotation</p:attrName>
                                        </p:attrNameLst>
                                      </p:cBhvr>
                                      <p:tavLst>
                                        <p:tav tm="0">
                                          <p:val>
                                            <p:fltVal val="90"/>
                                          </p:val>
                                        </p:tav>
                                        <p:tav tm="100000">
                                          <p:val>
                                            <p:fltVal val="0"/>
                                          </p:val>
                                        </p:tav>
                                      </p:tavLst>
                                    </p:anim>
                                    <p:animEffect filter="fade" transition="in">
                                      <p:cBhvr>
                                        <p:cTn dur="1000" id="51"/>
                                        <p:tgtEl>
                                          <p:spTgt spid="63"/>
                                        </p:tgtEl>
                                      </p:cBhvr>
                                    </p:animEffect>
                                  </p:childTnLst>
                                </p:cTn>
                              </p:par>
                            </p:childTnLst>
                          </p:cTn>
                        </p:par>
                      </p:childTnLst>
                    </p:cTn>
                  </p:par>
                  <p:par>
                    <p:cTn fill="hold" id="52" nodeType="clickPar">
                      <p:stCondLst>
                        <p:cond delay="indefinite"/>
                      </p:stCondLst>
                      <p:childTnLst>
                        <p:par>
                          <p:cTn fill="hold" id="53" nodeType="afterGroup">
                            <p:stCondLst>
                              <p:cond delay="0"/>
                            </p:stCondLst>
                            <p:childTnLst>
                              <p:par>
                                <p:cTn fill="hold" grpId="0" id="54" nodeType="clickEffect" presetClass="entr" presetID="42" presetSubtype="0">
                                  <p:stCondLst>
                                    <p:cond delay="0"/>
                                  </p:stCondLst>
                                  <p:childTnLst>
                                    <p:set>
                                      <p:cBhvr>
                                        <p:cTn dur="1" fill="hold" id="55">
                                          <p:stCondLst>
                                            <p:cond delay="0"/>
                                          </p:stCondLst>
                                        </p:cTn>
                                        <p:tgtEl>
                                          <p:spTgt spid="43"/>
                                        </p:tgtEl>
                                        <p:attrNameLst>
                                          <p:attrName>style.visibility</p:attrName>
                                        </p:attrNameLst>
                                      </p:cBhvr>
                                      <p:to>
                                        <p:strVal val="visible"/>
                                      </p:to>
                                    </p:set>
                                    <p:animEffect filter="fade" transition="in">
                                      <p:cBhvr>
                                        <p:cTn dur="1000" id="56"/>
                                        <p:tgtEl>
                                          <p:spTgt spid="43"/>
                                        </p:tgtEl>
                                      </p:cBhvr>
                                    </p:animEffect>
                                    <p:anim calcmode="lin" valueType="num">
                                      <p:cBhvr>
                                        <p:cTn dur="1000" fill="hold" id="57"/>
                                        <p:tgtEl>
                                          <p:spTgt spid="43"/>
                                        </p:tgtEl>
                                        <p:attrNameLst>
                                          <p:attrName>ppt_x</p:attrName>
                                        </p:attrNameLst>
                                      </p:cBhvr>
                                      <p:tavLst>
                                        <p:tav tm="0">
                                          <p:val>
                                            <p:strVal val="#ppt_x"/>
                                          </p:val>
                                        </p:tav>
                                        <p:tav tm="100000">
                                          <p:val>
                                            <p:strVal val="#ppt_x"/>
                                          </p:val>
                                        </p:tav>
                                      </p:tavLst>
                                    </p:anim>
                                    <p:anim calcmode="lin" valueType="num">
                                      <p:cBhvr>
                                        <p:cTn dur="1000" fill="hold" id="58"/>
                                        <p:tgtEl>
                                          <p:spTgt spid="43"/>
                                        </p:tgtEl>
                                        <p:attrNameLst>
                                          <p:attrName>ppt_y</p:attrName>
                                        </p:attrNameLst>
                                      </p:cBhvr>
                                      <p:tavLst>
                                        <p:tav tm="0">
                                          <p:val>
                                            <p:strVal val="#ppt_y+.1"/>
                                          </p:val>
                                        </p:tav>
                                        <p:tav tm="100000">
                                          <p:val>
                                            <p:strVal val="#ppt_y"/>
                                          </p:val>
                                        </p:tav>
                                      </p:tavLst>
                                    </p:anim>
                                  </p:childTnLst>
                                </p:cTn>
                              </p:par>
                            </p:childTnLst>
                          </p:cTn>
                        </p:par>
                      </p:childTnLst>
                    </p:cTn>
                  </p:par>
                  <p:par>
                    <p:cTn fill="hold" id="59" nodeType="clickPar">
                      <p:stCondLst>
                        <p:cond delay="indefinite"/>
                      </p:stCondLst>
                      <p:childTnLst>
                        <p:par>
                          <p:cTn fill="hold" id="60" nodeType="afterGroup">
                            <p:stCondLst>
                              <p:cond delay="0"/>
                            </p:stCondLst>
                            <p:childTnLst>
                              <p:par>
                                <p:cTn fill="hold" grpId="0" id="61" nodeType="clickEffect" presetClass="entr" presetID="42" presetSubtype="0">
                                  <p:stCondLst>
                                    <p:cond delay="0"/>
                                  </p:stCondLst>
                                  <p:childTnLst>
                                    <p:set>
                                      <p:cBhvr>
                                        <p:cTn dur="1" fill="hold" id="62">
                                          <p:stCondLst>
                                            <p:cond delay="0"/>
                                          </p:stCondLst>
                                        </p:cTn>
                                        <p:tgtEl>
                                          <p:spTgt spid="44"/>
                                        </p:tgtEl>
                                        <p:attrNameLst>
                                          <p:attrName>style.visibility</p:attrName>
                                        </p:attrNameLst>
                                      </p:cBhvr>
                                      <p:to>
                                        <p:strVal val="visible"/>
                                      </p:to>
                                    </p:set>
                                    <p:animEffect filter="fade" transition="in">
                                      <p:cBhvr>
                                        <p:cTn dur="1000" id="63"/>
                                        <p:tgtEl>
                                          <p:spTgt spid="44"/>
                                        </p:tgtEl>
                                      </p:cBhvr>
                                    </p:animEffect>
                                    <p:anim calcmode="lin" valueType="num">
                                      <p:cBhvr>
                                        <p:cTn dur="1000" fill="hold" id="64"/>
                                        <p:tgtEl>
                                          <p:spTgt spid="44"/>
                                        </p:tgtEl>
                                        <p:attrNameLst>
                                          <p:attrName>ppt_x</p:attrName>
                                        </p:attrNameLst>
                                      </p:cBhvr>
                                      <p:tavLst>
                                        <p:tav tm="0">
                                          <p:val>
                                            <p:strVal val="#ppt_x"/>
                                          </p:val>
                                        </p:tav>
                                        <p:tav tm="100000">
                                          <p:val>
                                            <p:strVal val="#ppt_x"/>
                                          </p:val>
                                        </p:tav>
                                      </p:tavLst>
                                    </p:anim>
                                    <p:anim calcmode="lin" valueType="num">
                                      <p:cBhvr>
                                        <p:cTn dur="1000" fill="hold" id="65"/>
                                        <p:tgtEl>
                                          <p:spTgt spid="44"/>
                                        </p:tgtEl>
                                        <p:attrNameLst>
                                          <p:attrName>ppt_y</p:attrName>
                                        </p:attrNameLst>
                                      </p:cBhvr>
                                      <p:tavLst>
                                        <p:tav tm="0">
                                          <p:val>
                                            <p:strVal val="#ppt_y+.1"/>
                                          </p:val>
                                        </p:tav>
                                        <p:tav tm="100000">
                                          <p:val>
                                            <p:strVal val="#ppt_y"/>
                                          </p:val>
                                        </p:tav>
                                      </p:tavLst>
                                    </p:anim>
                                  </p:childTnLst>
                                </p:cTn>
                              </p:par>
                            </p:childTnLst>
                          </p:cTn>
                        </p:par>
                      </p:childTnLst>
                    </p:cTn>
                  </p:par>
                  <p:par>
                    <p:cTn fill="hold" id="66" nodeType="clickPar">
                      <p:stCondLst>
                        <p:cond delay="indefinite"/>
                      </p:stCondLst>
                      <p:childTnLst>
                        <p:par>
                          <p:cTn fill="hold" id="67" nodeType="afterGroup">
                            <p:stCondLst>
                              <p:cond delay="0"/>
                            </p:stCondLst>
                            <p:childTnLst>
                              <p:par>
                                <p:cTn fill="hold" grpId="0" id="68" nodeType="clickEffect" presetClass="entr" presetID="42" presetSubtype="0">
                                  <p:stCondLst>
                                    <p:cond delay="0"/>
                                  </p:stCondLst>
                                  <p:childTnLst>
                                    <p:set>
                                      <p:cBhvr>
                                        <p:cTn dur="1" fill="hold" id="69">
                                          <p:stCondLst>
                                            <p:cond delay="0"/>
                                          </p:stCondLst>
                                        </p:cTn>
                                        <p:tgtEl>
                                          <p:spTgt spid="45"/>
                                        </p:tgtEl>
                                        <p:attrNameLst>
                                          <p:attrName>style.visibility</p:attrName>
                                        </p:attrNameLst>
                                      </p:cBhvr>
                                      <p:to>
                                        <p:strVal val="visible"/>
                                      </p:to>
                                    </p:set>
                                    <p:animEffect filter="fade" transition="in">
                                      <p:cBhvr>
                                        <p:cTn dur="1000" id="70"/>
                                        <p:tgtEl>
                                          <p:spTgt spid="45"/>
                                        </p:tgtEl>
                                      </p:cBhvr>
                                    </p:animEffect>
                                    <p:anim calcmode="lin" valueType="num">
                                      <p:cBhvr>
                                        <p:cTn dur="1000" fill="hold" id="71"/>
                                        <p:tgtEl>
                                          <p:spTgt spid="45"/>
                                        </p:tgtEl>
                                        <p:attrNameLst>
                                          <p:attrName>ppt_x</p:attrName>
                                        </p:attrNameLst>
                                      </p:cBhvr>
                                      <p:tavLst>
                                        <p:tav tm="0">
                                          <p:val>
                                            <p:strVal val="#ppt_x"/>
                                          </p:val>
                                        </p:tav>
                                        <p:tav tm="100000">
                                          <p:val>
                                            <p:strVal val="#ppt_x"/>
                                          </p:val>
                                        </p:tav>
                                      </p:tavLst>
                                    </p:anim>
                                    <p:anim calcmode="lin" valueType="num">
                                      <p:cBhvr>
                                        <p:cTn dur="1000" fill="hold" id="72"/>
                                        <p:tgtEl>
                                          <p:spTgt spid="45"/>
                                        </p:tgtEl>
                                        <p:attrNameLst>
                                          <p:attrName>ppt_y</p:attrName>
                                        </p:attrNameLst>
                                      </p:cBhvr>
                                      <p:tavLst>
                                        <p:tav tm="0">
                                          <p:val>
                                            <p:strVal val="#ppt_y+.1"/>
                                          </p:val>
                                        </p:tav>
                                        <p:tav tm="100000">
                                          <p:val>
                                            <p:strVal val="#ppt_y"/>
                                          </p:val>
                                        </p:tav>
                                      </p:tavLst>
                                    </p:anim>
                                  </p:childTnLst>
                                </p:cTn>
                              </p:par>
                            </p:childTnLst>
                          </p:cTn>
                        </p:par>
                      </p:childTnLst>
                    </p:cTn>
                  </p:par>
                  <p:par>
                    <p:cTn fill="hold" id="73" nodeType="clickPar">
                      <p:stCondLst>
                        <p:cond delay="indefinite"/>
                      </p:stCondLst>
                      <p:childTnLst>
                        <p:par>
                          <p:cTn fill="hold" id="74" nodeType="afterGroup">
                            <p:stCondLst>
                              <p:cond delay="0"/>
                            </p:stCondLst>
                            <p:childTnLst>
                              <p:par>
                                <p:cTn fill="hold" grpId="0" id="75" nodeType="clickEffect" presetClass="entr" presetID="42" presetSubtype="0">
                                  <p:stCondLst>
                                    <p:cond delay="0"/>
                                  </p:stCondLst>
                                  <p:childTnLst>
                                    <p:set>
                                      <p:cBhvr>
                                        <p:cTn dur="1" fill="hold" id="76">
                                          <p:stCondLst>
                                            <p:cond delay="0"/>
                                          </p:stCondLst>
                                        </p:cTn>
                                        <p:tgtEl>
                                          <p:spTgt spid="46"/>
                                        </p:tgtEl>
                                        <p:attrNameLst>
                                          <p:attrName>style.visibility</p:attrName>
                                        </p:attrNameLst>
                                      </p:cBhvr>
                                      <p:to>
                                        <p:strVal val="visible"/>
                                      </p:to>
                                    </p:set>
                                    <p:animEffect filter="fade" transition="in">
                                      <p:cBhvr>
                                        <p:cTn dur="1000" id="77"/>
                                        <p:tgtEl>
                                          <p:spTgt spid="46"/>
                                        </p:tgtEl>
                                      </p:cBhvr>
                                    </p:animEffect>
                                    <p:anim calcmode="lin" valueType="num">
                                      <p:cBhvr>
                                        <p:cTn dur="1000" fill="hold" id="78"/>
                                        <p:tgtEl>
                                          <p:spTgt spid="46"/>
                                        </p:tgtEl>
                                        <p:attrNameLst>
                                          <p:attrName>ppt_x</p:attrName>
                                        </p:attrNameLst>
                                      </p:cBhvr>
                                      <p:tavLst>
                                        <p:tav tm="0">
                                          <p:val>
                                            <p:strVal val="#ppt_x"/>
                                          </p:val>
                                        </p:tav>
                                        <p:tav tm="100000">
                                          <p:val>
                                            <p:strVal val="#ppt_x"/>
                                          </p:val>
                                        </p:tav>
                                      </p:tavLst>
                                    </p:anim>
                                    <p:anim calcmode="lin" valueType="num">
                                      <p:cBhvr>
                                        <p:cTn dur="1000" fill="hold" id="79"/>
                                        <p:tgtEl>
                                          <p:spTgt spid="46"/>
                                        </p:tgtEl>
                                        <p:attrNameLst>
                                          <p:attrName>ppt_y</p:attrName>
                                        </p:attrNameLst>
                                      </p:cBhvr>
                                      <p:tavLst>
                                        <p:tav tm="0">
                                          <p:val>
                                            <p:strVal val="#ppt_y+.1"/>
                                          </p:val>
                                        </p:tav>
                                        <p:tav tm="100000">
                                          <p:val>
                                            <p:strVal val="#ppt_y"/>
                                          </p:val>
                                        </p:tav>
                                      </p:tavLst>
                                    </p:anim>
                                  </p:childTnLst>
                                </p:cTn>
                              </p:par>
                            </p:childTnLst>
                          </p:cTn>
                        </p:par>
                      </p:childTnLst>
                    </p:cTn>
                  </p:par>
                  <p:par>
                    <p:cTn fill="hold" id="80" nodeType="clickPar">
                      <p:stCondLst>
                        <p:cond delay="indefinite"/>
                      </p:stCondLst>
                      <p:childTnLst>
                        <p:par>
                          <p:cTn fill="hold" id="81" nodeType="afterGroup">
                            <p:stCondLst>
                              <p:cond delay="0"/>
                            </p:stCondLst>
                            <p:childTnLst>
                              <p:par>
                                <p:cTn fill="hold" id="82" nodeType="clickEffect" presetClass="entr" presetID="10" presetSubtype="0">
                                  <p:stCondLst>
                                    <p:cond delay="0"/>
                                  </p:stCondLst>
                                  <p:childTnLst>
                                    <p:set>
                                      <p:cBhvr>
                                        <p:cTn dur="1" fill="hold" id="83">
                                          <p:stCondLst>
                                            <p:cond delay="0"/>
                                          </p:stCondLst>
                                        </p:cTn>
                                        <p:tgtEl>
                                          <p:spTgt spid="64"/>
                                        </p:tgtEl>
                                        <p:attrNameLst>
                                          <p:attrName>style.visibility</p:attrName>
                                        </p:attrNameLst>
                                      </p:cBhvr>
                                      <p:to>
                                        <p:strVal val="visible"/>
                                      </p:to>
                                    </p:set>
                                    <p:animEffect filter="fade" transition="in">
                                      <p:cBhvr>
                                        <p:cTn dur="500" id="84"/>
                                        <p:tgtEl>
                                          <p:spTgt spid="64"/>
                                        </p:tgtEl>
                                      </p:cBhvr>
                                    </p:animEffect>
                                  </p:childTnLst>
                                </p:cTn>
                              </p:par>
                              <p:par>
                                <p:cTn fill="hold" id="85" nodeType="withEffect" presetClass="entr" presetID="10" presetSubtype="0">
                                  <p:stCondLst>
                                    <p:cond delay="0"/>
                                  </p:stCondLst>
                                  <p:childTnLst>
                                    <p:set>
                                      <p:cBhvr>
                                        <p:cTn dur="1" fill="hold" id="86">
                                          <p:stCondLst>
                                            <p:cond delay="0"/>
                                          </p:stCondLst>
                                        </p:cTn>
                                        <p:tgtEl>
                                          <p:spTgt spid="17"/>
                                        </p:tgtEl>
                                        <p:attrNameLst>
                                          <p:attrName>style.visibility</p:attrName>
                                        </p:attrNameLst>
                                      </p:cBhvr>
                                      <p:to>
                                        <p:strVal val="visible"/>
                                      </p:to>
                                    </p:set>
                                    <p:animEffect filter="fade" transition="in">
                                      <p:cBhvr>
                                        <p:cTn dur="500" id="87"/>
                                        <p:tgtEl>
                                          <p:spTgt spid="17"/>
                                        </p:tgtEl>
                                      </p:cBhvr>
                                    </p:animEffect>
                                  </p:childTnLst>
                                </p:cTn>
                              </p:par>
                              <p:par>
                                <p:cTn fill="hold" id="88" nodeType="withEffect" presetClass="entr" presetID="10" presetSubtype="0">
                                  <p:stCondLst>
                                    <p:cond delay="0"/>
                                  </p:stCondLst>
                                  <p:childTnLst>
                                    <p:set>
                                      <p:cBhvr>
                                        <p:cTn dur="1" fill="hold" id="89">
                                          <p:stCondLst>
                                            <p:cond delay="0"/>
                                          </p:stCondLst>
                                        </p:cTn>
                                        <p:tgtEl>
                                          <p:spTgt spid="65"/>
                                        </p:tgtEl>
                                        <p:attrNameLst>
                                          <p:attrName>style.visibility</p:attrName>
                                        </p:attrNameLst>
                                      </p:cBhvr>
                                      <p:to>
                                        <p:strVal val="visible"/>
                                      </p:to>
                                    </p:set>
                                    <p:animEffect filter="fade" transition="in">
                                      <p:cBhvr>
                                        <p:cTn dur="500" id="90"/>
                                        <p:tgtEl>
                                          <p:spTgt spid="65"/>
                                        </p:tgtEl>
                                      </p:cBhvr>
                                    </p:animEffect>
                                  </p:childTnLst>
                                </p:cTn>
                              </p:par>
                              <p:par>
                                <p:cTn fill="hold" id="91" nodeType="withEffect" presetClass="entr" presetID="10" presetSubtype="0">
                                  <p:stCondLst>
                                    <p:cond delay="0"/>
                                  </p:stCondLst>
                                  <p:childTnLst>
                                    <p:set>
                                      <p:cBhvr>
                                        <p:cTn dur="1" fill="hold" id="92">
                                          <p:stCondLst>
                                            <p:cond delay="0"/>
                                          </p:stCondLst>
                                        </p:cTn>
                                        <p:tgtEl>
                                          <p:spTgt spid="66"/>
                                        </p:tgtEl>
                                        <p:attrNameLst>
                                          <p:attrName>style.visibility</p:attrName>
                                        </p:attrNameLst>
                                      </p:cBhvr>
                                      <p:to>
                                        <p:strVal val="visible"/>
                                      </p:to>
                                    </p:set>
                                    <p:animEffect filter="fade" transition="in">
                                      <p:cBhvr>
                                        <p:cTn dur="500" id="93"/>
                                        <p:tgtEl>
                                          <p:spTgt spid="6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3"/>
      <p:bldP grpId="0" spid="44"/>
      <p:bldP grpId="0" spid="45"/>
      <p:bldP grpId="0" spid="46"/>
      <p:bldP grpId="0" spid="47"/>
      <p:bldP grpId="0" spid="48"/>
      <p:bldP grpId="0" spid="59"/>
      <p:bldP grpId="0" spid="60"/>
      <p:bldP grpId="0" spid="61"/>
      <p:bldP grpId="0" spid="62"/>
      <p:bldP grpId="0" spid="63"/>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矩形 4">
            <a:extLst>
              <a:ext uri="{FF2B5EF4-FFF2-40B4-BE49-F238E27FC236}">
                <a16:creationId xmlns:a16="http://schemas.microsoft.com/office/drawing/2014/main" id="{19EF3663-654A-4CEF-9AD1-BE12DD901E0B}"/>
              </a:ext>
            </a:extLst>
          </p:cNvPr>
          <p:cNvSpPr/>
          <p:nvPr/>
        </p:nvSpPr>
        <p:spPr>
          <a:xfrm>
            <a:off x="0" y="0"/>
            <a:ext cx="12192000" cy="68824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52" name="组合 51">
            <a:extLst>
              <a:ext uri="{FF2B5EF4-FFF2-40B4-BE49-F238E27FC236}">
                <a16:creationId xmlns:a16="http://schemas.microsoft.com/office/drawing/2014/main" id="{781011EA-0A9F-47CE-9E74-B49B5A3981D5}"/>
              </a:ext>
            </a:extLst>
          </p:cNvPr>
          <p:cNvGrpSpPr/>
          <p:nvPr/>
        </p:nvGrpSpPr>
        <p:grpSpPr>
          <a:xfrm flipH="1">
            <a:off x="0" y="3848950"/>
            <a:ext cx="7564120" cy="2929757"/>
            <a:chOff x="4628634" y="2425469"/>
            <a:chExt cx="7564120" cy="2929757"/>
          </a:xfrm>
        </p:grpSpPr>
        <p:sp>
          <p:nvSpPr>
            <p:cNvPr id="53" name="任意多边形 25">
              <a:extLst>
                <a:ext uri="{FF2B5EF4-FFF2-40B4-BE49-F238E27FC236}">
                  <a16:creationId xmlns:a16="http://schemas.microsoft.com/office/drawing/2014/main" id="{A7464078-A1F8-476C-8402-F8A30CF1CDEB}"/>
                </a:ext>
              </a:extLst>
            </p:cNvPr>
            <p:cNvSpPr/>
            <p:nvPr/>
          </p:nvSpPr>
          <p:spPr>
            <a:xfrm flipH="1" rot="21101712">
              <a:off x="7481551" y="2805435"/>
              <a:ext cx="3298951" cy="906780"/>
            </a:xfrm>
            <a:custGeom>
              <a:gdLst>
                <a:gd fmla="*/ 0 w 3563938" name="connsiteX0"/>
                <a:gd fmla="*/ 0 h 2124075" name="connsiteY0"/>
                <a:gd fmla="*/ 0 w 3563938" name="connsiteX1"/>
                <a:gd fmla="*/ 2124075 h 2124075" name="connsiteY1"/>
                <a:gd fmla="*/ 3563938 w 3563938" name="connsiteX2"/>
                <a:gd fmla="*/ 2124075 h 2124075" name="connsiteY2"/>
                <a:gd fmla="*/ 3563938 w 3563938" name="connsiteX3"/>
                <a:gd fmla="*/ 1463644 h 2124075" name="connsiteY3"/>
                <a:gd fmla="*/ 0 w 3563938" name="connsiteX4"/>
                <a:gd fmla="*/ 0 h 212407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124075" w="3563938">
                  <a:moveTo>
                    <a:pt x="0" y="0"/>
                  </a:moveTo>
                  <a:lnTo>
                    <a:pt x="0" y="2124075"/>
                  </a:lnTo>
                  <a:lnTo>
                    <a:pt x="3563938" y="2124075"/>
                  </a:lnTo>
                  <a:lnTo>
                    <a:pt x="3563938" y="1463644"/>
                  </a:lnTo>
                  <a:lnTo>
                    <a:pt x="0" y="0"/>
                  </a:lnTo>
                  <a:close/>
                </a:path>
              </a:pathLst>
            </a:custGeom>
            <a:solidFill>
              <a:srgbClr val="1A2C2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altLang="en-US" lang="zh-CN"/>
            </a:p>
          </p:txBody>
        </p:sp>
        <p:sp>
          <p:nvSpPr>
            <p:cNvPr id="54" name="任意多边形 22">
              <a:extLst>
                <a:ext uri="{FF2B5EF4-FFF2-40B4-BE49-F238E27FC236}">
                  <a16:creationId xmlns:a16="http://schemas.microsoft.com/office/drawing/2014/main" id="{D2C2E08A-84A1-453B-A729-E5E1A255B284}"/>
                </a:ext>
              </a:extLst>
            </p:cNvPr>
            <p:cNvSpPr/>
            <p:nvPr/>
          </p:nvSpPr>
          <p:spPr>
            <a:xfrm flipH="1">
              <a:off x="4628634" y="2425469"/>
              <a:ext cx="7564120" cy="2929757"/>
            </a:xfrm>
            <a:custGeom>
              <a:gdLst>
                <a:gd fmla="*/ 0 w 3563938" name="connsiteX0"/>
                <a:gd fmla="*/ 0 h 2124075" name="connsiteY0"/>
                <a:gd fmla="*/ 0 w 3563938" name="connsiteX1"/>
                <a:gd fmla="*/ 2124075 h 2124075" name="connsiteY1"/>
                <a:gd fmla="*/ 3563938 w 3563938" name="connsiteX2"/>
                <a:gd fmla="*/ 2124075 h 2124075" name="connsiteY2"/>
                <a:gd fmla="*/ 3563938 w 3563938" name="connsiteX3"/>
                <a:gd fmla="*/ 1463644 h 2124075" name="connsiteY3"/>
                <a:gd fmla="*/ 0 w 3563938" name="connsiteX4"/>
                <a:gd fmla="*/ 0 h 212407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124075" w="3563938">
                  <a:moveTo>
                    <a:pt x="0" y="0"/>
                  </a:moveTo>
                  <a:lnTo>
                    <a:pt x="0" y="2124075"/>
                  </a:lnTo>
                  <a:lnTo>
                    <a:pt x="3563938" y="2124075"/>
                  </a:lnTo>
                  <a:lnTo>
                    <a:pt x="3563938" y="1463644"/>
                  </a:lnTo>
                  <a:lnTo>
                    <a:pt x="0"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altLang="en-US" lang="zh-CN"/>
            </a:p>
          </p:txBody>
        </p:sp>
      </p:grpSp>
      <p:grpSp>
        <p:nvGrpSpPr>
          <p:cNvPr id="55" name="组合 54">
            <a:extLst>
              <a:ext uri="{FF2B5EF4-FFF2-40B4-BE49-F238E27FC236}">
                <a16:creationId xmlns:a16="http://schemas.microsoft.com/office/drawing/2014/main" id="{FCD44D24-3CC3-4450-AA5F-3D1E798FF9AF}"/>
              </a:ext>
            </a:extLst>
          </p:cNvPr>
          <p:cNvGrpSpPr/>
          <p:nvPr/>
        </p:nvGrpSpPr>
        <p:grpSpPr>
          <a:xfrm>
            <a:off x="0" y="4055563"/>
            <a:ext cx="12192000" cy="2783285"/>
            <a:chOff x="0" y="3513989"/>
            <a:chExt cx="7564120" cy="3324860"/>
          </a:xfrm>
        </p:grpSpPr>
        <p:sp>
          <p:nvSpPr>
            <p:cNvPr id="56" name="任意多边形 25">
              <a:extLst>
                <a:ext uri="{FF2B5EF4-FFF2-40B4-BE49-F238E27FC236}">
                  <a16:creationId xmlns:a16="http://schemas.microsoft.com/office/drawing/2014/main" id="{90811B5D-8D48-4609-B547-F8E245AE6775}"/>
                </a:ext>
              </a:extLst>
            </p:cNvPr>
            <p:cNvSpPr/>
            <p:nvPr/>
          </p:nvSpPr>
          <p:spPr>
            <a:xfrm flipH="1">
              <a:off x="0" y="3513989"/>
              <a:ext cx="7011670" cy="3170555"/>
            </a:xfrm>
            <a:custGeom>
              <a:gdLst>
                <a:gd fmla="*/ 0 w 3563938" name="connsiteX0"/>
                <a:gd fmla="*/ 0 h 2124075" name="connsiteY0"/>
                <a:gd fmla="*/ 0 w 3563938" name="connsiteX1"/>
                <a:gd fmla="*/ 2124075 h 2124075" name="connsiteY1"/>
                <a:gd fmla="*/ 3563938 w 3563938" name="connsiteX2"/>
                <a:gd fmla="*/ 2124075 h 2124075" name="connsiteY2"/>
                <a:gd fmla="*/ 3563938 w 3563938" name="connsiteX3"/>
                <a:gd fmla="*/ 1463644 h 2124075" name="connsiteY3"/>
                <a:gd fmla="*/ 0 w 3563938" name="connsiteX4"/>
                <a:gd fmla="*/ 0 h 212407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124075" w="3563938">
                  <a:moveTo>
                    <a:pt x="0" y="0"/>
                  </a:moveTo>
                  <a:lnTo>
                    <a:pt x="0" y="2124075"/>
                  </a:lnTo>
                  <a:lnTo>
                    <a:pt x="3563938" y="2124075"/>
                  </a:lnTo>
                  <a:lnTo>
                    <a:pt x="3563938" y="1463644"/>
                  </a:lnTo>
                  <a:lnTo>
                    <a:pt x="0" y="0"/>
                  </a:lnTo>
                  <a:close/>
                </a:path>
              </a:pathLst>
            </a:custGeom>
            <a:solidFill>
              <a:srgbClr val="1A2C2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altLang="en-US" lang="zh-CN"/>
            </a:p>
          </p:txBody>
        </p:sp>
        <p:sp>
          <p:nvSpPr>
            <p:cNvPr id="57" name="任意多边形 22">
              <a:extLst>
                <a:ext uri="{FF2B5EF4-FFF2-40B4-BE49-F238E27FC236}">
                  <a16:creationId xmlns:a16="http://schemas.microsoft.com/office/drawing/2014/main" id="{FD1FDCC4-33CB-4C1A-9604-5204DF89513D}"/>
                </a:ext>
              </a:extLst>
            </p:cNvPr>
            <p:cNvSpPr/>
            <p:nvPr/>
          </p:nvSpPr>
          <p:spPr>
            <a:xfrm flipH="1">
              <a:off x="0" y="3741319"/>
              <a:ext cx="7564120" cy="3097530"/>
            </a:xfrm>
            <a:custGeom>
              <a:gdLst>
                <a:gd fmla="*/ 0 w 3563938" name="connsiteX0"/>
                <a:gd fmla="*/ 0 h 2124075" name="connsiteY0"/>
                <a:gd fmla="*/ 0 w 3563938" name="connsiteX1"/>
                <a:gd fmla="*/ 2124075 h 2124075" name="connsiteY1"/>
                <a:gd fmla="*/ 3563938 w 3563938" name="connsiteX2"/>
                <a:gd fmla="*/ 2124075 h 2124075" name="connsiteY2"/>
                <a:gd fmla="*/ 3563938 w 3563938" name="connsiteX3"/>
                <a:gd fmla="*/ 1463644 h 2124075" name="connsiteY3"/>
                <a:gd fmla="*/ 0 w 3563938" name="connsiteX4"/>
                <a:gd fmla="*/ 0 h 212407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124075" w="3563938">
                  <a:moveTo>
                    <a:pt x="0" y="0"/>
                  </a:moveTo>
                  <a:lnTo>
                    <a:pt x="0" y="2124075"/>
                  </a:lnTo>
                  <a:lnTo>
                    <a:pt x="3563938" y="2124075"/>
                  </a:lnTo>
                  <a:lnTo>
                    <a:pt x="3563938" y="1463644"/>
                  </a:lnTo>
                  <a:lnTo>
                    <a:pt x="0"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altLang="en-US" lang="zh-CN"/>
            </a:p>
          </p:txBody>
        </p:sp>
      </p:grpSp>
      <p:sp>
        <p:nvSpPr>
          <p:cNvPr id="50" name="iconfont-11910-5686862">
            <a:extLst>
              <a:ext uri="{FF2B5EF4-FFF2-40B4-BE49-F238E27FC236}">
                <a16:creationId xmlns:a16="http://schemas.microsoft.com/office/drawing/2014/main" id="{4DC61638-FC57-4364-A3FD-A327641EE806}"/>
              </a:ext>
            </a:extLst>
          </p:cNvPr>
          <p:cNvSpPr>
            <a:spLocks noChangeAspect="1"/>
          </p:cNvSpPr>
          <p:nvPr/>
        </p:nvSpPr>
        <p:spPr bwMode="auto">
          <a:xfrm rot="16200000">
            <a:off x="11289824" y="5791914"/>
            <a:ext cx="320765" cy="366309"/>
          </a:xfrm>
          <a:custGeom>
            <a:gdLst>
              <a:gd fmla="*/ 4621 w 9242" name="T0"/>
              <a:gd fmla="*/ 10555 h 10555" name="T1"/>
              <a:gd fmla="*/ 4034 w 9242" name="T2"/>
              <a:gd fmla="*/ 10285 h 10555" name="T3"/>
              <a:gd fmla="*/ 244 w 9242" name="T4"/>
              <a:gd fmla="*/ 5872 h 10555" name="T5"/>
              <a:gd fmla="*/ 127 w 9242" name="T6"/>
              <a:gd fmla="*/ 5043 h 10555" name="T7"/>
              <a:gd fmla="*/ 831 w 9242" name="T8"/>
              <a:gd fmla="*/ 4592 h 10555" name="T9"/>
              <a:gd fmla="*/ 2221 w 9242" name="T10"/>
              <a:gd fmla="*/ 4592 h 10555" name="T11"/>
              <a:gd fmla="*/ 2221 w 9242" name="T12"/>
              <a:gd fmla="*/ 1200 h 10555" name="T13"/>
              <a:gd fmla="*/ 3421 w 9242" name="T14"/>
              <a:gd fmla="*/ 0 h 10555" name="T15"/>
              <a:gd fmla="*/ 5821 w 9242" name="T16"/>
              <a:gd fmla="*/ 0 h 10555" name="T17"/>
              <a:gd fmla="*/ 7021 w 9242" name="T18"/>
              <a:gd fmla="*/ 1200 h 10555" name="T19"/>
              <a:gd fmla="*/ 7021 w 9242" name="T20"/>
              <a:gd fmla="*/ 4591 h 10555" name="T21"/>
              <a:gd fmla="*/ 8411 w 9242" name="T22"/>
              <a:gd fmla="*/ 4591 h 10555" name="T23"/>
              <a:gd fmla="*/ 9115 w 9242" name="T24"/>
              <a:gd fmla="*/ 5042 h 10555" name="T25"/>
              <a:gd fmla="*/ 8999 w 9242" name="T26"/>
              <a:gd fmla="*/ 5871 h 10555" name="T27"/>
              <a:gd fmla="*/ 5209 w 9242" name="T28"/>
              <a:gd fmla="*/ 10285 h 10555" name="T29"/>
              <a:gd fmla="*/ 4621 w 9242" name="T30"/>
              <a:gd fmla="*/ 10555 h 10555" name="T31"/>
              <a:gd fmla="*/ 886 w 9242" name="T32"/>
              <a:gd fmla="*/ 5392 h 10555" name="T33"/>
              <a:gd fmla="*/ 4621 w 9242" name="T34"/>
              <a:gd fmla="*/ 9742 h 10555" name="T35"/>
              <a:gd fmla="*/ 8356 w 9242" name="T36"/>
              <a:gd fmla="*/ 5392 h 10555" name="T37"/>
              <a:gd fmla="*/ 6221 w 9242" name="T38"/>
              <a:gd fmla="*/ 5392 h 10555" name="T39"/>
              <a:gd fmla="*/ 6221 w 9242" name="T40"/>
              <a:gd fmla="*/ 1200 h 10555" name="T41"/>
              <a:gd fmla="*/ 5821 w 9242" name="T42"/>
              <a:gd fmla="*/ 800 h 10555" name="T43"/>
              <a:gd fmla="*/ 3421 w 9242" name="T44"/>
              <a:gd fmla="*/ 800 h 10555" name="T45"/>
              <a:gd fmla="*/ 3021 w 9242" name="T46"/>
              <a:gd fmla="*/ 1200 h 10555" name="T47"/>
              <a:gd fmla="*/ 3021 w 9242" name="T48"/>
              <a:gd fmla="*/ 5391 h 10555" name="T49"/>
              <a:gd fmla="*/ 886 w 9242" name="T50"/>
              <a:gd fmla="*/ 5391 h 10555" name="T51"/>
              <a:gd fmla="*/ 886 w 9242" name="T52"/>
              <a:gd fmla="*/ 5392 h 10555"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10555" w="9242">
                <a:moveTo>
                  <a:pt x="4621" y="10555"/>
                </a:moveTo>
                <a:cubicBezTo>
                  <a:pt x="4395" y="10555"/>
                  <a:pt x="4181" y="10456"/>
                  <a:pt x="4034" y="10285"/>
                </a:cubicBezTo>
                <a:lnTo>
                  <a:pt x="244" y="5872"/>
                </a:lnTo>
                <a:cubicBezTo>
                  <a:pt x="44" y="5640"/>
                  <a:pt x="0" y="5322"/>
                  <a:pt x="127" y="5043"/>
                </a:cubicBezTo>
                <a:cubicBezTo>
                  <a:pt x="255" y="4765"/>
                  <a:pt x="525" y="4592"/>
                  <a:pt x="831" y="4592"/>
                </a:cubicBezTo>
                <a:lnTo>
                  <a:pt x="2221" y="4592"/>
                </a:lnTo>
                <a:lnTo>
                  <a:pt x="2221" y="1200"/>
                </a:lnTo>
                <a:cubicBezTo>
                  <a:pt x="2221" y="539"/>
                  <a:pt x="2760" y="0"/>
                  <a:pt x="3421" y="0"/>
                </a:cubicBezTo>
                <a:lnTo>
                  <a:pt x="5821" y="0"/>
                </a:lnTo>
                <a:cubicBezTo>
                  <a:pt x="6482" y="0"/>
                  <a:pt x="7021" y="539"/>
                  <a:pt x="7021" y="1200"/>
                </a:cubicBezTo>
                <a:lnTo>
                  <a:pt x="7021" y="4591"/>
                </a:lnTo>
                <a:lnTo>
                  <a:pt x="8411" y="4591"/>
                </a:lnTo>
                <a:cubicBezTo>
                  <a:pt x="8717" y="4591"/>
                  <a:pt x="8987" y="4764"/>
                  <a:pt x="9115" y="5042"/>
                </a:cubicBezTo>
                <a:cubicBezTo>
                  <a:pt x="9242" y="5321"/>
                  <a:pt x="9199" y="5639"/>
                  <a:pt x="8999" y="5871"/>
                </a:cubicBezTo>
                <a:lnTo>
                  <a:pt x="5209" y="10285"/>
                </a:lnTo>
                <a:cubicBezTo>
                  <a:pt x="5061" y="10457"/>
                  <a:pt x="4847" y="10555"/>
                  <a:pt x="4621" y="10555"/>
                </a:cubicBezTo>
                <a:close/>
                <a:moveTo>
                  <a:pt x="886" y="5392"/>
                </a:moveTo>
                <a:lnTo>
                  <a:pt x="4621" y="9742"/>
                </a:lnTo>
                <a:lnTo>
                  <a:pt x="8356" y="5392"/>
                </a:lnTo>
                <a:lnTo>
                  <a:pt x="6221" y="5392"/>
                </a:lnTo>
                <a:lnTo>
                  <a:pt x="6221" y="1200"/>
                </a:lnTo>
                <a:cubicBezTo>
                  <a:pt x="6221" y="980"/>
                  <a:pt x="6041" y="800"/>
                  <a:pt x="5821" y="800"/>
                </a:cubicBezTo>
                <a:lnTo>
                  <a:pt x="3421" y="800"/>
                </a:lnTo>
                <a:cubicBezTo>
                  <a:pt x="3201" y="800"/>
                  <a:pt x="3021" y="980"/>
                  <a:pt x="3021" y="1200"/>
                </a:cubicBezTo>
                <a:lnTo>
                  <a:pt x="3021" y="5391"/>
                </a:lnTo>
                <a:lnTo>
                  <a:pt x="886" y="5391"/>
                </a:lnTo>
                <a:lnTo>
                  <a:pt x="886" y="5392"/>
                </a:lnTo>
                <a:close/>
              </a:path>
            </a:pathLst>
          </a:custGeom>
          <a:solidFill>
            <a:schemeClr val="bg1"/>
          </a:solidFill>
          <a:ln>
            <a:solidFill>
              <a:schemeClr val="bg1"/>
            </a:solidFill>
          </a:ln>
        </p:spPr>
        <p:txBody>
          <a:bodyPr/>
          <a:lstStyle/>
          <a:p>
            <a:endParaRPr altLang="en-US" lang="zh-CN">
              <a:cs typeface="+mn-ea"/>
              <a:sym typeface="+mn-lt"/>
            </a:endParaRPr>
          </a:p>
        </p:txBody>
      </p:sp>
      <p:grpSp>
        <p:nvGrpSpPr>
          <p:cNvPr id="113" name="组合 112">
            <a:extLst>
              <a:ext uri="{FF2B5EF4-FFF2-40B4-BE49-F238E27FC236}">
                <a16:creationId xmlns:a16="http://schemas.microsoft.com/office/drawing/2014/main" id="{C1462A28-9025-4C6D-B77F-C5F44542EC65}"/>
              </a:ext>
            </a:extLst>
          </p:cNvPr>
          <p:cNvGrpSpPr/>
          <p:nvPr/>
        </p:nvGrpSpPr>
        <p:grpSpPr>
          <a:xfrm>
            <a:off x="590055" y="306178"/>
            <a:ext cx="2520772" cy="727106"/>
            <a:chOff x="749688" y="1694464"/>
            <a:chExt cx="3003256" cy="866277"/>
          </a:xfrm>
        </p:grpSpPr>
        <p:grpSp>
          <p:nvGrpSpPr>
            <p:cNvPr id="114" name="组合 113">
              <a:extLst>
                <a:ext uri="{FF2B5EF4-FFF2-40B4-BE49-F238E27FC236}">
                  <a16:creationId xmlns:a16="http://schemas.microsoft.com/office/drawing/2014/main" id="{55FEB6BD-0EC1-4FBF-BABE-961839923DA5}"/>
                </a:ext>
              </a:extLst>
            </p:cNvPr>
            <p:cNvGrpSpPr/>
            <p:nvPr/>
          </p:nvGrpSpPr>
          <p:grpSpPr>
            <a:xfrm>
              <a:off x="749688" y="1694464"/>
              <a:ext cx="827841" cy="827841"/>
              <a:chOff x="746993" y="1581912"/>
              <a:chExt cx="940393" cy="940393"/>
            </a:xfrm>
          </p:grpSpPr>
          <p:sp>
            <p:nvSpPr>
              <p:cNvPr id="118" name="椭圆 117">
                <a:extLst>
                  <a:ext uri="{FF2B5EF4-FFF2-40B4-BE49-F238E27FC236}">
                    <a16:creationId xmlns:a16="http://schemas.microsoft.com/office/drawing/2014/main" id="{7D76EE4E-F0EA-4E12-935E-2336E3704F78}"/>
                  </a:ext>
                </a:extLst>
              </p:cNvPr>
              <p:cNvSpPr/>
              <p:nvPr/>
            </p:nvSpPr>
            <p:spPr>
              <a:xfrm>
                <a:off x="746993" y="1581912"/>
                <a:ext cx="940393" cy="940393"/>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200"/>
              </a:p>
            </p:txBody>
          </p:sp>
          <p:sp>
            <p:nvSpPr>
              <p:cNvPr id="119" name="矩形 118">
                <a:extLst>
                  <a:ext uri="{FF2B5EF4-FFF2-40B4-BE49-F238E27FC236}">
                    <a16:creationId xmlns:a16="http://schemas.microsoft.com/office/drawing/2014/main" id="{D9E92A8B-7EDA-49C3-874A-847761501131}"/>
                  </a:ext>
                </a:extLst>
              </p:cNvPr>
              <p:cNvSpPr/>
              <p:nvPr/>
            </p:nvSpPr>
            <p:spPr>
              <a:xfrm>
                <a:off x="878584" y="1673783"/>
                <a:ext cx="677207" cy="783773"/>
              </a:xfrm>
              <a:prstGeom prst="rect">
                <a:avLst/>
              </a:prstGeom>
            </p:spPr>
            <p:txBody>
              <a:bodyPr wrap="none">
                <a:spAutoFit/>
              </a:bodyPr>
              <a:lstStyle/>
              <a:p>
                <a:pPr algn="ctr" defTabSz="914400" eaLnBrk="0" fontAlgn="base" hangingPunct="0" lvl="0">
                  <a:spcBef>
                    <a:spcPct val="0"/>
                  </a:spcBef>
                  <a:spcAft>
                    <a:spcPct val="0"/>
                  </a:spcAft>
                </a:pPr>
                <a:r>
                  <a:rPr altLang="zh-CN" b="1" lang="en-US" sz="1600">
                    <a:solidFill>
                      <a:schemeClr val="bg1"/>
                    </a:solidFill>
                    <a:latin charset="0" panose="020b0604020202020204" pitchFamily="34" typeface="Arial"/>
                  </a:rPr>
                  <a:t>LO</a:t>
                </a:r>
              </a:p>
              <a:p>
                <a:pPr algn="ctr" defTabSz="914400" eaLnBrk="0" fontAlgn="base" hangingPunct="0" lvl="0">
                  <a:spcBef>
                    <a:spcPct val="0"/>
                  </a:spcBef>
                  <a:spcAft>
                    <a:spcPct val="0"/>
                  </a:spcAft>
                </a:pPr>
                <a:r>
                  <a:rPr altLang="zh-CN" b="1" lang="en-US" sz="1600">
                    <a:solidFill>
                      <a:schemeClr val="bg1"/>
                    </a:solidFill>
                    <a:latin charset="0" panose="020b0604020202020204" pitchFamily="34" typeface="Arial"/>
                  </a:rPr>
                  <a:t>GO</a:t>
                </a:r>
              </a:p>
            </p:txBody>
          </p:sp>
        </p:grpSp>
        <p:grpSp>
          <p:nvGrpSpPr>
            <p:cNvPr id="115" name="组合 114">
              <a:extLst>
                <a:ext uri="{FF2B5EF4-FFF2-40B4-BE49-F238E27FC236}">
                  <a16:creationId xmlns:a16="http://schemas.microsoft.com/office/drawing/2014/main" id="{22B4593E-CFAC-436C-B1EA-9A604C56865D}"/>
                </a:ext>
              </a:extLst>
            </p:cNvPr>
            <p:cNvGrpSpPr/>
            <p:nvPr/>
          </p:nvGrpSpPr>
          <p:grpSpPr>
            <a:xfrm>
              <a:off x="1681291" y="1865445"/>
              <a:ext cx="2071653" cy="695296"/>
              <a:chOff x="1661950" y="1711123"/>
              <a:chExt cx="2071653" cy="695296"/>
            </a:xfrm>
          </p:grpSpPr>
          <p:sp>
            <p:nvSpPr>
              <p:cNvPr id="116" name="Text Box 6">
                <a:extLst>
                  <a:ext uri="{FF2B5EF4-FFF2-40B4-BE49-F238E27FC236}">
                    <a16:creationId xmlns:a16="http://schemas.microsoft.com/office/drawing/2014/main" id="{6135923E-DB78-4507-B374-334DB4B0CA29}"/>
                  </a:ext>
                </a:extLst>
              </p:cNvPr>
              <p:cNvSpPr txBox="1">
                <a:spLocks noChangeArrowheads="1"/>
              </p:cNvSpPr>
              <p:nvPr/>
            </p:nvSpPr>
            <p:spPr bwMode="auto">
              <a:xfrm>
                <a:off x="1661950" y="1711123"/>
                <a:ext cx="2071653" cy="38872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0" compatLnSpc="1" lIns="0" numCol="1" rIns="0" tIns="0" vert="horz" wrap="square">
                <a:prstTxWarp prst="textNoShape">
                  <a:avLst/>
                </a:prstTxWarp>
              </a:bodyPr>
              <a:lstStyle/>
              <a:p>
                <a:r>
                  <a:rPr altLang="en-US" b="1" lang="zh-CN" sz="2000">
                    <a:solidFill>
                      <a:srgbClr val="C00000"/>
                    </a:solidFill>
                    <a:cs typeface="+mn-ea"/>
                    <a:sym typeface="+mn-lt"/>
                  </a:rPr>
                  <a:t>公司名称</a:t>
                </a:r>
              </a:p>
            </p:txBody>
          </p:sp>
          <p:sp>
            <p:nvSpPr>
              <p:cNvPr id="117" name="Text Box 6">
                <a:extLst>
                  <a:ext uri="{FF2B5EF4-FFF2-40B4-BE49-F238E27FC236}">
                    <a16:creationId xmlns:a16="http://schemas.microsoft.com/office/drawing/2014/main" id="{CF2ECC65-30A9-46EF-8A31-47898B43CA10}"/>
                  </a:ext>
                </a:extLst>
              </p:cNvPr>
              <p:cNvSpPr txBox="1">
                <a:spLocks noChangeArrowheads="1"/>
              </p:cNvSpPr>
              <p:nvPr/>
            </p:nvSpPr>
            <p:spPr bwMode="auto">
              <a:xfrm>
                <a:off x="1674167" y="2059374"/>
                <a:ext cx="1443784" cy="34704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0" compatLnSpc="1" lIns="0" numCol="1" rIns="0" tIns="0" vert="horz" wrap="square">
                <a:prstTxWarp prst="textNoShape">
                  <a:avLst/>
                </a:prstTxWarp>
              </a:bodyPr>
              <a:lstStyle/>
              <a:p>
                <a:r>
                  <a:rPr altLang="zh-CN" lang="en-US" sz="1400">
                    <a:solidFill>
                      <a:srgbClr val="5D5D5D"/>
                    </a:solidFill>
                    <a:cs typeface="+mn-ea"/>
                    <a:sym typeface="+mn-lt"/>
                  </a:rPr>
                  <a:t>COMPANY NAME</a:t>
                </a:r>
              </a:p>
            </p:txBody>
          </p:sp>
        </p:grpSp>
      </p:grpSp>
      <p:sp>
        <p:nvSpPr>
          <p:cNvPr id="121" name="文本框 120">
            <a:extLst>
              <a:ext uri="{FF2B5EF4-FFF2-40B4-BE49-F238E27FC236}">
                <a16:creationId xmlns:a16="http://schemas.microsoft.com/office/drawing/2014/main" id="{18AEB41D-9F9E-4302-957B-24735CC70E60}"/>
              </a:ext>
            </a:extLst>
          </p:cNvPr>
          <p:cNvSpPr txBox="1"/>
          <p:nvPr/>
        </p:nvSpPr>
        <p:spPr>
          <a:xfrm>
            <a:off x="3110827" y="2097205"/>
            <a:ext cx="6033485" cy="1188720"/>
          </a:xfrm>
          <a:prstGeom prst="rect">
            <a:avLst/>
          </a:prstGeom>
          <a:noFill/>
        </p:spPr>
        <p:txBody>
          <a:bodyPr rtlCol="0" wrap="square">
            <a:spAutoFit/>
          </a:bodyPr>
          <a:lstStyle/>
          <a:p>
            <a:pPr algn="dist"/>
            <a:r>
              <a:rPr altLang="en-US" b="1" lang="zh-CN" sz="7200">
                <a:solidFill>
                  <a:srgbClr val="C00000"/>
                </a:solidFill>
                <a:cs typeface="+mn-ea"/>
                <a:sym typeface="+mn-lt"/>
              </a:rPr>
              <a:t>安全操作培训</a:t>
            </a:r>
          </a:p>
        </p:txBody>
      </p:sp>
      <p:grpSp>
        <p:nvGrpSpPr>
          <p:cNvPr id="4" name="组合 3">
            <a:extLst>
              <a:ext uri="{FF2B5EF4-FFF2-40B4-BE49-F238E27FC236}">
                <a16:creationId xmlns:a16="http://schemas.microsoft.com/office/drawing/2014/main" id="{B3D0409B-F5BF-4B95-ABBE-44F2FD49847F}"/>
              </a:ext>
            </a:extLst>
          </p:cNvPr>
          <p:cNvGrpSpPr/>
          <p:nvPr/>
        </p:nvGrpSpPr>
        <p:grpSpPr>
          <a:xfrm>
            <a:off x="10762376" y="638570"/>
            <a:ext cx="494629" cy="103423"/>
            <a:chOff x="11168944" y="697728"/>
            <a:chExt cx="494629" cy="103423"/>
          </a:xfrm>
        </p:grpSpPr>
        <p:sp>
          <p:nvSpPr>
            <p:cNvPr id="140" name="椭圆 139">
              <a:extLst>
                <a:ext uri="{FF2B5EF4-FFF2-40B4-BE49-F238E27FC236}">
                  <a16:creationId xmlns:a16="http://schemas.microsoft.com/office/drawing/2014/main" id="{1AC9658E-1626-473E-ABD4-EEC7C6666AD1}"/>
                </a:ext>
              </a:extLst>
            </p:cNvPr>
            <p:cNvSpPr/>
            <p:nvPr/>
          </p:nvSpPr>
          <p:spPr>
            <a:xfrm>
              <a:off x="11168944" y="697728"/>
              <a:ext cx="103423" cy="103423"/>
            </a:xfrm>
            <a:prstGeom prst="ellipse">
              <a:avLst/>
            </a:prstGeom>
            <a:solidFill>
              <a:srgbClr val="C00000"/>
            </a:solidFill>
            <a:ln>
              <a:solidFill>
                <a:schemeClr val="bg1"/>
              </a:solidFill>
            </a:ln>
            <a:effectLst>
              <a:outerShdw algn="tl" blurRad="279400" dir="2700000" dist="38100" rotWithShape="0" sx="101000" sy="10100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cs typeface="+mn-ea"/>
                <a:sym typeface="+mn-lt"/>
              </a:endParaRPr>
            </a:p>
          </p:txBody>
        </p:sp>
        <p:sp>
          <p:nvSpPr>
            <p:cNvPr id="141" name="椭圆 140">
              <a:extLst>
                <a:ext uri="{FF2B5EF4-FFF2-40B4-BE49-F238E27FC236}">
                  <a16:creationId xmlns:a16="http://schemas.microsoft.com/office/drawing/2014/main" id="{F1B15D8C-6CDF-4844-985C-0F6C33750924}"/>
                </a:ext>
              </a:extLst>
            </p:cNvPr>
            <p:cNvSpPr/>
            <p:nvPr/>
          </p:nvSpPr>
          <p:spPr>
            <a:xfrm>
              <a:off x="11364547" y="697728"/>
              <a:ext cx="103423" cy="103423"/>
            </a:xfrm>
            <a:prstGeom prst="ellipse">
              <a:avLst/>
            </a:prstGeom>
            <a:solidFill>
              <a:srgbClr val="C00000"/>
            </a:solidFill>
            <a:ln>
              <a:solidFill>
                <a:schemeClr val="bg1"/>
              </a:solidFill>
            </a:ln>
            <a:effectLst>
              <a:outerShdw algn="tl" blurRad="279400" dir="2700000" dist="38100" rotWithShape="0" sx="101000" sy="10100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cs typeface="+mn-ea"/>
                <a:sym typeface="+mn-lt"/>
              </a:endParaRPr>
            </a:p>
          </p:txBody>
        </p:sp>
        <p:sp>
          <p:nvSpPr>
            <p:cNvPr id="142" name="椭圆 141">
              <a:extLst>
                <a:ext uri="{FF2B5EF4-FFF2-40B4-BE49-F238E27FC236}">
                  <a16:creationId xmlns:a16="http://schemas.microsoft.com/office/drawing/2014/main" id="{A3FE2B82-7888-4805-A431-C4D8A2DE2F6D}"/>
                </a:ext>
              </a:extLst>
            </p:cNvPr>
            <p:cNvSpPr/>
            <p:nvPr/>
          </p:nvSpPr>
          <p:spPr>
            <a:xfrm>
              <a:off x="11560150" y="697728"/>
              <a:ext cx="103423" cy="103423"/>
            </a:xfrm>
            <a:prstGeom prst="ellipse">
              <a:avLst/>
            </a:prstGeom>
            <a:solidFill>
              <a:srgbClr val="C00000"/>
            </a:solidFill>
            <a:ln>
              <a:solidFill>
                <a:schemeClr val="bg1"/>
              </a:solidFill>
            </a:ln>
            <a:effectLst>
              <a:outerShdw algn="tl" blurRad="279400" dir="2700000" dist="38100" rotWithShape="0" sx="101000" sy="10100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cs typeface="+mn-ea"/>
                <a:sym typeface="+mn-lt"/>
              </a:endParaRPr>
            </a:p>
          </p:txBody>
        </p:sp>
      </p:grpSp>
      <p:grpSp>
        <p:nvGrpSpPr>
          <p:cNvPr id="145" name="组合 144">
            <a:extLst>
              <a:ext uri="{FF2B5EF4-FFF2-40B4-BE49-F238E27FC236}">
                <a16:creationId xmlns:a16="http://schemas.microsoft.com/office/drawing/2014/main" id="{E1E89D55-0692-47CC-B206-0A5718C2D261}"/>
              </a:ext>
            </a:extLst>
          </p:cNvPr>
          <p:cNvGrpSpPr/>
          <p:nvPr/>
        </p:nvGrpSpPr>
        <p:grpSpPr>
          <a:xfrm>
            <a:off x="3162889" y="1244727"/>
            <a:ext cx="2646283" cy="612561"/>
            <a:chOff x="6265778" y="3008339"/>
            <a:chExt cx="4527283" cy="1047974"/>
          </a:xfrm>
        </p:grpSpPr>
        <p:sp>
          <p:nvSpPr>
            <p:cNvPr id="146" name="矩形: 圆角 145">
              <a:extLst>
                <a:ext uri="{FF2B5EF4-FFF2-40B4-BE49-F238E27FC236}">
                  <a16:creationId xmlns:a16="http://schemas.microsoft.com/office/drawing/2014/main" id="{A9E5C1A8-76D9-4BEB-AFD0-EBC794236E66}"/>
                </a:ext>
              </a:extLst>
            </p:cNvPr>
            <p:cNvSpPr/>
            <p:nvPr/>
          </p:nvSpPr>
          <p:spPr>
            <a:xfrm>
              <a:off x="6265778" y="3008339"/>
              <a:ext cx="4527283" cy="1047974"/>
            </a:xfrm>
            <a:prstGeom prst="roundRect">
              <a:avLst>
                <a:gd fmla="val 50000" name="adj"/>
              </a:avLst>
            </a:prstGeom>
            <a:solidFill>
              <a:srgbClr val="C00000"/>
            </a:solidFill>
            <a:ln>
              <a:noFill/>
            </a:ln>
            <a:effectLst>
              <a:outerShdw algn="tl" blurRad="279400" dir="2700000" dist="38100" rotWithShape="0" sx="101000" sy="10100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z="1050">
                <a:cs typeface="+mn-ea"/>
                <a:sym typeface="+mn-lt"/>
              </a:endParaRPr>
            </a:p>
          </p:txBody>
        </p:sp>
        <p:sp>
          <p:nvSpPr>
            <p:cNvPr id="147" name="文本框 146">
              <a:extLst>
                <a:ext uri="{FF2B5EF4-FFF2-40B4-BE49-F238E27FC236}">
                  <a16:creationId xmlns:a16="http://schemas.microsoft.com/office/drawing/2014/main" id="{C1E257DF-B3A5-451F-A8F3-7780D2FB49CB}"/>
                </a:ext>
              </a:extLst>
            </p:cNvPr>
            <p:cNvSpPr txBox="1"/>
            <p:nvPr/>
          </p:nvSpPr>
          <p:spPr>
            <a:xfrm>
              <a:off x="6455970" y="3137414"/>
              <a:ext cx="4093740" cy="782181"/>
            </a:xfrm>
            <a:prstGeom prst="rect">
              <a:avLst/>
            </a:prstGeom>
            <a:noFill/>
          </p:spPr>
          <p:txBody>
            <a:bodyPr rtlCol="0" wrap="square">
              <a:spAutoFit/>
            </a:bodyPr>
            <a:lstStyle/>
            <a:p>
              <a:pPr algn="ctr"/>
              <a:r>
                <a:rPr altLang="en-US" b="1" lang="zh-CN" sz="2400">
                  <a:solidFill>
                    <a:schemeClr val="bg1"/>
                  </a:solidFill>
                  <a:cs typeface="+mn-ea"/>
                  <a:sym typeface="+mn-lt"/>
                </a:rPr>
                <a:t>第三部分</a:t>
              </a:r>
            </a:p>
          </p:txBody>
        </p:sp>
      </p:grpSp>
      <p:grpSp>
        <p:nvGrpSpPr>
          <p:cNvPr id="148" name="组合 147">
            <a:extLst>
              <a:ext uri="{FF2B5EF4-FFF2-40B4-BE49-F238E27FC236}">
                <a16:creationId xmlns:a16="http://schemas.microsoft.com/office/drawing/2014/main" id="{5A781EAC-3044-4FA4-9BD5-198CA9CCC392}"/>
              </a:ext>
            </a:extLst>
          </p:cNvPr>
          <p:cNvGrpSpPr/>
          <p:nvPr/>
        </p:nvGrpSpPr>
        <p:grpSpPr>
          <a:xfrm>
            <a:off x="2272980" y="2478244"/>
            <a:ext cx="567789" cy="234124"/>
            <a:chOff x="3888124" y="1264394"/>
            <a:chExt cx="567789" cy="234124"/>
          </a:xfrm>
          <a:solidFill>
            <a:srgbClr val="1A2C2B"/>
          </a:solidFill>
        </p:grpSpPr>
        <p:grpSp>
          <p:nvGrpSpPr>
            <p:cNvPr id="149" name="íṡļíḍe">
              <a:extLst>
                <a:ext uri="{FF2B5EF4-FFF2-40B4-BE49-F238E27FC236}">
                  <a16:creationId xmlns:a16="http://schemas.microsoft.com/office/drawing/2014/main" id="{40EBAFF1-CBE4-4FB4-B72E-828640A8922A}"/>
                </a:ext>
              </a:extLst>
            </p:cNvPr>
            <p:cNvGrpSpPr/>
            <p:nvPr/>
          </p:nvGrpSpPr>
          <p:grpSpPr>
            <a:xfrm>
              <a:off x="3888124" y="1264394"/>
              <a:ext cx="194460" cy="234124"/>
              <a:chOff x="6932220" y="2026513"/>
              <a:chExt cx="194460" cy="234124"/>
            </a:xfrm>
            <a:grpFill/>
          </p:grpSpPr>
          <p:sp>
            <p:nvSpPr>
              <p:cNvPr id="156" name="îSḻíḍé">
                <a:extLst>
                  <a:ext uri="{FF2B5EF4-FFF2-40B4-BE49-F238E27FC236}">
                    <a16:creationId xmlns:a16="http://schemas.microsoft.com/office/drawing/2014/main" id="{73B7809B-87EA-4911-8BBF-093E1AA9720B}"/>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157" name="íṧliḍè">
                <a:extLst>
                  <a:ext uri="{FF2B5EF4-FFF2-40B4-BE49-F238E27FC236}">
                    <a16:creationId xmlns:a16="http://schemas.microsoft.com/office/drawing/2014/main" id="{65B3800D-DFB1-44C4-BD57-D84ED854CB65}"/>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150" name="íṡļíḍe">
              <a:extLst>
                <a:ext uri="{FF2B5EF4-FFF2-40B4-BE49-F238E27FC236}">
                  <a16:creationId xmlns:a16="http://schemas.microsoft.com/office/drawing/2014/main" id="{CC3562DB-1284-41A5-8AE7-CBBBBA666256}"/>
                </a:ext>
              </a:extLst>
            </p:cNvPr>
            <p:cNvGrpSpPr/>
            <p:nvPr/>
          </p:nvGrpSpPr>
          <p:grpSpPr>
            <a:xfrm>
              <a:off x="4082583" y="1264394"/>
              <a:ext cx="194460" cy="234124"/>
              <a:chOff x="6932220" y="2026513"/>
              <a:chExt cx="194460" cy="234124"/>
            </a:xfrm>
            <a:grpFill/>
          </p:grpSpPr>
          <p:sp>
            <p:nvSpPr>
              <p:cNvPr id="154" name="îSḻíḍé">
                <a:extLst>
                  <a:ext uri="{FF2B5EF4-FFF2-40B4-BE49-F238E27FC236}">
                    <a16:creationId xmlns:a16="http://schemas.microsoft.com/office/drawing/2014/main" id="{E7E8C6CF-6317-45CE-B4B2-AE75C1B4BD63}"/>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155" name="íṧliḍè">
                <a:extLst>
                  <a:ext uri="{FF2B5EF4-FFF2-40B4-BE49-F238E27FC236}">
                    <a16:creationId xmlns:a16="http://schemas.microsoft.com/office/drawing/2014/main" id="{A473CCA9-59F7-4CD2-BC02-57F91ADB63D0}"/>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151" name="íṡļíḍe">
              <a:extLst>
                <a:ext uri="{FF2B5EF4-FFF2-40B4-BE49-F238E27FC236}">
                  <a16:creationId xmlns:a16="http://schemas.microsoft.com/office/drawing/2014/main" id="{FCCFC1B3-2B8D-42D1-967B-860989487C9F}"/>
                </a:ext>
              </a:extLst>
            </p:cNvPr>
            <p:cNvGrpSpPr/>
            <p:nvPr/>
          </p:nvGrpSpPr>
          <p:grpSpPr>
            <a:xfrm>
              <a:off x="4261453" y="1264394"/>
              <a:ext cx="194460" cy="234124"/>
              <a:chOff x="6932220" y="2026513"/>
              <a:chExt cx="194460" cy="234124"/>
            </a:xfrm>
            <a:grpFill/>
          </p:grpSpPr>
          <p:sp>
            <p:nvSpPr>
              <p:cNvPr id="152" name="îSḻíḍé">
                <a:extLst>
                  <a:ext uri="{FF2B5EF4-FFF2-40B4-BE49-F238E27FC236}">
                    <a16:creationId xmlns:a16="http://schemas.microsoft.com/office/drawing/2014/main" id="{864E7E3E-27AB-4D12-88CF-3C2AD5715DB5}"/>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153" name="íṧliḍè">
                <a:extLst>
                  <a:ext uri="{FF2B5EF4-FFF2-40B4-BE49-F238E27FC236}">
                    <a16:creationId xmlns:a16="http://schemas.microsoft.com/office/drawing/2014/main" id="{675490E5-0FDA-4010-8151-B189E378AC70}"/>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sp>
        <p:nvSpPr>
          <p:cNvPr id="3" name="矩形 2">
            <a:extLst>
              <a:ext uri="{FF2B5EF4-FFF2-40B4-BE49-F238E27FC236}">
                <a16:creationId xmlns:a16="http://schemas.microsoft.com/office/drawing/2014/main" id="{BEEF7AD9-52D9-4BD9-8C77-AD5E84A2EC91}"/>
              </a:ext>
            </a:extLst>
          </p:cNvPr>
          <p:cNvSpPr/>
          <p:nvPr/>
        </p:nvSpPr>
        <p:spPr>
          <a:xfrm>
            <a:off x="3371740" y="3280227"/>
            <a:ext cx="5511658" cy="457200"/>
          </a:xfrm>
          <a:prstGeom prst="rect">
            <a:avLst/>
          </a:prstGeom>
        </p:spPr>
        <p:txBody>
          <a:bodyPr wrap="square">
            <a:spAutoFit/>
          </a:bodyPr>
          <a:lstStyle/>
          <a:p>
            <a:pPr algn="dist"/>
            <a:r>
              <a:rPr altLang="zh-CN" lang="en-US" sz="2400">
                <a:solidFill>
                  <a:srgbClr val="1A2C2B"/>
                </a:solidFill>
              </a:rPr>
              <a:t>Safety operation training</a:t>
            </a:r>
          </a:p>
        </p:txBody>
      </p:sp>
      <p:grpSp>
        <p:nvGrpSpPr>
          <p:cNvPr id="158" name="组合 157">
            <a:extLst>
              <a:ext uri="{FF2B5EF4-FFF2-40B4-BE49-F238E27FC236}">
                <a16:creationId xmlns:a16="http://schemas.microsoft.com/office/drawing/2014/main" id="{CD8C7D17-13A4-4B56-99E0-5DA7B111B311}"/>
              </a:ext>
            </a:extLst>
          </p:cNvPr>
          <p:cNvGrpSpPr/>
          <p:nvPr/>
        </p:nvGrpSpPr>
        <p:grpSpPr>
          <a:xfrm flipH="1">
            <a:off x="9414371" y="2478244"/>
            <a:ext cx="567789" cy="234124"/>
            <a:chOff x="3888124" y="1264394"/>
            <a:chExt cx="567789" cy="234124"/>
          </a:xfrm>
          <a:solidFill>
            <a:srgbClr val="1A2C2B"/>
          </a:solidFill>
        </p:grpSpPr>
        <p:grpSp>
          <p:nvGrpSpPr>
            <p:cNvPr id="159" name="íṡļíḍe">
              <a:extLst>
                <a:ext uri="{FF2B5EF4-FFF2-40B4-BE49-F238E27FC236}">
                  <a16:creationId xmlns:a16="http://schemas.microsoft.com/office/drawing/2014/main" id="{D40F5FCE-C9EE-4C40-99C9-C1A9CDD0506F}"/>
                </a:ext>
              </a:extLst>
            </p:cNvPr>
            <p:cNvGrpSpPr/>
            <p:nvPr/>
          </p:nvGrpSpPr>
          <p:grpSpPr>
            <a:xfrm>
              <a:off x="3888124" y="1264394"/>
              <a:ext cx="194460" cy="234124"/>
              <a:chOff x="6932220" y="2026513"/>
              <a:chExt cx="194460" cy="234124"/>
            </a:xfrm>
            <a:grpFill/>
          </p:grpSpPr>
          <p:sp>
            <p:nvSpPr>
              <p:cNvPr id="166" name="îSḻíḍé">
                <a:extLst>
                  <a:ext uri="{FF2B5EF4-FFF2-40B4-BE49-F238E27FC236}">
                    <a16:creationId xmlns:a16="http://schemas.microsoft.com/office/drawing/2014/main" id="{19468470-6A3A-48F6-8CA1-E21DF66265DB}"/>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167" name="íṧliḍè">
                <a:extLst>
                  <a:ext uri="{FF2B5EF4-FFF2-40B4-BE49-F238E27FC236}">
                    <a16:creationId xmlns:a16="http://schemas.microsoft.com/office/drawing/2014/main" id="{7B2F2881-7DC0-4587-B254-16AB793BCE6E}"/>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160" name="íṡļíḍe">
              <a:extLst>
                <a:ext uri="{FF2B5EF4-FFF2-40B4-BE49-F238E27FC236}">
                  <a16:creationId xmlns:a16="http://schemas.microsoft.com/office/drawing/2014/main" id="{37AB4F3C-54B3-4069-9F37-F31A2C71318E}"/>
                </a:ext>
              </a:extLst>
            </p:cNvPr>
            <p:cNvGrpSpPr/>
            <p:nvPr/>
          </p:nvGrpSpPr>
          <p:grpSpPr>
            <a:xfrm>
              <a:off x="4082583" y="1264394"/>
              <a:ext cx="194460" cy="234124"/>
              <a:chOff x="6932220" y="2026513"/>
              <a:chExt cx="194460" cy="234124"/>
            </a:xfrm>
            <a:grpFill/>
          </p:grpSpPr>
          <p:sp>
            <p:nvSpPr>
              <p:cNvPr id="164" name="îSḻíḍé">
                <a:extLst>
                  <a:ext uri="{FF2B5EF4-FFF2-40B4-BE49-F238E27FC236}">
                    <a16:creationId xmlns:a16="http://schemas.microsoft.com/office/drawing/2014/main" id="{19611528-6CF1-465E-B16D-BC9A30780BA7}"/>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165" name="íṧliḍè">
                <a:extLst>
                  <a:ext uri="{FF2B5EF4-FFF2-40B4-BE49-F238E27FC236}">
                    <a16:creationId xmlns:a16="http://schemas.microsoft.com/office/drawing/2014/main" id="{D03E645C-FCF4-48E9-B132-C89F5B170E8B}"/>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161" name="íṡļíḍe">
              <a:extLst>
                <a:ext uri="{FF2B5EF4-FFF2-40B4-BE49-F238E27FC236}">
                  <a16:creationId xmlns:a16="http://schemas.microsoft.com/office/drawing/2014/main" id="{4C14FA79-CE35-4616-84EA-C850EE171EF6}"/>
                </a:ext>
              </a:extLst>
            </p:cNvPr>
            <p:cNvGrpSpPr/>
            <p:nvPr/>
          </p:nvGrpSpPr>
          <p:grpSpPr>
            <a:xfrm>
              <a:off x="4261453" y="1264394"/>
              <a:ext cx="194460" cy="234124"/>
              <a:chOff x="6932220" y="2026513"/>
              <a:chExt cx="194460" cy="234124"/>
            </a:xfrm>
            <a:grpFill/>
          </p:grpSpPr>
          <p:sp>
            <p:nvSpPr>
              <p:cNvPr id="162" name="îSḻíḍé">
                <a:extLst>
                  <a:ext uri="{FF2B5EF4-FFF2-40B4-BE49-F238E27FC236}">
                    <a16:creationId xmlns:a16="http://schemas.microsoft.com/office/drawing/2014/main" id="{67C7A3A9-5E4F-41CC-BDF5-7C48DF1F0A40}"/>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163" name="íṧliḍè">
                <a:extLst>
                  <a:ext uri="{FF2B5EF4-FFF2-40B4-BE49-F238E27FC236}">
                    <a16:creationId xmlns:a16="http://schemas.microsoft.com/office/drawing/2014/main" id="{CAB43ADB-AE8B-429F-AC7B-546C405B1F6C}"/>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spTree>
    <p:custDataLst>
      <p:tags r:id="rId2"/>
    </p:custDataLst>
    <p:extLst>
      <p:ext uri="{BB962C8B-B14F-4D97-AF65-F5344CB8AC3E}">
        <p14:creationId val="223446642"/>
      </p:ext>
    </p:extLst>
  </p:cSld>
  <p:clrMapOvr>
    <a:masterClrMapping/>
  </p:clrMapOvr>
  <mc:AlternateContent>
    <mc:Choice Requires="p14">
      <p:transition advTm="3000" p14:dur="1200" spd="slow">
        <p14:prism/>
      </p:transition>
    </mc:Choice>
    <mc:Fallback>
      <p:transition advTm="3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0" presetSubtype="0">
                                  <p:stCondLst>
                                    <p:cond delay="0"/>
                                  </p:stCondLst>
                                  <p:childTnLst>
                                    <p:set>
                                      <p:cBhvr>
                                        <p:cTn dur="1" fill="hold" id="6">
                                          <p:stCondLst>
                                            <p:cond delay="0"/>
                                          </p:stCondLst>
                                        </p:cTn>
                                        <p:tgtEl>
                                          <p:spTgt spid="113"/>
                                        </p:tgtEl>
                                        <p:attrNameLst>
                                          <p:attrName>style.visibility</p:attrName>
                                        </p:attrNameLst>
                                      </p:cBhvr>
                                      <p:to>
                                        <p:strVal val="visible"/>
                                      </p:to>
                                    </p:set>
                                    <p:animEffect filter="fade" transition="in">
                                      <p:cBhvr>
                                        <p:cTn dur="500" id="7"/>
                                        <p:tgtEl>
                                          <p:spTgt spid="113"/>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22" presetSubtype="8">
                                  <p:stCondLst>
                                    <p:cond delay="0"/>
                                  </p:stCondLst>
                                  <p:childTnLst>
                                    <p:set>
                                      <p:cBhvr>
                                        <p:cTn dur="1" fill="hold" id="11">
                                          <p:stCondLst>
                                            <p:cond delay="0"/>
                                          </p:stCondLst>
                                        </p:cTn>
                                        <p:tgtEl>
                                          <p:spTgt spid="4"/>
                                        </p:tgtEl>
                                        <p:attrNameLst>
                                          <p:attrName>style.visibility</p:attrName>
                                        </p:attrNameLst>
                                      </p:cBhvr>
                                      <p:to>
                                        <p:strVal val="visible"/>
                                      </p:to>
                                    </p:set>
                                    <p:animEffect filter="wipe(left)" transition="in">
                                      <p:cBhvr>
                                        <p:cTn dur="500" id="12"/>
                                        <p:tgtEl>
                                          <p:spTgt spid="4"/>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id="15" nodeType="clickEffect" presetClass="entr" presetID="22" presetSubtype="8">
                                  <p:stCondLst>
                                    <p:cond delay="0"/>
                                  </p:stCondLst>
                                  <p:childTnLst>
                                    <p:set>
                                      <p:cBhvr>
                                        <p:cTn dur="1" fill="hold" id="16">
                                          <p:stCondLst>
                                            <p:cond delay="0"/>
                                          </p:stCondLst>
                                        </p:cTn>
                                        <p:tgtEl>
                                          <p:spTgt spid="52"/>
                                        </p:tgtEl>
                                        <p:attrNameLst>
                                          <p:attrName>style.visibility</p:attrName>
                                        </p:attrNameLst>
                                      </p:cBhvr>
                                      <p:to>
                                        <p:strVal val="visible"/>
                                      </p:to>
                                    </p:set>
                                    <p:animEffect filter="wipe(left)" transition="in">
                                      <p:cBhvr>
                                        <p:cTn dur="500" id="17"/>
                                        <p:tgtEl>
                                          <p:spTgt spid="52"/>
                                        </p:tgtEl>
                                      </p:cBhvr>
                                    </p:animEffect>
                                  </p:childTnLst>
                                </p:cTn>
                              </p:par>
                              <p:par>
                                <p:cTn fill="hold" id="18" nodeType="withEffect" presetClass="entr" presetID="22" presetSubtype="2">
                                  <p:stCondLst>
                                    <p:cond delay="0"/>
                                  </p:stCondLst>
                                  <p:childTnLst>
                                    <p:set>
                                      <p:cBhvr>
                                        <p:cTn dur="1" fill="hold" id="19">
                                          <p:stCondLst>
                                            <p:cond delay="0"/>
                                          </p:stCondLst>
                                        </p:cTn>
                                        <p:tgtEl>
                                          <p:spTgt spid="55"/>
                                        </p:tgtEl>
                                        <p:attrNameLst>
                                          <p:attrName>style.visibility</p:attrName>
                                        </p:attrNameLst>
                                      </p:cBhvr>
                                      <p:to>
                                        <p:strVal val="visible"/>
                                      </p:to>
                                    </p:set>
                                    <p:animEffect filter="wipe(right)" transition="in">
                                      <p:cBhvr>
                                        <p:cTn dur="500" id="20"/>
                                        <p:tgtEl>
                                          <p:spTgt spid="55"/>
                                        </p:tgtEl>
                                      </p:cBhvr>
                                    </p:animEffect>
                                  </p:childTnLst>
                                </p:cTn>
                              </p:par>
                            </p:childTnLst>
                          </p:cTn>
                        </p:par>
                      </p:childTnLst>
                    </p:cTn>
                  </p:par>
                  <p:par>
                    <p:cTn fill="hold" id="21" nodeType="clickPar">
                      <p:stCondLst>
                        <p:cond delay="indefinite"/>
                      </p:stCondLst>
                      <p:childTnLst>
                        <p:par>
                          <p:cTn fill="hold" id="22" nodeType="afterGroup">
                            <p:stCondLst>
                              <p:cond delay="0"/>
                            </p:stCondLst>
                            <p:childTnLst>
                              <p:par>
                                <p:cTn fill="hold" grpId="0" id="23" nodeType="clickEffect" presetClass="entr" presetID="22" presetSubtype="8">
                                  <p:stCondLst>
                                    <p:cond delay="0"/>
                                  </p:stCondLst>
                                  <p:childTnLst>
                                    <p:set>
                                      <p:cBhvr>
                                        <p:cTn dur="1" fill="hold" id="24">
                                          <p:stCondLst>
                                            <p:cond delay="0"/>
                                          </p:stCondLst>
                                        </p:cTn>
                                        <p:tgtEl>
                                          <p:spTgt spid="50"/>
                                        </p:tgtEl>
                                        <p:attrNameLst>
                                          <p:attrName>style.visibility</p:attrName>
                                        </p:attrNameLst>
                                      </p:cBhvr>
                                      <p:to>
                                        <p:strVal val="visible"/>
                                      </p:to>
                                    </p:set>
                                    <p:animEffect filter="wipe(left)" transition="in">
                                      <p:cBhvr>
                                        <p:cTn dur="500" id="25"/>
                                        <p:tgtEl>
                                          <p:spTgt spid="50"/>
                                        </p:tgtEl>
                                      </p:cBhvr>
                                    </p:animEffect>
                                  </p:childTnLst>
                                </p:cTn>
                              </p:par>
                            </p:childTnLst>
                          </p:cTn>
                        </p:par>
                      </p:childTnLst>
                    </p:cTn>
                  </p:par>
                  <p:par>
                    <p:cTn fill="hold" id="26" nodeType="clickPar">
                      <p:stCondLst>
                        <p:cond delay="indefinite"/>
                      </p:stCondLst>
                      <p:childTnLst>
                        <p:par>
                          <p:cTn fill="hold" id="27" nodeType="afterGroup">
                            <p:stCondLst>
                              <p:cond delay="0"/>
                            </p:stCondLst>
                            <p:childTnLst>
                              <p:par>
                                <p:cTn fill="hold" id="28" nodeType="clickEffect" presetClass="entr" presetID="31" presetSubtype="0">
                                  <p:stCondLst>
                                    <p:cond delay="0"/>
                                  </p:stCondLst>
                                  <p:childTnLst>
                                    <p:set>
                                      <p:cBhvr>
                                        <p:cTn dur="1" fill="hold" id="29">
                                          <p:stCondLst>
                                            <p:cond delay="0"/>
                                          </p:stCondLst>
                                        </p:cTn>
                                        <p:tgtEl>
                                          <p:spTgt spid="145"/>
                                        </p:tgtEl>
                                        <p:attrNameLst>
                                          <p:attrName>style.visibility</p:attrName>
                                        </p:attrNameLst>
                                      </p:cBhvr>
                                      <p:to>
                                        <p:strVal val="visible"/>
                                      </p:to>
                                    </p:set>
                                    <p:anim calcmode="lin" valueType="num">
                                      <p:cBhvr>
                                        <p:cTn dur="1000" fill="hold" id="30"/>
                                        <p:tgtEl>
                                          <p:spTgt spid="145"/>
                                        </p:tgtEl>
                                        <p:attrNameLst>
                                          <p:attrName>ppt_w</p:attrName>
                                        </p:attrNameLst>
                                      </p:cBhvr>
                                      <p:tavLst>
                                        <p:tav tm="0">
                                          <p:val>
                                            <p:fltVal val="0"/>
                                          </p:val>
                                        </p:tav>
                                        <p:tav tm="100000">
                                          <p:val>
                                            <p:strVal val="#ppt_w"/>
                                          </p:val>
                                        </p:tav>
                                      </p:tavLst>
                                    </p:anim>
                                    <p:anim calcmode="lin" valueType="num">
                                      <p:cBhvr>
                                        <p:cTn dur="1000" fill="hold" id="31"/>
                                        <p:tgtEl>
                                          <p:spTgt spid="145"/>
                                        </p:tgtEl>
                                        <p:attrNameLst>
                                          <p:attrName>ppt_h</p:attrName>
                                        </p:attrNameLst>
                                      </p:cBhvr>
                                      <p:tavLst>
                                        <p:tav tm="0">
                                          <p:val>
                                            <p:fltVal val="0"/>
                                          </p:val>
                                        </p:tav>
                                        <p:tav tm="100000">
                                          <p:val>
                                            <p:strVal val="#ppt_h"/>
                                          </p:val>
                                        </p:tav>
                                      </p:tavLst>
                                    </p:anim>
                                    <p:anim calcmode="lin" valueType="num">
                                      <p:cBhvr>
                                        <p:cTn dur="1000" fill="hold" id="32"/>
                                        <p:tgtEl>
                                          <p:spTgt spid="145"/>
                                        </p:tgtEl>
                                        <p:attrNameLst>
                                          <p:attrName>style.rotation</p:attrName>
                                        </p:attrNameLst>
                                      </p:cBhvr>
                                      <p:tavLst>
                                        <p:tav tm="0">
                                          <p:val>
                                            <p:fltVal val="90"/>
                                          </p:val>
                                        </p:tav>
                                        <p:tav tm="100000">
                                          <p:val>
                                            <p:fltVal val="0"/>
                                          </p:val>
                                        </p:tav>
                                      </p:tavLst>
                                    </p:anim>
                                    <p:animEffect filter="fade" transition="in">
                                      <p:cBhvr>
                                        <p:cTn dur="1000" id="33"/>
                                        <p:tgtEl>
                                          <p:spTgt spid="145"/>
                                        </p:tgtEl>
                                      </p:cBhvr>
                                    </p:animEffect>
                                  </p:childTnLst>
                                </p:cTn>
                              </p:par>
                            </p:childTnLst>
                          </p:cTn>
                        </p:par>
                      </p:childTnLst>
                    </p:cTn>
                  </p:par>
                  <p:par>
                    <p:cTn fill="hold" id="34" nodeType="clickPar">
                      <p:stCondLst>
                        <p:cond delay="indefinite"/>
                      </p:stCondLst>
                      <p:childTnLst>
                        <p:par>
                          <p:cTn fill="hold" id="35" nodeType="afterGroup">
                            <p:stCondLst>
                              <p:cond delay="0"/>
                            </p:stCondLst>
                            <p:childTnLst>
                              <p:par>
                                <p:cTn fill="hold" id="36" nodeType="clickEffect" presetClass="entr" presetID="2" presetSubtype="8">
                                  <p:stCondLst>
                                    <p:cond delay="0"/>
                                  </p:stCondLst>
                                  <p:childTnLst>
                                    <p:set>
                                      <p:cBhvr>
                                        <p:cTn dur="1" fill="hold" id="37">
                                          <p:stCondLst>
                                            <p:cond delay="0"/>
                                          </p:stCondLst>
                                        </p:cTn>
                                        <p:tgtEl>
                                          <p:spTgt spid="148"/>
                                        </p:tgtEl>
                                        <p:attrNameLst>
                                          <p:attrName>style.visibility</p:attrName>
                                        </p:attrNameLst>
                                      </p:cBhvr>
                                      <p:to>
                                        <p:strVal val="visible"/>
                                      </p:to>
                                    </p:set>
                                    <p:anim calcmode="lin" valueType="num">
                                      <p:cBhvr additive="base">
                                        <p:cTn dur="500" fill="hold" id="38"/>
                                        <p:tgtEl>
                                          <p:spTgt spid="148"/>
                                        </p:tgtEl>
                                        <p:attrNameLst>
                                          <p:attrName>ppt_x</p:attrName>
                                        </p:attrNameLst>
                                      </p:cBhvr>
                                      <p:tavLst>
                                        <p:tav tm="0">
                                          <p:val>
                                            <p:strVal val="0-#ppt_w/2"/>
                                          </p:val>
                                        </p:tav>
                                        <p:tav tm="100000">
                                          <p:val>
                                            <p:strVal val="#ppt_x"/>
                                          </p:val>
                                        </p:tav>
                                      </p:tavLst>
                                    </p:anim>
                                    <p:anim calcmode="lin" valueType="num">
                                      <p:cBhvr additive="base">
                                        <p:cTn dur="500" fill="hold" id="39"/>
                                        <p:tgtEl>
                                          <p:spTgt spid="148"/>
                                        </p:tgtEl>
                                        <p:attrNameLst>
                                          <p:attrName>ppt_y</p:attrName>
                                        </p:attrNameLst>
                                      </p:cBhvr>
                                      <p:tavLst>
                                        <p:tav tm="0">
                                          <p:val>
                                            <p:strVal val="#ppt_y"/>
                                          </p:val>
                                        </p:tav>
                                        <p:tav tm="100000">
                                          <p:val>
                                            <p:strVal val="#ppt_y"/>
                                          </p:val>
                                        </p:tav>
                                      </p:tavLst>
                                    </p:anim>
                                  </p:childTnLst>
                                </p:cTn>
                              </p:par>
                              <p:par>
                                <p:cTn fill="hold" id="40" nodeType="withEffect" presetClass="entr" presetID="2" presetSubtype="2">
                                  <p:stCondLst>
                                    <p:cond delay="0"/>
                                  </p:stCondLst>
                                  <p:childTnLst>
                                    <p:set>
                                      <p:cBhvr>
                                        <p:cTn dur="1" fill="hold" id="41">
                                          <p:stCondLst>
                                            <p:cond delay="0"/>
                                          </p:stCondLst>
                                        </p:cTn>
                                        <p:tgtEl>
                                          <p:spTgt spid="158"/>
                                        </p:tgtEl>
                                        <p:attrNameLst>
                                          <p:attrName>style.visibility</p:attrName>
                                        </p:attrNameLst>
                                      </p:cBhvr>
                                      <p:to>
                                        <p:strVal val="visible"/>
                                      </p:to>
                                    </p:set>
                                    <p:anim calcmode="lin" valueType="num">
                                      <p:cBhvr additive="base">
                                        <p:cTn dur="500" fill="hold" id="42"/>
                                        <p:tgtEl>
                                          <p:spTgt spid="158"/>
                                        </p:tgtEl>
                                        <p:attrNameLst>
                                          <p:attrName>ppt_x</p:attrName>
                                        </p:attrNameLst>
                                      </p:cBhvr>
                                      <p:tavLst>
                                        <p:tav tm="0">
                                          <p:val>
                                            <p:strVal val="1+#ppt_w/2"/>
                                          </p:val>
                                        </p:tav>
                                        <p:tav tm="100000">
                                          <p:val>
                                            <p:strVal val="#ppt_x"/>
                                          </p:val>
                                        </p:tav>
                                      </p:tavLst>
                                    </p:anim>
                                    <p:anim calcmode="lin" valueType="num">
                                      <p:cBhvr additive="base">
                                        <p:cTn dur="500" fill="hold" id="43"/>
                                        <p:tgtEl>
                                          <p:spTgt spid="158"/>
                                        </p:tgtEl>
                                        <p:attrNameLst>
                                          <p:attrName>ppt_y</p:attrName>
                                        </p:attrNameLst>
                                      </p:cBhvr>
                                      <p:tavLst>
                                        <p:tav tm="0">
                                          <p:val>
                                            <p:strVal val="#ppt_y"/>
                                          </p:val>
                                        </p:tav>
                                        <p:tav tm="100000">
                                          <p:val>
                                            <p:strVal val="#ppt_y"/>
                                          </p:val>
                                        </p:tav>
                                      </p:tavLst>
                                    </p:anim>
                                  </p:childTnLst>
                                </p:cTn>
                              </p:par>
                            </p:childTnLst>
                          </p:cTn>
                        </p:par>
                      </p:childTnLst>
                    </p:cTn>
                  </p:par>
                  <p:par>
                    <p:cTn fill="hold" id="44" nodeType="clickPar">
                      <p:stCondLst>
                        <p:cond delay="indefinite"/>
                      </p:stCondLst>
                      <p:childTnLst>
                        <p:par>
                          <p:cTn fill="hold" id="45" nodeType="afterGroup">
                            <p:stCondLst>
                              <p:cond delay="0"/>
                            </p:stCondLst>
                            <p:childTnLst>
                              <p:par>
                                <p:cTn fill="hold" grpId="0" id="46" nodeType="clickEffect" presetClass="entr" presetID="22" presetSubtype="8">
                                  <p:stCondLst>
                                    <p:cond delay="0"/>
                                  </p:stCondLst>
                                  <p:childTnLst>
                                    <p:set>
                                      <p:cBhvr>
                                        <p:cTn dur="1" fill="hold" id="47">
                                          <p:stCondLst>
                                            <p:cond delay="0"/>
                                          </p:stCondLst>
                                        </p:cTn>
                                        <p:tgtEl>
                                          <p:spTgt spid="121"/>
                                        </p:tgtEl>
                                        <p:attrNameLst>
                                          <p:attrName>style.visibility</p:attrName>
                                        </p:attrNameLst>
                                      </p:cBhvr>
                                      <p:to>
                                        <p:strVal val="visible"/>
                                      </p:to>
                                    </p:set>
                                    <p:animEffect filter="wipe(left)" transition="in">
                                      <p:cBhvr>
                                        <p:cTn dur="500" id="48"/>
                                        <p:tgtEl>
                                          <p:spTgt spid="121"/>
                                        </p:tgtEl>
                                      </p:cBhvr>
                                    </p:animEffect>
                                  </p:childTnLst>
                                </p:cTn>
                              </p:par>
                            </p:childTnLst>
                          </p:cTn>
                        </p:par>
                      </p:childTnLst>
                    </p:cTn>
                  </p:par>
                  <p:par>
                    <p:cTn fill="hold" id="49" nodeType="clickPar">
                      <p:stCondLst>
                        <p:cond delay="indefinite"/>
                      </p:stCondLst>
                      <p:childTnLst>
                        <p:par>
                          <p:cTn fill="hold" id="50" nodeType="afterGroup">
                            <p:stCondLst>
                              <p:cond delay="0"/>
                            </p:stCondLst>
                            <p:childTnLst>
                              <p:par>
                                <p:cTn fill="hold" grpId="0" id="51" nodeType="clickEffect" presetClass="entr" presetID="42" presetSubtype="0">
                                  <p:stCondLst>
                                    <p:cond delay="0"/>
                                  </p:stCondLst>
                                  <p:childTnLst>
                                    <p:set>
                                      <p:cBhvr>
                                        <p:cTn dur="1" fill="hold" id="52">
                                          <p:stCondLst>
                                            <p:cond delay="0"/>
                                          </p:stCondLst>
                                        </p:cTn>
                                        <p:tgtEl>
                                          <p:spTgt spid="3"/>
                                        </p:tgtEl>
                                        <p:attrNameLst>
                                          <p:attrName>style.visibility</p:attrName>
                                        </p:attrNameLst>
                                      </p:cBhvr>
                                      <p:to>
                                        <p:strVal val="visible"/>
                                      </p:to>
                                    </p:set>
                                    <p:animEffect filter="fade" transition="in">
                                      <p:cBhvr>
                                        <p:cTn dur="1000" id="53"/>
                                        <p:tgtEl>
                                          <p:spTgt spid="3"/>
                                        </p:tgtEl>
                                      </p:cBhvr>
                                    </p:animEffect>
                                    <p:anim calcmode="lin" valueType="num">
                                      <p:cBhvr>
                                        <p:cTn dur="1000" fill="hold" id="54"/>
                                        <p:tgtEl>
                                          <p:spTgt spid="3"/>
                                        </p:tgtEl>
                                        <p:attrNameLst>
                                          <p:attrName>ppt_x</p:attrName>
                                        </p:attrNameLst>
                                      </p:cBhvr>
                                      <p:tavLst>
                                        <p:tav tm="0">
                                          <p:val>
                                            <p:strVal val="#ppt_x"/>
                                          </p:val>
                                        </p:tav>
                                        <p:tav tm="100000">
                                          <p:val>
                                            <p:strVal val="#ppt_x"/>
                                          </p:val>
                                        </p:tav>
                                      </p:tavLst>
                                    </p:anim>
                                    <p:anim calcmode="lin" valueType="num">
                                      <p:cBhvr>
                                        <p:cTn dur="1000" fill="hold" id="55"/>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0"/>
      <p:bldP grpId="0" spid="121"/>
      <p:bldP grpId="0" spid="3"/>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28" name="矩形 127">
            <a:extLst>
              <a:ext uri="{FF2B5EF4-FFF2-40B4-BE49-F238E27FC236}">
                <a16:creationId xmlns:a16="http://schemas.microsoft.com/office/drawing/2014/main" id="{AAE1794E-2B00-4A71-92FD-6A49218E946C}"/>
              </a:ext>
            </a:extLst>
          </p:cNvPr>
          <p:cNvSpPr/>
          <p:nvPr/>
        </p:nvSpPr>
        <p:spPr>
          <a:xfrm>
            <a:off x="0" y="0"/>
            <a:ext cx="12192000" cy="68824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37" name="组合 136">
            <a:extLst>
              <a:ext uri="{FF2B5EF4-FFF2-40B4-BE49-F238E27FC236}">
                <a16:creationId xmlns:a16="http://schemas.microsoft.com/office/drawing/2014/main" id="{50B550BD-CAB9-49F2-97FD-2D3619272D5B}"/>
              </a:ext>
            </a:extLst>
          </p:cNvPr>
          <p:cNvGrpSpPr/>
          <p:nvPr/>
        </p:nvGrpSpPr>
        <p:grpSpPr>
          <a:xfrm flipH="1">
            <a:off x="0" y="3848950"/>
            <a:ext cx="7564120" cy="2929757"/>
            <a:chOff x="4628634" y="2425469"/>
            <a:chExt cx="7564120" cy="2929757"/>
          </a:xfrm>
        </p:grpSpPr>
        <p:sp>
          <p:nvSpPr>
            <p:cNvPr id="138" name="任意多边形 25">
              <a:extLst>
                <a:ext uri="{FF2B5EF4-FFF2-40B4-BE49-F238E27FC236}">
                  <a16:creationId xmlns:a16="http://schemas.microsoft.com/office/drawing/2014/main" id="{5B666CF8-E0DD-4A81-92DA-1439F55DAF7C}"/>
                </a:ext>
              </a:extLst>
            </p:cNvPr>
            <p:cNvSpPr/>
            <p:nvPr/>
          </p:nvSpPr>
          <p:spPr>
            <a:xfrm flipH="1" rot="21101712">
              <a:off x="7481551" y="2805435"/>
              <a:ext cx="3298951" cy="906780"/>
            </a:xfrm>
            <a:custGeom>
              <a:gdLst>
                <a:gd fmla="*/ 0 w 3563938" name="connsiteX0"/>
                <a:gd fmla="*/ 0 h 2124075" name="connsiteY0"/>
                <a:gd fmla="*/ 0 w 3563938" name="connsiteX1"/>
                <a:gd fmla="*/ 2124075 h 2124075" name="connsiteY1"/>
                <a:gd fmla="*/ 3563938 w 3563938" name="connsiteX2"/>
                <a:gd fmla="*/ 2124075 h 2124075" name="connsiteY2"/>
                <a:gd fmla="*/ 3563938 w 3563938" name="connsiteX3"/>
                <a:gd fmla="*/ 1463644 h 2124075" name="connsiteY3"/>
                <a:gd fmla="*/ 0 w 3563938" name="connsiteX4"/>
                <a:gd fmla="*/ 0 h 212407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124075" w="3563938">
                  <a:moveTo>
                    <a:pt x="0" y="0"/>
                  </a:moveTo>
                  <a:lnTo>
                    <a:pt x="0" y="2124075"/>
                  </a:lnTo>
                  <a:lnTo>
                    <a:pt x="3563938" y="2124075"/>
                  </a:lnTo>
                  <a:lnTo>
                    <a:pt x="3563938" y="1463644"/>
                  </a:lnTo>
                  <a:lnTo>
                    <a:pt x="0" y="0"/>
                  </a:lnTo>
                  <a:close/>
                </a:path>
              </a:pathLst>
            </a:custGeom>
            <a:solidFill>
              <a:srgbClr val="1A2C2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altLang="en-US" lang="zh-CN"/>
            </a:p>
          </p:txBody>
        </p:sp>
        <p:sp>
          <p:nvSpPr>
            <p:cNvPr id="139" name="任意多边形 22">
              <a:extLst>
                <a:ext uri="{FF2B5EF4-FFF2-40B4-BE49-F238E27FC236}">
                  <a16:creationId xmlns:a16="http://schemas.microsoft.com/office/drawing/2014/main" id="{0ACD9952-5016-4B85-AAC8-89466A220538}"/>
                </a:ext>
              </a:extLst>
            </p:cNvPr>
            <p:cNvSpPr/>
            <p:nvPr/>
          </p:nvSpPr>
          <p:spPr>
            <a:xfrm flipH="1">
              <a:off x="4628634" y="2425469"/>
              <a:ext cx="7564120" cy="2929757"/>
            </a:xfrm>
            <a:custGeom>
              <a:gdLst>
                <a:gd fmla="*/ 0 w 3563938" name="connsiteX0"/>
                <a:gd fmla="*/ 0 h 2124075" name="connsiteY0"/>
                <a:gd fmla="*/ 0 w 3563938" name="connsiteX1"/>
                <a:gd fmla="*/ 2124075 h 2124075" name="connsiteY1"/>
                <a:gd fmla="*/ 3563938 w 3563938" name="connsiteX2"/>
                <a:gd fmla="*/ 2124075 h 2124075" name="connsiteY2"/>
                <a:gd fmla="*/ 3563938 w 3563938" name="connsiteX3"/>
                <a:gd fmla="*/ 1463644 h 2124075" name="connsiteY3"/>
                <a:gd fmla="*/ 0 w 3563938" name="connsiteX4"/>
                <a:gd fmla="*/ 0 h 212407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124075" w="3563938">
                  <a:moveTo>
                    <a:pt x="0" y="0"/>
                  </a:moveTo>
                  <a:lnTo>
                    <a:pt x="0" y="2124075"/>
                  </a:lnTo>
                  <a:lnTo>
                    <a:pt x="3563938" y="2124075"/>
                  </a:lnTo>
                  <a:lnTo>
                    <a:pt x="3563938" y="1463644"/>
                  </a:lnTo>
                  <a:lnTo>
                    <a:pt x="0"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altLang="en-US" lang="zh-CN"/>
            </a:p>
          </p:txBody>
        </p:sp>
      </p:grpSp>
      <p:grpSp>
        <p:nvGrpSpPr>
          <p:cNvPr id="140" name="组合 139">
            <a:extLst>
              <a:ext uri="{FF2B5EF4-FFF2-40B4-BE49-F238E27FC236}">
                <a16:creationId xmlns:a16="http://schemas.microsoft.com/office/drawing/2014/main" id="{C69DB220-51C4-424E-B391-314C14AC16A6}"/>
              </a:ext>
            </a:extLst>
          </p:cNvPr>
          <p:cNvGrpSpPr/>
          <p:nvPr/>
        </p:nvGrpSpPr>
        <p:grpSpPr>
          <a:xfrm>
            <a:off x="0" y="4055563"/>
            <a:ext cx="12192000" cy="2783285"/>
            <a:chOff x="0" y="3513989"/>
            <a:chExt cx="7564120" cy="3324860"/>
          </a:xfrm>
        </p:grpSpPr>
        <p:sp>
          <p:nvSpPr>
            <p:cNvPr id="141" name="任意多边形 25">
              <a:extLst>
                <a:ext uri="{FF2B5EF4-FFF2-40B4-BE49-F238E27FC236}">
                  <a16:creationId xmlns:a16="http://schemas.microsoft.com/office/drawing/2014/main" id="{DAFFE22B-246C-4BF8-A217-29F902C35CDD}"/>
                </a:ext>
              </a:extLst>
            </p:cNvPr>
            <p:cNvSpPr/>
            <p:nvPr/>
          </p:nvSpPr>
          <p:spPr>
            <a:xfrm flipH="1">
              <a:off x="0" y="3513989"/>
              <a:ext cx="7011670" cy="3170555"/>
            </a:xfrm>
            <a:custGeom>
              <a:gdLst>
                <a:gd fmla="*/ 0 w 3563938" name="connsiteX0"/>
                <a:gd fmla="*/ 0 h 2124075" name="connsiteY0"/>
                <a:gd fmla="*/ 0 w 3563938" name="connsiteX1"/>
                <a:gd fmla="*/ 2124075 h 2124075" name="connsiteY1"/>
                <a:gd fmla="*/ 3563938 w 3563938" name="connsiteX2"/>
                <a:gd fmla="*/ 2124075 h 2124075" name="connsiteY2"/>
                <a:gd fmla="*/ 3563938 w 3563938" name="connsiteX3"/>
                <a:gd fmla="*/ 1463644 h 2124075" name="connsiteY3"/>
                <a:gd fmla="*/ 0 w 3563938" name="connsiteX4"/>
                <a:gd fmla="*/ 0 h 212407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124075" w="3563938">
                  <a:moveTo>
                    <a:pt x="0" y="0"/>
                  </a:moveTo>
                  <a:lnTo>
                    <a:pt x="0" y="2124075"/>
                  </a:lnTo>
                  <a:lnTo>
                    <a:pt x="3563938" y="2124075"/>
                  </a:lnTo>
                  <a:lnTo>
                    <a:pt x="3563938" y="1463644"/>
                  </a:lnTo>
                  <a:lnTo>
                    <a:pt x="0" y="0"/>
                  </a:lnTo>
                  <a:close/>
                </a:path>
              </a:pathLst>
            </a:custGeom>
            <a:solidFill>
              <a:srgbClr val="1A2C2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altLang="en-US" lang="zh-CN"/>
            </a:p>
          </p:txBody>
        </p:sp>
        <p:sp>
          <p:nvSpPr>
            <p:cNvPr id="142" name="任意多边形 22">
              <a:extLst>
                <a:ext uri="{FF2B5EF4-FFF2-40B4-BE49-F238E27FC236}">
                  <a16:creationId xmlns:a16="http://schemas.microsoft.com/office/drawing/2014/main" id="{CD2C26C6-C4D7-4A03-8CAC-6F8074F26BA7}"/>
                </a:ext>
              </a:extLst>
            </p:cNvPr>
            <p:cNvSpPr/>
            <p:nvPr/>
          </p:nvSpPr>
          <p:spPr>
            <a:xfrm flipH="1">
              <a:off x="0" y="3741319"/>
              <a:ext cx="7564120" cy="3097530"/>
            </a:xfrm>
            <a:custGeom>
              <a:gdLst>
                <a:gd fmla="*/ 0 w 3563938" name="connsiteX0"/>
                <a:gd fmla="*/ 0 h 2124075" name="connsiteY0"/>
                <a:gd fmla="*/ 0 w 3563938" name="connsiteX1"/>
                <a:gd fmla="*/ 2124075 h 2124075" name="connsiteY1"/>
                <a:gd fmla="*/ 3563938 w 3563938" name="connsiteX2"/>
                <a:gd fmla="*/ 2124075 h 2124075" name="connsiteY2"/>
                <a:gd fmla="*/ 3563938 w 3563938" name="connsiteX3"/>
                <a:gd fmla="*/ 1463644 h 2124075" name="connsiteY3"/>
                <a:gd fmla="*/ 0 w 3563938" name="connsiteX4"/>
                <a:gd fmla="*/ 0 h 212407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124075" w="3563938">
                  <a:moveTo>
                    <a:pt x="0" y="0"/>
                  </a:moveTo>
                  <a:lnTo>
                    <a:pt x="0" y="2124075"/>
                  </a:lnTo>
                  <a:lnTo>
                    <a:pt x="3563938" y="2124075"/>
                  </a:lnTo>
                  <a:lnTo>
                    <a:pt x="3563938" y="1463644"/>
                  </a:lnTo>
                  <a:lnTo>
                    <a:pt x="0"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altLang="en-US" lang="zh-CN"/>
            </a:p>
          </p:txBody>
        </p:sp>
      </p:grpSp>
      <p:grpSp>
        <p:nvGrpSpPr>
          <p:cNvPr id="25" name="组合 24">
            <a:extLst>
              <a:ext uri="{FF2B5EF4-FFF2-40B4-BE49-F238E27FC236}">
                <a16:creationId xmlns:a16="http://schemas.microsoft.com/office/drawing/2014/main" id="{7394BFA6-6F36-4039-9621-5E863AF548CF}"/>
              </a:ext>
            </a:extLst>
          </p:cNvPr>
          <p:cNvGrpSpPr/>
          <p:nvPr/>
        </p:nvGrpSpPr>
        <p:grpSpPr>
          <a:xfrm>
            <a:off x="2786181" y="1352347"/>
            <a:ext cx="2962532" cy="906444"/>
            <a:chOff x="6265778" y="3008339"/>
            <a:chExt cx="4527283" cy="1550751"/>
          </a:xfrm>
        </p:grpSpPr>
        <p:sp>
          <p:nvSpPr>
            <p:cNvPr id="26" name="矩形: 圆角 25">
              <a:extLst>
                <a:ext uri="{FF2B5EF4-FFF2-40B4-BE49-F238E27FC236}">
                  <a16:creationId xmlns:a16="http://schemas.microsoft.com/office/drawing/2014/main" id="{CE2123F8-A7DA-4738-9A27-A0A59E57629B}"/>
                </a:ext>
              </a:extLst>
            </p:cNvPr>
            <p:cNvSpPr/>
            <p:nvPr/>
          </p:nvSpPr>
          <p:spPr>
            <a:xfrm>
              <a:off x="6265778" y="3008339"/>
              <a:ext cx="4527283" cy="1047974"/>
            </a:xfrm>
            <a:prstGeom prst="roundRect">
              <a:avLst>
                <a:gd fmla="val 50000" name="adj"/>
              </a:avLst>
            </a:prstGeom>
            <a:solidFill>
              <a:srgbClr val="C00000"/>
            </a:solidFill>
            <a:ln>
              <a:noFill/>
            </a:ln>
            <a:effectLst>
              <a:outerShdw algn="tl" blurRad="279400" dir="2700000" dist="38100" rotWithShape="0" sx="101000" sy="10100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z="1050">
                <a:cs typeface="+mn-ea"/>
                <a:sym typeface="+mn-lt"/>
              </a:endParaRPr>
            </a:p>
          </p:txBody>
        </p:sp>
        <p:sp>
          <p:nvSpPr>
            <p:cNvPr id="27" name="文本框 26">
              <a:extLst>
                <a:ext uri="{FF2B5EF4-FFF2-40B4-BE49-F238E27FC236}">
                  <a16:creationId xmlns:a16="http://schemas.microsoft.com/office/drawing/2014/main" id="{89EABD11-021B-4220-B65B-A1A1CFB36958}"/>
                </a:ext>
              </a:extLst>
            </p:cNvPr>
            <p:cNvSpPr txBox="1"/>
            <p:nvPr/>
          </p:nvSpPr>
          <p:spPr>
            <a:xfrm>
              <a:off x="6455969" y="3137414"/>
              <a:ext cx="4093740" cy="782181"/>
            </a:xfrm>
            <a:prstGeom prst="rect">
              <a:avLst/>
            </a:prstGeom>
            <a:noFill/>
          </p:spPr>
          <p:txBody>
            <a:bodyPr rtlCol="0" wrap="square">
              <a:spAutoFit/>
            </a:bodyPr>
            <a:lstStyle/>
            <a:p>
              <a:pPr algn="ctr"/>
              <a:r>
                <a:rPr altLang="zh-CN" b="1" lang="en-US" sz="2400">
                  <a:solidFill>
                    <a:schemeClr val="bg1"/>
                  </a:solidFill>
                  <a:cs typeface="+mn-ea"/>
                  <a:sym typeface="+mn-lt"/>
                </a:rPr>
                <a:t>1、员工安全守则</a:t>
              </a:r>
            </a:p>
          </p:txBody>
        </p:sp>
      </p:grpSp>
      <p:grpSp>
        <p:nvGrpSpPr>
          <p:cNvPr id="100" name="组合 99">
            <a:extLst>
              <a:ext uri="{FF2B5EF4-FFF2-40B4-BE49-F238E27FC236}">
                <a16:creationId xmlns:a16="http://schemas.microsoft.com/office/drawing/2014/main" id="{CCE9E384-FF4A-4CFD-9748-18F61250C1D7}"/>
              </a:ext>
            </a:extLst>
          </p:cNvPr>
          <p:cNvGrpSpPr/>
          <p:nvPr/>
        </p:nvGrpSpPr>
        <p:grpSpPr>
          <a:xfrm>
            <a:off x="2786181" y="2683269"/>
            <a:ext cx="2962532" cy="906444"/>
            <a:chOff x="6265778" y="3008339"/>
            <a:chExt cx="4527283" cy="1550751"/>
          </a:xfrm>
        </p:grpSpPr>
        <p:sp>
          <p:nvSpPr>
            <p:cNvPr id="101" name="矩形: 圆角 100">
              <a:extLst>
                <a:ext uri="{FF2B5EF4-FFF2-40B4-BE49-F238E27FC236}">
                  <a16:creationId xmlns:a16="http://schemas.microsoft.com/office/drawing/2014/main" id="{F9AAA775-79D2-4492-AD2C-2E166C4A6F09}"/>
                </a:ext>
              </a:extLst>
            </p:cNvPr>
            <p:cNvSpPr/>
            <p:nvPr/>
          </p:nvSpPr>
          <p:spPr>
            <a:xfrm>
              <a:off x="6265778" y="3008339"/>
              <a:ext cx="4527283" cy="1047974"/>
            </a:xfrm>
            <a:prstGeom prst="roundRect">
              <a:avLst>
                <a:gd fmla="val 50000" name="adj"/>
              </a:avLst>
            </a:prstGeom>
            <a:solidFill>
              <a:srgbClr val="C00000"/>
            </a:solidFill>
            <a:ln>
              <a:noFill/>
            </a:ln>
            <a:effectLst>
              <a:outerShdw algn="tl" blurRad="279400" dir="2700000" dist="38100" rotWithShape="0" sx="101000" sy="10100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z="1050">
                <a:solidFill>
                  <a:schemeClr val="bg1"/>
                </a:solidFill>
                <a:cs typeface="+mn-ea"/>
                <a:sym typeface="+mn-lt"/>
              </a:endParaRPr>
            </a:p>
          </p:txBody>
        </p:sp>
        <p:sp>
          <p:nvSpPr>
            <p:cNvPr id="102" name="文本框 101">
              <a:extLst>
                <a:ext uri="{FF2B5EF4-FFF2-40B4-BE49-F238E27FC236}">
                  <a16:creationId xmlns:a16="http://schemas.microsoft.com/office/drawing/2014/main" id="{FEAC7E73-89F1-49FE-A599-A1B15BC6D429}"/>
                </a:ext>
              </a:extLst>
            </p:cNvPr>
            <p:cNvSpPr txBox="1"/>
            <p:nvPr/>
          </p:nvSpPr>
          <p:spPr>
            <a:xfrm>
              <a:off x="6455969" y="3137414"/>
              <a:ext cx="4093740" cy="782181"/>
            </a:xfrm>
            <a:prstGeom prst="rect">
              <a:avLst/>
            </a:prstGeom>
            <a:noFill/>
          </p:spPr>
          <p:txBody>
            <a:bodyPr rtlCol="0" wrap="square">
              <a:spAutoFit/>
            </a:bodyPr>
            <a:lstStyle/>
            <a:p>
              <a:pPr algn="ctr"/>
              <a:r>
                <a:rPr altLang="zh-CN" b="1" lang="en-US" sz="2400">
                  <a:solidFill>
                    <a:schemeClr val="bg1"/>
                  </a:solidFill>
                  <a:cs typeface="+mn-ea"/>
                  <a:sym typeface="+mn-lt"/>
                </a:rPr>
                <a:t>2、应对紧急事件</a:t>
              </a:r>
            </a:p>
          </p:txBody>
        </p:sp>
      </p:grpSp>
      <p:grpSp>
        <p:nvGrpSpPr>
          <p:cNvPr id="103" name="组合 102">
            <a:extLst>
              <a:ext uri="{FF2B5EF4-FFF2-40B4-BE49-F238E27FC236}">
                <a16:creationId xmlns:a16="http://schemas.microsoft.com/office/drawing/2014/main" id="{AF8EBA6E-CF69-41C8-8C40-AB95E707CD43}"/>
              </a:ext>
            </a:extLst>
          </p:cNvPr>
          <p:cNvGrpSpPr/>
          <p:nvPr/>
        </p:nvGrpSpPr>
        <p:grpSpPr>
          <a:xfrm>
            <a:off x="7677673" y="1352347"/>
            <a:ext cx="2856098" cy="906444"/>
            <a:chOff x="6265778" y="3008339"/>
            <a:chExt cx="4527283" cy="1550751"/>
          </a:xfrm>
        </p:grpSpPr>
        <p:sp>
          <p:nvSpPr>
            <p:cNvPr id="104" name="矩形: 圆角 103">
              <a:extLst>
                <a:ext uri="{FF2B5EF4-FFF2-40B4-BE49-F238E27FC236}">
                  <a16:creationId xmlns:a16="http://schemas.microsoft.com/office/drawing/2014/main" id="{3719EEC4-FB8E-46B6-BEA9-B7A1243D503E}"/>
                </a:ext>
              </a:extLst>
            </p:cNvPr>
            <p:cNvSpPr/>
            <p:nvPr/>
          </p:nvSpPr>
          <p:spPr>
            <a:xfrm>
              <a:off x="6265778" y="3008339"/>
              <a:ext cx="4527283" cy="1047974"/>
            </a:xfrm>
            <a:prstGeom prst="roundRect">
              <a:avLst>
                <a:gd fmla="val 50000" name="adj"/>
              </a:avLst>
            </a:prstGeom>
            <a:solidFill>
              <a:srgbClr val="C00000"/>
            </a:solidFill>
            <a:ln>
              <a:noFill/>
            </a:ln>
            <a:effectLst>
              <a:outerShdw algn="tl" blurRad="279400" dir="2700000" dist="38100" rotWithShape="0" sx="101000" sy="10100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z="1050">
                <a:solidFill>
                  <a:schemeClr val="bg1"/>
                </a:solidFill>
                <a:cs typeface="+mn-ea"/>
                <a:sym typeface="+mn-lt"/>
              </a:endParaRPr>
            </a:p>
          </p:txBody>
        </p:sp>
        <p:sp>
          <p:nvSpPr>
            <p:cNvPr id="105" name="文本框 104">
              <a:extLst>
                <a:ext uri="{FF2B5EF4-FFF2-40B4-BE49-F238E27FC236}">
                  <a16:creationId xmlns:a16="http://schemas.microsoft.com/office/drawing/2014/main" id="{6DDDED6B-EA8A-4822-8187-D154692F57AB}"/>
                </a:ext>
              </a:extLst>
            </p:cNvPr>
            <p:cNvSpPr txBox="1"/>
            <p:nvPr/>
          </p:nvSpPr>
          <p:spPr>
            <a:xfrm>
              <a:off x="6455970" y="3137414"/>
              <a:ext cx="4093740" cy="782181"/>
            </a:xfrm>
            <a:prstGeom prst="rect">
              <a:avLst/>
            </a:prstGeom>
            <a:noFill/>
          </p:spPr>
          <p:txBody>
            <a:bodyPr rtlCol="0" wrap="square">
              <a:spAutoFit/>
            </a:bodyPr>
            <a:lstStyle/>
            <a:p>
              <a:pPr algn="ctr"/>
              <a:r>
                <a:rPr altLang="zh-CN" b="1" lang="en-US" sz="2400">
                  <a:solidFill>
                    <a:schemeClr val="bg1"/>
                  </a:solidFill>
                  <a:cs typeface="+mn-ea"/>
                  <a:sym typeface="+mn-lt"/>
                </a:rPr>
                <a:t>3、安全操作规范</a:t>
              </a:r>
            </a:p>
          </p:txBody>
        </p:sp>
      </p:grpSp>
      <p:grpSp>
        <p:nvGrpSpPr>
          <p:cNvPr id="106" name="组合 105">
            <a:extLst>
              <a:ext uri="{FF2B5EF4-FFF2-40B4-BE49-F238E27FC236}">
                <a16:creationId xmlns:a16="http://schemas.microsoft.com/office/drawing/2014/main" id="{EC12FEFD-17E7-463E-8707-43ECBB8F6733}"/>
              </a:ext>
            </a:extLst>
          </p:cNvPr>
          <p:cNvGrpSpPr/>
          <p:nvPr/>
        </p:nvGrpSpPr>
        <p:grpSpPr>
          <a:xfrm>
            <a:off x="7677673" y="2683269"/>
            <a:ext cx="2856098" cy="906444"/>
            <a:chOff x="6265778" y="3008339"/>
            <a:chExt cx="4527283" cy="1550751"/>
          </a:xfrm>
        </p:grpSpPr>
        <p:sp>
          <p:nvSpPr>
            <p:cNvPr id="107" name="矩形: 圆角 106">
              <a:extLst>
                <a:ext uri="{FF2B5EF4-FFF2-40B4-BE49-F238E27FC236}">
                  <a16:creationId xmlns:a16="http://schemas.microsoft.com/office/drawing/2014/main" id="{6F9D8155-F349-47AD-96B2-B5275EC93BFB}"/>
                </a:ext>
              </a:extLst>
            </p:cNvPr>
            <p:cNvSpPr/>
            <p:nvPr/>
          </p:nvSpPr>
          <p:spPr>
            <a:xfrm>
              <a:off x="6265778" y="3008339"/>
              <a:ext cx="4527283" cy="1047974"/>
            </a:xfrm>
            <a:prstGeom prst="roundRect">
              <a:avLst>
                <a:gd fmla="val 50000" name="adj"/>
              </a:avLst>
            </a:prstGeom>
            <a:solidFill>
              <a:srgbClr val="C00000"/>
            </a:solidFill>
            <a:ln>
              <a:noFill/>
            </a:ln>
            <a:effectLst>
              <a:outerShdw algn="tl" blurRad="279400" dir="2700000" dist="38100" rotWithShape="0" sx="101000" sy="10100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z="1050">
                <a:solidFill>
                  <a:schemeClr val="bg1"/>
                </a:solidFill>
                <a:cs typeface="+mn-ea"/>
                <a:sym typeface="+mn-lt"/>
              </a:endParaRPr>
            </a:p>
          </p:txBody>
        </p:sp>
        <p:sp>
          <p:nvSpPr>
            <p:cNvPr id="108" name="文本框 107">
              <a:extLst>
                <a:ext uri="{FF2B5EF4-FFF2-40B4-BE49-F238E27FC236}">
                  <a16:creationId xmlns:a16="http://schemas.microsoft.com/office/drawing/2014/main" id="{7E07E695-5210-45BE-90CF-47536C31698F}"/>
                </a:ext>
              </a:extLst>
            </p:cNvPr>
            <p:cNvSpPr txBox="1"/>
            <p:nvPr/>
          </p:nvSpPr>
          <p:spPr>
            <a:xfrm>
              <a:off x="6455970" y="3137414"/>
              <a:ext cx="4093740" cy="782181"/>
            </a:xfrm>
            <a:prstGeom prst="rect">
              <a:avLst/>
            </a:prstGeom>
            <a:noFill/>
          </p:spPr>
          <p:txBody>
            <a:bodyPr rtlCol="0" wrap="square">
              <a:spAutoFit/>
            </a:bodyPr>
            <a:lstStyle/>
            <a:p>
              <a:pPr algn="ctr"/>
              <a:r>
                <a:rPr altLang="zh-CN" b="1" lang="en-US" sz="2400">
                  <a:solidFill>
                    <a:schemeClr val="bg1"/>
                  </a:solidFill>
                  <a:cs typeface="+mn-ea"/>
                  <a:sym typeface="+mn-lt"/>
                </a:rPr>
                <a:t>4、安全操作培训</a:t>
              </a:r>
            </a:p>
          </p:txBody>
        </p:sp>
      </p:grpSp>
      <p:grpSp>
        <p:nvGrpSpPr>
          <p:cNvPr id="10" name="组合 9">
            <a:extLst>
              <a:ext uri="{FF2B5EF4-FFF2-40B4-BE49-F238E27FC236}">
                <a16:creationId xmlns:a16="http://schemas.microsoft.com/office/drawing/2014/main" id="{A89B9F82-0079-4F19-841E-5A387BF8C676}"/>
              </a:ext>
            </a:extLst>
          </p:cNvPr>
          <p:cNvGrpSpPr/>
          <p:nvPr/>
        </p:nvGrpSpPr>
        <p:grpSpPr>
          <a:xfrm>
            <a:off x="2070458" y="1315060"/>
            <a:ext cx="615283" cy="615283"/>
            <a:chOff x="2191283" y="2912813"/>
            <a:chExt cx="763931" cy="763931"/>
          </a:xfrm>
        </p:grpSpPr>
        <p:sp>
          <p:nvSpPr>
            <p:cNvPr id="7" name="isliďê">
              <a:extLst>
                <a:ext uri="{FF2B5EF4-FFF2-40B4-BE49-F238E27FC236}">
                  <a16:creationId xmlns:a16="http://schemas.microsoft.com/office/drawing/2014/main" id="{39562EC1-0C8C-4991-AFBC-4F3EDE71E5F6}"/>
                </a:ext>
              </a:extLst>
            </p:cNvPr>
            <p:cNvSpPr/>
            <p:nvPr/>
          </p:nvSpPr>
          <p:spPr>
            <a:xfrm>
              <a:off x="2191283" y="2912813"/>
              <a:ext cx="763931" cy="763931"/>
            </a:xfrm>
            <a:prstGeom prst="donut">
              <a:avLst>
                <a:gd fmla="val 6900" name="adj"/>
              </a:avLst>
            </a:prstGeom>
            <a:solidFill>
              <a:srgbClr val="C00000"/>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p>
              <a:pPr algn="ctr" defTabSz="913765"/>
              <a:endParaRPr altLang="en-US" b="1" lang="zh-CN" sz="2000">
                <a:solidFill>
                  <a:schemeClr val="bg1"/>
                </a:solidFill>
                <a:cs typeface="+mn-ea"/>
                <a:sym typeface="+mn-lt"/>
              </a:endParaRPr>
            </a:p>
          </p:txBody>
        </p:sp>
        <p:sp>
          <p:nvSpPr>
            <p:cNvPr id="16" name="îṧļíďé">
              <a:extLst>
                <a:ext uri="{FF2B5EF4-FFF2-40B4-BE49-F238E27FC236}">
                  <a16:creationId xmlns:a16="http://schemas.microsoft.com/office/drawing/2014/main" id="{D7D3D2C4-2E24-4932-98F7-58CF7DF92ECB}"/>
                </a:ext>
              </a:extLst>
            </p:cNvPr>
            <p:cNvSpPr/>
            <p:nvPr/>
          </p:nvSpPr>
          <p:spPr>
            <a:xfrm>
              <a:off x="2436955" y="3142335"/>
              <a:ext cx="273077" cy="305377"/>
            </a:xfrm>
            <a:custGeom>
              <a:gdLst>
                <a:gd fmla="*/ 814 w 935" name="T0"/>
                <a:gd fmla="*/ 682 h 1047" name="T1"/>
                <a:gd fmla="*/ 814 w 935" name="T2"/>
                <a:gd fmla="*/ 562 h 1047" name="T3"/>
                <a:gd fmla="*/ 664 w 935" name="T4"/>
                <a:gd fmla="*/ 562 h 1047" name="T5"/>
                <a:gd fmla="*/ 653 w 935" name="T6"/>
                <a:gd fmla="*/ 273 h 1047" name="T7"/>
                <a:gd fmla="*/ 107 w 935" name="T8"/>
                <a:gd fmla="*/ 273 h 1047" name="T9"/>
                <a:gd fmla="*/ 0 w 935" name="T10"/>
                <a:gd fmla="*/ 857 h 1047" name="T11"/>
                <a:gd fmla="*/ 450 w 935" name="T12"/>
                <a:gd fmla="*/ 897 h 1047" name="T13"/>
                <a:gd fmla="*/ 530 w 935" name="T14"/>
                <a:gd fmla="*/ 926 h 1047" name="T15"/>
                <a:gd fmla="*/ 570 w 935" name="T16"/>
                <a:gd fmla="*/ 967 h 1047" name="T17"/>
                <a:gd fmla="*/ 650 w 935" name="T18"/>
                <a:gd fmla="*/ 1047 h 1047" name="T19"/>
                <a:gd fmla="*/ 814 w 935" name="T20"/>
                <a:gd fmla="*/ 1047 h 1047" name="T21"/>
                <a:gd fmla="*/ 814 w 935" name="T22"/>
                <a:gd fmla="*/ 926 h 1047" name="T23"/>
                <a:gd fmla="*/ 935 w 935" name="T24"/>
                <a:gd fmla="*/ 926 h 1047" name="T25"/>
                <a:gd fmla="*/ 935 w 935" name="T26"/>
                <a:gd fmla="*/ 762 h 1047" name="T27"/>
                <a:gd fmla="*/ 855 w 935" name="T28"/>
                <a:gd fmla="*/ 682 h 1047" name="T29"/>
                <a:gd fmla="*/ 187 w 935" name="T30"/>
                <a:gd fmla="*/ 273 h 1047" name="T31"/>
                <a:gd fmla="*/ 573 w 935" name="T32"/>
                <a:gd fmla="*/ 273 h 1047" name="T33"/>
                <a:gd fmla="*/ 398 w 935" name="T34"/>
                <a:gd fmla="*/ 465 h 1047" name="T35"/>
                <a:gd fmla="*/ 380 w 935" name="T36"/>
                <a:gd fmla="*/ 466 h 1047" name="T37"/>
                <a:gd fmla="*/ 363 w 935" name="T38"/>
                <a:gd fmla="*/ 465 h 1047" name="T39"/>
                <a:gd fmla="*/ 187 w 935" name="T40"/>
                <a:gd fmla="*/ 273 h 1047" name="T41"/>
                <a:gd fmla="*/ 253 w 935" name="T42"/>
                <a:gd fmla="*/ 520 h 1047" name="T43"/>
                <a:gd fmla="*/ 357 w 935" name="T44"/>
                <a:gd fmla="*/ 545 h 1047" name="T45"/>
                <a:gd fmla="*/ 380 w 935" name="T46"/>
                <a:gd fmla="*/ 546 h 1047" name="T47"/>
                <a:gd fmla="*/ 404 w 935" name="T48"/>
                <a:gd fmla="*/ 545 h 1047" name="T49"/>
                <a:gd fmla="*/ 507 w 935" name="T50"/>
                <a:gd fmla="*/ 520 h 1047" name="T51"/>
                <a:gd fmla="*/ 570 w 935" name="T52"/>
                <a:gd fmla="*/ 577 h 1047" name="T53"/>
                <a:gd fmla="*/ 570 w 935" name="T54"/>
                <a:gd fmla="*/ 682 h 1047" name="T55"/>
                <a:gd fmla="*/ 449 w 935" name="T56"/>
                <a:gd fmla="*/ 682 h 1047" name="T57"/>
                <a:gd fmla="*/ 449 w 935" name="T58"/>
                <a:gd fmla="*/ 817 h 1047" name="T59"/>
                <a:gd fmla="*/ 247 w 935" name="T60"/>
                <a:gd fmla="*/ 525 h 1047" name="T61"/>
                <a:gd fmla="*/ 734 w 935" name="T62"/>
                <a:gd fmla="*/ 846 h 1047" name="T63"/>
                <a:gd fmla="*/ 650 w 935" name="T64"/>
                <a:gd fmla="*/ 967 h 1047" name="T65"/>
                <a:gd fmla="*/ 530 w 935" name="T66"/>
                <a:gd fmla="*/ 846 h 1047" name="T67"/>
                <a:gd fmla="*/ 650 w 935" name="T68"/>
                <a:gd fmla="*/ 762 h 1047" name="T69"/>
                <a:gd fmla="*/ 734 w 935" name="T70"/>
                <a:gd fmla="*/ 642 h 1047" name="T71"/>
                <a:gd fmla="*/ 855 w 935" name="T72"/>
                <a:gd fmla="*/ 762 h 1047"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1047" w="935">
                  <a:moveTo>
                    <a:pt x="855" y="682"/>
                  </a:moveTo>
                  <a:lnTo>
                    <a:pt x="814" y="682"/>
                  </a:lnTo>
                  <a:lnTo>
                    <a:pt x="814" y="642"/>
                  </a:lnTo>
                  <a:lnTo>
                    <a:pt x="814" y="562"/>
                  </a:lnTo>
                  <a:lnTo>
                    <a:pt x="734" y="562"/>
                  </a:lnTo>
                  <a:lnTo>
                    <a:pt x="664" y="562"/>
                  </a:lnTo>
                  <a:cubicBezTo>
                    <a:pt x="633" y="524"/>
                    <a:pt x="600" y="494"/>
                    <a:pt x="570" y="469"/>
                  </a:cubicBezTo>
                  <a:cubicBezTo>
                    <a:pt x="621" y="419"/>
                    <a:pt x="653" y="350"/>
                    <a:pt x="653" y="273"/>
                  </a:cubicBezTo>
                  <a:cubicBezTo>
                    <a:pt x="653" y="122"/>
                    <a:pt x="531" y="0"/>
                    <a:pt x="380" y="0"/>
                  </a:cubicBezTo>
                  <a:cubicBezTo>
                    <a:pt x="230" y="0"/>
                    <a:pt x="107" y="122"/>
                    <a:pt x="107" y="273"/>
                  </a:cubicBezTo>
                  <a:cubicBezTo>
                    <a:pt x="107" y="350"/>
                    <a:pt x="139" y="419"/>
                    <a:pt x="190" y="469"/>
                  </a:cubicBezTo>
                  <a:cubicBezTo>
                    <a:pt x="108" y="539"/>
                    <a:pt x="0" y="636"/>
                    <a:pt x="0" y="857"/>
                  </a:cubicBezTo>
                  <a:lnTo>
                    <a:pt x="0" y="897"/>
                  </a:lnTo>
                  <a:lnTo>
                    <a:pt x="450" y="897"/>
                  </a:lnTo>
                  <a:lnTo>
                    <a:pt x="450" y="926"/>
                  </a:lnTo>
                  <a:lnTo>
                    <a:pt x="530" y="926"/>
                  </a:lnTo>
                  <a:lnTo>
                    <a:pt x="570" y="926"/>
                  </a:lnTo>
                  <a:lnTo>
                    <a:pt x="570" y="967"/>
                  </a:lnTo>
                  <a:lnTo>
                    <a:pt x="570" y="1047"/>
                  </a:lnTo>
                  <a:lnTo>
                    <a:pt x="650" y="1047"/>
                  </a:lnTo>
                  <a:lnTo>
                    <a:pt x="734" y="1047"/>
                  </a:lnTo>
                  <a:lnTo>
                    <a:pt x="814" y="1047"/>
                  </a:lnTo>
                  <a:lnTo>
                    <a:pt x="814" y="967"/>
                  </a:lnTo>
                  <a:lnTo>
                    <a:pt x="814" y="926"/>
                  </a:lnTo>
                  <a:lnTo>
                    <a:pt x="855" y="926"/>
                  </a:lnTo>
                  <a:lnTo>
                    <a:pt x="935" y="926"/>
                  </a:lnTo>
                  <a:lnTo>
                    <a:pt x="935" y="846"/>
                  </a:lnTo>
                  <a:lnTo>
                    <a:pt x="935" y="762"/>
                  </a:lnTo>
                  <a:lnTo>
                    <a:pt x="935" y="682"/>
                  </a:lnTo>
                  <a:lnTo>
                    <a:pt x="855" y="682"/>
                  </a:lnTo>
                  <a:lnTo>
                    <a:pt x="855" y="682"/>
                  </a:lnTo>
                  <a:close/>
                  <a:moveTo>
                    <a:pt x="187" y="273"/>
                  </a:moveTo>
                  <a:cubicBezTo>
                    <a:pt x="187" y="167"/>
                    <a:pt x="274" y="80"/>
                    <a:pt x="380" y="80"/>
                  </a:cubicBezTo>
                  <a:cubicBezTo>
                    <a:pt x="486" y="80"/>
                    <a:pt x="573" y="167"/>
                    <a:pt x="573" y="273"/>
                  </a:cubicBezTo>
                  <a:cubicBezTo>
                    <a:pt x="573" y="372"/>
                    <a:pt x="498" y="454"/>
                    <a:pt x="401" y="465"/>
                  </a:cubicBezTo>
                  <a:cubicBezTo>
                    <a:pt x="400" y="465"/>
                    <a:pt x="399" y="465"/>
                    <a:pt x="398" y="465"/>
                  </a:cubicBezTo>
                  <a:cubicBezTo>
                    <a:pt x="394" y="466"/>
                    <a:pt x="389" y="466"/>
                    <a:pt x="384" y="466"/>
                  </a:cubicBezTo>
                  <a:cubicBezTo>
                    <a:pt x="383" y="466"/>
                    <a:pt x="382" y="466"/>
                    <a:pt x="380" y="466"/>
                  </a:cubicBezTo>
                  <a:cubicBezTo>
                    <a:pt x="378" y="466"/>
                    <a:pt x="376" y="466"/>
                    <a:pt x="374" y="466"/>
                  </a:cubicBezTo>
                  <a:cubicBezTo>
                    <a:pt x="370" y="466"/>
                    <a:pt x="367" y="466"/>
                    <a:pt x="363" y="465"/>
                  </a:cubicBezTo>
                  <a:cubicBezTo>
                    <a:pt x="361" y="465"/>
                    <a:pt x="360" y="465"/>
                    <a:pt x="358" y="465"/>
                  </a:cubicBezTo>
                  <a:cubicBezTo>
                    <a:pt x="262" y="454"/>
                    <a:pt x="187" y="372"/>
                    <a:pt x="187" y="273"/>
                  </a:cubicBezTo>
                  <a:close/>
                  <a:moveTo>
                    <a:pt x="247" y="525"/>
                  </a:moveTo>
                  <a:cubicBezTo>
                    <a:pt x="249" y="523"/>
                    <a:pt x="251" y="521"/>
                    <a:pt x="253" y="520"/>
                  </a:cubicBezTo>
                  <a:cubicBezTo>
                    <a:pt x="284" y="533"/>
                    <a:pt x="317" y="541"/>
                    <a:pt x="350" y="544"/>
                  </a:cubicBezTo>
                  <a:cubicBezTo>
                    <a:pt x="352" y="545"/>
                    <a:pt x="355" y="545"/>
                    <a:pt x="357" y="545"/>
                  </a:cubicBezTo>
                  <a:cubicBezTo>
                    <a:pt x="363" y="545"/>
                    <a:pt x="370" y="546"/>
                    <a:pt x="376" y="546"/>
                  </a:cubicBezTo>
                  <a:cubicBezTo>
                    <a:pt x="377" y="546"/>
                    <a:pt x="379" y="546"/>
                    <a:pt x="380" y="546"/>
                  </a:cubicBezTo>
                  <a:cubicBezTo>
                    <a:pt x="381" y="546"/>
                    <a:pt x="382" y="546"/>
                    <a:pt x="383" y="546"/>
                  </a:cubicBezTo>
                  <a:cubicBezTo>
                    <a:pt x="390" y="546"/>
                    <a:pt x="397" y="545"/>
                    <a:pt x="404" y="545"/>
                  </a:cubicBezTo>
                  <a:cubicBezTo>
                    <a:pt x="406" y="545"/>
                    <a:pt x="408" y="545"/>
                    <a:pt x="410" y="544"/>
                  </a:cubicBezTo>
                  <a:cubicBezTo>
                    <a:pt x="443" y="541"/>
                    <a:pt x="476" y="533"/>
                    <a:pt x="507" y="520"/>
                  </a:cubicBezTo>
                  <a:cubicBezTo>
                    <a:pt x="509" y="521"/>
                    <a:pt x="511" y="523"/>
                    <a:pt x="513" y="525"/>
                  </a:cubicBezTo>
                  <a:cubicBezTo>
                    <a:pt x="532" y="541"/>
                    <a:pt x="551" y="558"/>
                    <a:pt x="570" y="577"/>
                  </a:cubicBezTo>
                  <a:lnTo>
                    <a:pt x="570" y="642"/>
                  </a:lnTo>
                  <a:lnTo>
                    <a:pt x="570" y="682"/>
                  </a:lnTo>
                  <a:lnTo>
                    <a:pt x="529" y="682"/>
                  </a:lnTo>
                  <a:lnTo>
                    <a:pt x="449" y="682"/>
                  </a:lnTo>
                  <a:lnTo>
                    <a:pt x="449" y="762"/>
                  </a:lnTo>
                  <a:lnTo>
                    <a:pt x="449" y="817"/>
                  </a:lnTo>
                  <a:lnTo>
                    <a:pt x="81" y="817"/>
                  </a:lnTo>
                  <a:cubicBezTo>
                    <a:pt x="93" y="657"/>
                    <a:pt x="175" y="587"/>
                    <a:pt x="247" y="525"/>
                  </a:cubicBezTo>
                  <a:close/>
                  <a:moveTo>
                    <a:pt x="855" y="846"/>
                  </a:moveTo>
                  <a:lnTo>
                    <a:pt x="734" y="846"/>
                  </a:lnTo>
                  <a:lnTo>
                    <a:pt x="734" y="967"/>
                  </a:lnTo>
                  <a:lnTo>
                    <a:pt x="650" y="967"/>
                  </a:lnTo>
                  <a:lnTo>
                    <a:pt x="650" y="846"/>
                  </a:lnTo>
                  <a:lnTo>
                    <a:pt x="530" y="846"/>
                  </a:lnTo>
                  <a:lnTo>
                    <a:pt x="530" y="762"/>
                  </a:lnTo>
                  <a:lnTo>
                    <a:pt x="650" y="762"/>
                  </a:lnTo>
                  <a:lnTo>
                    <a:pt x="650" y="642"/>
                  </a:lnTo>
                  <a:lnTo>
                    <a:pt x="734" y="642"/>
                  </a:lnTo>
                  <a:lnTo>
                    <a:pt x="734" y="762"/>
                  </a:lnTo>
                  <a:lnTo>
                    <a:pt x="855" y="762"/>
                  </a:lnTo>
                  <a:lnTo>
                    <a:pt x="855" y="846"/>
                  </a:lnTo>
                  <a:close/>
                </a:path>
              </a:pathLst>
            </a:custGeom>
            <a:solidFill>
              <a:srgbClr val="C00000"/>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defPPr>
                <a:defRPr lang="zh-CN"/>
              </a:defPPr>
              <a:lvl1pPr algn="l" defTabSz="914400" eaLnBrk="1" hangingPunct="1" latinLnBrk="0" marL="0" rtl="0">
                <a:defRPr kern="1200" sz="1800">
                  <a:solidFill>
                    <a:schemeClr val="lt1"/>
                  </a:solidFill>
                </a:defRPr>
              </a:lvl1pPr>
              <a:lvl2pPr algn="l" defTabSz="914400" eaLnBrk="1" hangingPunct="1" latinLnBrk="0" marL="457200" rtl="0">
                <a:defRPr kern="1200" sz="1800">
                  <a:solidFill>
                    <a:schemeClr val="lt1"/>
                  </a:solidFill>
                </a:defRPr>
              </a:lvl2pPr>
              <a:lvl3pPr algn="l" defTabSz="914400" eaLnBrk="1" hangingPunct="1" latinLnBrk="0" marL="914400" rtl="0">
                <a:defRPr kern="1200" sz="1800">
                  <a:solidFill>
                    <a:schemeClr val="lt1"/>
                  </a:solidFill>
                </a:defRPr>
              </a:lvl3pPr>
              <a:lvl4pPr algn="l" defTabSz="914400" eaLnBrk="1" hangingPunct="1" latinLnBrk="0" marL="1371600" rtl="0">
                <a:defRPr kern="1200" sz="1800">
                  <a:solidFill>
                    <a:schemeClr val="lt1"/>
                  </a:solidFill>
                </a:defRPr>
              </a:lvl4pPr>
              <a:lvl5pPr algn="l" defTabSz="914400" eaLnBrk="1" hangingPunct="1" latinLnBrk="0" marL="1828800" rtl="0">
                <a:defRPr kern="1200" sz="1800">
                  <a:solidFill>
                    <a:schemeClr val="lt1"/>
                  </a:solidFill>
                </a:defRPr>
              </a:lvl5pPr>
              <a:lvl6pPr algn="l" defTabSz="914400" eaLnBrk="1" hangingPunct="1" latinLnBrk="0" marL="2286000" rtl="0">
                <a:defRPr kern="1200" sz="1800">
                  <a:solidFill>
                    <a:schemeClr val="lt1"/>
                  </a:solidFill>
                </a:defRPr>
              </a:lvl6pPr>
              <a:lvl7pPr algn="l" defTabSz="914400" eaLnBrk="1" hangingPunct="1" latinLnBrk="0" marL="2743200" rtl="0">
                <a:defRPr kern="1200" sz="1800">
                  <a:solidFill>
                    <a:schemeClr val="lt1"/>
                  </a:solidFill>
                </a:defRPr>
              </a:lvl7pPr>
              <a:lvl8pPr algn="l" defTabSz="914400" eaLnBrk="1" hangingPunct="1" latinLnBrk="0" marL="3200400" rtl="0">
                <a:defRPr kern="1200" sz="1800">
                  <a:solidFill>
                    <a:schemeClr val="lt1"/>
                  </a:solidFill>
                </a:defRPr>
              </a:lvl8pPr>
              <a:lvl9pPr algn="l" defTabSz="914400" eaLnBrk="1" hangingPunct="1" latinLnBrk="0" marL="3657600" rtl="0">
                <a:defRPr kern="1200" sz="1800">
                  <a:solidFill>
                    <a:schemeClr val="lt1"/>
                  </a:solidFill>
                </a:defRPr>
              </a:lvl9pPr>
            </a:lstStyle>
            <a:p>
              <a:pPr algn="ctr" defTabSz="913765"/>
              <a:endParaRPr altLang="en-US" b="1" lang="zh-CN" sz="2000">
                <a:solidFill>
                  <a:schemeClr val="bg1"/>
                </a:solidFill>
                <a:cs typeface="+mn-ea"/>
                <a:sym typeface="+mn-lt"/>
              </a:endParaRPr>
            </a:p>
          </p:txBody>
        </p:sp>
      </p:grpSp>
      <p:grpSp>
        <p:nvGrpSpPr>
          <p:cNvPr id="2" name="组合 1">
            <a:extLst>
              <a:ext uri="{FF2B5EF4-FFF2-40B4-BE49-F238E27FC236}">
                <a16:creationId xmlns:a16="http://schemas.microsoft.com/office/drawing/2014/main" id="{DD86144A-244B-4396-95AB-4CB4F0F561FB}"/>
              </a:ext>
            </a:extLst>
          </p:cNvPr>
          <p:cNvGrpSpPr/>
          <p:nvPr/>
        </p:nvGrpSpPr>
        <p:grpSpPr>
          <a:xfrm>
            <a:off x="1284900" y="1499921"/>
            <a:ext cx="567789" cy="234124"/>
            <a:chOff x="3888124" y="1264394"/>
            <a:chExt cx="567789" cy="234124"/>
          </a:xfrm>
          <a:solidFill>
            <a:srgbClr val="1A2C2B"/>
          </a:solidFill>
        </p:grpSpPr>
        <p:grpSp>
          <p:nvGrpSpPr>
            <p:cNvPr id="22" name="íṡļíḍe">
              <a:extLst>
                <a:ext uri="{FF2B5EF4-FFF2-40B4-BE49-F238E27FC236}">
                  <a16:creationId xmlns:a16="http://schemas.microsoft.com/office/drawing/2014/main" id="{AB9EA6C5-5D81-4911-A041-78CB845756B5}"/>
                </a:ext>
              </a:extLst>
            </p:cNvPr>
            <p:cNvGrpSpPr/>
            <p:nvPr/>
          </p:nvGrpSpPr>
          <p:grpSpPr>
            <a:xfrm>
              <a:off x="3888124" y="1264394"/>
              <a:ext cx="194460" cy="234124"/>
              <a:chOff x="6932220" y="2026513"/>
              <a:chExt cx="194460" cy="234124"/>
            </a:xfrm>
            <a:grpFill/>
          </p:grpSpPr>
          <p:sp>
            <p:nvSpPr>
              <p:cNvPr id="23" name="îSḻíḍé">
                <a:extLst>
                  <a:ext uri="{FF2B5EF4-FFF2-40B4-BE49-F238E27FC236}">
                    <a16:creationId xmlns:a16="http://schemas.microsoft.com/office/drawing/2014/main" id="{AA05F6CE-5D31-4472-81C8-DE654DFFEF55}"/>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24" name="íṧliḍè">
                <a:extLst>
                  <a:ext uri="{FF2B5EF4-FFF2-40B4-BE49-F238E27FC236}">
                    <a16:creationId xmlns:a16="http://schemas.microsoft.com/office/drawing/2014/main" id="{EE73E7A9-C7A6-47A4-9BF3-F38F0975BC68}"/>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28" name="íṡļíḍe">
              <a:extLst>
                <a:ext uri="{FF2B5EF4-FFF2-40B4-BE49-F238E27FC236}">
                  <a16:creationId xmlns:a16="http://schemas.microsoft.com/office/drawing/2014/main" id="{870F6DA4-4CF9-421B-A4AE-F1BC724047EF}"/>
                </a:ext>
              </a:extLst>
            </p:cNvPr>
            <p:cNvGrpSpPr/>
            <p:nvPr/>
          </p:nvGrpSpPr>
          <p:grpSpPr>
            <a:xfrm>
              <a:off x="4082583" y="1264394"/>
              <a:ext cx="194460" cy="234124"/>
              <a:chOff x="6932220" y="2026513"/>
              <a:chExt cx="194460" cy="234124"/>
            </a:xfrm>
            <a:grpFill/>
          </p:grpSpPr>
          <p:sp>
            <p:nvSpPr>
              <p:cNvPr id="29" name="îSḻíḍé">
                <a:extLst>
                  <a:ext uri="{FF2B5EF4-FFF2-40B4-BE49-F238E27FC236}">
                    <a16:creationId xmlns:a16="http://schemas.microsoft.com/office/drawing/2014/main" id="{B7D8C2EC-FCDA-4B6F-B3FE-DB7653E611EF}"/>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30" name="íṧliḍè">
                <a:extLst>
                  <a:ext uri="{FF2B5EF4-FFF2-40B4-BE49-F238E27FC236}">
                    <a16:creationId xmlns:a16="http://schemas.microsoft.com/office/drawing/2014/main" id="{56AC5111-809E-4ABC-95BE-23A65045CEAF}"/>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31" name="íṡļíḍe">
              <a:extLst>
                <a:ext uri="{FF2B5EF4-FFF2-40B4-BE49-F238E27FC236}">
                  <a16:creationId xmlns:a16="http://schemas.microsoft.com/office/drawing/2014/main" id="{2FC9BC37-D7CD-4A34-A92F-F2BFEEC0D37E}"/>
                </a:ext>
              </a:extLst>
            </p:cNvPr>
            <p:cNvGrpSpPr/>
            <p:nvPr/>
          </p:nvGrpSpPr>
          <p:grpSpPr>
            <a:xfrm>
              <a:off x="4261453" y="1264394"/>
              <a:ext cx="194460" cy="234124"/>
              <a:chOff x="6932220" y="2026513"/>
              <a:chExt cx="194460" cy="234124"/>
            </a:xfrm>
            <a:grpFill/>
          </p:grpSpPr>
          <p:sp>
            <p:nvSpPr>
              <p:cNvPr id="32" name="îSḻíḍé">
                <a:extLst>
                  <a:ext uri="{FF2B5EF4-FFF2-40B4-BE49-F238E27FC236}">
                    <a16:creationId xmlns:a16="http://schemas.microsoft.com/office/drawing/2014/main" id="{421E69DC-9DE8-447D-8D6F-4962736EFD30}"/>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33" name="íṧliḍè">
                <a:extLst>
                  <a:ext uri="{FF2B5EF4-FFF2-40B4-BE49-F238E27FC236}">
                    <a16:creationId xmlns:a16="http://schemas.microsoft.com/office/drawing/2014/main" id="{3F940ACA-E260-46B9-8413-0F00D86D188B}"/>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sp>
        <p:nvSpPr>
          <p:cNvPr id="50" name="iconfont-11910-5686862">
            <a:extLst>
              <a:ext uri="{FF2B5EF4-FFF2-40B4-BE49-F238E27FC236}">
                <a16:creationId xmlns:a16="http://schemas.microsoft.com/office/drawing/2014/main" id="{4DC61638-FC57-4364-A3FD-A327641EE806}"/>
              </a:ext>
            </a:extLst>
          </p:cNvPr>
          <p:cNvSpPr>
            <a:spLocks noChangeAspect="1"/>
          </p:cNvSpPr>
          <p:nvPr/>
        </p:nvSpPr>
        <p:spPr bwMode="auto">
          <a:xfrm rot="16200000">
            <a:off x="11289824" y="5791914"/>
            <a:ext cx="320765" cy="366309"/>
          </a:xfrm>
          <a:custGeom>
            <a:gdLst>
              <a:gd fmla="*/ 4621 w 9242" name="T0"/>
              <a:gd fmla="*/ 10555 h 10555" name="T1"/>
              <a:gd fmla="*/ 4034 w 9242" name="T2"/>
              <a:gd fmla="*/ 10285 h 10555" name="T3"/>
              <a:gd fmla="*/ 244 w 9242" name="T4"/>
              <a:gd fmla="*/ 5872 h 10555" name="T5"/>
              <a:gd fmla="*/ 127 w 9242" name="T6"/>
              <a:gd fmla="*/ 5043 h 10555" name="T7"/>
              <a:gd fmla="*/ 831 w 9242" name="T8"/>
              <a:gd fmla="*/ 4592 h 10555" name="T9"/>
              <a:gd fmla="*/ 2221 w 9242" name="T10"/>
              <a:gd fmla="*/ 4592 h 10555" name="T11"/>
              <a:gd fmla="*/ 2221 w 9242" name="T12"/>
              <a:gd fmla="*/ 1200 h 10555" name="T13"/>
              <a:gd fmla="*/ 3421 w 9242" name="T14"/>
              <a:gd fmla="*/ 0 h 10555" name="T15"/>
              <a:gd fmla="*/ 5821 w 9242" name="T16"/>
              <a:gd fmla="*/ 0 h 10555" name="T17"/>
              <a:gd fmla="*/ 7021 w 9242" name="T18"/>
              <a:gd fmla="*/ 1200 h 10555" name="T19"/>
              <a:gd fmla="*/ 7021 w 9242" name="T20"/>
              <a:gd fmla="*/ 4591 h 10555" name="T21"/>
              <a:gd fmla="*/ 8411 w 9242" name="T22"/>
              <a:gd fmla="*/ 4591 h 10555" name="T23"/>
              <a:gd fmla="*/ 9115 w 9242" name="T24"/>
              <a:gd fmla="*/ 5042 h 10555" name="T25"/>
              <a:gd fmla="*/ 8999 w 9242" name="T26"/>
              <a:gd fmla="*/ 5871 h 10555" name="T27"/>
              <a:gd fmla="*/ 5209 w 9242" name="T28"/>
              <a:gd fmla="*/ 10285 h 10555" name="T29"/>
              <a:gd fmla="*/ 4621 w 9242" name="T30"/>
              <a:gd fmla="*/ 10555 h 10555" name="T31"/>
              <a:gd fmla="*/ 886 w 9242" name="T32"/>
              <a:gd fmla="*/ 5392 h 10555" name="T33"/>
              <a:gd fmla="*/ 4621 w 9242" name="T34"/>
              <a:gd fmla="*/ 9742 h 10555" name="T35"/>
              <a:gd fmla="*/ 8356 w 9242" name="T36"/>
              <a:gd fmla="*/ 5392 h 10555" name="T37"/>
              <a:gd fmla="*/ 6221 w 9242" name="T38"/>
              <a:gd fmla="*/ 5392 h 10555" name="T39"/>
              <a:gd fmla="*/ 6221 w 9242" name="T40"/>
              <a:gd fmla="*/ 1200 h 10555" name="T41"/>
              <a:gd fmla="*/ 5821 w 9242" name="T42"/>
              <a:gd fmla="*/ 800 h 10555" name="T43"/>
              <a:gd fmla="*/ 3421 w 9242" name="T44"/>
              <a:gd fmla="*/ 800 h 10555" name="T45"/>
              <a:gd fmla="*/ 3021 w 9242" name="T46"/>
              <a:gd fmla="*/ 1200 h 10555" name="T47"/>
              <a:gd fmla="*/ 3021 w 9242" name="T48"/>
              <a:gd fmla="*/ 5391 h 10555" name="T49"/>
              <a:gd fmla="*/ 886 w 9242" name="T50"/>
              <a:gd fmla="*/ 5391 h 10555" name="T51"/>
              <a:gd fmla="*/ 886 w 9242" name="T52"/>
              <a:gd fmla="*/ 5392 h 10555"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10555" w="9242">
                <a:moveTo>
                  <a:pt x="4621" y="10555"/>
                </a:moveTo>
                <a:cubicBezTo>
                  <a:pt x="4395" y="10555"/>
                  <a:pt x="4181" y="10456"/>
                  <a:pt x="4034" y="10285"/>
                </a:cubicBezTo>
                <a:lnTo>
                  <a:pt x="244" y="5872"/>
                </a:lnTo>
                <a:cubicBezTo>
                  <a:pt x="44" y="5640"/>
                  <a:pt x="0" y="5322"/>
                  <a:pt x="127" y="5043"/>
                </a:cubicBezTo>
                <a:cubicBezTo>
                  <a:pt x="255" y="4765"/>
                  <a:pt x="525" y="4592"/>
                  <a:pt x="831" y="4592"/>
                </a:cubicBezTo>
                <a:lnTo>
                  <a:pt x="2221" y="4592"/>
                </a:lnTo>
                <a:lnTo>
                  <a:pt x="2221" y="1200"/>
                </a:lnTo>
                <a:cubicBezTo>
                  <a:pt x="2221" y="539"/>
                  <a:pt x="2760" y="0"/>
                  <a:pt x="3421" y="0"/>
                </a:cubicBezTo>
                <a:lnTo>
                  <a:pt x="5821" y="0"/>
                </a:lnTo>
                <a:cubicBezTo>
                  <a:pt x="6482" y="0"/>
                  <a:pt x="7021" y="539"/>
                  <a:pt x="7021" y="1200"/>
                </a:cubicBezTo>
                <a:lnTo>
                  <a:pt x="7021" y="4591"/>
                </a:lnTo>
                <a:lnTo>
                  <a:pt x="8411" y="4591"/>
                </a:lnTo>
                <a:cubicBezTo>
                  <a:pt x="8717" y="4591"/>
                  <a:pt x="8987" y="4764"/>
                  <a:pt x="9115" y="5042"/>
                </a:cubicBezTo>
                <a:cubicBezTo>
                  <a:pt x="9242" y="5321"/>
                  <a:pt x="9199" y="5639"/>
                  <a:pt x="8999" y="5871"/>
                </a:cubicBezTo>
                <a:lnTo>
                  <a:pt x="5209" y="10285"/>
                </a:lnTo>
                <a:cubicBezTo>
                  <a:pt x="5061" y="10457"/>
                  <a:pt x="4847" y="10555"/>
                  <a:pt x="4621" y="10555"/>
                </a:cubicBezTo>
                <a:close/>
                <a:moveTo>
                  <a:pt x="886" y="5392"/>
                </a:moveTo>
                <a:lnTo>
                  <a:pt x="4621" y="9742"/>
                </a:lnTo>
                <a:lnTo>
                  <a:pt x="8356" y="5392"/>
                </a:lnTo>
                <a:lnTo>
                  <a:pt x="6221" y="5392"/>
                </a:lnTo>
                <a:lnTo>
                  <a:pt x="6221" y="1200"/>
                </a:lnTo>
                <a:cubicBezTo>
                  <a:pt x="6221" y="980"/>
                  <a:pt x="6041" y="800"/>
                  <a:pt x="5821" y="800"/>
                </a:cubicBezTo>
                <a:lnTo>
                  <a:pt x="3421" y="800"/>
                </a:lnTo>
                <a:cubicBezTo>
                  <a:pt x="3201" y="800"/>
                  <a:pt x="3021" y="980"/>
                  <a:pt x="3021" y="1200"/>
                </a:cubicBezTo>
                <a:lnTo>
                  <a:pt x="3021" y="5391"/>
                </a:lnTo>
                <a:lnTo>
                  <a:pt x="886" y="5391"/>
                </a:lnTo>
                <a:lnTo>
                  <a:pt x="886" y="5392"/>
                </a:lnTo>
                <a:close/>
              </a:path>
            </a:pathLst>
          </a:custGeom>
          <a:solidFill>
            <a:schemeClr val="bg1"/>
          </a:solidFill>
          <a:ln>
            <a:solidFill>
              <a:schemeClr val="bg1"/>
            </a:solidFill>
          </a:ln>
        </p:spPr>
        <p:txBody>
          <a:bodyPr/>
          <a:lstStyle/>
          <a:p>
            <a:endParaRPr altLang="en-US" lang="zh-CN">
              <a:cs typeface="+mn-ea"/>
              <a:sym typeface="+mn-lt"/>
            </a:endParaRPr>
          </a:p>
        </p:txBody>
      </p:sp>
      <p:grpSp>
        <p:nvGrpSpPr>
          <p:cNvPr id="51" name="组合 50">
            <a:extLst>
              <a:ext uri="{FF2B5EF4-FFF2-40B4-BE49-F238E27FC236}">
                <a16:creationId xmlns:a16="http://schemas.microsoft.com/office/drawing/2014/main" id="{8009841A-9FE2-42EC-9809-0B30E2E70DE0}"/>
              </a:ext>
            </a:extLst>
          </p:cNvPr>
          <p:cNvGrpSpPr/>
          <p:nvPr/>
        </p:nvGrpSpPr>
        <p:grpSpPr>
          <a:xfrm>
            <a:off x="2070458" y="2628924"/>
            <a:ext cx="615283" cy="615283"/>
            <a:chOff x="2191283" y="2912813"/>
            <a:chExt cx="763931" cy="763931"/>
          </a:xfrm>
        </p:grpSpPr>
        <p:sp>
          <p:nvSpPr>
            <p:cNvPr id="52" name="isliďê">
              <a:extLst>
                <a:ext uri="{FF2B5EF4-FFF2-40B4-BE49-F238E27FC236}">
                  <a16:creationId xmlns:a16="http://schemas.microsoft.com/office/drawing/2014/main" id="{383D1BA4-BFE5-4377-95AD-E52A3540B6B5}"/>
                </a:ext>
              </a:extLst>
            </p:cNvPr>
            <p:cNvSpPr/>
            <p:nvPr/>
          </p:nvSpPr>
          <p:spPr>
            <a:xfrm>
              <a:off x="2191283" y="2912813"/>
              <a:ext cx="763931" cy="763931"/>
            </a:xfrm>
            <a:prstGeom prst="donut">
              <a:avLst>
                <a:gd fmla="val 6900" name="adj"/>
              </a:avLst>
            </a:prstGeom>
            <a:solidFill>
              <a:srgbClr val="C00000"/>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p>
              <a:pPr algn="ctr" defTabSz="913765"/>
              <a:endParaRPr altLang="en-US" b="1" lang="zh-CN" sz="2000">
                <a:solidFill>
                  <a:schemeClr val="bg1"/>
                </a:solidFill>
                <a:cs typeface="+mn-ea"/>
                <a:sym typeface="+mn-lt"/>
              </a:endParaRPr>
            </a:p>
          </p:txBody>
        </p:sp>
        <p:sp>
          <p:nvSpPr>
            <p:cNvPr id="53" name="îṧļíďé">
              <a:extLst>
                <a:ext uri="{FF2B5EF4-FFF2-40B4-BE49-F238E27FC236}">
                  <a16:creationId xmlns:a16="http://schemas.microsoft.com/office/drawing/2014/main" id="{0A132953-D0EB-4156-ABB9-12BD3CE2AC6C}"/>
                </a:ext>
              </a:extLst>
            </p:cNvPr>
            <p:cNvSpPr/>
            <p:nvPr/>
          </p:nvSpPr>
          <p:spPr>
            <a:xfrm>
              <a:off x="2436955" y="3142335"/>
              <a:ext cx="273077" cy="305377"/>
            </a:xfrm>
            <a:custGeom>
              <a:gdLst>
                <a:gd fmla="*/ 814 w 935" name="T0"/>
                <a:gd fmla="*/ 682 h 1047" name="T1"/>
                <a:gd fmla="*/ 814 w 935" name="T2"/>
                <a:gd fmla="*/ 562 h 1047" name="T3"/>
                <a:gd fmla="*/ 664 w 935" name="T4"/>
                <a:gd fmla="*/ 562 h 1047" name="T5"/>
                <a:gd fmla="*/ 653 w 935" name="T6"/>
                <a:gd fmla="*/ 273 h 1047" name="T7"/>
                <a:gd fmla="*/ 107 w 935" name="T8"/>
                <a:gd fmla="*/ 273 h 1047" name="T9"/>
                <a:gd fmla="*/ 0 w 935" name="T10"/>
                <a:gd fmla="*/ 857 h 1047" name="T11"/>
                <a:gd fmla="*/ 450 w 935" name="T12"/>
                <a:gd fmla="*/ 897 h 1047" name="T13"/>
                <a:gd fmla="*/ 530 w 935" name="T14"/>
                <a:gd fmla="*/ 926 h 1047" name="T15"/>
                <a:gd fmla="*/ 570 w 935" name="T16"/>
                <a:gd fmla="*/ 967 h 1047" name="T17"/>
                <a:gd fmla="*/ 650 w 935" name="T18"/>
                <a:gd fmla="*/ 1047 h 1047" name="T19"/>
                <a:gd fmla="*/ 814 w 935" name="T20"/>
                <a:gd fmla="*/ 1047 h 1047" name="T21"/>
                <a:gd fmla="*/ 814 w 935" name="T22"/>
                <a:gd fmla="*/ 926 h 1047" name="T23"/>
                <a:gd fmla="*/ 935 w 935" name="T24"/>
                <a:gd fmla="*/ 926 h 1047" name="T25"/>
                <a:gd fmla="*/ 935 w 935" name="T26"/>
                <a:gd fmla="*/ 762 h 1047" name="T27"/>
                <a:gd fmla="*/ 855 w 935" name="T28"/>
                <a:gd fmla="*/ 682 h 1047" name="T29"/>
                <a:gd fmla="*/ 187 w 935" name="T30"/>
                <a:gd fmla="*/ 273 h 1047" name="T31"/>
                <a:gd fmla="*/ 573 w 935" name="T32"/>
                <a:gd fmla="*/ 273 h 1047" name="T33"/>
                <a:gd fmla="*/ 398 w 935" name="T34"/>
                <a:gd fmla="*/ 465 h 1047" name="T35"/>
                <a:gd fmla="*/ 380 w 935" name="T36"/>
                <a:gd fmla="*/ 466 h 1047" name="T37"/>
                <a:gd fmla="*/ 363 w 935" name="T38"/>
                <a:gd fmla="*/ 465 h 1047" name="T39"/>
                <a:gd fmla="*/ 187 w 935" name="T40"/>
                <a:gd fmla="*/ 273 h 1047" name="T41"/>
                <a:gd fmla="*/ 253 w 935" name="T42"/>
                <a:gd fmla="*/ 520 h 1047" name="T43"/>
                <a:gd fmla="*/ 357 w 935" name="T44"/>
                <a:gd fmla="*/ 545 h 1047" name="T45"/>
                <a:gd fmla="*/ 380 w 935" name="T46"/>
                <a:gd fmla="*/ 546 h 1047" name="T47"/>
                <a:gd fmla="*/ 404 w 935" name="T48"/>
                <a:gd fmla="*/ 545 h 1047" name="T49"/>
                <a:gd fmla="*/ 507 w 935" name="T50"/>
                <a:gd fmla="*/ 520 h 1047" name="T51"/>
                <a:gd fmla="*/ 570 w 935" name="T52"/>
                <a:gd fmla="*/ 577 h 1047" name="T53"/>
                <a:gd fmla="*/ 570 w 935" name="T54"/>
                <a:gd fmla="*/ 682 h 1047" name="T55"/>
                <a:gd fmla="*/ 449 w 935" name="T56"/>
                <a:gd fmla="*/ 682 h 1047" name="T57"/>
                <a:gd fmla="*/ 449 w 935" name="T58"/>
                <a:gd fmla="*/ 817 h 1047" name="T59"/>
                <a:gd fmla="*/ 247 w 935" name="T60"/>
                <a:gd fmla="*/ 525 h 1047" name="T61"/>
                <a:gd fmla="*/ 734 w 935" name="T62"/>
                <a:gd fmla="*/ 846 h 1047" name="T63"/>
                <a:gd fmla="*/ 650 w 935" name="T64"/>
                <a:gd fmla="*/ 967 h 1047" name="T65"/>
                <a:gd fmla="*/ 530 w 935" name="T66"/>
                <a:gd fmla="*/ 846 h 1047" name="T67"/>
                <a:gd fmla="*/ 650 w 935" name="T68"/>
                <a:gd fmla="*/ 762 h 1047" name="T69"/>
                <a:gd fmla="*/ 734 w 935" name="T70"/>
                <a:gd fmla="*/ 642 h 1047" name="T71"/>
                <a:gd fmla="*/ 855 w 935" name="T72"/>
                <a:gd fmla="*/ 762 h 1047"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1047" w="935">
                  <a:moveTo>
                    <a:pt x="855" y="682"/>
                  </a:moveTo>
                  <a:lnTo>
                    <a:pt x="814" y="682"/>
                  </a:lnTo>
                  <a:lnTo>
                    <a:pt x="814" y="642"/>
                  </a:lnTo>
                  <a:lnTo>
                    <a:pt x="814" y="562"/>
                  </a:lnTo>
                  <a:lnTo>
                    <a:pt x="734" y="562"/>
                  </a:lnTo>
                  <a:lnTo>
                    <a:pt x="664" y="562"/>
                  </a:lnTo>
                  <a:cubicBezTo>
                    <a:pt x="633" y="524"/>
                    <a:pt x="600" y="494"/>
                    <a:pt x="570" y="469"/>
                  </a:cubicBezTo>
                  <a:cubicBezTo>
                    <a:pt x="621" y="419"/>
                    <a:pt x="653" y="350"/>
                    <a:pt x="653" y="273"/>
                  </a:cubicBezTo>
                  <a:cubicBezTo>
                    <a:pt x="653" y="122"/>
                    <a:pt x="531" y="0"/>
                    <a:pt x="380" y="0"/>
                  </a:cubicBezTo>
                  <a:cubicBezTo>
                    <a:pt x="230" y="0"/>
                    <a:pt x="107" y="122"/>
                    <a:pt x="107" y="273"/>
                  </a:cubicBezTo>
                  <a:cubicBezTo>
                    <a:pt x="107" y="350"/>
                    <a:pt x="139" y="419"/>
                    <a:pt x="190" y="469"/>
                  </a:cubicBezTo>
                  <a:cubicBezTo>
                    <a:pt x="108" y="539"/>
                    <a:pt x="0" y="636"/>
                    <a:pt x="0" y="857"/>
                  </a:cubicBezTo>
                  <a:lnTo>
                    <a:pt x="0" y="897"/>
                  </a:lnTo>
                  <a:lnTo>
                    <a:pt x="450" y="897"/>
                  </a:lnTo>
                  <a:lnTo>
                    <a:pt x="450" y="926"/>
                  </a:lnTo>
                  <a:lnTo>
                    <a:pt x="530" y="926"/>
                  </a:lnTo>
                  <a:lnTo>
                    <a:pt x="570" y="926"/>
                  </a:lnTo>
                  <a:lnTo>
                    <a:pt x="570" y="967"/>
                  </a:lnTo>
                  <a:lnTo>
                    <a:pt x="570" y="1047"/>
                  </a:lnTo>
                  <a:lnTo>
                    <a:pt x="650" y="1047"/>
                  </a:lnTo>
                  <a:lnTo>
                    <a:pt x="734" y="1047"/>
                  </a:lnTo>
                  <a:lnTo>
                    <a:pt x="814" y="1047"/>
                  </a:lnTo>
                  <a:lnTo>
                    <a:pt x="814" y="967"/>
                  </a:lnTo>
                  <a:lnTo>
                    <a:pt x="814" y="926"/>
                  </a:lnTo>
                  <a:lnTo>
                    <a:pt x="855" y="926"/>
                  </a:lnTo>
                  <a:lnTo>
                    <a:pt x="935" y="926"/>
                  </a:lnTo>
                  <a:lnTo>
                    <a:pt x="935" y="846"/>
                  </a:lnTo>
                  <a:lnTo>
                    <a:pt x="935" y="762"/>
                  </a:lnTo>
                  <a:lnTo>
                    <a:pt x="935" y="682"/>
                  </a:lnTo>
                  <a:lnTo>
                    <a:pt x="855" y="682"/>
                  </a:lnTo>
                  <a:lnTo>
                    <a:pt x="855" y="682"/>
                  </a:lnTo>
                  <a:close/>
                  <a:moveTo>
                    <a:pt x="187" y="273"/>
                  </a:moveTo>
                  <a:cubicBezTo>
                    <a:pt x="187" y="167"/>
                    <a:pt x="274" y="80"/>
                    <a:pt x="380" y="80"/>
                  </a:cubicBezTo>
                  <a:cubicBezTo>
                    <a:pt x="486" y="80"/>
                    <a:pt x="573" y="167"/>
                    <a:pt x="573" y="273"/>
                  </a:cubicBezTo>
                  <a:cubicBezTo>
                    <a:pt x="573" y="372"/>
                    <a:pt x="498" y="454"/>
                    <a:pt x="401" y="465"/>
                  </a:cubicBezTo>
                  <a:cubicBezTo>
                    <a:pt x="400" y="465"/>
                    <a:pt x="399" y="465"/>
                    <a:pt x="398" y="465"/>
                  </a:cubicBezTo>
                  <a:cubicBezTo>
                    <a:pt x="394" y="466"/>
                    <a:pt x="389" y="466"/>
                    <a:pt x="384" y="466"/>
                  </a:cubicBezTo>
                  <a:cubicBezTo>
                    <a:pt x="383" y="466"/>
                    <a:pt x="382" y="466"/>
                    <a:pt x="380" y="466"/>
                  </a:cubicBezTo>
                  <a:cubicBezTo>
                    <a:pt x="378" y="466"/>
                    <a:pt x="376" y="466"/>
                    <a:pt x="374" y="466"/>
                  </a:cubicBezTo>
                  <a:cubicBezTo>
                    <a:pt x="370" y="466"/>
                    <a:pt x="367" y="466"/>
                    <a:pt x="363" y="465"/>
                  </a:cubicBezTo>
                  <a:cubicBezTo>
                    <a:pt x="361" y="465"/>
                    <a:pt x="360" y="465"/>
                    <a:pt x="358" y="465"/>
                  </a:cubicBezTo>
                  <a:cubicBezTo>
                    <a:pt x="262" y="454"/>
                    <a:pt x="187" y="372"/>
                    <a:pt x="187" y="273"/>
                  </a:cubicBezTo>
                  <a:close/>
                  <a:moveTo>
                    <a:pt x="247" y="525"/>
                  </a:moveTo>
                  <a:cubicBezTo>
                    <a:pt x="249" y="523"/>
                    <a:pt x="251" y="521"/>
                    <a:pt x="253" y="520"/>
                  </a:cubicBezTo>
                  <a:cubicBezTo>
                    <a:pt x="284" y="533"/>
                    <a:pt x="317" y="541"/>
                    <a:pt x="350" y="544"/>
                  </a:cubicBezTo>
                  <a:cubicBezTo>
                    <a:pt x="352" y="545"/>
                    <a:pt x="355" y="545"/>
                    <a:pt x="357" y="545"/>
                  </a:cubicBezTo>
                  <a:cubicBezTo>
                    <a:pt x="363" y="545"/>
                    <a:pt x="370" y="546"/>
                    <a:pt x="376" y="546"/>
                  </a:cubicBezTo>
                  <a:cubicBezTo>
                    <a:pt x="377" y="546"/>
                    <a:pt x="379" y="546"/>
                    <a:pt x="380" y="546"/>
                  </a:cubicBezTo>
                  <a:cubicBezTo>
                    <a:pt x="381" y="546"/>
                    <a:pt x="382" y="546"/>
                    <a:pt x="383" y="546"/>
                  </a:cubicBezTo>
                  <a:cubicBezTo>
                    <a:pt x="390" y="546"/>
                    <a:pt x="397" y="545"/>
                    <a:pt x="404" y="545"/>
                  </a:cubicBezTo>
                  <a:cubicBezTo>
                    <a:pt x="406" y="545"/>
                    <a:pt x="408" y="545"/>
                    <a:pt x="410" y="544"/>
                  </a:cubicBezTo>
                  <a:cubicBezTo>
                    <a:pt x="443" y="541"/>
                    <a:pt x="476" y="533"/>
                    <a:pt x="507" y="520"/>
                  </a:cubicBezTo>
                  <a:cubicBezTo>
                    <a:pt x="509" y="521"/>
                    <a:pt x="511" y="523"/>
                    <a:pt x="513" y="525"/>
                  </a:cubicBezTo>
                  <a:cubicBezTo>
                    <a:pt x="532" y="541"/>
                    <a:pt x="551" y="558"/>
                    <a:pt x="570" y="577"/>
                  </a:cubicBezTo>
                  <a:lnTo>
                    <a:pt x="570" y="642"/>
                  </a:lnTo>
                  <a:lnTo>
                    <a:pt x="570" y="682"/>
                  </a:lnTo>
                  <a:lnTo>
                    <a:pt x="529" y="682"/>
                  </a:lnTo>
                  <a:lnTo>
                    <a:pt x="449" y="682"/>
                  </a:lnTo>
                  <a:lnTo>
                    <a:pt x="449" y="762"/>
                  </a:lnTo>
                  <a:lnTo>
                    <a:pt x="449" y="817"/>
                  </a:lnTo>
                  <a:lnTo>
                    <a:pt x="81" y="817"/>
                  </a:lnTo>
                  <a:cubicBezTo>
                    <a:pt x="93" y="657"/>
                    <a:pt x="175" y="587"/>
                    <a:pt x="247" y="525"/>
                  </a:cubicBezTo>
                  <a:close/>
                  <a:moveTo>
                    <a:pt x="855" y="846"/>
                  </a:moveTo>
                  <a:lnTo>
                    <a:pt x="734" y="846"/>
                  </a:lnTo>
                  <a:lnTo>
                    <a:pt x="734" y="967"/>
                  </a:lnTo>
                  <a:lnTo>
                    <a:pt x="650" y="967"/>
                  </a:lnTo>
                  <a:lnTo>
                    <a:pt x="650" y="846"/>
                  </a:lnTo>
                  <a:lnTo>
                    <a:pt x="530" y="846"/>
                  </a:lnTo>
                  <a:lnTo>
                    <a:pt x="530" y="762"/>
                  </a:lnTo>
                  <a:lnTo>
                    <a:pt x="650" y="762"/>
                  </a:lnTo>
                  <a:lnTo>
                    <a:pt x="650" y="642"/>
                  </a:lnTo>
                  <a:lnTo>
                    <a:pt x="734" y="642"/>
                  </a:lnTo>
                  <a:lnTo>
                    <a:pt x="734" y="762"/>
                  </a:lnTo>
                  <a:lnTo>
                    <a:pt x="855" y="762"/>
                  </a:lnTo>
                  <a:lnTo>
                    <a:pt x="855" y="846"/>
                  </a:lnTo>
                  <a:close/>
                </a:path>
              </a:pathLst>
            </a:custGeom>
            <a:solidFill>
              <a:srgbClr val="C00000"/>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defPPr>
                <a:defRPr lang="zh-CN"/>
              </a:defPPr>
              <a:lvl1pPr algn="l" defTabSz="914400" eaLnBrk="1" hangingPunct="1" latinLnBrk="0" marL="0" rtl="0">
                <a:defRPr kern="1200" sz="1800">
                  <a:solidFill>
                    <a:schemeClr val="lt1"/>
                  </a:solidFill>
                </a:defRPr>
              </a:lvl1pPr>
              <a:lvl2pPr algn="l" defTabSz="914400" eaLnBrk="1" hangingPunct="1" latinLnBrk="0" marL="457200" rtl="0">
                <a:defRPr kern="1200" sz="1800">
                  <a:solidFill>
                    <a:schemeClr val="lt1"/>
                  </a:solidFill>
                </a:defRPr>
              </a:lvl2pPr>
              <a:lvl3pPr algn="l" defTabSz="914400" eaLnBrk="1" hangingPunct="1" latinLnBrk="0" marL="914400" rtl="0">
                <a:defRPr kern="1200" sz="1800">
                  <a:solidFill>
                    <a:schemeClr val="lt1"/>
                  </a:solidFill>
                </a:defRPr>
              </a:lvl3pPr>
              <a:lvl4pPr algn="l" defTabSz="914400" eaLnBrk="1" hangingPunct="1" latinLnBrk="0" marL="1371600" rtl="0">
                <a:defRPr kern="1200" sz="1800">
                  <a:solidFill>
                    <a:schemeClr val="lt1"/>
                  </a:solidFill>
                </a:defRPr>
              </a:lvl4pPr>
              <a:lvl5pPr algn="l" defTabSz="914400" eaLnBrk="1" hangingPunct="1" latinLnBrk="0" marL="1828800" rtl="0">
                <a:defRPr kern="1200" sz="1800">
                  <a:solidFill>
                    <a:schemeClr val="lt1"/>
                  </a:solidFill>
                </a:defRPr>
              </a:lvl5pPr>
              <a:lvl6pPr algn="l" defTabSz="914400" eaLnBrk="1" hangingPunct="1" latinLnBrk="0" marL="2286000" rtl="0">
                <a:defRPr kern="1200" sz="1800">
                  <a:solidFill>
                    <a:schemeClr val="lt1"/>
                  </a:solidFill>
                </a:defRPr>
              </a:lvl6pPr>
              <a:lvl7pPr algn="l" defTabSz="914400" eaLnBrk="1" hangingPunct="1" latinLnBrk="0" marL="2743200" rtl="0">
                <a:defRPr kern="1200" sz="1800">
                  <a:solidFill>
                    <a:schemeClr val="lt1"/>
                  </a:solidFill>
                </a:defRPr>
              </a:lvl7pPr>
              <a:lvl8pPr algn="l" defTabSz="914400" eaLnBrk="1" hangingPunct="1" latinLnBrk="0" marL="3200400" rtl="0">
                <a:defRPr kern="1200" sz="1800">
                  <a:solidFill>
                    <a:schemeClr val="lt1"/>
                  </a:solidFill>
                </a:defRPr>
              </a:lvl8pPr>
              <a:lvl9pPr algn="l" defTabSz="914400" eaLnBrk="1" hangingPunct="1" latinLnBrk="0" marL="3657600" rtl="0">
                <a:defRPr kern="1200" sz="1800">
                  <a:solidFill>
                    <a:schemeClr val="lt1"/>
                  </a:solidFill>
                </a:defRPr>
              </a:lvl9pPr>
            </a:lstStyle>
            <a:p>
              <a:pPr algn="ctr" defTabSz="913765"/>
              <a:endParaRPr altLang="en-US" b="1" lang="zh-CN" sz="2000">
                <a:solidFill>
                  <a:schemeClr val="bg1"/>
                </a:solidFill>
                <a:cs typeface="+mn-ea"/>
                <a:sym typeface="+mn-lt"/>
              </a:endParaRPr>
            </a:p>
          </p:txBody>
        </p:sp>
      </p:grpSp>
      <p:grpSp>
        <p:nvGrpSpPr>
          <p:cNvPr id="55" name="组合 54">
            <a:extLst>
              <a:ext uri="{FF2B5EF4-FFF2-40B4-BE49-F238E27FC236}">
                <a16:creationId xmlns:a16="http://schemas.microsoft.com/office/drawing/2014/main" id="{841E0A00-BAA9-4724-AE48-2A2706FFC47E}"/>
              </a:ext>
            </a:extLst>
          </p:cNvPr>
          <p:cNvGrpSpPr/>
          <p:nvPr/>
        </p:nvGrpSpPr>
        <p:grpSpPr>
          <a:xfrm>
            <a:off x="6922139" y="1315060"/>
            <a:ext cx="615283" cy="615283"/>
            <a:chOff x="2191283" y="2912813"/>
            <a:chExt cx="763931" cy="763931"/>
          </a:xfrm>
        </p:grpSpPr>
        <p:sp>
          <p:nvSpPr>
            <p:cNvPr id="56" name="isliďê">
              <a:extLst>
                <a:ext uri="{FF2B5EF4-FFF2-40B4-BE49-F238E27FC236}">
                  <a16:creationId xmlns:a16="http://schemas.microsoft.com/office/drawing/2014/main" id="{29B1CD46-D0DA-44E8-BA20-43BDCF91DA84}"/>
                </a:ext>
              </a:extLst>
            </p:cNvPr>
            <p:cNvSpPr/>
            <p:nvPr/>
          </p:nvSpPr>
          <p:spPr>
            <a:xfrm>
              <a:off x="2191283" y="2912813"/>
              <a:ext cx="763931" cy="763931"/>
            </a:xfrm>
            <a:prstGeom prst="donut">
              <a:avLst>
                <a:gd fmla="val 6900" name="adj"/>
              </a:avLst>
            </a:prstGeom>
            <a:solidFill>
              <a:srgbClr val="C00000"/>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p>
              <a:pPr algn="ctr" defTabSz="913765"/>
              <a:endParaRPr altLang="en-US" b="1" lang="zh-CN" sz="2000">
                <a:solidFill>
                  <a:schemeClr val="bg1"/>
                </a:solidFill>
                <a:cs typeface="+mn-ea"/>
                <a:sym typeface="+mn-lt"/>
              </a:endParaRPr>
            </a:p>
          </p:txBody>
        </p:sp>
        <p:sp>
          <p:nvSpPr>
            <p:cNvPr id="57" name="îṧļíďé">
              <a:extLst>
                <a:ext uri="{FF2B5EF4-FFF2-40B4-BE49-F238E27FC236}">
                  <a16:creationId xmlns:a16="http://schemas.microsoft.com/office/drawing/2014/main" id="{8F065094-7B26-4F55-BE4D-72F536594CF0}"/>
                </a:ext>
              </a:extLst>
            </p:cNvPr>
            <p:cNvSpPr/>
            <p:nvPr/>
          </p:nvSpPr>
          <p:spPr>
            <a:xfrm>
              <a:off x="2436955" y="3142335"/>
              <a:ext cx="273077" cy="305377"/>
            </a:xfrm>
            <a:custGeom>
              <a:gdLst>
                <a:gd fmla="*/ 814 w 935" name="T0"/>
                <a:gd fmla="*/ 682 h 1047" name="T1"/>
                <a:gd fmla="*/ 814 w 935" name="T2"/>
                <a:gd fmla="*/ 562 h 1047" name="T3"/>
                <a:gd fmla="*/ 664 w 935" name="T4"/>
                <a:gd fmla="*/ 562 h 1047" name="T5"/>
                <a:gd fmla="*/ 653 w 935" name="T6"/>
                <a:gd fmla="*/ 273 h 1047" name="T7"/>
                <a:gd fmla="*/ 107 w 935" name="T8"/>
                <a:gd fmla="*/ 273 h 1047" name="T9"/>
                <a:gd fmla="*/ 0 w 935" name="T10"/>
                <a:gd fmla="*/ 857 h 1047" name="T11"/>
                <a:gd fmla="*/ 450 w 935" name="T12"/>
                <a:gd fmla="*/ 897 h 1047" name="T13"/>
                <a:gd fmla="*/ 530 w 935" name="T14"/>
                <a:gd fmla="*/ 926 h 1047" name="T15"/>
                <a:gd fmla="*/ 570 w 935" name="T16"/>
                <a:gd fmla="*/ 967 h 1047" name="T17"/>
                <a:gd fmla="*/ 650 w 935" name="T18"/>
                <a:gd fmla="*/ 1047 h 1047" name="T19"/>
                <a:gd fmla="*/ 814 w 935" name="T20"/>
                <a:gd fmla="*/ 1047 h 1047" name="T21"/>
                <a:gd fmla="*/ 814 w 935" name="T22"/>
                <a:gd fmla="*/ 926 h 1047" name="T23"/>
                <a:gd fmla="*/ 935 w 935" name="T24"/>
                <a:gd fmla="*/ 926 h 1047" name="T25"/>
                <a:gd fmla="*/ 935 w 935" name="T26"/>
                <a:gd fmla="*/ 762 h 1047" name="T27"/>
                <a:gd fmla="*/ 855 w 935" name="T28"/>
                <a:gd fmla="*/ 682 h 1047" name="T29"/>
                <a:gd fmla="*/ 187 w 935" name="T30"/>
                <a:gd fmla="*/ 273 h 1047" name="T31"/>
                <a:gd fmla="*/ 573 w 935" name="T32"/>
                <a:gd fmla="*/ 273 h 1047" name="T33"/>
                <a:gd fmla="*/ 398 w 935" name="T34"/>
                <a:gd fmla="*/ 465 h 1047" name="T35"/>
                <a:gd fmla="*/ 380 w 935" name="T36"/>
                <a:gd fmla="*/ 466 h 1047" name="T37"/>
                <a:gd fmla="*/ 363 w 935" name="T38"/>
                <a:gd fmla="*/ 465 h 1047" name="T39"/>
                <a:gd fmla="*/ 187 w 935" name="T40"/>
                <a:gd fmla="*/ 273 h 1047" name="T41"/>
                <a:gd fmla="*/ 253 w 935" name="T42"/>
                <a:gd fmla="*/ 520 h 1047" name="T43"/>
                <a:gd fmla="*/ 357 w 935" name="T44"/>
                <a:gd fmla="*/ 545 h 1047" name="T45"/>
                <a:gd fmla="*/ 380 w 935" name="T46"/>
                <a:gd fmla="*/ 546 h 1047" name="T47"/>
                <a:gd fmla="*/ 404 w 935" name="T48"/>
                <a:gd fmla="*/ 545 h 1047" name="T49"/>
                <a:gd fmla="*/ 507 w 935" name="T50"/>
                <a:gd fmla="*/ 520 h 1047" name="T51"/>
                <a:gd fmla="*/ 570 w 935" name="T52"/>
                <a:gd fmla="*/ 577 h 1047" name="T53"/>
                <a:gd fmla="*/ 570 w 935" name="T54"/>
                <a:gd fmla="*/ 682 h 1047" name="T55"/>
                <a:gd fmla="*/ 449 w 935" name="T56"/>
                <a:gd fmla="*/ 682 h 1047" name="T57"/>
                <a:gd fmla="*/ 449 w 935" name="T58"/>
                <a:gd fmla="*/ 817 h 1047" name="T59"/>
                <a:gd fmla="*/ 247 w 935" name="T60"/>
                <a:gd fmla="*/ 525 h 1047" name="T61"/>
                <a:gd fmla="*/ 734 w 935" name="T62"/>
                <a:gd fmla="*/ 846 h 1047" name="T63"/>
                <a:gd fmla="*/ 650 w 935" name="T64"/>
                <a:gd fmla="*/ 967 h 1047" name="T65"/>
                <a:gd fmla="*/ 530 w 935" name="T66"/>
                <a:gd fmla="*/ 846 h 1047" name="T67"/>
                <a:gd fmla="*/ 650 w 935" name="T68"/>
                <a:gd fmla="*/ 762 h 1047" name="T69"/>
                <a:gd fmla="*/ 734 w 935" name="T70"/>
                <a:gd fmla="*/ 642 h 1047" name="T71"/>
                <a:gd fmla="*/ 855 w 935" name="T72"/>
                <a:gd fmla="*/ 762 h 1047"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1047" w="935">
                  <a:moveTo>
                    <a:pt x="855" y="682"/>
                  </a:moveTo>
                  <a:lnTo>
                    <a:pt x="814" y="682"/>
                  </a:lnTo>
                  <a:lnTo>
                    <a:pt x="814" y="642"/>
                  </a:lnTo>
                  <a:lnTo>
                    <a:pt x="814" y="562"/>
                  </a:lnTo>
                  <a:lnTo>
                    <a:pt x="734" y="562"/>
                  </a:lnTo>
                  <a:lnTo>
                    <a:pt x="664" y="562"/>
                  </a:lnTo>
                  <a:cubicBezTo>
                    <a:pt x="633" y="524"/>
                    <a:pt x="600" y="494"/>
                    <a:pt x="570" y="469"/>
                  </a:cubicBezTo>
                  <a:cubicBezTo>
                    <a:pt x="621" y="419"/>
                    <a:pt x="653" y="350"/>
                    <a:pt x="653" y="273"/>
                  </a:cubicBezTo>
                  <a:cubicBezTo>
                    <a:pt x="653" y="122"/>
                    <a:pt x="531" y="0"/>
                    <a:pt x="380" y="0"/>
                  </a:cubicBezTo>
                  <a:cubicBezTo>
                    <a:pt x="230" y="0"/>
                    <a:pt x="107" y="122"/>
                    <a:pt x="107" y="273"/>
                  </a:cubicBezTo>
                  <a:cubicBezTo>
                    <a:pt x="107" y="350"/>
                    <a:pt x="139" y="419"/>
                    <a:pt x="190" y="469"/>
                  </a:cubicBezTo>
                  <a:cubicBezTo>
                    <a:pt x="108" y="539"/>
                    <a:pt x="0" y="636"/>
                    <a:pt x="0" y="857"/>
                  </a:cubicBezTo>
                  <a:lnTo>
                    <a:pt x="0" y="897"/>
                  </a:lnTo>
                  <a:lnTo>
                    <a:pt x="450" y="897"/>
                  </a:lnTo>
                  <a:lnTo>
                    <a:pt x="450" y="926"/>
                  </a:lnTo>
                  <a:lnTo>
                    <a:pt x="530" y="926"/>
                  </a:lnTo>
                  <a:lnTo>
                    <a:pt x="570" y="926"/>
                  </a:lnTo>
                  <a:lnTo>
                    <a:pt x="570" y="967"/>
                  </a:lnTo>
                  <a:lnTo>
                    <a:pt x="570" y="1047"/>
                  </a:lnTo>
                  <a:lnTo>
                    <a:pt x="650" y="1047"/>
                  </a:lnTo>
                  <a:lnTo>
                    <a:pt x="734" y="1047"/>
                  </a:lnTo>
                  <a:lnTo>
                    <a:pt x="814" y="1047"/>
                  </a:lnTo>
                  <a:lnTo>
                    <a:pt x="814" y="967"/>
                  </a:lnTo>
                  <a:lnTo>
                    <a:pt x="814" y="926"/>
                  </a:lnTo>
                  <a:lnTo>
                    <a:pt x="855" y="926"/>
                  </a:lnTo>
                  <a:lnTo>
                    <a:pt x="935" y="926"/>
                  </a:lnTo>
                  <a:lnTo>
                    <a:pt x="935" y="846"/>
                  </a:lnTo>
                  <a:lnTo>
                    <a:pt x="935" y="762"/>
                  </a:lnTo>
                  <a:lnTo>
                    <a:pt x="935" y="682"/>
                  </a:lnTo>
                  <a:lnTo>
                    <a:pt x="855" y="682"/>
                  </a:lnTo>
                  <a:lnTo>
                    <a:pt x="855" y="682"/>
                  </a:lnTo>
                  <a:close/>
                  <a:moveTo>
                    <a:pt x="187" y="273"/>
                  </a:moveTo>
                  <a:cubicBezTo>
                    <a:pt x="187" y="167"/>
                    <a:pt x="274" y="80"/>
                    <a:pt x="380" y="80"/>
                  </a:cubicBezTo>
                  <a:cubicBezTo>
                    <a:pt x="486" y="80"/>
                    <a:pt x="573" y="167"/>
                    <a:pt x="573" y="273"/>
                  </a:cubicBezTo>
                  <a:cubicBezTo>
                    <a:pt x="573" y="372"/>
                    <a:pt x="498" y="454"/>
                    <a:pt x="401" y="465"/>
                  </a:cubicBezTo>
                  <a:cubicBezTo>
                    <a:pt x="400" y="465"/>
                    <a:pt x="399" y="465"/>
                    <a:pt x="398" y="465"/>
                  </a:cubicBezTo>
                  <a:cubicBezTo>
                    <a:pt x="394" y="466"/>
                    <a:pt x="389" y="466"/>
                    <a:pt x="384" y="466"/>
                  </a:cubicBezTo>
                  <a:cubicBezTo>
                    <a:pt x="383" y="466"/>
                    <a:pt x="382" y="466"/>
                    <a:pt x="380" y="466"/>
                  </a:cubicBezTo>
                  <a:cubicBezTo>
                    <a:pt x="378" y="466"/>
                    <a:pt x="376" y="466"/>
                    <a:pt x="374" y="466"/>
                  </a:cubicBezTo>
                  <a:cubicBezTo>
                    <a:pt x="370" y="466"/>
                    <a:pt x="367" y="466"/>
                    <a:pt x="363" y="465"/>
                  </a:cubicBezTo>
                  <a:cubicBezTo>
                    <a:pt x="361" y="465"/>
                    <a:pt x="360" y="465"/>
                    <a:pt x="358" y="465"/>
                  </a:cubicBezTo>
                  <a:cubicBezTo>
                    <a:pt x="262" y="454"/>
                    <a:pt x="187" y="372"/>
                    <a:pt x="187" y="273"/>
                  </a:cubicBezTo>
                  <a:close/>
                  <a:moveTo>
                    <a:pt x="247" y="525"/>
                  </a:moveTo>
                  <a:cubicBezTo>
                    <a:pt x="249" y="523"/>
                    <a:pt x="251" y="521"/>
                    <a:pt x="253" y="520"/>
                  </a:cubicBezTo>
                  <a:cubicBezTo>
                    <a:pt x="284" y="533"/>
                    <a:pt x="317" y="541"/>
                    <a:pt x="350" y="544"/>
                  </a:cubicBezTo>
                  <a:cubicBezTo>
                    <a:pt x="352" y="545"/>
                    <a:pt x="355" y="545"/>
                    <a:pt x="357" y="545"/>
                  </a:cubicBezTo>
                  <a:cubicBezTo>
                    <a:pt x="363" y="545"/>
                    <a:pt x="370" y="546"/>
                    <a:pt x="376" y="546"/>
                  </a:cubicBezTo>
                  <a:cubicBezTo>
                    <a:pt x="377" y="546"/>
                    <a:pt x="379" y="546"/>
                    <a:pt x="380" y="546"/>
                  </a:cubicBezTo>
                  <a:cubicBezTo>
                    <a:pt x="381" y="546"/>
                    <a:pt x="382" y="546"/>
                    <a:pt x="383" y="546"/>
                  </a:cubicBezTo>
                  <a:cubicBezTo>
                    <a:pt x="390" y="546"/>
                    <a:pt x="397" y="545"/>
                    <a:pt x="404" y="545"/>
                  </a:cubicBezTo>
                  <a:cubicBezTo>
                    <a:pt x="406" y="545"/>
                    <a:pt x="408" y="545"/>
                    <a:pt x="410" y="544"/>
                  </a:cubicBezTo>
                  <a:cubicBezTo>
                    <a:pt x="443" y="541"/>
                    <a:pt x="476" y="533"/>
                    <a:pt x="507" y="520"/>
                  </a:cubicBezTo>
                  <a:cubicBezTo>
                    <a:pt x="509" y="521"/>
                    <a:pt x="511" y="523"/>
                    <a:pt x="513" y="525"/>
                  </a:cubicBezTo>
                  <a:cubicBezTo>
                    <a:pt x="532" y="541"/>
                    <a:pt x="551" y="558"/>
                    <a:pt x="570" y="577"/>
                  </a:cubicBezTo>
                  <a:lnTo>
                    <a:pt x="570" y="642"/>
                  </a:lnTo>
                  <a:lnTo>
                    <a:pt x="570" y="682"/>
                  </a:lnTo>
                  <a:lnTo>
                    <a:pt x="529" y="682"/>
                  </a:lnTo>
                  <a:lnTo>
                    <a:pt x="449" y="682"/>
                  </a:lnTo>
                  <a:lnTo>
                    <a:pt x="449" y="762"/>
                  </a:lnTo>
                  <a:lnTo>
                    <a:pt x="449" y="817"/>
                  </a:lnTo>
                  <a:lnTo>
                    <a:pt x="81" y="817"/>
                  </a:lnTo>
                  <a:cubicBezTo>
                    <a:pt x="93" y="657"/>
                    <a:pt x="175" y="587"/>
                    <a:pt x="247" y="525"/>
                  </a:cubicBezTo>
                  <a:close/>
                  <a:moveTo>
                    <a:pt x="855" y="846"/>
                  </a:moveTo>
                  <a:lnTo>
                    <a:pt x="734" y="846"/>
                  </a:lnTo>
                  <a:lnTo>
                    <a:pt x="734" y="967"/>
                  </a:lnTo>
                  <a:lnTo>
                    <a:pt x="650" y="967"/>
                  </a:lnTo>
                  <a:lnTo>
                    <a:pt x="650" y="846"/>
                  </a:lnTo>
                  <a:lnTo>
                    <a:pt x="530" y="846"/>
                  </a:lnTo>
                  <a:lnTo>
                    <a:pt x="530" y="762"/>
                  </a:lnTo>
                  <a:lnTo>
                    <a:pt x="650" y="762"/>
                  </a:lnTo>
                  <a:lnTo>
                    <a:pt x="650" y="642"/>
                  </a:lnTo>
                  <a:lnTo>
                    <a:pt x="734" y="642"/>
                  </a:lnTo>
                  <a:lnTo>
                    <a:pt x="734" y="762"/>
                  </a:lnTo>
                  <a:lnTo>
                    <a:pt x="855" y="762"/>
                  </a:lnTo>
                  <a:lnTo>
                    <a:pt x="855" y="846"/>
                  </a:lnTo>
                  <a:close/>
                </a:path>
              </a:pathLst>
            </a:custGeom>
            <a:solidFill>
              <a:srgbClr val="C00000"/>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defPPr>
                <a:defRPr lang="zh-CN"/>
              </a:defPPr>
              <a:lvl1pPr algn="l" defTabSz="914400" eaLnBrk="1" hangingPunct="1" latinLnBrk="0" marL="0" rtl="0">
                <a:defRPr kern="1200" sz="1800">
                  <a:solidFill>
                    <a:schemeClr val="lt1"/>
                  </a:solidFill>
                </a:defRPr>
              </a:lvl1pPr>
              <a:lvl2pPr algn="l" defTabSz="914400" eaLnBrk="1" hangingPunct="1" latinLnBrk="0" marL="457200" rtl="0">
                <a:defRPr kern="1200" sz="1800">
                  <a:solidFill>
                    <a:schemeClr val="lt1"/>
                  </a:solidFill>
                </a:defRPr>
              </a:lvl2pPr>
              <a:lvl3pPr algn="l" defTabSz="914400" eaLnBrk="1" hangingPunct="1" latinLnBrk="0" marL="914400" rtl="0">
                <a:defRPr kern="1200" sz="1800">
                  <a:solidFill>
                    <a:schemeClr val="lt1"/>
                  </a:solidFill>
                </a:defRPr>
              </a:lvl3pPr>
              <a:lvl4pPr algn="l" defTabSz="914400" eaLnBrk="1" hangingPunct="1" latinLnBrk="0" marL="1371600" rtl="0">
                <a:defRPr kern="1200" sz="1800">
                  <a:solidFill>
                    <a:schemeClr val="lt1"/>
                  </a:solidFill>
                </a:defRPr>
              </a:lvl4pPr>
              <a:lvl5pPr algn="l" defTabSz="914400" eaLnBrk="1" hangingPunct="1" latinLnBrk="0" marL="1828800" rtl="0">
                <a:defRPr kern="1200" sz="1800">
                  <a:solidFill>
                    <a:schemeClr val="lt1"/>
                  </a:solidFill>
                </a:defRPr>
              </a:lvl5pPr>
              <a:lvl6pPr algn="l" defTabSz="914400" eaLnBrk="1" hangingPunct="1" latinLnBrk="0" marL="2286000" rtl="0">
                <a:defRPr kern="1200" sz="1800">
                  <a:solidFill>
                    <a:schemeClr val="lt1"/>
                  </a:solidFill>
                </a:defRPr>
              </a:lvl6pPr>
              <a:lvl7pPr algn="l" defTabSz="914400" eaLnBrk="1" hangingPunct="1" latinLnBrk="0" marL="2743200" rtl="0">
                <a:defRPr kern="1200" sz="1800">
                  <a:solidFill>
                    <a:schemeClr val="lt1"/>
                  </a:solidFill>
                </a:defRPr>
              </a:lvl7pPr>
              <a:lvl8pPr algn="l" defTabSz="914400" eaLnBrk="1" hangingPunct="1" latinLnBrk="0" marL="3200400" rtl="0">
                <a:defRPr kern="1200" sz="1800">
                  <a:solidFill>
                    <a:schemeClr val="lt1"/>
                  </a:solidFill>
                </a:defRPr>
              </a:lvl8pPr>
              <a:lvl9pPr algn="l" defTabSz="914400" eaLnBrk="1" hangingPunct="1" latinLnBrk="0" marL="3657600" rtl="0">
                <a:defRPr kern="1200" sz="1800">
                  <a:solidFill>
                    <a:schemeClr val="lt1"/>
                  </a:solidFill>
                </a:defRPr>
              </a:lvl9pPr>
            </a:lstStyle>
            <a:p>
              <a:pPr algn="ctr" defTabSz="913765"/>
              <a:endParaRPr altLang="en-US" b="1" lang="zh-CN" sz="2000">
                <a:solidFill>
                  <a:schemeClr val="bg1"/>
                </a:solidFill>
                <a:cs charset="-122" panose="020b0503020204020204" pitchFamily="34" typeface="微软雅黑"/>
                <a:sym typeface="+mn-lt"/>
              </a:endParaRPr>
            </a:p>
          </p:txBody>
        </p:sp>
      </p:grpSp>
      <p:grpSp>
        <p:nvGrpSpPr>
          <p:cNvPr id="59" name="组合 58">
            <a:extLst>
              <a:ext uri="{FF2B5EF4-FFF2-40B4-BE49-F238E27FC236}">
                <a16:creationId xmlns:a16="http://schemas.microsoft.com/office/drawing/2014/main" id="{DEC7CE7E-30F7-41AB-90CA-CBD511FFD4DF}"/>
              </a:ext>
            </a:extLst>
          </p:cNvPr>
          <p:cNvGrpSpPr/>
          <p:nvPr/>
        </p:nvGrpSpPr>
        <p:grpSpPr>
          <a:xfrm>
            <a:off x="6922139" y="2628924"/>
            <a:ext cx="615283" cy="615283"/>
            <a:chOff x="2191283" y="2912813"/>
            <a:chExt cx="763931" cy="763931"/>
          </a:xfrm>
        </p:grpSpPr>
        <p:sp>
          <p:nvSpPr>
            <p:cNvPr id="60" name="isliďê">
              <a:extLst>
                <a:ext uri="{FF2B5EF4-FFF2-40B4-BE49-F238E27FC236}">
                  <a16:creationId xmlns:a16="http://schemas.microsoft.com/office/drawing/2014/main" id="{FEEBE721-85F9-4623-803C-24563A159611}"/>
                </a:ext>
              </a:extLst>
            </p:cNvPr>
            <p:cNvSpPr/>
            <p:nvPr/>
          </p:nvSpPr>
          <p:spPr>
            <a:xfrm>
              <a:off x="2191283" y="2912813"/>
              <a:ext cx="763931" cy="763931"/>
            </a:xfrm>
            <a:prstGeom prst="donut">
              <a:avLst>
                <a:gd fmla="val 6900" name="adj"/>
              </a:avLst>
            </a:prstGeom>
            <a:solidFill>
              <a:srgbClr val="C00000"/>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p>
              <a:pPr algn="ctr" defTabSz="913765"/>
              <a:endParaRPr altLang="en-US" b="1" lang="zh-CN" sz="2000">
                <a:solidFill>
                  <a:schemeClr val="bg1"/>
                </a:solidFill>
                <a:cs typeface="+mn-ea"/>
                <a:sym typeface="+mn-lt"/>
              </a:endParaRPr>
            </a:p>
          </p:txBody>
        </p:sp>
        <p:sp>
          <p:nvSpPr>
            <p:cNvPr id="61" name="îṧļíďé">
              <a:extLst>
                <a:ext uri="{FF2B5EF4-FFF2-40B4-BE49-F238E27FC236}">
                  <a16:creationId xmlns:a16="http://schemas.microsoft.com/office/drawing/2014/main" id="{813056AB-9D3E-49A8-AD42-C998C88A2DC6}"/>
                </a:ext>
              </a:extLst>
            </p:cNvPr>
            <p:cNvSpPr/>
            <p:nvPr/>
          </p:nvSpPr>
          <p:spPr>
            <a:xfrm>
              <a:off x="2436955" y="3142335"/>
              <a:ext cx="273077" cy="305377"/>
            </a:xfrm>
            <a:custGeom>
              <a:gdLst>
                <a:gd fmla="*/ 814 w 935" name="T0"/>
                <a:gd fmla="*/ 682 h 1047" name="T1"/>
                <a:gd fmla="*/ 814 w 935" name="T2"/>
                <a:gd fmla="*/ 562 h 1047" name="T3"/>
                <a:gd fmla="*/ 664 w 935" name="T4"/>
                <a:gd fmla="*/ 562 h 1047" name="T5"/>
                <a:gd fmla="*/ 653 w 935" name="T6"/>
                <a:gd fmla="*/ 273 h 1047" name="T7"/>
                <a:gd fmla="*/ 107 w 935" name="T8"/>
                <a:gd fmla="*/ 273 h 1047" name="T9"/>
                <a:gd fmla="*/ 0 w 935" name="T10"/>
                <a:gd fmla="*/ 857 h 1047" name="T11"/>
                <a:gd fmla="*/ 450 w 935" name="T12"/>
                <a:gd fmla="*/ 897 h 1047" name="T13"/>
                <a:gd fmla="*/ 530 w 935" name="T14"/>
                <a:gd fmla="*/ 926 h 1047" name="T15"/>
                <a:gd fmla="*/ 570 w 935" name="T16"/>
                <a:gd fmla="*/ 967 h 1047" name="T17"/>
                <a:gd fmla="*/ 650 w 935" name="T18"/>
                <a:gd fmla="*/ 1047 h 1047" name="T19"/>
                <a:gd fmla="*/ 814 w 935" name="T20"/>
                <a:gd fmla="*/ 1047 h 1047" name="T21"/>
                <a:gd fmla="*/ 814 w 935" name="T22"/>
                <a:gd fmla="*/ 926 h 1047" name="T23"/>
                <a:gd fmla="*/ 935 w 935" name="T24"/>
                <a:gd fmla="*/ 926 h 1047" name="T25"/>
                <a:gd fmla="*/ 935 w 935" name="T26"/>
                <a:gd fmla="*/ 762 h 1047" name="T27"/>
                <a:gd fmla="*/ 855 w 935" name="T28"/>
                <a:gd fmla="*/ 682 h 1047" name="T29"/>
                <a:gd fmla="*/ 187 w 935" name="T30"/>
                <a:gd fmla="*/ 273 h 1047" name="T31"/>
                <a:gd fmla="*/ 573 w 935" name="T32"/>
                <a:gd fmla="*/ 273 h 1047" name="T33"/>
                <a:gd fmla="*/ 398 w 935" name="T34"/>
                <a:gd fmla="*/ 465 h 1047" name="T35"/>
                <a:gd fmla="*/ 380 w 935" name="T36"/>
                <a:gd fmla="*/ 466 h 1047" name="T37"/>
                <a:gd fmla="*/ 363 w 935" name="T38"/>
                <a:gd fmla="*/ 465 h 1047" name="T39"/>
                <a:gd fmla="*/ 187 w 935" name="T40"/>
                <a:gd fmla="*/ 273 h 1047" name="T41"/>
                <a:gd fmla="*/ 253 w 935" name="T42"/>
                <a:gd fmla="*/ 520 h 1047" name="T43"/>
                <a:gd fmla="*/ 357 w 935" name="T44"/>
                <a:gd fmla="*/ 545 h 1047" name="T45"/>
                <a:gd fmla="*/ 380 w 935" name="T46"/>
                <a:gd fmla="*/ 546 h 1047" name="T47"/>
                <a:gd fmla="*/ 404 w 935" name="T48"/>
                <a:gd fmla="*/ 545 h 1047" name="T49"/>
                <a:gd fmla="*/ 507 w 935" name="T50"/>
                <a:gd fmla="*/ 520 h 1047" name="T51"/>
                <a:gd fmla="*/ 570 w 935" name="T52"/>
                <a:gd fmla="*/ 577 h 1047" name="T53"/>
                <a:gd fmla="*/ 570 w 935" name="T54"/>
                <a:gd fmla="*/ 682 h 1047" name="T55"/>
                <a:gd fmla="*/ 449 w 935" name="T56"/>
                <a:gd fmla="*/ 682 h 1047" name="T57"/>
                <a:gd fmla="*/ 449 w 935" name="T58"/>
                <a:gd fmla="*/ 817 h 1047" name="T59"/>
                <a:gd fmla="*/ 247 w 935" name="T60"/>
                <a:gd fmla="*/ 525 h 1047" name="T61"/>
                <a:gd fmla="*/ 734 w 935" name="T62"/>
                <a:gd fmla="*/ 846 h 1047" name="T63"/>
                <a:gd fmla="*/ 650 w 935" name="T64"/>
                <a:gd fmla="*/ 967 h 1047" name="T65"/>
                <a:gd fmla="*/ 530 w 935" name="T66"/>
                <a:gd fmla="*/ 846 h 1047" name="T67"/>
                <a:gd fmla="*/ 650 w 935" name="T68"/>
                <a:gd fmla="*/ 762 h 1047" name="T69"/>
                <a:gd fmla="*/ 734 w 935" name="T70"/>
                <a:gd fmla="*/ 642 h 1047" name="T71"/>
                <a:gd fmla="*/ 855 w 935" name="T72"/>
                <a:gd fmla="*/ 762 h 1047"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1047" w="935">
                  <a:moveTo>
                    <a:pt x="855" y="682"/>
                  </a:moveTo>
                  <a:lnTo>
                    <a:pt x="814" y="682"/>
                  </a:lnTo>
                  <a:lnTo>
                    <a:pt x="814" y="642"/>
                  </a:lnTo>
                  <a:lnTo>
                    <a:pt x="814" y="562"/>
                  </a:lnTo>
                  <a:lnTo>
                    <a:pt x="734" y="562"/>
                  </a:lnTo>
                  <a:lnTo>
                    <a:pt x="664" y="562"/>
                  </a:lnTo>
                  <a:cubicBezTo>
                    <a:pt x="633" y="524"/>
                    <a:pt x="600" y="494"/>
                    <a:pt x="570" y="469"/>
                  </a:cubicBezTo>
                  <a:cubicBezTo>
                    <a:pt x="621" y="419"/>
                    <a:pt x="653" y="350"/>
                    <a:pt x="653" y="273"/>
                  </a:cubicBezTo>
                  <a:cubicBezTo>
                    <a:pt x="653" y="122"/>
                    <a:pt x="531" y="0"/>
                    <a:pt x="380" y="0"/>
                  </a:cubicBezTo>
                  <a:cubicBezTo>
                    <a:pt x="230" y="0"/>
                    <a:pt x="107" y="122"/>
                    <a:pt x="107" y="273"/>
                  </a:cubicBezTo>
                  <a:cubicBezTo>
                    <a:pt x="107" y="350"/>
                    <a:pt x="139" y="419"/>
                    <a:pt x="190" y="469"/>
                  </a:cubicBezTo>
                  <a:cubicBezTo>
                    <a:pt x="108" y="539"/>
                    <a:pt x="0" y="636"/>
                    <a:pt x="0" y="857"/>
                  </a:cubicBezTo>
                  <a:lnTo>
                    <a:pt x="0" y="897"/>
                  </a:lnTo>
                  <a:lnTo>
                    <a:pt x="450" y="897"/>
                  </a:lnTo>
                  <a:lnTo>
                    <a:pt x="450" y="926"/>
                  </a:lnTo>
                  <a:lnTo>
                    <a:pt x="530" y="926"/>
                  </a:lnTo>
                  <a:lnTo>
                    <a:pt x="570" y="926"/>
                  </a:lnTo>
                  <a:lnTo>
                    <a:pt x="570" y="967"/>
                  </a:lnTo>
                  <a:lnTo>
                    <a:pt x="570" y="1047"/>
                  </a:lnTo>
                  <a:lnTo>
                    <a:pt x="650" y="1047"/>
                  </a:lnTo>
                  <a:lnTo>
                    <a:pt x="734" y="1047"/>
                  </a:lnTo>
                  <a:lnTo>
                    <a:pt x="814" y="1047"/>
                  </a:lnTo>
                  <a:lnTo>
                    <a:pt x="814" y="967"/>
                  </a:lnTo>
                  <a:lnTo>
                    <a:pt x="814" y="926"/>
                  </a:lnTo>
                  <a:lnTo>
                    <a:pt x="855" y="926"/>
                  </a:lnTo>
                  <a:lnTo>
                    <a:pt x="935" y="926"/>
                  </a:lnTo>
                  <a:lnTo>
                    <a:pt x="935" y="846"/>
                  </a:lnTo>
                  <a:lnTo>
                    <a:pt x="935" y="762"/>
                  </a:lnTo>
                  <a:lnTo>
                    <a:pt x="935" y="682"/>
                  </a:lnTo>
                  <a:lnTo>
                    <a:pt x="855" y="682"/>
                  </a:lnTo>
                  <a:lnTo>
                    <a:pt x="855" y="682"/>
                  </a:lnTo>
                  <a:close/>
                  <a:moveTo>
                    <a:pt x="187" y="273"/>
                  </a:moveTo>
                  <a:cubicBezTo>
                    <a:pt x="187" y="167"/>
                    <a:pt x="274" y="80"/>
                    <a:pt x="380" y="80"/>
                  </a:cubicBezTo>
                  <a:cubicBezTo>
                    <a:pt x="486" y="80"/>
                    <a:pt x="573" y="167"/>
                    <a:pt x="573" y="273"/>
                  </a:cubicBezTo>
                  <a:cubicBezTo>
                    <a:pt x="573" y="372"/>
                    <a:pt x="498" y="454"/>
                    <a:pt x="401" y="465"/>
                  </a:cubicBezTo>
                  <a:cubicBezTo>
                    <a:pt x="400" y="465"/>
                    <a:pt x="399" y="465"/>
                    <a:pt x="398" y="465"/>
                  </a:cubicBezTo>
                  <a:cubicBezTo>
                    <a:pt x="394" y="466"/>
                    <a:pt x="389" y="466"/>
                    <a:pt x="384" y="466"/>
                  </a:cubicBezTo>
                  <a:cubicBezTo>
                    <a:pt x="383" y="466"/>
                    <a:pt x="382" y="466"/>
                    <a:pt x="380" y="466"/>
                  </a:cubicBezTo>
                  <a:cubicBezTo>
                    <a:pt x="378" y="466"/>
                    <a:pt x="376" y="466"/>
                    <a:pt x="374" y="466"/>
                  </a:cubicBezTo>
                  <a:cubicBezTo>
                    <a:pt x="370" y="466"/>
                    <a:pt x="367" y="466"/>
                    <a:pt x="363" y="465"/>
                  </a:cubicBezTo>
                  <a:cubicBezTo>
                    <a:pt x="361" y="465"/>
                    <a:pt x="360" y="465"/>
                    <a:pt x="358" y="465"/>
                  </a:cubicBezTo>
                  <a:cubicBezTo>
                    <a:pt x="262" y="454"/>
                    <a:pt x="187" y="372"/>
                    <a:pt x="187" y="273"/>
                  </a:cubicBezTo>
                  <a:close/>
                  <a:moveTo>
                    <a:pt x="247" y="525"/>
                  </a:moveTo>
                  <a:cubicBezTo>
                    <a:pt x="249" y="523"/>
                    <a:pt x="251" y="521"/>
                    <a:pt x="253" y="520"/>
                  </a:cubicBezTo>
                  <a:cubicBezTo>
                    <a:pt x="284" y="533"/>
                    <a:pt x="317" y="541"/>
                    <a:pt x="350" y="544"/>
                  </a:cubicBezTo>
                  <a:cubicBezTo>
                    <a:pt x="352" y="545"/>
                    <a:pt x="355" y="545"/>
                    <a:pt x="357" y="545"/>
                  </a:cubicBezTo>
                  <a:cubicBezTo>
                    <a:pt x="363" y="545"/>
                    <a:pt x="370" y="546"/>
                    <a:pt x="376" y="546"/>
                  </a:cubicBezTo>
                  <a:cubicBezTo>
                    <a:pt x="377" y="546"/>
                    <a:pt x="379" y="546"/>
                    <a:pt x="380" y="546"/>
                  </a:cubicBezTo>
                  <a:cubicBezTo>
                    <a:pt x="381" y="546"/>
                    <a:pt x="382" y="546"/>
                    <a:pt x="383" y="546"/>
                  </a:cubicBezTo>
                  <a:cubicBezTo>
                    <a:pt x="390" y="546"/>
                    <a:pt x="397" y="545"/>
                    <a:pt x="404" y="545"/>
                  </a:cubicBezTo>
                  <a:cubicBezTo>
                    <a:pt x="406" y="545"/>
                    <a:pt x="408" y="545"/>
                    <a:pt x="410" y="544"/>
                  </a:cubicBezTo>
                  <a:cubicBezTo>
                    <a:pt x="443" y="541"/>
                    <a:pt x="476" y="533"/>
                    <a:pt x="507" y="520"/>
                  </a:cubicBezTo>
                  <a:cubicBezTo>
                    <a:pt x="509" y="521"/>
                    <a:pt x="511" y="523"/>
                    <a:pt x="513" y="525"/>
                  </a:cubicBezTo>
                  <a:cubicBezTo>
                    <a:pt x="532" y="541"/>
                    <a:pt x="551" y="558"/>
                    <a:pt x="570" y="577"/>
                  </a:cubicBezTo>
                  <a:lnTo>
                    <a:pt x="570" y="642"/>
                  </a:lnTo>
                  <a:lnTo>
                    <a:pt x="570" y="682"/>
                  </a:lnTo>
                  <a:lnTo>
                    <a:pt x="529" y="682"/>
                  </a:lnTo>
                  <a:lnTo>
                    <a:pt x="449" y="682"/>
                  </a:lnTo>
                  <a:lnTo>
                    <a:pt x="449" y="762"/>
                  </a:lnTo>
                  <a:lnTo>
                    <a:pt x="449" y="817"/>
                  </a:lnTo>
                  <a:lnTo>
                    <a:pt x="81" y="817"/>
                  </a:lnTo>
                  <a:cubicBezTo>
                    <a:pt x="93" y="657"/>
                    <a:pt x="175" y="587"/>
                    <a:pt x="247" y="525"/>
                  </a:cubicBezTo>
                  <a:close/>
                  <a:moveTo>
                    <a:pt x="855" y="846"/>
                  </a:moveTo>
                  <a:lnTo>
                    <a:pt x="734" y="846"/>
                  </a:lnTo>
                  <a:lnTo>
                    <a:pt x="734" y="967"/>
                  </a:lnTo>
                  <a:lnTo>
                    <a:pt x="650" y="967"/>
                  </a:lnTo>
                  <a:lnTo>
                    <a:pt x="650" y="846"/>
                  </a:lnTo>
                  <a:lnTo>
                    <a:pt x="530" y="846"/>
                  </a:lnTo>
                  <a:lnTo>
                    <a:pt x="530" y="762"/>
                  </a:lnTo>
                  <a:lnTo>
                    <a:pt x="650" y="762"/>
                  </a:lnTo>
                  <a:lnTo>
                    <a:pt x="650" y="642"/>
                  </a:lnTo>
                  <a:lnTo>
                    <a:pt x="734" y="642"/>
                  </a:lnTo>
                  <a:lnTo>
                    <a:pt x="734" y="762"/>
                  </a:lnTo>
                  <a:lnTo>
                    <a:pt x="855" y="762"/>
                  </a:lnTo>
                  <a:lnTo>
                    <a:pt x="855" y="846"/>
                  </a:lnTo>
                  <a:close/>
                </a:path>
              </a:pathLst>
            </a:custGeom>
            <a:solidFill>
              <a:srgbClr val="C00000"/>
            </a:solidFill>
            <a:ln cap="rnd" w="1270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defPPr>
                <a:defRPr lang="zh-CN"/>
              </a:defPPr>
              <a:lvl1pPr algn="l" defTabSz="914400" eaLnBrk="1" hangingPunct="1" latinLnBrk="0" marL="0" rtl="0">
                <a:defRPr kern="1200" sz="1800">
                  <a:solidFill>
                    <a:schemeClr val="lt1"/>
                  </a:solidFill>
                </a:defRPr>
              </a:lvl1pPr>
              <a:lvl2pPr algn="l" defTabSz="914400" eaLnBrk="1" hangingPunct="1" latinLnBrk="0" marL="457200" rtl="0">
                <a:defRPr kern="1200" sz="1800">
                  <a:solidFill>
                    <a:schemeClr val="lt1"/>
                  </a:solidFill>
                </a:defRPr>
              </a:lvl2pPr>
              <a:lvl3pPr algn="l" defTabSz="914400" eaLnBrk="1" hangingPunct="1" latinLnBrk="0" marL="914400" rtl="0">
                <a:defRPr kern="1200" sz="1800">
                  <a:solidFill>
                    <a:schemeClr val="lt1"/>
                  </a:solidFill>
                </a:defRPr>
              </a:lvl3pPr>
              <a:lvl4pPr algn="l" defTabSz="914400" eaLnBrk="1" hangingPunct="1" latinLnBrk="0" marL="1371600" rtl="0">
                <a:defRPr kern="1200" sz="1800">
                  <a:solidFill>
                    <a:schemeClr val="lt1"/>
                  </a:solidFill>
                </a:defRPr>
              </a:lvl4pPr>
              <a:lvl5pPr algn="l" defTabSz="914400" eaLnBrk="1" hangingPunct="1" latinLnBrk="0" marL="1828800" rtl="0">
                <a:defRPr kern="1200" sz="1800">
                  <a:solidFill>
                    <a:schemeClr val="lt1"/>
                  </a:solidFill>
                </a:defRPr>
              </a:lvl5pPr>
              <a:lvl6pPr algn="l" defTabSz="914400" eaLnBrk="1" hangingPunct="1" latinLnBrk="0" marL="2286000" rtl="0">
                <a:defRPr kern="1200" sz="1800">
                  <a:solidFill>
                    <a:schemeClr val="lt1"/>
                  </a:solidFill>
                </a:defRPr>
              </a:lvl6pPr>
              <a:lvl7pPr algn="l" defTabSz="914400" eaLnBrk="1" hangingPunct="1" latinLnBrk="0" marL="2743200" rtl="0">
                <a:defRPr kern="1200" sz="1800">
                  <a:solidFill>
                    <a:schemeClr val="lt1"/>
                  </a:solidFill>
                </a:defRPr>
              </a:lvl7pPr>
              <a:lvl8pPr algn="l" defTabSz="914400" eaLnBrk="1" hangingPunct="1" latinLnBrk="0" marL="3200400" rtl="0">
                <a:defRPr kern="1200" sz="1800">
                  <a:solidFill>
                    <a:schemeClr val="lt1"/>
                  </a:solidFill>
                </a:defRPr>
              </a:lvl8pPr>
              <a:lvl9pPr algn="l" defTabSz="914400" eaLnBrk="1" hangingPunct="1" latinLnBrk="0" marL="3657600" rtl="0">
                <a:defRPr kern="1200" sz="1800">
                  <a:solidFill>
                    <a:schemeClr val="lt1"/>
                  </a:solidFill>
                </a:defRPr>
              </a:lvl9pPr>
            </a:lstStyle>
            <a:p>
              <a:pPr algn="ctr" defTabSz="913765"/>
              <a:endParaRPr altLang="en-US" b="1" lang="zh-CN" sz="2000">
                <a:solidFill>
                  <a:schemeClr val="bg1"/>
                </a:solidFill>
                <a:cs typeface="+mn-ea"/>
                <a:sym typeface="+mn-lt"/>
              </a:endParaRPr>
            </a:p>
          </p:txBody>
        </p:sp>
      </p:grpSp>
      <p:grpSp>
        <p:nvGrpSpPr>
          <p:cNvPr id="70" name="组合 69">
            <a:extLst>
              <a:ext uri="{FF2B5EF4-FFF2-40B4-BE49-F238E27FC236}">
                <a16:creationId xmlns:a16="http://schemas.microsoft.com/office/drawing/2014/main" id="{9D24C33B-1762-4E98-A33B-A39580D19B80}"/>
              </a:ext>
            </a:extLst>
          </p:cNvPr>
          <p:cNvGrpSpPr/>
          <p:nvPr/>
        </p:nvGrpSpPr>
        <p:grpSpPr>
          <a:xfrm>
            <a:off x="1284900" y="2904284"/>
            <a:ext cx="567789" cy="234124"/>
            <a:chOff x="3888124" y="1264394"/>
            <a:chExt cx="567789" cy="234124"/>
          </a:xfrm>
          <a:solidFill>
            <a:srgbClr val="1A2C2B"/>
          </a:solidFill>
        </p:grpSpPr>
        <p:grpSp>
          <p:nvGrpSpPr>
            <p:cNvPr id="71" name="íṡļíḍe">
              <a:extLst>
                <a:ext uri="{FF2B5EF4-FFF2-40B4-BE49-F238E27FC236}">
                  <a16:creationId xmlns:a16="http://schemas.microsoft.com/office/drawing/2014/main" id="{1D2F031D-7B02-464C-B18D-C3B453CF1575}"/>
                </a:ext>
              </a:extLst>
            </p:cNvPr>
            <p:cNvGrpSpPr/>
            <p:nvPr/>
          </p:nvGrpSpPr>
          <p:grpSpPr>
            <a:xfrm>
              <a:off x="3888124" y="1264394"/>
              <a:ext cx="194460" cy="234124"/>
              <a:chOff x="6932220" y="2026513"/>
              <a:chExt cx="194460" cy="234124"/>
            </a:xfrm>
            <a:grpFill/>
          </p:grpSpPr>
          <p:sp>
            <p:nvSpPr>
              <p:cNvPr id="78" name="îSḻíḍé">
                <a:extLst>
                  <a:ext uri="{FF2B5EF4-FFF2-40B4-BE49-F238E27FC236}">
                    <a16:creationId xmlns:a16="http://schemas.microsoft.com/office/drawing/2014/main" id="{FAFB4A86-5BF7-4317-A5DE-47FF0EA16AF7}"/>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79" name="íṧliḍè">
                <a:extLst>
                  <a:ext uri="{FF2B5EF4-FFF2-40B4-BE49-F238E27FC236}">
                    <a16:creationId xmlns:a16="http://schemas.microsoft.com/office/drawing/2014/main" id="{74B5550A-E5BF-48BB-8A18-71A7381870CD}"/>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72" name="íṡļíḍe">
              <a:extLst>
                <a:ext uri="{FF2B5EF4-FFF2-40B4-BE49-F238E27FC236}">
                  <a16:creationId xmlns:a16="http://schemas.microsoft.com/office/drawing/2014/main" id="{E5A7BBD4-E459-40A5-9BFB-DB52AB7354C5}"/>
                </a:ext>
              </a:extLst>
            </p:cNvPr>
            <p:cNvGrpSpPr/>
            <p:nvPr/>
          </p:nvGrpSpPr>
          <p:grpSpPr>
            <a:xfrm>
              <a:off x="4082583" y="1264394"/>
              <a:ext cx="194460" cy="234124"/>
              <a:chOff x="6932220" y="2026513"/>
              <a:chExt cx="194460" cy="234124"/>
            </a:xfrm>
            <a:grpFill/>
          </p:grpSpPr>
          <p:sp>
            <p:nvSpPr>
              <p:cNvPr id="76" name="îSḻíḍé">
                <a:extLst>
                  <a:ext uri="{FF2B5EF4-FFF2-40B4-BE49-F238E27FC236}">
                    <a16:creationId xmlns:a16="http://schemas.microsoft.com/office/drawing/2014/main" id="{AAD2D9C2-0424-405A-9D02-6D1772A0E53B}"/>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77" name="íṧliḍè">
                <a:extLst>
                  <a:ext uri="{FF2B5EF4-FFF2-40B4-BE49-F238E27FC236}">
                    <a16:creationId xmlns:a16="http://schemas.microsoft.com/office/drawing/2014/main" id="{553A635D-46B8-44AB-9193-34D27EF1C971}"/>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73" name="íṡļíḍe">
              <a:extLst>
                <a:ext uri="{FF2B5EF4-FFF2-40B4-BE49-F238E27FC236}">
                  <a16:creationId xmlns:a16="http://schemas.microsoft.com/office/drawing/2014/main" id="{D58AF421-9D7A-481F-83C4-3F2D7B562115}"/>
                </a:ext>
              </a:extLst>
            </p:cNvPr>
            <p:cNvGrpSpPr/>
            <p:nvPr/>
          </p:nvGrpSpPr>
          <p:grpSpPr>
            <a:xfrm>
              <a:off x="4261453" y="1264394"/>
              <a:ext cx="194460" cy="234124"/>
              <a:chOff x="6932220" y="2026513"/>
              <a:chExt cx="194460" cy="234124"/>
            </a:xfrm>
            <a:grpFill/>
          </p:grpSpPr>
          <p:sp>
            <p:nvSpPr>
              <p:cNvPr id="74" name="îSḻíḍé">
                <a:extLst>
                  <a:ext uri="{FF2B5EF4-FFF2-40B4-BE49-F238E27FC236}">
                    <a16:creationId xmlns:a16="http://schemas.microsoft.com/office/drawing/2014/main" id="{65C8F1B2-2ECD-4443-9872-65B69ABDB7F0}"/>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75" name="íṧliḍè">
                <a:extLst>
                  <a:ext uri="{FF2B5EF4-FFF2-40B4-BE49-F238E27FC236}">
                    <a16:creationId xmlns:a16="http://schemas.microsoft.com/office/drawing/2014/main" id="{D9FCF0A3-8D34-4E1B-BF85-7CD168BAF3E3}"/>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grpSp>
        <p:nvGrpSpPr>
          <p:cNvPr id="80" name="组合 79">
            <a:extLst>
              <a:ext uri="{FF2B5EF4-FFF2-40B4-BE49-F238E27FC236}">
                <a16:creationId xmlns:a16="http://schemas.microsoft.com/office/drawing/2014/main" id="{1A0CD663-7D1C-4A83-96B3-591ACC531E34}"/>
              </a:ext>
            </a:extLst>
          </p:cNvPr>
          <p:cNvGrpSpPr/>
          <p:nvPr/>
        </p:nvGrpSpPr>
        <p:grpSpPr>
          <a:xfrm>
            <a:off x="6248829" y="1499921"/>
            <a:ext cx="567789" cy="234124"/>
            <a:chOff x="3888124" y="1264394"/>
            <a:chExt cx="567789" cy="234124"/>
          </a:xfrm>
          <a:solidFill>
            <a:srgbClr val="1A2C2B"/>
          </a:solidFill>
        </p:grpSpPr>
        <p:grpSp>
          <p:nvGrpSpPr>
            <p:cNvPr id="81" name="íṡļíḍe">
              <a:extLst>
                <a:ext uri="{FF2B5EF4-FFF2-40B4-BE49-F238E27FC236}">
                  <a16:creationId xmlns:a16="http://schemas.microsoft.com/office/drawing/2014/main" id="{8AFE0DBD-FA14-437F-AF99-405447D537D0}"/>
                </a:ext>
              </a:extLst>
            </p:cNvPr>
            <p:cNvGrpSpPr/>
            <p:nvPr/>
          </p:nvGrpSpPr>
          <p:grpSpPr>
            <a:xfrm>
              <a:off x="3888124" y="1264394"/>
              <a:ext cx="194460" cy="234124"/>
              <a:chOff x="6932220" y="2026513"/>
              <a:chExt cx="194460" cy="234124"/>
            </a:xfrm>
            <a:grpFill/>
          </p:grpSpPr>
          <p:sp>
            <p:nvSpPr>
              <p:cNvPr id="88" name="îSḻíḍé">
                <a:extLst>
                  <a:ext uri="{FF2B5EF4-FFF2-40B4-BE49-F238E27FC236}">
                    <a16:creationId xmlns:a16="http://schemas.microsoft.com/office/drawing/2014/main" id="{6190C240-52BA-42D2-8CBE-6504E87EB11B}"/>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89" name="íṧliḍè">
                <a:extLst>
                  <a:ext uri="{FF2B5EF4-FFF2-40B4-BE49-F238E27FC236}">
                    <a16:creationId xmlns:a16="http://schemas.microsoft.com/office/drawing/2014/main" id="{FE509137-755B-4872-A4D1-67EAF0C4E144}"/>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82" name="íṡļíḍe">
              <a:extLst>
                <a:ext uri="{FF2B5EF4-FFF2-40B4-BE49-F238E27FC236}">
                  <a16:creationId xmlns:a16="http://schemas.microsoft.com/office/drawing/2014/main" id="{8604A528-6378-4251-9615-339BB15659B4}"/>
                </a:ext>
              </a:extLst>
            </p:cNvPr>
            <p:cNvGrpSpPr/>
            <p:nvPr/>
          </p:nvGrpSpPr>
          <p:grpSpPr>
            <a:xfrm>
              <a:off x="4082583" y="1264394"/>
              <a:ext cx="194460" cy="234124"/>
              <a:chOff x="6932220" y="2026513"/>
              <a:chExt cx="194460" cy="234124"/>
            </a:xfrm>
            <a:grpFill/>
          </p:grpSpPr>
          <p:sp>
            <p:nvSpPr>
              <p:cNvPr id="86" name="îSḻíḍé">
                <a:extLst>
                  <a:ext uri="{FF2B5EF4-FFF2-40B4-BE49-F238E27FC236}">
                    <a16:creationId xmlns:a16="http://schemas.microsoft.com/office/drawing/2014/main" id="{245D2552-CBDE-4F1C-B06E-C2BDD80B5D1C}"/>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87" name="íṧliḍè">
                <a:extLst>
                  <a:ext uri="{FF2B5EF4-FFF2-40B4-BE49-F238E27FC236}">
                    <a16:creationId xmlns:a16="http://schemas.microsoft.com/office/drawing/2014/main" id="{48FC6487-449E-4AD0-B458-7E311B61C22A}"/>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83" name="íṡļíḍe">
              <a:extLst>
                <a:ext uri="{FF2B5EF4-FFF2-40B4-BE49-F238E27FC236}">
                  <a16:creationId xmlns:a16="http://schemas.microsoft.com/office/drawing/2014/main" id="{BAA1C840-8F33-48BD-AC37-5E5B0D5C87CD}"/>
                </a:ext>
              </a:extLst>
            </p:cNvPr>
            <p:cNvGrpSpPr/>
            <p:nvPr/>
          </p:nvGrpSpPr>
          <p:grpSpPr>
            <a:xfrm>
              <a:off x="4261453" y="1264394"/>
              <a:ext cx="194460" cy="234124"/>
              <a:chOff x="6932220" y="2026513"/>
              <a:chExt cx="194460" cy="234124"/>
            </a:xfrm>
            <a:grpFill/>
          </p:grpSpPr>
          <p:sp>
            <p:nvSpPr>
              <p:cNvPr id="84" name="îSḻíḍé">
                <a:extLst>
                  <a:ext uri="{FF2B5EF4-FFF2-40B4-BE49-F238E27FC236}">
                    <a16:creationId xmlns:a16="http://schemas.microsoft.com/office/drawing/2014/main" id="{B78984A3-6ADE-4033-AC46-B738F918BA0F}"/>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85" name="íṧliḍè">
                <a:extLst>
                  <a:ext uri="{FF2B5EF4-FFF2-40B4-BE49-F238E27FC236}">
                    <a16:creationId xmlns:a16="http://schemas.microsoft.com/office/drawing/2014/main" id="{D1D0B4AB-2E93-48EC-AFC6-0085A6568A52}"/>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grpSp>
        <p:nvGrpSpPr>
          <p:cNvPr id="90" name="组合 89">
            <a:extLst>
              <a:ext uri="{FF2B5EF4-FFF2-40B4-BE49-F238E27FC236}">
                <a16:creationId xmlns:a16="http://schemas.microsoft.com/office/drawing/2014/main" id="{89DA1ABA-3611-40D5-AE4F-B065A40F1500}"/>
              </a:ext>
            </a:extLst>
          </p:cNvPr>
          <p:cNvGrpSpPr/>
          <p:nvPr/>
        </p:nvGrpSpPr>
        <p:grpSpPr>
          <a:xfrm>
            <a:off x="6248829" y="2904284"/>
            <a:ext cx="567789" cy="234124"/>
            <a:chOff x="3888124" y="1264394"/>
            <a:chExt cx="567789" cy="234124"/>
          </a:xfrm>
          <a:solidFill>
            <a:srgbClr val="1A2C2B"/>
          </a:solidFill>
        </p:grpSpPr>
        <p:grpSp>
          <p:nvGrpSpPr>
            <p:cNvPr id="91" name="íṡļíḍe">
              <a:extLst>
                <a:ext uri="{FF2B5EF4-FFF2-40B4-BE49-F238E27FC236}">
                  <a16:creationId xmlns:a16="http://schemas.microsoft.com/office/drawing/2014/main" id="{63381DD0-6766-448E-BCE6-06F0B056D2B1}"/>
                </a:ext>
              </a:extLst>
            </p:cNvPr>
            <p:cNvGrpSpPr/>
            <p:nvPr/>
          </p:nvGrpSpPr>
          <p:grpSpPr>
            <a:xfrm>
              <a:off x="3888124" y="1264394"/>
              <a:ext cx="194460" cy="234124"/>
              <a:chOff x="6932220" y="2026513"/>
              <a:chExt cx="194460" cy="234124"/>
            </a:xfrm>
            <a:grpFill/>
          </p:grpSpPr>
          <p:sp>
            <p:nvSpPr>
              <p:cNvPr id="98" name="îSḻíḍé">
                <a:extLst>
                  <a:ext uri="{FF2B5EF4-FFF2-40B4-BE49-F238E27FC236}">
                    <a16:creationId xmlns:a16="http://schemas.microsoft.com/office/drawing/2014/main" id="{2710BF5C-E6AA-4EDF-A0DA-F70EB1298297}"/>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99" name="íṧliḍè">
                <a:extLst>
                  <a:ext uri="{FF2B5EF4-FFF2-40B4-BE49-F238E27FC236}">
                    <a16:creationId xmlns:a16="http://schemas.microsoft.com/office/drawing/2014/main" id="{0662C4CA-5476-45B9-BB9D-E1ACAC515C03}"/>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92" name="íṡļíḍe">
              <a:extLst>
                <a:ext uri="{FF2B5EF4-FFF2-40B4-BE49-F238E27FC236}">
                  <a16:creationId xmlns:a16="http://schemas.microsoft.com/office/drawing/2014/main" id="{9905E327-2A6D-45B1-A1E5-647D6FED716D}"/>
                </a:ext>
              </a:extLst>
            </p:cNvPr>
            <p:cNvGrpSpPr/>
            <p:nvPr/>
          </p:nvGrpSpPr>
          <p:grpSpPr>
            <a:xfrm>
              <a:off x="4082583" y="1264394"/>
              <a:ext cx="194460" cy="234124"/>
              <a:chOff x="6932220" y="2026513"/>
              <a:chExt cx="194460" cy="234124"/>
            </a:xfrm>
            <a:grpFill/>
          </p:grpSpPr>
          <p:sp>
            <p:nvSpPr>
              <p:cNvPr id="96" name="îSḻíḍé">
                <a:extLst>
                  <a:ext uri="{FF2B5EF4-FFF2-40B4-BE49-F238E27FC236}">
                    <a16:creationId xmlns:a16="http://schemas.microsoft.com/office/drawing/2014/main" id="{760C54E4-D3C6-46D0-BE87-7156E885561C}"/>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97" name="íṧliḍè">
                <a:extLst>
                  <a:ext uri="{FF2B5EF4-FFF2-40B4-BE49-F238E27FC236}">
                    <a16:creationId xmlns:a16="http://schemas.microsoft.com/office/drawing/2014/main" id="{D6EA8107-3E23-4F7F-AD84-B2B6C3AF5F1F}"/>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93" name="íṡļíḍe">
              <a:extLst>
                <a:ext uri="{FF2B5EF4-FFF2-40B4-BE49-F238E27FC236}">
                  <a16:creationId xmlns:a16="http://schemas.microsoft.com/office/drawing/2014/main" id="{EC9DB5D9-C514-48A7-B70E-DA69171CE9C4}"/>
                </a:ext>
              </a:extLst>
            </p:cNvPr>
            <p:cNvGrpSpPr/>
            <p:nvPr/>
          </p:nvGrpSpPr>
          <p:grpSpPr>
            <a:xfrm>
              <a:off x="4261453" y="1264394"/>
              <a:ext cx="194460" cy="234124"/>
              <a:chOff x="6932220" y="2026513"/>
              <a:chExt cx="194460" cy="234124"/>
            </a:xfrm>
            <a:grpFill/>
          </p:grpSpPr>
          <p:sp>
            <p:nvSpPr>
              <p:cNvPr id="94" name="îSḻíḍé">
                <a:extLst>
                  <a:ext uri="{FF2B5EF4-FFF2-40B4-BE49-F238E27FC236}">
                    <a16:creationId xmlns:a16="http://schemas.microsoft.com/office/drawing/2014/main" id="{33EBE088-77C4-42ED-B57F-277217957B0C}"/>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95" name="íṧliḍè">
                <a:extLst>
                  <a:ext uri="{FF2B5EF4-FFF2-40B4-BE49-F238E27FC236}">
                    <a16:creationId xmlns:a16="http://schemas.microsoft.com/office/drawing/2014/main" id="{B8016C68-5A4A-4669-BB7B-E816FC1F4AE7}"/>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grpSp>
        <p:nvGrpSpPr>
          <p:cNvPr id="113" name="组合 112">
            <a:extLst>
              <a:ext uri="{FF2B5EF4-FFF2-40B4-BE49-F238E27FC236}">
                <a16:creationId xmlns:a16="http://schemas.microsoft.com/office/drawing/2014/main" id="{C1462A28-9025-4C6D-B77F-C5F44542EC65}"/>
              </a:ext>
            </a:extLst>
          </p:cNvPr>
          <p:cNvGrpSpPr/>
          <p:nvPr/>
        </p:nvGrpSpPr>
        <p:grpSpPr>
          <a:xfrm>
            <a:off x="590055" y="306178"/>
            <a:ext cx="2520772" cy="727106"/>
            <a:chOff x="749688" y="1694464"/>
            <a:chExt cx="3003256" cy="866277"/>
          </a:xfrm>
        </p:grpSpPr>
        <p:grpSp>
          <p:nvGrpSpPr>
            <p:cNvPr id="114" name="组合 113">
              <a:extLst>
                <a:ext uri="{FF2B5EF4-FFF2-40B4-BE49-F238E27FC236}">
                  <a16:creationId xmlns:a16="http://schemas.microsoft.com/office/drawing/2014/main" id="{55FEB6BD-0EC1-4FBF-BABE-961839923DA5}"/>
                </a:ext>
              </a:extLst>
            </p:cNvPr>
            <p:cNvGrpSpPr/>
            <p:nvPr/>
          </p:nvGrpSpPr>
          <p:grpSpPr>
            <a:xfrm>
              <a:off x="749688" y="1694464"/>
              <a:ext cx="827841" cy="827841"/>
              <a:chOff x="746993" y="1581912"/>
              <a:chExt cx="940393" cy="940393"/>
            </a:xfrm>
          </p:grpSpPr>
          <p:sp>
            <p:nvSpPr>
              <p:cNvPr id="118" name="椭圆 117">
                <a:extLst>
                  <a:ext uri="{FF2B5EF4-FFF2-40B4-BE49-F238E27FC236}">
                    <a16:creationId xmlns:a16="http://schemas.microsoft.com/office/drawing/2014/main" id="{7D76EE4E-F0EA-4E12-935E-2336E3704F78}"/>
                  </a:ext>
                </a:extLst>
              </p:cNvPr>
              <p:cNvSpPr/>
              <p:nvPr/>
            </p:nvSpPr>
            <p:spPr>
              <a:xfrm>
                <a:off x="746993" y="1581912"/>
                <a:ext cx="940393" cy="940393"/>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200"/>
              </a:p>
            </p:txBody>
          </p:sp>
          <p:sp>
            <p:nvSpPr>
              <p:cNvPr id="119" name="矩形 118">
                <a:extLst>
                  <a:ext uri="{FF2B5EF4-FFF2-40B4-BE49-F238E27FC236}">
                    <a16:creationId xmlns:a16="http://schemas.microsoft.com/office/drawing/2014/main" id="{D9E92A8B-7EDA-49C3-874A-847761501131}"/>
                  </a:ext>
                </a:extLst>
              </p:cNvPr>
              <p:cNvSpPr/>
              <p:nvPr/>
            </p:nvSpPr>
            <p:spPr>
              <a:xfrm>
                <a:off x="878584" y="1673783"/>
                <a:ext cx="677207" cy="783773"/>
              </a:xfrm>
              <a:prstGeom prst="rect">
                <a:avLst/>
              </a:prstGeom>
            </p:spPr>
            <p:txBody>
              <a:bodyPr wrap="none">
                <a:spAutoFit/>
              </a:bodyPr>
              <a:lstStyle/>
              <a:p>
                <a:pPr algn="ctr" defTabSz="914400" eaLnBrk="0" fontAlgn="base" hangingPunct="0" lvl="0">
                  <a:spcBef>
                    <a:spcPct val="0"/>
                  </a:spcBef>
                  <a:spcAft>
                    <a:spcPct val="0"/>
                  </a:spcAft>
                </a:pPr>
                <a:r>
                  <a:rPr altLang="zh-CN" b="1" lang="en-US" sz="1600">
                    <a:solidFill>
                      <a:schemeClr val="bg1"/>
                    </a:solidFill>
                    <a:latin charset="0" panose="020b0604020202020204" pitchFamily="34" typeface="Arial"/>
                  </a:rPr>
                  <a:t>LO</a:t>
                </a:r>
              </a:p>
              <a:p>
                <a:pPr algn="ctr" defTabSz="914400" eaLnBrk="0" fontAlgn="base" hangingPunct="0" lvl="0">
                  <a:spcBef>
                    <a:spcPct val="0"/>
                  </a:spcBef>
                  <a:spcAft>
                    <a:spcPct val="0"/>
                  </a:spcAft>
                </a:pPr>
                <a:r>
                  <a:rPr altLang="zh-CN" b="1" lang="en-US" sz="1600">
                    <a:solidFill>
                      <a:schemeClr val="bg1"/>
                    </a:solidFill>
                    <a:latin charset="0" panose="020b0604020202020204" pitchFamily="34" typeface="Arial"/>
                  </a:rPr>
                  <a:t>GO</a:t>
                </a:r>
              </a:p>
            </p:txBody>
          </p:sp>
        </p:grpSp>
        <p:grpSp>
          <p:nvGrpSpPr>
            <p:cNvPr id="115" name="组合 114">
              <a:extLst>
                <a:ext uri="{FF2B5EF4-FFF2-40B4-BE49-F238E27FC236}">
                  <a16:creationId xmlns:a16="http://schemas.microsoft.com/office/drawing/2014/main" id="{22B4593E-CFAC-436C-B1EA-9A604C56865D}"/>
                </a:ext>
              </a:extLst>
            </p:cNvPr>
            <p:cNvGrpSpPr/>
            <p:nvPr/>
          </p:nvGrpSpPr>
          <p:grpSpPr>
            <a:xfrm>
              <a:off x="1681291" y="1865445"/>
              <a:ext cx="2071653" cy="695296"/>
              <a:chOff x="1661950" y="1711123"/>
              <a:chExt cx="2071653" cy="695296"/>
            </a:xfrm>
          </p:grpSpPr>
          <p:sp>
            <p:nvSpPr>
              <p:cNvPr id="116" name="Text Box 6">
                <a:extLst>
                  <a:ext uri="{FF2B5EF4-FFF2-40B4-BE49-F238E27FC236}">
                    <a16:creationId xmlns:a16="http://schemas.microsoft.com/office/drawing/2014/main" id="{6135923E-DB78-4507-B374-334DB4B0CA29}"/>
                  </a:ext>
                </a:extLst>
              </p:cNvPr>
              <p:cNvSpPr txBox="1">
                <a:spLocks noChangeArrowheads="1"/>
              </p:cNvSpPr>
              <p:nvPr/>
            </p:nvSpPr>
            <p:spPr bwMode="auto">
              <a:xfrm>
                <a:off x="1661950" y="1711123"/>
                <a:ext cx="2071653" cy="38872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0" compatLnSpc="1" lIns="0" numCol="1" rIns="0" tIns="0" vert="horz" wrap="square">
                <a:prstTxWarp prst="textNoShape">
                  <a:avLst/>
                </a:prstTxWarp>
              </a:bodyPr>
              <a:lstStyle/>
              <a:p>
                <a:r>
                  <a:rPr altLang="en-US" b="1" lang="zh-CN" sz="2000">
                    <a:solidFill>
                      <a:srgbClr val="C00000"/>
                    </a:solidFill>
                    <a:cs typeface="+mn-ea"/>
                    <a:sym typeface="+mn-lt"/>
                  </a:rPr>
                  <a:t>公司名称</a:t>
                </a:r>
              </a:p>
            </p:txBody>
          </p:sp>
          <p:sp>
            <p:nvSpPr>
              <p:cNvPr id="117" name="Text Box 6">
                <a:extLst>
                  <a:ext uri="{FF2B5EF4-FFF2-40B4-BE49-F238E27FC236}">
                    <a16:creationId xmlns:a16="http://schemas.microsoft.com/office/drawing/2014/main" id="{CF2ECC65-30A9-46EF-8A31-47898B43CA10}"/>
                  </a:ext>
                </a:extLst>
              </p:cNvPr>
              <p:cNvSpPr txBox="1">
                <a:spLocks noChangeArrowheads="1"/>
              </p:cNvSpPr>
              <p:nvPr/>
            </p:nvSpPr>
            <p:spPr bwMode="auto">
              <a:xfrm>
                <a:off x="1674167" y="2059374"/>
                <a:ext cx="1443784" cy="34704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0" compatLnSpc="1" lIns="0" numCol="1" rIns="0" tIns="0" vert="horz" wrap="square">
                <a:prstTxWarp prst="textNoShape">
                  <a:avLst/>
                </a:prstTxWarp>
              </a:bodyPr>
              <a:lstStyle/>
              <a:p>
                <a:r>
                  <a:rPr altLang="zh-CN" lang="en-US" sz="1400">
                    <a:solidFill>
                      <a:srgbClr val="5D5D5D"/>
                    </a:solidFill>
                    <a:cs typeface="+mn-ea"/>
                    <a:sym typeface="+mn-lt"/>
                  </a:rPr>
                  <a:t>COMPANY NAME</a:t>
                </a:r>
              </a:p>
            </p:txBody>
          </p:sp>
        </p:grpSp>
      </p:grpSp>
      <p:sp>
        <p:nvSpPr>
          <p:cNvPr id="11" name="矩形 10">
            <a:extLst>
              <a:ext uri="{FF2B5EF4-FFF2-40B4-BE49-F238E27FC236}">
                <a16:creationId xmlns:a16="http://schemas.microsoft.com/office/drawing/2014/main" id="{E9EA0439-160A-4692-8816-E00EE400B2D0}"/>
              </a:ext>
            </a:extLst>
          </p:cNvPr>
          <p:cNvSpPr/>
          <p:nvPr/>
        </p:nvSpPr>
        <p:spPr>
          <a:xfrm>
            <a:off x="3106174" y="1991546"/>
            <a:ext cx="2371347" cy="640080"/>
          </a:xfrm>
          <a:prstGeom prst="rect">
            <a:avLst/>
          </a:prstGeom>
        </p:spPr>
        <p:txBody>
          <a:bodyPr wrap="square">
            <a:spAutoFit/>
          </a:bodyPr>
          <a:lstStyle/>
          <a:p>
            <a:pPr algn="dist"/>
            <a:r>
              <a:rPr altLang="en-US" lang="zh-CN">
                <a:solidFill>
                  <a:srgbClr val="1A2C2B"/>
                </a:solidFill>
              </a:rPr>
              <a:t>Safety rules for employees</a:t>
            </a:r>
          </a:p>
        </p:txBody>
      </p:sp>
      <p:sp>
        <p:nvSpPr>
          <p:cNvPr id="121" name="矩形 120">
            <a:extLst>
              <a:ext uri="{FF2B5EF4-FFF2-40B4-BE49-F238E27FC236}">
                <a16:creationId xmlns:a16="http://schemas.microsoft.com/office/drawing/2014/main" id="{26D097A9-A751-46BE-9DA1-CEA3CECCDC61}"/>
              </a:ext>
            </a:extLst>
          </p:cNvPr>
          <p:cNvSpPr/>
          <p:nvPr/>
        </p:nvSpPr>
        <p:spPr>
          <a:xfrm>
            <a:off x="3218384" y="3420388"/>
            <a:ext cx="2259137" cy="701040"/>
          </a:xfrm>
          <a:prstGeom prst="rect">
            <a:avLst/>
          </a:prstGeom>
        </p:spPr>
        <p:txBody>
          <a:bodyPr wrap="square">
            <a:spAutoFit/>
          </a:bodyPr>
          <a:lstStyle/>
          <a:p>
            <a:pPr algn="dist"/>
            <a:r>
              <a:rPr altLang="zh-CN" lang="en-US" sz="2000">
                <a:solidFill>
                  <a:srgbClr val="1A2C2B"/>
                </a:solidFill>
              </a:rPr>
              <a:t>Emergency response</a:t>
            </a:r>
          </a:p>
        </p:txBody>
      </p:sp>
      <p:sp>
        <p:nvSpPr>
          <p:cNvPr id="122" name="矩形 121">
            <a:extLst>
              <a:ext uri="{FF2B5EF4-FFF2-40B4-BE49-F238E27FC236}">
                <a16:creationId xmlns:a16="http://schemas.microsoft.com/office/drawing/2014/main" id="{287B1247-EE4F-42D8-A626-1CBE0083819C}"/>
              </a:ext>
            </a:extLst>
          </p:cNvPr>
          <p:cNvSpPr/>
          <p:nvPr/>
        </p:nvSpPr>
        <p:spPr>
          <a:xfrm>
            <a:off x="7962570" y="1991546"/>
            <a:ext cx="2417678" cy="640080"/>
          </a:xfrm>
          <a:prstGeom prst="rect">
            <a:avLst/>
          </a:prstGeom>
        </p:spPr>
        <p:txBody>
          <a:bodyPr wrap="square">
            <a:spAutoFit/>
          </a:bodyPr>
          <a:lstStyle/>
          <a:p>
            <a:pPr algn="dist"/>
            <a:r>
              <a:rPr altLang="zh-CN" lang="en-US">
                <a:solidFill>
                  <a:srgbClr val="1A2C2B"/>
                </a:solidFill>
              </a:rPr>
              <a:t>Safe operation specification</a:t>
            </a:r>
          </a:p>
        </p:txBody>
      </p:sp>
      <p:sp>
        <p:nvSpPr>
          <p:cNvPr id="123" name="矩形 122">
            <a:extLst>
              <a:ext uri="{FF2B5EF4-FFF2-40B4-BE49-F238E27FC236}">
                <a16:creationId xmlns:a16="http://schemas.microsoft.com/office/drawing/2014/main" id="{FDB133A3-EA16-4AFC-8DBA-AD97F5DE11B5}"/>
              </a:ext>
            </a:extLst>
          </p:cNvPr>
          <p:cNvSpPr/>
          <p:nvPr/>
        </p:nvSpPr>
        <p:spPr>
          <a:xfrm>
            <a:off x="8055547" y="3420388"/>
            <a:ext cx="2259137" cy="640080"/>
          </a:xfrm>
          <a:prstGeom prst="rect">
            <a:avLst/>
          </a:prstGeom>
        </p:spPr>
        <p:txBody>
          <a:bodyPr wrap="square">
            <a:spAutoFit/>
          </a:bodyPr>
          <a:lstStyle/>
          <a:p>
            <a:pPr algn="dist"/>
            <a:r>
              <a:rPr altLang="zh-CN" lang="en-US">
                <a:solidFill>
                  <a:srgbClr val="1A2C2B"/>
                </a:solidFill>
              </a:rPr>
              <a:t>Safety operation training</a:t>
            </a:r>
          </a:p>
        </p:txBody>
      </p:sp>
      <p:grpSp>
        <p:nvGrpSpPr>
          <p:cNvPr id="124" name="组合 123">
            <a:extLst>
              <a:ext uri="{FF2B5EF4-FFF2-40B4-BE49-F238E27FC236}">
                <a16:creationId xmlns:a16="http://schemas.microsoft.com/office/drawing/2014/main" id="{2E724392-909D-4D8C-B3F5-C97A2D7706C8}"/>
              </a:ext>
            </a:extLst>
          </p:cNvPr>
          <p:cNvGrpSpPr/>
          <p:nvPr/>
        </p:nvGrpSpPr>
        <p:grpSpPr>
          <a:xfrm>
            <a:off x="10762376" y="638570"/>
            <a:ext cx="494629" cy="103423"/>
            <a:chOff x="11168944" y="697728"/>
            <a:chExt cx="494629" cy="103423"/>
          </a:xfrm>
        </p:grpSpPr>
        <p:sp>
          <p:nvSpPr>
            <p:cNvPr id="125" name="椭圆 124">
              <a:extLst>
                <a:ext uri="{FF2B5EF4-FFF2-40B4-BE49-F238E27FC236}">
                  <a16:creationId xmlns:a16="http://schemas.microsoft.com/office/drawing/2014/main" id="{CDA8563C-A885-431C-9736-0A1E24BBEF03}"/>
                </a:ext>
              </a:extLst>
            </p:cNvPr>
            <p:cNvSpPr/>
            <p:nvPr/>
          </p:nvSpPr>
          <p:spPr>
            <a:xfrm>
              <a:off x="11168944" y="697728"/>
              <a:ext cx="103423" cy="103423"/>
            </a:xfrm>
            <a:prstGeom prst="ellipse">
              <a:avLst/>
            </a:prstGeom>
            <a:solidFill>
              <a:srgbClr val="C00000"/>
            </a:solidFill>
            <a:ln>
              <a:solidFill>
                <a:schemeClr val="bg1"/>
              </a:solidFill>
            </a:ln>
            <a:effectLst>
              <a:outerShdw algn="tl" blurRad="279400" dir="2700000" dist="38100" rotWithShape="0" sx="101000" sy="10100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cs typeface="+mn-ea"/>
                <a:sym typeface="+mn-lt"/>
              </a:endParaRPr>
            </a:p>
          </p:txBody>
        </p:sp>
        <p:sp>
          <p:nvSpPr>
            <p:cNvPr id="126" name="椭圆 125">
              <a:extLst>
                <a:ext uri="{FF2B5EF4-FFF2-40B4-BE49-F238E27FC236}">
                  <a16:creationId xmlns:a16="http://schemas.microsoft.com/office/drawing/2014/main" id="{7E98FD4F-9A7C-4D36-BE77-F3459DCE02BA}"/>
                </a:ext>
              </a:extLst>
            </p:cNvPr>
            <p:cNvSpPr/>
            <p:nvPr/>
          </p:nvSpPr>
          <p:spPr>
            <a:xfrm>
              <a:off x="11364547" y="697728"/>
              <a:ext cx="103423" cy="103423"/>
            </a:xfrm>
            <a:prstGeom prst="ellipse">
              <a:avLst/>
            </a:prstGeom>
            <a:solidFill>
              <a:srgbClr val="C00000"/>
            </a:solidFill>
            <a:ln>
              <a:solidFill>
                <a:schemeClr val="bg1"/>
              </a:solidFill>
            </a:ln>
            <a:effectLst>
              <a:outerShdw algn="tl" blurRad="279400" dir="2700000" dist="38100" rotWithShape="0" sx="101000" sy="10100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cs typeface="+mn-ea"/>
                <a:sym typeface="+mn-lt"/>
              </a:endParaRPr>
            </a:p>
          </p:txBody>
        </p:sp>
        <p:sp>
          <p:nvSpPr>
            <p:cNvPr id="127" name="椭圆 126">
              <a:extLst>
                <a:ext uri="{FF2B5EF4-FFF2-40B4-BE49-F238E27FC236}">
                  <a16:creationId xmlns:a16="http://schemas.microsoft.com/office/drawing/2014/main" id="{CAF4D734-A56C-4C3C-89D0-F61300F3ED77}"/>
                </a:ext>
              </a:extLst>
            </p:cNvPr>
            <p:cNvSpPr/>
            <p:nvPr/>
          </p:nvSpPr>
          <p:spPr>
            <a:xfrm>
              <a:off x="11560150" y="697728"/>
              <a:ext cx="103423" cy="103423"/>
            </a:xfrm>
            <a:prstGeom prst="ellipse">
              <a:avLst/>
            </a:prstGeom>
            <a:solidFill>
              <a:srgbClr val="C00000"/>
            </a:solidFill>
            <a:ln>
              <a:solidFill>
                <a:schemeClr val="bg1"/>
              </a:solidFill>
            </a:ln>
            <a:effectLst>
              <a:outerShdw algn="tl" blurRad="279400" dir="2700000" dist="38100" rotWithShape="0" sx="101000" sy="10100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cs typeface="+mn-ea"/>
                <a:sym typeface="+mn-lt"/>
              </a:endParaRPr>
            </a:p>
          </p:txBody>
        </p:sp>
      </p:grpSp>
    </p:spTree>
    <p:custDataLst>
      <p:tags r:id="rId2"/>
    </p:custDataLst>
    <p:extLst>
      <p:ext uri="{BB962C8B-B14F-4D97-AF65-F5344CB8AC3E}">
        <p14:creationId val="3418607593"/>
      </p:ext>
    </p:extLst>
  </p:cSld>
  <p:clrMapOvr>
    <a:masterClrMapping/>
  </p:clrMapOvr>
  <mc:AlternateContent>
    <mc:Choice Requires="p14">
      <p:transition advTm="3000" p14:dur="1600" spd="slow">
        <p14:gallery dir="l"/>
      </p:transition>
    </mc:Choice>
    <mc:Fallback>
      <p:transition advTm="3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8">
                                  <p:stCondLst>
                                    <p:cond delay="0"/>
                                  </p:stCondLst>
                                  <p:childTnLst>
                                    <p:set>
                                      <p:cBhvr>
                                        <p:cTn dur="1" fill="hold" id="6">
                                          <p:stCondLst>
                                            <p:cond delay="0"/>
                                          </p:stCondLst>
                                        </p:cTn>
                                        <p:tgtEl>
                                          <p:spTgt spid="113"/>
                                        </p:tgtEl>
                                        <p:attrNameLst>
                                          <p:attrName>style.visibility</p:attrName>
                                        </p:attrNameLst>
                                      </p:cBhvr>
                                      <p:to>
                                        <p:strVal val="visible"/>
                                      </p:to>
                                    </p:set>
                                    <p:anim calcmode="lin" valueType="num">
                                      <p:cBhvr additive="base">
                                        <p:cTn dur="500" fill="hold" id="7"/>
                                        <p:tgtEl>
                                          <p:spTgt spid="113"/>
                                        </p:tgtEl>
                                        <p:attrNameLst>
                                          <p:attrName>ppt_x</p:attrName>
                                        </p:attrNameLst>
                                      </p:cBhvr>
                                      <p:tavLst>
                                        <p:tav tm="0">
                                          <p:val>
                                            <p:strVal val="0-#ppt_w/2"/>
                                          </p:val>
                                        </p:tav>
                                        <p:tav tm="100000">
                                          <p:val>
                                            <p:strVal val="#ppt_x"/>
                                          </p:val>
                                        </p:tav>
                                      </p:tavLst>
                                    </p:anim>
                                    <p:anim calcmode="lin" valueType="num">
                                      <p:cBhvr additive="base">
                                        <p:cTn dur="500" fill="hold" id="8"/>
                                        <p:tgtEl>
                                          <p:spTgt spid="113"/>
                                        </p:tgtEl>
                                        <p:attrNameLst>
                                          <p:attrName>ppt_y</p:attrName>
                                        </p:attrNameLst>
                                      </p:cBhvr>
                                      <p:tavLst>
                                        <p:tav tm="0">
                                          <p:val>
                                            <p:strVal val="#ppt_y"/>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id="11" nodeType="clickEffect" presetClass="entr" presetID="22" presetSubtype="8">
                                  <p:stCondLst>
                                    <p:cond delay="0"/>
                                  </p:stCondLst>
                                  <p:childTnLst>
                                    <p:set>
                                      <p:cBhvr>
                                        <p:cTn dur="1" fill="hold" id="12">
                                          <p:stCondLst>
                                            <p:cond delay="0"/>
                                          </p:stCondLst>
                                        </p:cTn>
                                        <p:tgtEl>
                                          <p:spTgt spid="124"/>
                                        </p:tgtEl>
                                        <p:attrNameLst>
                                          <p:attrName>style.visibility</p:attrName>
                                        </p:attrNameLst>
                                      </p:cBhvr>
                                      <p:to>
                                        <p:strVal val="visible"/>
                                      </p:to>
                                    </p:set>
                                    <p:animEffect filter="wipe(left)" transition="in">
                                      <p:cBhvr>
                                        <p:cTn dur="500" id="13"/>
                                        <p:tgtEl>
                                          <p:spTgt spid="124"/>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id="16" nodeType="clickEffect" presetClass="entr" presetID="22" presetSubtype="8">
                                  <p:stCondLst>
                                    <p:cond delay="0"/>
                                  </p:stCondLst>
                                  <p:childTnLst>
                                    <p:set>
                                      <p:cBhvr>
                                        <p:cTn dur="1" fill="hold" id="17">
                                          <p:stCondLst>
                                            <p:cond delay="0"/>
                                          </p:stCondLst>
                                        </p:cTn>
                                        <p:tgtEl>
                                          <p:spTgt spid="137"/>
                                        </p:tgtEl>
                                        <p:attrNameLst>
                                          <p:attrName>style.visibility</p:attrName>
                                        </p:attrNameLst>
                                      </p:cBhvr>
                                      <p:to>
                                        <p:strVal val="visible"/>
                                      </p:to>
                                    </p:set>
                                    <p:animEffect filter="wipe(left)" transition="in">
                                      <p:cBhvr>
                                        <p:cTn dur="500" id="18"/>
                                        <p:tgtEl>
                                          <p:spTgt spid="137"/>
                                        </p:tgtEl>
                                      </p:cBhvr>
                                    </p:animEffect>
                                  </p:childTnLst>
                                </p:cTn>
                              </p:par>
                              <p:par>
                                <p:cTn fill="hold" id="19" nodeType="withEffect" presetClass="entr" presetID="22" presetSubtype="2">
                                  <p:stCondLst>
                                    <p:cond delay="0"/>
                                  </p:stCondLst>
                                  <p:childTnLst>
                                    <p:set>
                                      <p:cBhvr>
                                        <p:cTn dur="1" fill="hold" id="20">
                                          <p:stCondLst>
                                            <p:cond delay="0"/>
                                          </p:stCondLst>
                                        </p:cTn>
                                        <p:tgtEl>
                                          <p:spTgt spid="140"/>
                                        </p:tgtEl>
                                        <p:attrNameLst>
                                          <p:attrName>style.visibility</p:attrName>
                                        </p:attrNameLst>
                                      </p:cBhvr>
                                      <p:to>
                                        <p:strVal val="visible"/>
                                      </p:to>
                                    </p:set>
                                    <p:animEffect filter="wipe(right)" transition="in">
                                      <p:cBhvr>
                                        <p:cTn dur="500" id="21"/>
                                        <p:tgtEl>
                                          <p:spTgt spid="140"/>
                                        </p:tgtEl>
                                      </p:cBhvr>
                                    </p:animEffect>
                                  </p:childTnLst>
                                </p:cTn>
                              </p:par>
                            </p:childTnLst>
                          </p:cTn>
                        </p:par>
                      </p:childTnLst>
                    </p:cTn>
                  </p:par>
                  <p:par>
                    <p:cTn fill="hold" id="22" nodeType="clickPar">
                      <p:stCondLst>
                        <p:cond delay="indefinite"/>
                      </p:stCondLst>
                      <p:childTnLst>
                        <p:par>
                          <p:cTn fill="hold" id="23" nodeType="afterGroup">
                            <p:stCondLst>
                              <p:cond delay="0"/>
                            </p:stCondLst>
                            <p:childTnLst>
                              <p:par>
                                <p:cTn fill="hold" grpId="0" id="24" nodeType="clickEffect" presetClass="entr" presetID="22" presetSubtype="8">
                                  <p:stCondLst>
                                    <p:cond delay="0"/>
                                  </p:stCondLst>
                                  <p:childTnLst>
                                    <p:set>
                                      <p:cBhvr>
                                        <p:cTn dur="1" fill="hold" id="25">
                                          <p:stCondLst>
                                            <p:cond delay="0"/>
                                          </p:stCondLst>
                                        </p:cTn>
                                        <p:tgtEl>
                                          <p:spTgt spid="50"/>
                                        </p:tgtEl>
                                        <p:attrNameLst>
                                          <p:attrName>style.visibility</p:attrName>
                                        </p:attrNameLst>
                                      </p:cBhvr>
                                      <p:to>
                                        <p:strVal val="visible"/>
                                      </p:to>
                                    </p:set>
                                    <p:animEffect filter="wipe(left)" transition="in">
                                      <p:cBhvr>
                                        <p:cTn dur="500" id="26"/>
                                        <p:tgtEl>
                                          <p:spTgt spid="50"/>
                                        </p:tgtEl>
                                      </p:cBhvr>
                                    </p:animEffect>
                                  </p:childTnLst>
                                </p:cTn>
                              </p:par>
                            </p:childTnLst>
                          </p:cTn>
                        </p:par>
                      </p:childTnLst>
                    </p:cTn>
                  </p:par>
                  <p:par>
                    <p:cTn fill="hold" id="27" nodeType="clickPar">
                      <p:stCondLst>
                        <p:cond delay="indefinite"/>
                      </p:stCondLst>
                      <p:childTnLst>
                        <p:par>
                          <p:cTn fill="hold" id="28" nodeType="afterGroup">
                            <p:stCondLst>
                              <p:cond delay="0"/>
                            </p:stCondLst>
                            <p:childTnLst>
                              <p:par>
                                <p:cTn fill="hold" id="29" nodeType="clickEffect" presetClass="entr" presetID="2" presetSubtype="8">
                                  <p:stCondLst>
                                    <p:cond delay="0"/>
                                  </p:stCondLst>
                                  <p:childTnLst>
                                    <p:set>
                                      <p:cBhvr>
                                        <p:cTn dur="1" fill="hold" id="30">
                                          <p:stCondLst>
                                            <p:cond delay="0"/>
                                          </p:stCondLst>
                                        </p:cTn>
                                        <p:tgtEl>
                                          <p:spTgt spid="2"/>
                                        </p:tgtEl>
                                        <p:attrNameLst>
                                          <p:attrName>style.visibility</p:attrName>
                                        </p:attrNameLst>
                                      </p:cBhvr>
                                      <p:to>
                                        <p:strVal val="visible"/>
                                      </p:to>
                                    </p:set>
                                    <p:anim calcmode="lin" valueType="num">
                                      <p:cBhvr additive="base">
                                        <p:cTn dur="500" fill="hold" id="31"/>
                                        <p:tgtEl>
                                          <p:spTgt spid="2"/>
                                        </p:tgtEl>
                                        <p:attrNameLst>
                                          <p:attrName>ppt_x</p:attrName>
                                        </p:attrNameLst>
                                      </p:cBhvr>
                                      <p:tavLst>
                                        <p:tav tm="0">
                                          <p:val>
                                            <p:strVal val="0-#ppt_w/2"/>
                                          </p:val>
                                        </p:tav>
                                        <p:tav tm="100000">
                                          <p:val>
                                            <p:strVal val="#ppt_x"/>
                                          </p:val>
                                        </p:tav>
                                      </p:tavLst>
                                    </p:anim>
                                    <p:anim calcmode="lin" valueType="num">
                                      <p:cBhvr additive="base">
                                        <p:cTn dur="500" fill="hold" id="32"/>
                                        <p:tgtEl>
                                          <p:spTgt spid="2"/>
                                        </p:tgtEl>
                                        <p:attrNameLst>
                                          <p:attrName>ppt_y</p:attrName>
                                        </p:attrNameLst>
                                      </p:cBhvr>
                                      <p:tavLst>
                                        <p:tav tm="0">
                                          <p:val>
                                            <p:strVal val="#ppt_y"/>
                                          </p:val>
                                        </p:tav>
                                        <p:tav tm="100000">
                                          <p:val>
                                            <p:strVal val="#ppt_y"/>
                                          </p:val>
                                        </p:tav>
                                      </p:tavLst>
                                    </p:anim>
                                  </p:childTnLst>
                                </p:cTn>
                              </p:par>
                              <p:par>
                                <p:cTn fill="hold" id="33" nodeType="withEffect" presetClass="entr" presetID="2" presetSubtype="8">
                                  <p:stCondLst>
                                    <p:cond delay="0"/>
                                  </p:stCondLst>
                                  <p:childTnLst>
                                    <p:set>
                                      <p:cBhvr>
                                        <p:cTn dur="1" fill="hold" id="34">
                                          <p:stCondLst>
                                            <p:cond delay="0"/>
                                          </p:stCondLst>
                                        </p:cTn>
                                        <p:tgtEl>
                                          <p:spTgt spid="70"/>
                                        </p:tgtEl>
                                        <p:attrNameLst>
                                          <p:attrName>style.visibility</p:attrName>
                                        </p:attrNameLst>
                                      </p:cBhvr>
                                      <p:to>
                                        <p:strVal val="visible"/>
                                      </p:to>
                                    </p:set>
                                    <p:anim calcmode="lin" valueType="num">
                                      <p:cBhvr additive="base">
                                        <p:cTn dur="500" fill="hold" id="35"/>
                                        <p:tgtEl>
                                          <p:spTgt spid="70"/>
                                        </p:tgtEl>
                                        <p:attrNameLst>
                                          <p:attrName>ppt_x</p:attrName>
                                        </p:attrNameLst>
                                      </p:cBhvr>
                                      <p:tavLst>
                                        <p:tav tm="0">
                                          <p:val>
                                            <p:strVal val="0-#ppt_w/2"/>
                                          </p:val>
                                        </p:tav>
                                        <p:tav tm="100000">
                                          <p:val>
                                            <p:strVal val="#ppt_x"/>
                                          </p:val>
                                        </p:tav>
                                      </p:tavLst>
                                    </p:anim>
                                    <p:anim calcmode="lin" valueType="num">
                                      <p:cBhvr additive="base">
                                        <p:cTn dur="500" fill="hold" id="36"/>
                                        <p:tgtEl>
                                          <p:spTgt spid="70"/>
                                        </p:tgtEl>
                                        <p:attrNameLst>
                                          <p:attrName>ppt_y</p:attrName>
                                        </p:attrNameLst>
                                      </p:cBhvr>
                                      <p:tavLst>
                                        <p:tav tm="0">
                                          <p:val>
                                            <p:strVal val="#ppt_y"/>
                                          </p:val>
                                        </p:tav>
                                        <p:tav tm="100000">
                                          <p:val>
                                            <p:strVal val="#ppt_y"/>
                                          </p:val>
                                        </p:tav>
                                      </p:tavLst>
                                    </p:anim>
                                  </p:childTnLst>
                                </p:cTn>
                              </p:par>
                              <p:par>
                                <p:cTn fill="hold" id="37" nodeType="withEffect" presetClass="entr" presetID="2" presetSubtype="8">
                                  <p:stCondLst>
                                    <p:cond delay="0"/>
                                  </p:stCondLst>
                                  <p:childTnLst>
                                    <p:set>
                                      <p:cBhvr>
                                        <p:cTn dur="1" fill="hold" id="38">
                                          <p:stCondLst>
                                            <p:cond delay="0"/>
                                          </p:stCondLst>
                                        </p:cTn>
                                        <p:tgtEl>
                                          <p:spTgt spid="80"/>
                                        </p:tgtEl>
                                        <p:attrNameLst>
                                          <p:attrName>style.visibility</p:attrName>
                                        </p:attrNameLst>
                                      </p:cBhvr>
                                      <p:to>
                                        <p:strVal val="visible"/>
                                      </p:to>
                                    </p:set>
                                    <p:anim calcmode="lin" valueType="num">
                                      <p:cBhvr additive="base">
                                        <p:cTn dur="500" fill="hold" id="39"/>
                                        <p:tgtEl>
                                          <p:spTgt spid="80"/>
                                        </p:tgtEl>
                                        <p:attrNameLst>
                                          <p:attrName>ppt_x</p:attrName>
                                        </p:attrNameLst>
                                      </p:cBhvr>
                                      <p:tavLst>
                                        <p:tav tm="0">
                                          <p:val>
                                            <p:strVal val="0-#ppt_w/2"/>
                                          </p:val>
                                        </p:tav>
                                        <p:tav tm="100000">
                                          <p:val>
                                            <p:strVal val="#ppt_x"/>
                                          </p:val>
                                        </p:tav>
                                      </p:tavLst>
                                    </p:anim>
                                    <p:anim calcmode="lin" valueType="num">
                                      <p:cBhvr additive="base">
                                        <p:cTn dur="500" fill="hold" id="40"/>
                                        <p:tgtEl>
                                          <p:spTgt spid="80"/>
                                        </p:tgtEl>
                                        <p:attrNameLst>
                                          <p:attrName>ppt_y</p:attrName>
                                        </p:attrNameLst>
                                      </p:cBhvr>
                                      <p:tavLst>
                                        <p:tav tm="0">
                                          <p:val>
                                            <p:strVal val="#ppt_y"/>
                                          </p:val>
                                        </p:tav>
                                        <p:tav tm="100000">
                                          <p:val>
                                            <p:strVal val="#ppt_y"/>
                                          </p:val>
                                        </p:tav>
                                      </p:tavLst>
                                    </p:anim>
                                  </p:childTnLst>
                                </p:cTn>
                              </p:par>
                              <p:par>
                                <p:cTn fill="hold" id="41" nodeType="withEffect" presetClass="entr" presetID="2" presetSubtype="8">
                                  <p:stCondLst>
                                    <p:cond delay="0"/>
                                  </p:stCondLst>
                                  <p:childTnLst>
                                    <p:set>
                                      <p:cBhvr>
                                        <p:cTn dur="1" fill="hold" id="42">
                                          <p:stCondLst>
                                            <p:cond delay="0"/>
                                          </p:stCondLst>
                                        </p:cTn>
                                        <p:tgtEl>
                                          <p:spTgt spid="90"/>
                                        </p:tgtEl>
                                        <p:attrNameLst>
                                          <p:attrName>style.visibility</p:attrName>
                                        </p:attrNameLst>
                                      </p:cBhvr>
                                      <p:to>
                                        <p:strVal val="visible"/>
                                      </p:to>
                                    </p:set>
                                    <p:anim calcmode="lin" valueType="num">
                                      <p:cBhvr additive="base">
                                        <p:cTn dur="500" fill="hold" id="43"/>
                                        <p:tgtEl>
                                          <p:spTgt spid="90"/>
                                        </p:tgtEl>
                                        <p:attrNameLst>
                                          <p:attrName>ppt_x</p:attrName>
                                        </p:attrNameLst>
                                      </p:cBhvr>
                                      <p:tavLst>
                                        <p:tav tm="0">
                                          <p:val>
                                            <p:strVal val="0-#ppt_w/2"/>
                                          </p:val>
                                        </p:tav>
                                        <p:tav tm="100000">
                                          <p:val>
                                            <p:strVal val="#ppt_x"/>
                                          </p:val>
                                        </p:tav>
                                      </p:tavLst>
                                    </p:anim>
                                    <p:anim calcmode="lin" valueType="num">
                                      <p:cBhvr additive="base">
                                        <p:cTn dur="500" fill="hold" id="44"/>
                                        <p:tgtEl>
                                          <p:spTgt spid="90"/>
                                        </p:tgtEl>
                                        <p:attrNameLst>
                                          <p:attrName>ppt_y</p:attrName>
                                        </p:attrNameLst>
                                      </p:cBhvr>
                                      <p:tavLst>
                                        <p:tav tm="0">
                                          <p:val>
                                            <p:strVal val="#ppt_y"/>
                                          </p:val>
                                        </p:tav>
                                        <p:tav tm="100000">
                                          <p:val>
                                            <p:strVal val="#ppt_y"/>
                                          </p:val>
                                        </p:tav>
                                      </p:tavLst>
                                    </p:anim>
                                  </p:childTnLst>
                                </p:cTn>
                              </p:par>
                            </p:childTnLst>
                          </p:cTn>
                        </p:par>
                      </p:childTnLst>
                    </p:cTn>
                  </p:par>
                  <p:par>
                    <p:cTn fill="hold" id="45" nodeType="clickPar">
                      <p:stCondLst>
                        <p:cond delay="indefinite"/>
                      </p:stCondLst>
                      <p:childTnLst>
                        <p:par>
                          <p:cTn fill="hold" id="46" nodeType="afterGroup">
                            <p:stCondLst>
                              <p:cond delay="0"/>
                            </p:stCondLst>
                            <p:childTnLst>
                              <p:par>
                                <p:cTn fill="hold" id="47" nodeType="clickEffect" presetClass="entr" presetID="31" presetSubtype="0">
                                  <p:stCondLst>
                                    <p:cond delay="0"/>
                                  </p:stCondLst>
                                  <p:childTnLst>
                                    <p:set>
                                      <p:cBhvr>
                                        <p:cTn dur="1" fill="hold" id="48">
                                          <p:stCondLst>
                                            <p:cond delay="0"/>
                                          </p:stCondLst>
                                        </p:cTn>
                                        <p:tgtEl>
                                          <p:spTgt spid="10"/>
                                        </p:tgtEl>
                                        <p:attrNameLst>
                                          <p:attrName>style.visibility</p:attrName>
                                        </p:attrNameLst>
                                      </p:cBhvr>
                                      <p:to>
                                        <p:strVal val="visible"/>
                                      </p:to>
                                    </p:set>
                                    <p:anim calcmode="lin" valueType="num">
                                      <p:cBhvr>
                                        <p:cTn dur="1000" fill="hold" id="49"/>
                                        <p:tgtEl>
                                          <p:spTgt spid="10"/>
                                        </p:tgtEl>
                                        <p:attrNameLst>
                                          <p:attrName>ppt_w</p:attrName>
                                        </p:attrNameLst>
                                      </p:cBhvr>
                                      <p:tavLst>
                                        <p:tav tm="0">
                                          <p:val>
                                            <p:fltVal val="0"/>
                                          </p:val>
                                        </p:tav>
                                        <p:tav tm="100000">
                                          <p:val>
                                            <p:strVal val="#ppt_w"/>
                                          </p:val>
                                        </p:tav>
                                      </p:tavLst>
                                    </p:anim>
                                    <p:anim calcmode="lin" valueType="num">
                                      <p:cBhvr>
                                        <p:cTn dur="1000" fill="hold" id="50"/>
                                        <p:tgtEl>
                                          <p:spTgt spid="10"/>
                                        </p:tgtEl>
                                        <p:attrNameLst>
                                          <p:attrName>ppt_h</p:attrName>
                                        </p:attrNameLst>
                                      </p:cBhvr>
                                      <p:tavLst>
                                        <p:tav tm="0">
                                          <p:val>
                                            <p:fltVal val="0"/>
                                          </p:val>
                                        </p:tav>
                                        <p:tav tm="100000">
                                          <p:val>
                                            <p:strVal val="#ppt_h"/>
                                          </p:val>
                                        </p:tav>
                                      </p:tavLst>
                                    </p:anim>
                                    <p:anim calcmode="lin" valueType="num">
                                      <p:cBhvr>
                                        <p:cTn dur="1000" fill="hold" id="51"/>
                                        <p:tgtEl>
                                          <p:spTgt spid="10"/>
                                        </p:tgtEl>
                                        <p:attrNameLst>
                                          <p:attrName>style.rotation</p:attrName>
                                        </p:attrNameLst>
                                      </p:cBhvr>
                                      <p:tavLst>
                                        <p:tav tm="0">
                                          <p:val>
                                            <p:fltVal val="90"/>
                                          </p:val>
                                        </p:tav>
                                        <p:tav tm="100000">
                                          <p:val>
                                            <p:fltVal val="0"/>
                                          </p:val>
                                        </p:tav>
                                      </p:tavLst>
                                    </p:anim>
                                    <p:animEffect filter="fade" transition="in">
                                      <p:cBhvr>
                                        <p:cTn dur="1000" id="52"/>
                                        <p:tgtEl>
                                          <p:spTgt spid="10"/>
                                        </p:tgtEl>
                                      </p:cBhvr>
                                    </p:animEffect>
                                  </p:childTnLst>
                                </p:cTn>
                              </p:par>
                              <p:par>
                                <p:cTn fill="hold" id="53" nodeType="withEffect" presetClass="entr" presetID="31" presetSubtype="0">
                                  <p:stCondLst>
                                    <p:cond delay="0"/>
                                  </p:stCondLst>
                                  <p:childTnLst>
                                    <p:set>
                                      <p:cBhvr>
                                        <p:cTn dur="1" fill="hold" id="54">
                                          <p:stCondLst>
                                            <p:cond delay="0"/>
                                          </p:stCondLst>
                                        </p:cTn>
                                        <p:tgtEl>
                                          <p:spTgt spid="51"/>
                                        </p:tgtEl>
                                        <p:attrNameLst>
                                          <p:attrName>style.visibility</p:attrName>
                                        </p:attrNameLst>
                                      </p:cBhvr>
                                      <p:to>
                                        <p:strVal val="visible"/>
                                      </p:to>
                                    </p:set>
                                    <p:anim calcmode="lin" valueType="num">
                                      <p:cBhvr>
                                        <p:cTn dur="1000" fill="hold" id="55"/>
                                        <p:tgtEl>
                                          <p:spTgt spid="51"/>
                                        </p:tgtEl>
                                        <p:attrNameLst>
                                          <p:attrName>ppt_w</p:attrName>
                                        </p:attrNameLst>
                                      </p:cBhvr>
                                      <p:tavLst>
                                        <p:tav tm="0">
                                          <p:val>
                                            <p:fltVal val="0"/>
                                          </p:val>
                                        </p:tav>
                                        <p:tav tm="100000">
                                          <p:val>
                                            <p:strVal val="#ppt_w"/>
                                          </p:val>
                                        </p:tav>
                                      </p:tavLst>
                                    </p:anim>
                                    <p:anim calcmode="lin" valueType="num">
                                      <p:cBhvr>
                                        <p:cTn dur="1000" fill="hold" id="56"/>
                                        <p:tgtEl>
                                          <p:spTgt spid="51"/>
                                        </p:tgtEl>
                                        <p:attrNameLst>
                                          <p:attrName>ppt_h</p:attrName>
                                        </p:attrNameLst>
                                      </p:cBhvr>
                                      <p:tavLst>
                                        <p:tav tm="0">
                                          <p:val>
                                            <p:fltVal val="0"/>
                                          </p:val>
                                        </p:tav>
                                        <p:tav tm="100000">
                                          <p:val>
                                            <p:strVal val="#ppt_h"/>
                                          </p:val>
                                        </p:tav>
                                      </p:tavLst>
                                    </p:anim>
                                    <p:anim calcmode="lin" valueType="num">
                                      <p:cBhvr>
                                        <p:cTn dur="1000" fill="hold" id="57"/>
                                        <p:tgtEl>
                                          <p:spTgt spid="51"/>
                                        </p:tgtEl>
                                        <p:attrNameLst>
                                          <p:attrName>style.rotation</p:attrName>
                                        </p:attrNameLst>
                                      </p:cBhvr>
                                      <p:tavLst>
                                        <p:tav tm="0">
                                          <p:val>
                                            <p:fltVal val="90"/>
                                          </p:val>
                                        </p:tav>
                                        <p:tav tm="100000">
                                          <p:val>
                                            <p:fltVal val="0"/>
                                          </p:val>
                                        </p:tav>
                                      </p:tavLst>
                                    </p:anim>
                                    <p:animEffect filter="fade" transition="in">
                                      <p:cBhvr>
                                        <p:cTn dur="1000" id="58"/>
                                        <p:tgtEl>
                                          <p:spTgt spid="51"/>
                                        </p:tgtEl>
                                      </p:cBhvr>
                                    </p:animEffect>
                                  </p:childTnLst>
                                </p:cTn>
                              </p:par>
                              <p:par>
                                <p:cTn fill="hold" id="59" nodeType="withEffect" presetClass="entr" presetID="31" presetSubtype="0">
                                  <p:stCondLst>
                                    <p:cond delay="0"/>
                                  </p:stCondLst>
                                  <p:childTnLst>
                                    <p:set>
                                      <p:cBhvr>
                                        <p:cTn dur="1" fill="hold" id="60">
                                          <p:stCondLst>
                                            <p:cond delay="0"/>
                                          </p:stCondLst>
                                        </p:cTn>
                                        <p:tgtEl>
                                          <p:spTgt spid="55"/>
                                        </p:tgtEl>
                                        <p:attrNameLst>
                                          <p:attrName>style.visibility</p:attrName>
                                        </p:attrNameLst>
                                      </p:cBhvr>
                                      <p:to>
                                        <p:strVal val="visible"/>
                                      </p:to>
                                    </p:set>
                                    <p:anim calcmode="lin" valueType="num">
                                      <p:cBhvr>
                                        <p:cTn dur="1000" fill="hold" id="61"/>
                                        <p:tgtEl>
                                          <p:spTgt spid="55"/>
                                        </p:tgtEl>
                                        <p:attrNameLst>
                                          <p:attrName>ppt_w</p:attrName>
                                        </p:attrNameLst>
                                      </p:cBhvr>
                                      <p:tavLst>
                                        <p:tav tm="0">
                                          <p:val>
                                            <p:fltVal val="0"/>
                                          </p:val>
                                        </p:tav>
                                        <p:tav tm="100000">
                                          <p:val>
                                            <p:strVal val="#ppt_w"/>
                                          </p:val>
                                        </p:tav>
                                      </p:tavLst>
                                    </p:anim>
                                    <p:anim calcmode="lin" valueType="num">
                                      <p:cBhvr>
                                        <p:cTn dur="1000" fill="hold" id="62"/>
                                        <p:tgtEl>
                                          <p:spTgt spid="55"/>
                                        </p:tgtEl>
                                        <p:attrNameLst>
                                          <p:attrName>ppt_h</p:attrName>
                                        </p:attrNameLst>
                                      </p:cBhvr>
                                      <p:tavLst>
                                        <p:tav tm="0">
                                          <p:val>
                                            <p:fltVal val="0"/>
                                          </p:val>
                                        </p:tav>
                                        <p:tav tm="100000">
                                          <p:val>
                                            <p:strVal val="#ppt_h"/>
                                          </p:val>
                                        </p:tav>
                                      </p:tavLst>
                                    </p:anim>
                                    <p:anim calcmode="lin" valueType="num">
                                      <p:cBhvr>
                                        <p:cTn dur="1000" fill="hold" id="63"/>
                                        <p:tgtEl>
                                          <p:spTgt spid="55"/>
                                        </p:tgtEl>
                                        <p:attrNameLst>
                                          <p:attrName>style.rotation</p:attrName>
                                        </p:attrNameLst>
                                      </p:cBhvr>
                                      <p:tavLst>
                                        <p:tav tm="0">
                                          <p:val>
                                            <p:fltVal val="90"/>
                                          </p:val>
                                        </p:tav>
                                        <p:tav tm="100000">
                                          <p:val>
                                            <p:fltVal val="0"/>
                                          </p:val>
                                        </p:tav>
                                      </p:tavLst>
                                    </p:anim>
                                    <p:animEffect filter="fade" transition="in">
                                      <p:cBhvr>
                                        <p:cTn dur="1000" id="64"/>
                                        <p:tgtEl>
                                          <p:spTgt spid="55"/>
                                        </p:tgtEl>
                                      </p:cBhvr>
                                    </p:animEffect>
                                  </p:childTnLst>
                                </p:cTn>
                              </p:par>
                              <p:par>
                                <p:cTn fill="hold" id="65" nodeType="withEffect" presetClass="entr" presetID="31" presetSubtype="0">
                                  <p:stCondLst>
                                    <p:cond delay="0"/>
                                  </p:stCondLst>
                                  <p:childTnLst>
                                    <p:set>
                                      <p:cBhvr>
                                        <p:cTn dur="1" fill="hold" id="66">
                                          <p:stCondLst>
                                            <p:cond delay="0"/>
                                          </p:stCondLst>
                                        </p:cTn>
                                        <p:tgtEl>
                                          <p:spTgt spid="59"/>
                                        </p:tgtEl>
                                        <p:attrNameLst>
                                          <p:attrName>style.visibility</p:attrName>
                                        </p:attrNameLst>
                                      </p:cBhvr>
                                      <p:to>
                                        <p:strVal val="visible"/>
                                      </p:to>
                                    </p:set>
                                    <p:anim calcmode="lin" valueType="num">
                                      <p:cBhvr>
                                        <p:cTn dur="1000" fill="hold" id="67"/>
                                        <p:tgtEl>
                                          <p:spTgt spid="59"/>
                                        </p:tgtEl>
                                        <p:attrNameLst>
                                          <p:attrName>ppt_w</p:attrName>
                                        </p:attrNameLst>
                                      </p:cBhvr>
                                      <p:tavLst>
                                        <p:tav tm="0">
                                          <p:val>
                                            <p:fltVal val="0"/>
                                          </p:val>
                                        </p:tav>
                                        <p:tav tm="100000">
                                          <p:val>
                                            <p:strVal val="#ppt_w"/>
                                          </p:val>
                                        </p:tav>
                                      </p:tavLst>
                                    </p:anim>
                                    <p:anim calcmode="lin" valueType="num">
                                      <p:cBhvr>
                                        <p:cTn dur="1000" fill="hold" id="68"/>
                                        <p:tgtEl>
                                          <p:spTgt spid="59"/>
                                        </p:tgtEl>
                                        <p:attrNameLst>
                                          <p:attrName>ppt_h</p:attrName>
                                        </p:attrNameLst>
                                      </p:cBhvr>
                                      <p:tavLst>
                                        <p:tav tm="0">
                                          <p:val>
                                            <p:fltVal val="0"/>
                                          </p:val>
                                        </p:tav>
                                        <p:tav tm="100000">
                                          <p:val>
                                            <p:strVal val="#ppt_h"/>
                                          </p:val>
                                        </p:tav>
                                      </p:tavLst>
                                    </p:anim>
                                    <p:anim calcmode="lin" valueType="num">
                                      <p:cBhvr>
                                        <p:cTn dur="1000" fill="hold" id="69"/>
                                        <p:tgtEl>
                                          <p:spTgt spid="59"/>
                                        </p:tgtEl>
                                        <p:attrNameLst>
                                          <p:attrName>style.rotation</p:attrName>
                                        </p:attrNameLst>
                                      </p:cBhvr>
                                      <p:tavLst>
                                        <p:tav tm="0">
                                          <p:val>
                                            <p:fltVal val="90"/>
                                          </p:val>
                                        </p:tav>
                                        <p:tav tm="100000">
                                          <p:val>
                                            <p:fltVal val="0"/>
                                          </p:val>
                                        </p:tav>
                                      </p:tavLst>
                                    </p:anim>
                                    <p:animEffect filter="fade" transition="in">
                                      <p:cBhvr>
                                        <p:cTn dur="1000" id="70"/>
                                        <p:tgtEl>
                                          <p:spTgt spid="59"/>
                                        </p:tgtEl>
                                      </p:cBhvr>
                                    </p:animEffect>
                                  </p:childTnLst>
                                </p:cTn>
                              </p:par>
                            </p:childTnLst>
                          </p:cTn>
                        </p:par>
                      </p:childTnLst>
                    </p:cTn>
                  </p:par>
                  <p:par>
                    <p:cTn fill="hold" id="71" nodeType="clickPar">
                      <p:stCondLst>
                        <p:cond delay="indefinite"/>
                      </p:stCondLst>
                      <p:childTnLst>
                        <p:par>
                          <p:cTn fill="hold" id="72" nodeType="afterGroup">
                            <p:stCondLst>
                              <p:cond delay="0"/>
                            </p:stCondLst>
                            <p:childTnLst>
                              <p:par>
                                <p:cTn fill="hold" id="73" nodeType="clickEffect" presetClass="entr" presetID="2" presetSubtype="2">
                                  <p:stCondLst>
                                    <p:cond delay="0"/>
                                  </p:stCondLst>
                                  <p:childTnLst>
                                    <p:set>
                                      <p:cBhvr>
                                        <p:cTn dur="1" fill="hold" id="74">
                                          <p:stCondLst>
                                            <p:cond delay="0"/>
                                          </p:stCondLst>
                                        </p:cTn>
                                        <p:tgtEl>
                                          <p:spTgt spid="25"/>
                                        </p:tgtEl>
                                        <p:attrNameLst>
                                          <p:attrName>style.visibility</p:attrName>
                                        </p:attrNameLst>
                                      </p:cBhvr>
                                      <p:to>
                                        <p:strVal val="visible"/>
                                      </p:to>
                                    </p:set>
                                    <p:anim calcmode="lin" valueType="num">
                                      <p:cBhvr additive="base">
                                        <p:cTn dur="500" fill="hold" id="75"/>
                                        <p:tgtEl>
                                          <p:spTgt spid="25"/>
                                        </p:tgtEl>
                                        <p:attrNameLst>
                                          <p:attrName>ppt_x</p:attrName>
                                        </p:attrNameLst>
                                      </p:cBhvr>
                                      <p:tavLst>
                                        <p:tav tm="0">
                                          <p:val>
                                            <p:strVal val="1+#ppt_w/2"/>
                                          </p:val>
                                        </p:tav>
                                        <p:tav tm="100000">
                                          <p:val>
                                            <p:strVal val="#ppt_x"/>
                                          </p:val>
                                        </p:tav>
                                      </p:tavLst>
                                    </p:anim>
                                    <p:anim calcmode="lin" valueType="num">
                                      <p:cBhvr additive="base">
                                        <p:cTn dur="500" fill="hold" id="76"/>
                                        <p:tgtEl>
                                          <p:spTgt spid="25"/>
                                        </p:tgtEl>
                                        <p:attrNameLst>
                                          <p:attrName>ppt_y</p:attrName>
                                        </p:attrNameLst>
                                      </p:cBhvr>
                                      <p:tavLst>
                                        <p:tav tm="0">
                                          <p:val>
                                            <p:strVal val="#ppt_y"/>
                                          </p:val>
                                        </p:tav>
                                        <p:tav tm="100000">
                                          <p:val>
                                            <p:strVal val="#ppt_y"/>
                                          </p:val>
                                        </p:tav>
                                      </p:tavLst>
                                    </p:anim>
                                  </p:childTnLst>
                                </p:cTn>
                              </p:par>
                              <p:par>
                                <p:cTn fill="hold" id="77" nodeType="withEffect" presetClass="entr" presetID="2" presetSubtype="2">
                                  <p:stCondLst>
                                    <p:cond delay="0"/>
                                  </p:stCondLst>
                                  <p:childTnLst>
                                    <p:set>
                                      <p:cBhvr>
                                        <p:cTn dur="1" fill="hold" id="78">
                                          <p:stCondLst>
                                            <p:cond delay="0"/>
                                          </p:stCondLst>
                                        </p:cTn>
                                        <p:tgtEl>
                                          <p:spTgt spid="100"/>
                                        </p:tgtEl>
                                        <p:attrNameLst>
                                          <p:attrName>style.visibility</p:attrName>
                                        </p:attrNameLst>
                                      </p:cBhvr>
                                      <p:to>
                                        <p:strVal val="visible"/>
                                      </p:to>
                                    </p:set>
                                    <p:anim calcmode="lin" valueType="num">
                                      <p:cBhvr additive="base">
                                        <p:cTn dur="500" fill="hold" id="79"/>
                                        <p:tgtEl>
                                          <p:spTgt spid="100"/>
                                        </p:tgtEl>
                                        <p:attrNameLst>
                                          <p:attrName>ppt_x</p:attrName>
                                        </p:attrNameLst>
                                      </p:cBhvr>
                                      <p:tavLst>
                                        <p:tav tm="0">
                                          <p:val>
                                            <p:strVal val="1+#ppt_w/2"/>
                                          </p:val>
                                        </p:tav>
                                        <p:tav tm="100000">
                                          <p:val>
                                            <p:strVal val="#ppt_x"/>
                                          </p:val>
                                        </p:tav>
                                      </p:tavLst>
                                    </p:anim>
                                    <p:anim calcmode="lin" valueType="num">
                                      <p:cBhvr additive="base">
                                        <p:cTn dur="500" fill="hold" id="80"/>
                                        <p:tgtEl>
                                          <p:spTgt spid="100"/>
                                        </p:tgtEl>
                                        <p:attrNameLst>
                                          <p:attrName>ppt_y</p:attrName>
                                        </p:attrNameLst>
                                      </p:cBhvr>
                                      <p:tavLst>
                                        <p:tav tm="0">
                                          <p:val>
                                            <p:strVal val="#ppt_y"/>
                                          </p:val>
                                        </p:tav>
                                        <p:tav tm="100000">
                                          <p:val>
                                            <p:strVal val="#ppt_y"/>
                                          </p:val>
                                        </p:tav>
                                      </p:tavLst>
                                    </p:anim>
                                  </p:childTnLst>
                                </p:cTn>
                              </p:par>
                              <p:par>
                                <p:cTn fill="hold" id="81" nodeType="withEffect" presetClass="entr" presetID="2" presetSubtype="2">
                                  <p:stCondLst>
                                    <p:cond delay="0"/>
                                  </p:stCondLst>
                                  <p:childTnLst>
                                    <p:set>
                                      <p:cBhvr>
                                        <p:cTn dur="1" fill="hold" id="82">
                                          <p:stCondLst>
                                            <p:cond delay="0"/>
                                          </p:stCondLst>
                                        </p:cTn>
                                        <p:tgtEl>
                                          <p:spTgt spid="103"/>
                                        </p:tgtEl>
                                        <p:attrNameLst>
                                          <p:attrName>style.visibility</p:attrName>
                                        </p:attrNameLst>
                                      </p:cBhvr>
                                      <p:to>
                                        <p:strVal val="visible"/>
                                      </p:to>
                                    </p:set>
                                    <p:anim calcmode="lin" valueType="num">
                                      <p:cBhvr additive="base">
                                        <p:cTn dur="500" fill="hold" id="83"/>
                                        <p:tgtEl>
                                          <p:spTgt spid="103"/>
                                        </p:tgtEl>
                                        <p:attrNameLst>
                                          <p:attrName>ppt_x</p:attrName>
                                        </p:attrNameLst>
                                      </p:cBhvr>
                                      <p:tavLst>
                                        <p:tav tm="0">
                                          <p:val>
                                            <p:strVal val="1+#ppt_w/2"/>
                                          </p:val>
                                        </p:tav>
                                        <p:tav tm="100000">
                                          <p:val>
                                            <p:strVal val="#ppt_x"/>
                                          </p:val>
                                        </p:tav>
                                      </p:tavLst>
                                    </p:anim>
                                    <p:anim calcmode="lin" valueType="num">
                                      <p:cBhvr additive="base">
                                        <p:cTn dur="500" fill="hold" id="84"/>
                                        <p:tgtEl>
                                          <p:spTgt spid="103"/>
                                        </p:tgtEl>
                                        <p:attrNameLst>
                                          <p:attrName>ppt_y</p:attrName>
                                        </p:attrNameLst>
                                      </p:cBhvr>
                                      <p:tavLst>
                                        <p:tav tm="0">
                                          <p:val>
                                            <p:strVal val="#ppt_y"/>
                                          </p:val>
                                        </p:tav>
                                        <p:tav tm="100000">
                                          <p:val>
                                            <p:strVal val="#ppt_y"/>
                                          </p:val>
                                        </p:tav>
                                      </p:tavLst>
                                    </p:anim>
                                  </p:childTnLst>
                                </p:cTn>
                              </p:par>
                              <p:par>
                                <p:cTn fill="hold" id="85" nodeType="withEffect" presetClass="entr" presetID="2" presetSubtype="2">
                                  <p:stCondLst>
                                    <p:cond delay="0"/>
                                  </p:stCondLst>
                                  <p:childTnLst>
                                    <p:set>
                                      <p:cBhvr>
                                        <p:cTn dur="1" fill="hold" id="86">
                                          <p:stCondLst>
                                            <p:cond delay="0"/>
                                          </p:stCondLst>
                                        </p:cTn>
                                        <p:tgtEl>
                                          <p:spTgt spid="106"/>
                                        </p:tgtEl>
                                        <p:attrNameLst>
                                          <p:attrName>style.visibility</p:attrName>
                                        </p:attrNameLst>
                                      </p:cBhvr>
                                      <p:to>
                                        <p:strVal val="visible"/>
                                      </p:to>
                                    </p:set>
                                    <p:anim calcmode="lin" valueType="num">
                                      <p:cBhvr additive="base">
                                        <p:cTn dur="500" fill="hold" id="87"/>
                                        <p:tgtEl>
                                          <p:spTgt spid="106"/>
                                        </p:tgtEl>
                                        <p:attrNameLst>
                                          <p:attrName>ppt_x</p:attrName>
                                        </p:attrNameLst>
                                      </p:cBhvr>
                                      <p:tavLst>
                                        <p:tav tm="0">
                                          <p:val>
                                            <p:strVal val="1+#ppt_w/2"/>
                                          </p:val>
                                        </p:tav>
                                        <p:tav tm="100000">
                                          <p:val>
                                            <p:strVal val="#ppt_x"/>
                                          </p:val>
                                        </p:tav>
                                      </p:tavLst>
                                    </p:anim>
                                    <p:anim calcmode="lin" valueType="num">
                                      <p:cBhvr additive="base">
                                        <p:cTn dur="500" fill="hold" id="88"/>
                                        <p:tgtEl>
                                          <p:spTgt spid="106"/>
                                        </p:tgtEl>
                                        <p:attrNameLst>
                                          <p:attrName>ppt_y</p:attrName>
                                        </p:attrNameLst>
                                      </p:cBhvr>
                                      <p:tavLst>
                                        <p:tav tm="0">
                                          <p:val>
                                            <p:strVal val="#ppt_y"/>
                                          </p:val>
                                        </p:tav>
                                        <p:tav tm="100000">
                                          <p:val>
                                            <p:strVal val="#ppt_y"/>
                                          </p:val>
                                        </p:tav>
                                      </p:tavLst>
                                    </p:anim>
                                  </p:childTnLst>
                                </p:cTn>
                              </p:par>
                              <p:par>
                                <p:cTn fill="hold" grpId="0" id="89" nodeType="withEffect" presetClass="entr" presetID="2" presetSubtype="2">
                                  <p:stCondLst>
                                    <p:cond delay="0"/>
                                  </p:stCondLst>
                                  <p:childTnLst>
                                    <p:set>
                                      <p:cBhvr>
                                        <p:cTn dur="1" fill="hold" id="90">
                                          <p:stCondLst>
                                            <p:cond delay="0"/>
                                          </p:stCondLst>
                                        </p:cTn>
                                        <p:tgtEl>
                                          <p:spTgt spid="121"/>
                                        </p:tgtEl>
                                        <p:attrNameLst>
                                          <p:attrName>style.visibility</p:attrName>
                                        </p:attrNameLst>
                                      </p:cBhvr>
                                      <p:to>
                                        <p:strVal val="visible"/>
                                      </p:to>
                                    </p:set>
                                    <p:anim calcmode="lin" valueType="num">
                                      <p:cBhvr additive="base">
                                        <p:cTn dur="500" fill="hold" id="91"/>
                                        <p:tgtEl>
                                          <p:spTgt spid="121"/>
                                        </p:tgtEl>
                                        <p:attrNameLst>
                                          <p:attrName>ppt_x</p:attrName>
                                        </p:attrNameLst>
                                      </p:cBhvr>
                                      <p:tavLst>
                                        <p:tav tm="0">
                                          <p:val>
                                            <p:strVal val="1+#ppt_w/2"/>
                                          </p:val>
                                        </p:tav>
                                        <p:tav tm="100000">
                                          <p:val>
                                            <p:strVal val="#ppt_x"/>
                                          </p:val>
                                        </p:tav>
                                      </p:tavLst>
                                    </p:anim>
                                    <p:anim calcmode="lin" valueType="num">
                                      <p:cBhvr additive="base">
                                        <p:cTn dur="500" fill="hold" id="92"/>
                                        <p:tgtEl>
                                          <p:spTgt spid="121"/>
                                        </p:tgtEl>
                                        <p:attrNameLst>
                                          <p:attrName>ppt_y</p:attrName>
                                        </p:attrNameLst>
                                      </p:cBhvr>
                                      <p:tavLst>
                                        <p:tav tm="0">
                                          <p:val>
                                            <p:strVal val="#ppt_y"/>
                                          </p:val>
                                        </p:tav>
                                        <p:tav tm="100000">
                                          <p:val>
                                            <p:strVal val="#ppt_y"/>
                                          </p:val>
                                        </p:tav>
                                      </p:tavLst>
                                    </p:anim>
                                  </p:childTnLst>
                                </p:cTn>
                              </p:par>
                              <p:par>
                                <p:cTn fill="hold" grpId="0" id="93" nodeType="withEffect" presetClass="entr" presetID="2" presetSubtype="2">
                                  <p:stCondLst>
                                    <p:cond delay="0"/>
                                  </p:stCondLst>
                                  <p:childTnLst>
                                    <p:set>
                                      <p:cBhvr>
                                        <p:cTn dur="1" fill="hold" id="94">
                                          <p:stCondLst>
                                            <p:cond delay="0"/>
                                          </p:stCondLst>
                                        </p:cTn>
                                        <p:tgtEl>
                                          <p:spTgt spid="11"/>
                                        </p:tgtEl>
                                        <p:attrNameLst>
                                          <p:attrName>style.visibility</p:attrName>
                                        </p:attrNameLst>
                                      </p:cBhvr>
                                      <p:to>
                                        <p:strVal val="visible"/>
                                      </p:to>
                                    </p:set>
                                    <p:anim calcmode="lin" valueType="num">
                                      <p:cBhvr additive="base">
                                        <p:cTn dur="500" fill="hold" id="95"/>
                                        <p:tgtEl>
                                          <p:spTgt spid="11"/>
                                        </p:tgtEl>
                                        <p:attrNameLst>
                                          <p:attrName>ppt_x</p:attrName>
                                        </p:attrNameLst>
                                      </p:cBhvr>
                                      <p:tavLst>
                                        <p:tav tm="0">
                                          <p:val>
                                            <p:strVal val="1+#ppt_w/2"/>
                                          </p:val>
                                        </p:tav>
                                        <p:tav tm="100000">
                                          <p:val>
                                            <p:strVal val="#ppt_x"/>
                                          </p:val>
                                        </p:tav>
                                      </p:tavLst>
                                    </p:anim>
                                    <p:anim calcmode="lin" valueType="num">
                                      <p:cBhvr additive="base">
                                        <p:cTn dur="500" fill="hold" id="96"/>
                                        <p:tgtEl>
                                          <p:spTgt spid="11"/>
                                        </p:tgtEl>
                                        <p:attrNameLst>
                                          <p:attrName>ppt_y</p:attrName>
                                        </p:attrNameLst>
                                      </p:cBhvr>
                                      <p:tavLst>
                                        <p:tav tm="0">
                                          <p:val>
                                            <p:strVal val="#ppt_y"/>
                                          </p:val>
                                        </p:tav>
                                        <p:tav tm="100000">
                                          <p:val>
                                            <p:strVal val="#ppt_y"/>
                                          </p:val>
                                        </p:tav>
                                      </p:tavLst>
                                    </p:anim>
                                  </p:childTnLst>
                                </p:cTn>
                              </p:par>
                              <p:par>
                                <p:cTn fill="hold" grpId="0" id="97" nodeType="withEffect" presetClass="entr" presetID="2" presetSubtype="2">
                                  <p:stCondLst>
                                    <p:cond delay="0"/>
                                  </p:stCondLst>
                                  <p:childTnLst>
                                    <p:set>
                                      <p:cBhvr>
                                        <p:cTn dur="1" fill="hold" id="98">
                                          <p:stCondLst>
                                            <p:cond delay="0"/>
                                          </p:stCondLst>
                                        </p:cTn>
                                        <p:tgtEl>
                                          <p:spTgt spid="122"/>
                                        </p:tgtEl>
                                        <p:attrNameLst>
                                          <p:attrName>style.visibility</p:attrName>
                                        </p:attrNameLst>
                                      </p:cBhvr>
                                      <p:to>
                                        <p:strVal val="visible"/>
                                      </p:to>
                                    </p:set>
                                    <p:anim calcmode="lin" valueType="num">
                                      <p:cBhvr additive="base">
                                        <p:cTn dur="500" fill="hold" id="99"/>
                                        <p:tgtEl>
                                          <p:spTgt spid="122"/>
                                        </p:tgtEl>
                                        <p:attrNameLst>
                                          <p:attrName>ppt_x</p:attrName>
                                        </p:attrNameLst>
                                      </p:cBhvr>
                                      <p:tavLst>
                                        <p:tav tm="0">
                                          <p:val>
                                            <p:strVal val="1+#ppt_w/2"/>
                                          </p:val>
                                        </p:tav>
                                        <p:tav tm="100000">
                                          <p:val>
                                            <p:strVal val="#ppt_x"/>
                                          </p:val>
                                        </p:tav>
                                      </p:tavLst>
                                    </p:anim>
                                    <p:anim calcmode="lin" valueType="num">
                                      <p:cBhvr additive="base">
                                        <p:cTn dur="500" fill="hold" id="100"/>
                                        <p:tgtEl>
                                          <p:spTgt spid="122"/>
                                        </p:tgtEl>
                                        <p:attrNameLst>
                                          <p:attrName>ppt_y</p:attrName>
                                        </p:attrNameLst>
                                      </p:cBhvr>
                                      <p:tavLst>
                                        <p:tav tm="0">
                                          <p:val>
                                            <p:strVal val="#ppt_y"/>
                                          </p:val>
                                        </p:tav>
                                        <p:tav tm="100000">
                                          <p:val>
                                            <p:strVal val="#ppt_y"/>
                                          </p:val>
                                        </p:tav>
                                      </p:tavLst>
                                    </p:anim>
                                  </p:childTnLst>
                                </p:cTn>
                              </p:par>
                              <p:par>
                                <p:cTn fill="hold" grpId="0" id="101" nodeType="withEffect" presetClass="entr" presetID="2" presetSubtype="2">
                                  <p:stCondLst>
                                    <p:cond delay="0"/>
                                  </p:stCondLst>
                                  <p:childTnLst>
                                    <p:set>
                                      <p:cBhvr>
                                        <p:cTn dur="1" fill="hold" id="102">
                                          <p:stCondLst>
                                            <p:cond delay="0"/>
                                          </p:stCondLst>
                                        </p:cTn>
                                        <p:tgtEl>
                                          <p:spTgt spid="123"/>
                                        </p:tgtEl>
                                        <p:attrNameLst>
                                          <p:attrName>style.visibility</p:attrName>
                                        </p:attrNameLst>
                                      </p:cBhvr>
                                      <p:to>
                                        <p:strVal val="visible"/>
                                      </p:to>
                                    </p:set>
                                    <p:anim calcmode="lin" valueType="num">
                                      <p:cBhvr additive="base">
                                        <p:cTn dur="500" fill="hold" id="103"/>
                                        <p:tgtEl>
                                          <p:spTgt spid="123"/>
                                        </p:tgtEl>
                                        <p:attrNameLst>
                                          <p:attrName>ppt_x</p:attrName>
                                        </p:attrNameLst>
                                      </p:cBhvr>
                                      <p:tavLst>
                                        <p:tav tm="0">
                                          <p:val>
                                            <p:strVal val="1+#ppt_w/2"/>
                                          </p:val>
                                        </p:tav>
                                        <p:tav tm="100000">
                                          <p:val>
                                            <p:strVal val="#ppt_x"/>
                                          </p:val>
                                        </p:tav>
                                      </p:tavLst>
                                    </p:anim>
                                    <p:anim calcmode="lin" valueType="num">
                                      <p:cBhvr additive="base">
                                        <p:cTn dur="500" fill="hold" id="104"/>
                                        <p:tgtEl>
                                          <p:spTgt spid="123"/>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0"/>
      <p:bldP grpId="0" spid="11"/>
      <p:bldP grpId="0" spid="121"/>
      <p:bldP grpId="0" spid="122"/>
      <p:bldP grpId="0" spid="123"/>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a:extLst>
              <a:ext uri="{FF2B5EF4-FFF2-40B4-BE49-F238E27FC236}">
                <a16:creationId xmlns:a16="http://schemas.microsoft.com/office/drawing/2014/main" id="{EDC434B4-F917-4058-B722-673165558CF3}"/>
              </a:ext>
            </a:extLst>
          </p:cNvPr>
          <p:cNvSpPr/>
          <p:nvPr/>
        </p:nvSpPr>
        <p:spPr>
          <a:xfrm>
            <a:off x="1674903" y="3149191"/>
            <a:ext cx="3998580" cy="225333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2" name="矩形 71">
            <a:extLst>
              <a:ext uri="{FF2B5EF4-FFF2-40B4-BE49-F238E27FC236}">
                <a16:creationId xmlns:a16="http://schemas.microsoft.com/office/drawing/2014/main" id="{D6E6EA19-A21E-422B-B7B7-717EF5169347}"/>
              </a:ext>
            </a:extLst>
          </p:cNvPr>
          <p:cNvSpPr/>
          <p:nvPr/>
        </p:nvSpPr>
        <p:spPr>
          <a:xfrm>
            <a:off x="6096000" y="3149191"/>
            <a:ext cx="4876800" cy="2253337"/>
          </a:xfrm>
          <a:prstGeom prst="rect">
            <a:avLst/>
          </a:prstGeom>
          <a:solidFill>
            <a:srgbClr val="1A2C2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 name="组合 1">
            <a:extLst>
              <a:ext uri="{FF2B5EF4-FFF2-40B4-BE49-F238E27FC236}">
                <a16:creationId xmlns:a16="http://schemas.microsoft.com/office/drawing/2014/main" id="{59F9BFD7-D376-48AD-AE4E-9EC6C7048AFE}"/>
              </a:ext>
            </a:extLst>
          </p:cNvPr>
          <p:cNvGrpSpPr/>
          <p:nvPr/>
        </p:nvGrpSpPr>
        <p:grpSpPr>
          <a:xfrm>
            <a:off x="1415214" y="1665585"/>
            <a:ext cx="519378" cy="519374"/>
            <a:chOff x="1713538" y="2351854"/>
            <a:chExt cx="519378" cy="519374"/>
          </a:xfrm>
        </p:grpSpPr>
        <p:sp>
          <p:nvSpPr>
            <p:cNvPr id="52" name="ïšľïdè">
              <a:extLst>
                <a:ext uri="{FF2B5EF4-FFF2-40B4-BE49-F238E27FC236}">
                  <a16:creationId xmlns:a16="http://schemas.microsoft.com/office/drawing/2014/main" id="{0C7C5632-DAC9-4122-BA33-8AEBEB9CC6F8}"/>
                </a:ext>
              </a:extLst>
            </p:cNvPr>
            <p:cNvSpPr/>
            <p:nvPr/>
          </p:nvSpPr>
          <p:spPr bwMode="auto">
            <a:xfrm>
              <a:off x="1713538" y="2351854"/>
              <a:ext cx="519378" cy="519374"/>
            </a:xfrm>
            <a:prstGeom prst="ellipse">
              <a:avLst/>
            </a:prstGeom>
            <a:solidFill>
              <a:srgbClr val="C00000"/>
            </a:solidFill>
            <a:ln w="19050">
              <a:noFill/>
              <a:round/>
            </a:ln>
          </p:spPr>
          <p:txBody>
            <a:bodyPr anchor="ctr" anchorCtr="1" bIns="45720" compatLnSpc="1" lIns="91440" numCol="1" rIns="91440" rtlCol="0" tIns="45720" vert="horz" wrap="none"/>
            <a:lstStyle/>
            <a:p>
              <a:pPr algn="ctr"/>
              <a:endParaRPr b="1" sz="1200">
                <a:solidFill>
                  <a:schemeClr val="tx1">
                    <a:lumMod val="75000"/>
                    <a:lumOff val="25000"/>
                  </a:schemeClr>
                </a:solidFill>
                <a:cs typeface="+mn-ea"/>
                <a:sym typeface="+mn-lt"/>
              </a:endParaRPr>
            </a:p>
          </p:txBody>
        </p:sp>
        <p:sp>
          <p:nvSpPr>
            <p:cNvPr id="53" name="ïŝľíďe">
              <a:extLst>
                <a:ext uri="{FF2B5EF4-FFF2-40B4-BE49-F238E27FC236}">
                  <a16:creationId xmlns:a16="http://schemas.microsoft.com/office/drawing/2014/main" id="{6C1FFDFF-D820-4338-9721-B40E681DE0A8}"/>
                </a:ext>
              </a:extLst>
            </p:cNvPr>
            <p:cNvSpPr/>
            <p:nvPr/>
          </p:nvSpPr>
          <p:spPr bwMode="auto">
            <a:xfrm>
              <a:off x="1819782" y="2458964"/>
              <a:ext cx="306891" cy="306545"/>
            </a:xfrm>
            <a:custGeom>
              <a:gdLst>
                <a:gd fmla="*/ 213 w 427" name="T0"/>
                <a:gd fmla="*/ 0 h 427" name="T1"/>
                <a:gd fmla="*/ 0 w 427" name="T2"/>
                <a:gd fmla="*/ 213 h 427" name="T3"/>
                <a:gd fmla="*/ 213 w 427" name="T4"/>
                <a:gd fmla="*/ 427 h 427" name="T5"/>
                <a:gd fmla="*/ 427 w 427" name="T6"/>
                <a:gd fmla="*/ 213 h 427" name="T7"/>
                <a:gd fmla="*/ 213 w 427" name="T8"/>
                <a:gd fmla="*/ 0 h 427" name="T9"/>
                <a:gd fmla="*/ 180 w 427" name="T10"/>
                <a:gd fmla="*/ 312 h 427" name="T11"/>
                <a:gd fmla="*/ 82 w 427" name="T12"/>
                <a:gd fmla="*/ 214 h 427" name="T13"/>
                <a:gd fmla="*/ 120 w 427" name="T14"/>
                <a:gd fmla="*/ 176 h 427" name="T15"/>
                <a:gd fmla="*/ 180 w 427" name="T16"/>
                <a:gd fmla="*/ 236 h 427" name="T17"/>
                <a:gd fmla="*/ 308 w 427" name="T18"/>
                <a:gd fmla="*/ 108 h 427" name="T19"/>
                <a:gd fmla="*/ 346 w 427" name="T20"/>
                <a:gd fmla="*/ 146 h 427" name="T21"/>
                <a:gd fmla="*/ 180 w 427" name="T22"/>
                <a:gd fmla="*/ 312 h 42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27" w="427">
                  <a:moveTo>
                    <a:pt x="213" y="0"/>
                  </a:moveTo>
                  <a:cubicBezTo>
                    <a:pt x="96" y="0"/>
                    <a:pt x="0" y="96"/>
                    <a:pt x="0" y="213"/>
                  </a:cubicBezTo>
                  <a:cubicBezTo>
                    <a:pt x="0" y="331"/>
                    <a:pt x="96" y="427"/>
                    <a:pt x="213" y="427"/>
                  </a:cubicBezTo>
                  <a:cubicBezTo>
                    <a:pt x="331" y="427"/>
                    <a:pt x="427" y="331"/>
                    <a:pt x="427" y="213"/>
                  </a:cubicBezTo>
                  <a:cubicBezTo>
                    <a:pt x="427" y="96"/>
                    <a:pt x="331" y="0"/>
                    <a:pt x="213" y="0"/>
                  </a:cubicBezTo>
                  <a:close/>
                  <a:moveTo>
                    <a:pt x="180" y="312"/>
                  </a:moveTo>
                  <a:lnTo>
                    <a:pt x="82" y="214"/>
                  </a:lnTo>
                  <a:lnTo>
                    <a:pt x="120" y="176"/>
                  </a:lnTo>
                  <a:lnTo>
                    <a:pt x="180" y="236"/>
                  </a:lnTo>
                  <a:lnTo>
                    <a:pt x="308" y="108"/>
                  </a:lnTo>
                  <a:lnTo>
                    <a:pt x="346" y="146"/>
                  </a:lnTo>
                  <a:lnTo>
                    <a:pt x="180" y="312"/>
                  </a:lnTo>
                  <a:close/>
                </a:path>
              </a:pathLst>
            </a:custGeom>
            <a:solidFill>
              <a:schemeClr val="bg1"/>
            </a:solidFill>
            <a:ln>
              <a:noFill/>
            </a:ln>
          </p:spPr>
          <p:txBody>
            <a:bodyPr anchor="ct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gn="ctr"/>
              <a:endParaRPr>
                <a:cs typeface="+mn-ea"/>
                <a:sym typeface="+mn-lt"/>
              </a:endParaRPr>
            </a:p>
          </p:txBody>
        </p:sp>
      </p:grpSp>
      <p:cxnSp>
        <p:nvCxnSpPr>
          <p:cNvPr id="54" name="直接连接符 53">
            <a:extLst>
              <a:ext uri="{FF2B5EF4-FFF2-40B4-BE49-F238E27FC236}">
                <a16:creationId xmlns:a16="http://schemas.microsoft.com/office/drawing/2014/main" id="{87523AB2-0FF3-4647-A572-69737FE7F265}"/>
              </a:ext>
            </a:extLst>
          </p:cNvPr>
          <p:cNvCxnSpPr/>
          <p:nvPr/>
        </p:nvCxnSpPr>
        <p:spPr>
          <a:xfrm>
            <a:off x="1542159" y="2760918"/>
            <a:ext cx="9506841" cy="0"/>
          </a:xfrm>
          <a:prstGeom prst="line">
            <a:avLst/>
          </a:prstGeom>
          <a:ln cap="rnd" w="3175">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sp>
        <p:nvSpPr>
          <p:cNvPr id="55" name="文本框 54">
            <a:extLst>
              <a:ext uri="{FF2B5EF4-FFF2-40B4-BE49-F238E27FC236}">
                <a16:creationId xmlns:a16="http://schemas.microsoft.com/office/drawing/2014/main" id="{A2BD0398-7BC6-4A03-AA50-6D45A0BDD951}"/>
              </a:ext>
            </a:extLst>
          </p:cNvPr>
          <p:cNvSpPr txBox="1"/>
          <p:nvPr/>
        </p:nvSpPr>
        <p:spPr>
          <a:xfrm>
            <a:off x="2240353" y="1419878"/>
            <a:ext cx="8732447" cy="1188720"/>
          </a:xfrm>
          <a:prstGeom prst="rect">
            <a:avLst/>
          </a:prstGeom>
          <a:noFill/>
        </p:spPr>
        <p:txBody>
          <a:bodyPr rtlCol="0" wrap="square">
            <a:spAutoFit/>
          </a:bodyPr>
          <a:lstStyle/>
          <a:p>
            <a:pPr>
              <a:lnSpc>
                <a:spcPct val="150000"/>
              </a:lnSpc>
            </a:pPr>
            <a:r>
              <a:rPr altLang="en-US" lang="zh-CN" sz="1600">
                <a:solidFill>
                  <a:srgbClr val="1A2C2B"/>
                </a:solidFill>
                <a:cs typeface="+mn-ea"/>
                <a:sym typeface="+mn-lt"/>
              </a:rPr>
              <a:t>为加强应急预案的效用、价值，提高我们应对突发事件的意识和应急处理能力，强化应对各类突发紧急事件的技能和抢救处理方法。全面提升应对重大突发事件的能力，确保一旦发生突发事件，能够有效组织、快速反应、临危不乱，最大限度地减少突发事件所造成的损失。</a:t>
            </a:r>
          </a:p>
        </p:txBody>
      </p:sp>
      <p:sp>
        <p:nvSpPr>
          <p:cNvPr id="56" name="文本框 55">
            <a:extLst>
              <a:ext uri="{FF2B5EF4-FFF2-40B4-BE49-F238E27FC236}">
                <a16:creationId xmlns:a16="http://schemas.microsoft.com/office/drawing/2014/main" id="{41ACCCE0-46A4-4F78-A648-5724BE599D10}"/>
              </a:ext>
            </a:extLst>
          </p:cNvPr>
          <p:cNvSpPr txBox="1"/>
          <p:nvPr/>
        </p:nvSpPr>
        <p:spPr>
          <a:xfrm>
            <a:off x="2240353" y="3510778"/>
            <a:ext cx="2799263" cy="1554480"/>
          </a:xfrm>
          <a:prstGeom prst="rect">
            <a:avLst/>
          </a:prstGeom>
          <a:noFill/>
        </p:spPr>
        <p:txBody>
          <a:bodyPr rtlCol="0" wrap="square">
            <a:spAutoFit/>
          </a:bodyPr>
          <a:lstStyle/>
          <a:p>
            <a:pPr>
              <a:lnSpc>
                <a:spcPct val="150000"/>
              </a:lnSpc>
            </a:pPr>
            <a:r>
              <a:rPr altLang="en-US" lang="zh-CN" sz="1600">
                <a:solidFill>
                  <a:schemeClr val="bg1"/>
                </a:solidFill>
                <a:cs typeface="+mn-ea"/>
                <a:sym typeface="+mn-lt"/>
              </a:rPr>
              <a:t>对拟定的突发事件进行现场应急处理，对假定的突发事件发生后人员的配合和实施相应应对措施的应急演练。</a:t>
            </a:r>
          </a:p>
        </p:txBody>
      </p:sp>
      <p:sp>
        <p:nvSpPr>
          <p:cNvPr id="57" name="文本框 56">
            <a:extLst>
              <a:ext uri="{FF2B5EF4-FFF2-40B4-BE49-F238E27FC236}">
                <a16:creationId xmlns:a16="http://schemas.microsoft.com/office/drawing/2014/main" id="{5C09C4B8-5067-4B09-A89E-1ECDEC4AFA3C}"/>
              </a:ext>
            </a:extLst>
          </p:cNvPr>
          <p:cNvSpPr txBox="1"/>
          <p:nvPr/>
        </p:nvSpPr>
        <p:spPr>
          <a:xfrm>
            <a:off x="6898021" y="3510778"/>
            <a:ext cx="3454294" cy="1554480"/>
          </a:xfrm>
          <a:prstGeom prst="rect">
            <a:avLst/>
          </a:prstGeom>
          <a:noFill/>
        </p:spPr>
        <p:txBody>
          <a:bodyPr rtlCol="0" wrap="square">
            <a:spAutoFit/>
          </a:bodyPr>
          <a:lstStyle/>
          <a:p>
            <a:pPr>
              <a:lnSpc>
                <a:spcPct val="150000"/>
              </a:lnSpc>
            </a:pPr>
            <a:r>
              <a:rPr altLang="en-US" lang="zh-CN" sz="1600">
                <a:solidFill>
                  <a:schemeClr val="bg1"/>
                </a:solidFill>
                <a:cs typeface="+mn-ea"/>
                <a:sym typeface="+mn-lt"/>
              </a:rPr>
              <a:t>紧急事件处理工作小组必须实地考虑各种可能发生的紧急情况，制订相应的行动计划，一旦出现紧急情况，小组就可按照应急计划立刻投入行动。 </a:t>
            </a:r>
          </a:p>
        </p:txBody>
      </p:sp>
      <p:sp>
        <p:nvSpPr>
          <p:cNvPr id="35" name="文本框 34">
            <a:extLst>
              <a:ext uri="{FF2B5EF4-FFF2-40B4-BE49-F238E27FC236}">
                <a16:creationId xmlns:a16="http://schemas.microsoft.com/office/drawing/2014/main" id="{37F4875E-ABAD-40F5-9716-333D2388B796}"/>
              </a:ext>
            </a:extLst>
          </p:cNvPr>
          <p:cNvSpPr txBox="1"/>
          <p:nvPr/>
        </p:nvSpPr>
        <p:spPr>
          <a:xfrm>
            <a:off x="1542159" y="491490"/>
            <a:ext cx="2596931" cy="518160"/>
          </a:xfrm>
          <a:prstGeom prst="rect">
            <a:avLst/>
          </a:prstGeom>
          <a:noFill/>
          <a:ln>
            <a:noFill/>
          </a:ln>
        </p:spPr>
        <p:txBody>
          <a:bodyPr rtlCol="0" wrap="square">
            <a:spAutoFit/>
          </a:bodyPr>
          <a:lstStyle/>
          <a:p>
            <a:pPr algn="dist"/>
            <a:r>
              <a:rPr altLang="en-US" b="1" lang="zh-CN" sz="2800">
                <a:solidFill>
                  <a:srgbClr val="C00000"/>
                </a:solidFill>
                <a:cs typeface="+mn-ea"/>
                <a:sym typeface="+mn-lt"/>
              </a:rPr>
              <a:t>安全操作规范</a:t>
            </a:r>
          </a:p>
        </p:txBody>
      </p:sp>
      <p:grpSp>
        <p:nvGrpSpPr>
          <p:cNvPr id="36" name="组合 35">
            <a:extLst>
              <a:ext uri="{FF2B5EF4-FFF2-40B4-BE49-F238E27FC236}">
                <a16:creationId xmlns:a16="http://schemas.microsoft.com/office/drawing/2014/main" id="{0AC53B29-689C-49F9-AF46-F00558889052}"/>
              </a:ext>
            </a:extLst>
          </p:cNvPr>
          <p:cNvGrpSpPr/>
          <p:nvPr/>
        </p:nvGrpSpPr>
        <p:grpSpPr>
          <a:xfrm>
            <a:off x="847425" y="597201"/>
            <a:ext cx="567789" cy="234124"/>
            <a:chOff x="3643407" y="798627"/>
            <a:chExt cx="567789" cy="234124"/>
          </a:xfrm>
          <a:solidFill>
            <a:srgbClr val="C00000"/>
          </a:solidFill>
        </p:grpSpPr>
        <p:grpSp>
          <p:nvGrpSpPr>
            <p:cNvPr id="37" name="íṡļíḍe">
              <a:extLst>
                <a:ext uri="{FF2B5EF4-FFF2-40B4-BE49-F238E27FC236}">
                  <a16:creationId xmlns:a16="http://schemas.microsoft.com/office/drawing/2014/main" id="{57548B0E-CEE5-4D57-835E-DB36A25D743B}"/>
                </a:ext>
              </a:extLst>
            </p:cNvPr>
            <p:cNvGrpSpPr/>
            <p:nvPr/>
          </p:nvGrpSpPr>
          <p:grpSpPr>
            <a:xfrm>
              <a:off x="3643407" y="798627"/>
              <a:ext cx="194460" cy="234124"/>
              <a:chOff x="6932220" y="2026513"/>
              <a:chExt cx="194460" cy="234124"/>
            </a:xfrm>
            <a:grpFill/>
          </p:grpSpPr>
          <p:sp>
            <p:nvSpPr>
              <p:cNvPr id="44" name="îSḻíḍé">
                <a:extLst>
                  <a:ext uri="{FF2B5EF4-FFF2-40B4-BE49-F238E27FC236}">
                    <a16:creationId xmlns:a16="http://schemas.microsoft.com/office/drawing/2014/main" id="{1D138B5C-B49D-4719-B46D-9CE5F2B95C65}"/>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58" name="íṧliḍè">
                <a:extLst>
                  <a:ext uri="{FF2B5EF4-FFF2-40B4-BE49-F238E27FC236}">
                    <a16:creationId xmlns:a16="http://schemas.microsoft.com/office/drawing/2014/main" id="{6476B1CF-51D5-40A0-8124-BD0BF0630B92}"/>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38" name="íṡļíḍe">
              <a:extLst>
                <a:ext uri="{FF2B5EF4-FFF2-40B4-BE49-F238E27FC236}">
                  <a16:creationId xmlns:a16="http://schemas.microsoft.com/office/drawing/2014/main" id="{59FC5345-164F-4DC3-A468-A33E021D12A6}"/>
                </a:ext>
              </a:extLst>
            </p:cNvPr>
            <p:cNvGrpSpPr/>
            <p:nvPr/>
          </p:nvGrpSpPr>
          <p:grpSpPr>
            <a:xfrm>
              <a:off x="3837866" y="798627"/>
              <a:ext cx="194460" cy="234124"/>
              <a:chOff x="6932220" y="2026513"/>
              <a:chExt cx="194460" cy="234124"/>
            </a:xfrm>
            <a:grpFill/>
          </p:grpSpPr>
          <p:sp>
            <p:nvSpPr>
              <p:cNvPr id="42" name="îSḻíḍé">
                <a:extLst>
                  <a:ext uri="{FF2B5EF4-FFF2-40B4-BE49-F238E27FC236}">
                    <a16:creationId xmlns:a16="http://schemas.microsoft.com/office/drawing/2014/main" id="{268F508D-6942-4E80-9409-B63999035549}"/>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43" name="íṧliḍè">
                <a:extLst>
                  <a:ext uri="{FF2B5EF4-FFF2-40B4-BE49-F238E27FC236}">
                    <a16:creationId xmlns:a16="http://schemas.microsoft.com/office/drawing/2014/main" id="{D9D28430-8636-42D2-A258-4E1DBAE279B5}"/>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39" name="íṡļíḍe">
              <a:extLst>
                <a:ext uri="{FF2B5EF4-FFF2-40B4-BE49-F238E27FC236}">
                  <a16:creationId xmlns:a16="http://schemas.microsoft.com/office/drawing/2014/main" id="{431FFC37-EE76-4815-BDC0-2847C87846B4}"/>
                </a:ext>
              </a:extLst>
            </p:cNvPr>
            <p:cNvGrpSpPr/>
            <p:nvPr/>
          </p:nvGrpSpPr>
          <p:grpSpPr>
            <a:xfrm>
              <a:off x="4016736" y="798627"/>
              <a:ext cx="194460" cy="234124"/>
              <a:chOff x="6932220" y="2026513"/>
              <a:chExt cx="194460" cy="234124"/>
            </a:xfrm>
            <a:grpFill/>
          </p:grpSpPr>
          <p:sp>
            <p:nvSpPr>
              <p:cNvPr id="40" name="îSḻíḍé">
                <a:extLst>
                  <a:ext uri="{FF2B5EF4-FFF2-40B4-BE49-F238E27FC236}">
                    <a16:creationId xmlns:a16="http://schemas.microsoft.com/office/drawing/2014/main" id="{8A9C45E5-DB29-4FE3-805A-86E84C0494A6}"/>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41" name="íṧliḍè">
                <a:extLst>
                  <a:ext uri="{FF2B5EF4-FFF2-40B4-BE49-F238E27FC236}">
                    <a16:creationId xmlns:a16="http://schemas.microsoft.com/office/drawing/2014/main" id="{64531E28-97C8-467A-9995-131E0684BBB0}"/>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sp>
        <p:nvSpPr>
          <p:cNvPr id="59" name="矩形 58">
            <a:extLst>
              <a:ext uri="{FF2B5EF4-FFF2-40B4-BE49-F238E27FC236}">
                <a16:creationId xmlns:a16="http://schemas.microsoft.com/office/drawing/2014/main" id="{CCBBEDFD-AD2B-45A6-A028-6BA6E9814EF2}"/>
              </a:ext>
            </a:extLst>
          </p:cNvPr>
          <p:cNvSpPr/>
          <p:nvPr/>
        </p:nvSpPr>
        <p:spPr>
          <a:xfrm>
            <a:off x="4147632" y="608895"/>
            <a:ext cx="2646482" cy="304800"/>
          </a:xfrm>
          <a:prstGeom prst="rect">
            <a:avLst/>
          </a:prstGeom>
        </p:spPr>
        <p:txBody>
          <a:bodyPr wrap="square">
            <a:spAutoFit/>
          </a:bodyPr>
          <a:lstStyle/>
          <a:p>
            <a:pPr algn="dist"/>
            <a:r>
              <a:rPr altLang="zh-CN" lang="en-US" sz="1400">
                <a:solidFill>
                  <a:srgbClr val="1A2C2B"/>
                </a:solidFill>
              </a:rPr>
              <a:t>Safety operation training</a:t>
            </a:r>
          </a:p>
        </p:txBody>
      </p:sp>
    </p:spTree>
    <p:custDataLst>
      <p:tags r:id="rId2"/>
    </p:custDataLst>
    <p:extLst>
      <p:ext uri="{BB962C8B-B14F-4D97-AF65-F5344CB8AC3E}">
        <p14:creationId val="2614816948"/>
      </p:ext>
    </p:extLst>
  </p:cSld>
  <p:clrMapOvr>
    <a:masterClrMapping/>
  </p:clrMapOvr>
  <p:transition advTm="3000" spd="slow">
    <p:push dir="u"/>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8">
                                  <p:stCondLst>
                                    <p:cond delay="0"/>
                                  </p:stCondLst>
                                  <p:childTnLst>
                                    <p:set>
                                      <p:cBhvr>
                                        <p:cTn dur="1" fill="hold" id="6">
                                          <p:stCondLst>
                                            <p:cond delay="0"/>
                                          </p:stCondLst>
                                        </p:cTn>
                                        <p:tgtEl>
                                          <p:spTgt spid="36"/>
                                        </p:tgtEl>
                                        <p:attrNameLst>
                                          <p:attrName>style.visibility</p:attrName>
                                        </p:attrNameLst>
                                      </p:cBhvr>
                                      <p:to>
                                        <p:strVal val="visible"/>
                                      </p:to>
                                    </p:set>
                                    <p:anim calcmode="lin" valueType="num">
                                      <p:cBhvr additive="base">
                                        <p:cTn dur="500" fill="hold" id="7"/>
                                        <p:tgtEl>
                                          <p:spTgt spid="36"/>
                                        </p:tgtEl>
                                        <p:attrNameLst>
                                          <p:attrName>ppt_x</p:attrName>
                                        </p:attrNameLst>
                                      </p:cBhvr>
                                      <p:tavLst>
                                        <p:tav tm="0">
                                          <p:val>
                                            <p:strVal val="0-#ppt_w/2"/>
                                          </p:val>
                                        </p:tav>
                                        <p:tav tm="100000">
                                          <p:val>
                                            <p:strVal val="#ppt_x"/>
                                          </p:val>
                                        </p:tav>
                                      </p:tavLst>
                                    </p:anim>
                                    <p:anim calcmode="lin" valueType="num">
                                      <p:cBhvr additive="base">
                                        <p:cTn dur="500" fill="hold" id="8"/>
                                        <p:tgtEl>
                                          <p:spTgt spid="36"/>
                                        </p:tgtEl>
                                        <p:attrNameLst>
                                          <p:attrName>ppt_y</p:attrName>
                                        </p:attrNameLst>
                                      </p:cBhvr>
                                      <p:tavLst>
                                        <p:tav tm="0">
                                          <p:val>
                                            <p:strVal val="#ppt_y"/>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2" presetSubtype="8">
                                  <p:stCondLst>
                                    <p:cond delay="0"/>
                                  </p:stCondLst>
                                  <p:childTnLst>
                                    <p:set>
                                      <p:cBhvr>
                                        <p:cTn dur="1" fill="hold" id="12">
                                          <p:stCondLst>
                                            <p:cond delay="0"/>
                                          </p:stCondLst>
                                        </p:cTn>
                                        <p:tgtEl>
                                          <p:spTgt spid="35"/>
                                        </p:tgtEl>
                                        <p:attrNameLst>
                                          <p:attrName>style.visibility</p:attrName>
                                        </p:attrNameLst>
                                      </p:cBhvr>
                                      <p:to>
                                        <p:strVal val="visible"/>
                                      </p:to>
                                    </p:set>
                                    <p:animEffect filter="wipe(left)" transition="in">
                                      <p:cBhvr>
                                        <p:cTn dur="500" id="13"/>
                                        <p:tgtEl>
                                          <p:spTgt spid="35"/>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42" presetSubtype="0">
                                  <p:stCondLst>
                                    <p:cond delay="0"/>
                                  </p:stCondLst>
                                  <p:childTnLst>
                                    <p:set>
                                      <p:cBhvr>
                                        <p:cTn dur="1" fill="hold" id="17">
                                          <p:stCondLst>
                                            <p:cond delay="0"/>
                                          </p:stCondLst>
                                        </p:cTn>
                                        <p:tgtEl>
                                          <p:spTgt spid="59"/>
                                        </p:tgtEl>
                                        <p:attrNameLst>
                                          <p:attrName>style.visibility</p:attrName>
                                        </p:attrNameLst>
                                      </p:cBhvr>
                                      <p:to>
                                        <p:strVal val="visible"/>
                                      </p:to>
                                    </p:set>
                                    <p:animEffect filter="fade" transition="in">
                                      <p:cBhvr>
                                        <p:cTn dur="1000" id="18"/>
                                        <p:tgtEl>
                                          <p:spTgt spid="59"/>
                                        </p:tgtEl>
                                      </p:cBhvr>
                                    </p:animEffect>
                                    <p:anim calcmode="lin" valueType="num">
                                      <p:cBhvr>
                                        <p:cTn dur="1000" fill="hold" id="19"/>
                                        <p:tgtEl>
                                          <p:spTgt spid="59"/>
                                        </p:tgtEl>
                                        <p:attrNameLst>
                                          <p:attrName>ppt_x</p:attrName>
                                        </p:attrNameLst>
                                      </p:cBhvr>
                                      <p:tavLst>
                                        <p:tav tm="0">
                                          <p:val>
                                            <p:strVal val="#ppt_x"/>
                                          </p:val>
                                        </p:tav>
                                        <p:tav tm="100000">
                                          <p:val>
                                            <p:strVal val="#ppt_x"/>
                                          </p:val>
                                        </p:tav>
                                      </p:tavLst>
                                    </p:anim>
                                    <p:anim calcmode="lin" valueType="num">
                                      <p:cBhvr>
                                        <p:cTn dur="1000" fill="hold" id="20"/>
                                        <p:tgtEl>
                                          <p:spTgt spid="59"/>
                                        </p:tgtEl>
                                        <p:attrNameLst>
                                          <p:attrName>ppt_y</p:attrName>
                                        </p:attrNameLst>
                                      </p:cBhvr>
                                      <p:tavLst>
                                        <p:tav tm="0">
                                          <p:val>
                                            <p:strVal val="#ppt_y+.1"/>
                                          </p:val>
                                        </p:tav>
                                        <p:tav tm="100000">
                                          <p:val>
                                            <p:strVal val="#ppt_y"/>
                                          </p:val>
                                        </p:tav>
                                      </p:tavLst>
                                    </p:anim>
                                  </p:childTnLst>
                                </p:cTn>
                              </p:par>
                            </p:childTnLst>
                          </p:cTn>
                        </p:par>
                      </p:childTnLst>
                    </p:cTn>
                  </p:par>
                  <p:par>
                    <p:cTn fill="hold" id="21" nodeType="clickPar">
                      <p:stCondLst>
                        <p:cond delay="indefinite"/>
                      </p:stCondLst>
                      <p:childTnLst>
                        <p:par>
                          <p:cTn fill="hold" id="22" nodeType="afterGroup">
                            <p:stCondLst>
                              <p:cond delay="0"/>
                            </p:stCondLst>
                            <p:childTnLst>
                              <p:par>
                                <p:cTn fill="hold" id="23" nodeType="clickEffect" presetClass="entr" presetID="31" presetSubtype="0">
                                  <p:stCondLst>
                                    <p:cond delay="0"/>
                                  </p:stCondLst>
                                  <p:childTnLst>
                                    <p:set>
                                      <p:cBhvr>
                                        <p:cTn dur="1" fill="hold" id="24">
                                          <p:stCondLst>
                                            <p:cond delay="0"/>
                                          </p:stCondLst>
                                        </p:cTn>
                                        <p:tgtEl>
                                          <p:spTgt spid="2"/>
                                        </p:tgtEl>
                                        <p:attrNameLst>
                                          <p:attrName>style.visibility</p:attrName>
                                        </p:attrNameLst>
                                      </p:cBhvr>
                                      <p:to>
                                        <p:strVal val="visible"/>
                                      </p:to>
                                    </p:set>
                                    <p:anim calcmode="lin" valueType="num">
                                      <p:cBhvr>
                                        <p:cTn dur="1000" fill="hold" id="25"/>
                                        <p:tgtEl>
                                          <p:spTgt spid="2"/>
                                        </p:tgtEl>
                                        <p:attrNameLst>
                                          <p:attrName>ppt_w</p:attrName>
                                        </p:attrNameLst>
                                      </p:cBhvr>
                                      <p:tavLst>
                                        <p:tav tm="0">
                                          <p:val>
                                            <p:fltVal val="0"/>
                                          </p:val>
                                        </p:tav>
                                        <p:tav tm="100000">
                                          <p:val>
                                            <p:strVal val="#ppt_w"/>
                                          </p:val>
                                        </p:tav>
                                      </p:tavLst>
                                    </p:anim>
                                    <p:anim calcmode="lin" valueType="num">
                                      <p:cBhvr>
                                        <p:cTn dur="1000" fill="hold" id="26"/>
                                        <p:tgtEl>
                                          <p:spTgt spid="2"/>
                                        </p:tgtEl>
                                        <p:attrNameLst>
                                          <p:attrName>ppt_h</p:attrName>
                                        </p:attrNameLst>
                                      </p:cBhvr>
                                      <p:tavLst>
                                        <p:tav tm="0">
                                          <p:val>
                                            <p:fltVal val="0"/>
                                          </p:val>
                                        </p:tav>
                                        <p:tav tm="100000">
                                          <p:val>
                                            <p:strVal val="#ppt_h"/>
                                          </p:val>
                                        </p:tav>
                                      </p:tavLst>
                                    </p:anim>
                                    <p:anim calcmode="lin" valueType="num">
                                      <p:cBhvr>
                                        <p:cTn dur="1000" fill="hold" id="27"/>
                                        <p:tgtEl>
                                          <p:spTgt spid="2"/>
                                        </p:tgtEl>
                                        <p:attrNameLst>
                                          <p:attrName>style.rotation</p:attrName>
                                        </p:attrNameLst>
                                      </p:cBhvr>
                                      <p:tavLst>
                                        <p:tav tm="0">
                                          <p:val>
                                            <p:fltVal val="90"/>
                                          </p:val>
                                        </p:tav>
                                        <p:tav tm="100000">
                                          <p:val>
                                            <p:fltVal val="0"/>
                                          </p:val>
                                        </p:tav>
                                      </p:tavLst>
                                    </p:anim>
                                    <p:animEffect filter="fade" transition="in">
                                      <p:cBhvr>
                                        <p:cTn dur="1000" id="28"/>
                                        <p:tgtEl>
                                          <p:spTgt spid="2"/>
                                        </p:tgtEl>
                                      </p:cBhvr>
                                    </p:animEffect>
                                  </p:childTnLst>
                                </p:cTn>
                              </p:par>
                            </p:childTnLst>
                          </p:cTn>
                        </p:par>
                      </p:childTnLst>
                    </p:cTn>
                  </p:par>
                  <p:par>
                    <p:cTn fill="hold" id="29" nodeType="clickPar">
                      <p:stCondLst>
                        <p:cond delay="indefinite"/>
                      </p:stCondLst>
                      <p:childTnLst>
                        <p:par>
                          <p:cTn fill="hold" id="30" nodeType="afterGroup">
                            <p:stCondLst>
                              <p:cond delay="0"/>
                            </p:stCondLst>
                            <p:childTnLst>
                              <p:par>
                                <p:cTn fill="hold" grpId="0" id="31" nodeType="clickEffect" presetClass="entr" presetID="42" presetSubtype="0">
                                  <p:stCondLst>
                                    <p:cond delay="0"/>
                                  </p:stCondLst>
                                  <p:childTnLst>
                                    <p:set>
                                      <p:cBhvr>
                                        <p:cTn dur="1" fill="hold" id="32">
                                          <p:stCondLst>
                                            <p:cond delay="0"/>
                                          </p:stCondLst>
                                        </p:cTn>
                                        <p:tgtEl>
                                          <p:spTgt spid="55"/>
                                        </p:tgtEl>
                                        <p:attrNameLst>
                                          <p:attrName>style.visibility</p:attrName>
                                        </p:attrNameLst>
                                      </p:cBhvr>
                                      <p:to>
                                        <p:strVal val="visible"/>
                                      </p:to>
                                    </p:set>
                                    <p:animEffect filter="fade" transition="in">
                                      <p:cBhvr>
                                        <p:cTn dur="1000" id="33"/>
                                        <p:tgtEl>
                                          <p:spTgt spid="55"/>
                                        </p:tgtEl>
                                      </p:cBhvr>
                                    </p:animEffect>
                                    <p:anim calcmode="lin" valueType="num">
                                      <p:cBhvr>
                                        <p:cTn dur="1000" fill="hold" id="34"/>
                                        <p:tgtEl>
                                          <p:spTgt spid="55"/>
                                        </p:tgtEl>
                                        <p:attrNameLst>
                                          <p:attrName>ppt_x</p:attrName>
                                        </p:attrNameLst>
                                      </p:cBhvr>
                                      <p:tavLst>
                                        <p:tav tm="0">
                                          <p:val>
                                            <p:strVal val="#ppt_x"/>
                                          </p:val>
                                        </p:tav>
                                        <p:tav tm="100000">
                                          <p:val>
                                            <p:strVal val="#ppt_x"/>
                                          </p:val>
                                        </p:tav>
                                      </p:tavLst>
                                    </p:anim>
                                    <p:anim calcmode="lin" valueType="num">
                                      <p:cBhvr>
                                        <p:cTn dur="1000" fill="hold" id="35"/>
                                        <p:tgtEl>
                                          <p:spTgt spid="55"/>
                                        </p:tgtEl>
                                        <p:attrNameLst>
                                          <p:attrName>ppt_y</p:attrName>
                                        </p:attrNameLst>
                                      </p:cBhvr>
                                      <p:tavLst>
                                        <p:tav tm="0">
                                          <p:val>
                                            <p:strVal val="#ppt_y+.1"/>
                                          </p:val>
                                        </p:tav>
                                        <p:tav tm="100000">
                                          <p:val>
                                            <p:strVal val="#ppt_y"/>
                                          </p:val>
                                        </p:tav>
                                      </p:tavLst>
                                    </p:anim>
                                  </p:childTnLst>
                                </p:cTn>
                              </p:par>
                            </p:childTnLst>
                          </p:cTn>
                        </p:par>
                      </p:childTnLst>
                    </p:cTn>
                  </p:par>
                  <p:par>
                    <p:cTn fill="hold" id="36" nodeType="clickPar">
                      <p:stCondLst>
                        <p:cond delay="indefinite"/>
                      </p:stCondLst>
                      <p:childTnLst>
                        <p:par>
                          <p:cTn fill="hold" id="37" nodeType="afterGroup">
                            <p:stCondLst>
                              <p:cond delay="0"/>
                            </p:stCondLst>
                            <p:childTnLst>
                              <p:par>
                                <p:cTn fill="hold" id="38" nodeType="clickEffect" presetClass="entr" presetID="10" presetSubtype="0">
                                  <p:stCondLst>
                                    <p:cond delay="0"/>
                                  </p:stCondLst>
                                  <p:childTnLst>
                                    <p:set>
                                      <p:cBhvr>
                                        <p:cTn dur="1" fill="hold" id="39">
                                          <p:stCondLst>
                                            <p:cond delay="0"/>
                                          </p:stCondLst>
                                        </p:cTn>
                                        <p:tgtEl>
                                          <p:spTgt spid="54"/>
                                        </p:tgtEl>
                                        <p:attrNameLst>
                                          <p:attrName>style.visibility</p:attrName>
                                        </p:attrNameLst>
                                      </p:cBhvr>
                                      <p:to>
                                        <p:strVal val="visible"/>
                                      </p:to>
                                    </p:set>
                                    <p:animEffect filter="fade" transition="in">
                                      <p:cBhvr>
                                        <p:cTn dur="500" id="40"/>
                                        <p:tgtEl>
                                          <p:spTgt spid="54"/>
                                        </p:tgtEl>
                                      </p:cBhvr>
                                    </p:animEffect>
                                  </p:childTnLst>
                                </p:cTn>
                              </p:par>
                            </p:childTnLst>
                          </p:cTn>
                        </p:par>
                      </p:childTnLst>
                    </p:cTn>
                  </p:par>
                  <p:par>
                    <p:cTn fill="hold" id="41" nodeType="clickPar">
                      <p:stCondLst>
                        <p:cond delay="indefinite"/>
                      </p:stCondLst>
                      <p:childTnLst>
                        <p:par>
                          <p:cTn fill="hold" id="42" nodeType="afterGroup">
                            <p:stCondLst>
                              <p:cond delay="0"/>
                            </p:stCondLst>
                            <p:childTnLst>
                              <p:par>
                                <p:cTn fill="hold" grpId="0" id="43" nodeType="clickEffect" presetClass="entr" presetID="16" presetSubtype="21">
                                  <p:stCondLst>
                                    <p:cond delay="0"/>
                                  </p:stCondLst>
                                  <p:childTnLst>
                                    <p:set>
                                      <p:cBhvr>
                                        <p:cTn dur="1" fill="hold" id="44">
                                          <p:stCondLst>
                                            <p:cond delay="0"/>
                                          </p:stCondLst>
                                        </p:cTn>
                                        <p:tgtEl>
                                          <p:spTgt spid="4"/>
                                        </p:tgtEl>
                                        <p:attrNameLst>
                                          <p:attrName>style.visibility</p:attrName>
                                        </p:attrNameLst>
                                      </p:cBhvr>
                                      <p:to>
                                        <p:strVal val="visible"/>
                                      </p:to>
                                    </p:set>
                                    <p:animEffect filter="barn(inVertical)" transition="in">
                                      <p:cBhvr>
                                        <p:cTn dur="500" id="45"/>
                                        <p:tgtEl>
                                          <p:spTgt spid="4"/>
                                        </p:tgtEl>
                                      </p:cBhvr>
                                    </p:animEffect>
                                  </p:childTnLst>
                                </p:cTn>
                              </p:par>
                              <p:par>
                                <p:cTn fill="hold" grpId="0" id="46" nodeType="withEffect" presetClass="entr" presetID="16" presetSubtype="21">
                                  <p:stCondLst>
                                    <p:cond delay="0"/>
                                  </p:stCondLst>
                                  <p:childTnLst>
                                    <p:set>
                                      <p:cBhvr>
                                        <p:cTn dur="1" fill="hold" id="47">
                                          <p:stCondLst>
                                            <p:cond delay="0"/>
                                          </p:stCondLst>
                                        </p:cTn>
                                        <p:tgtEl>
                                          <p:spTgt spid="72"/>
                                        </p:tgtEl>
                                        <p:attrNameLst>
                                          <p:attrName>style.visibility</p:attrName>
                                        </p:attrNameLst>
                                      </p:cBhvr>
                                      <p:to>
                                        <p:strVal val="visible"/>
                                      </p:to>
                                    </p:set>
                                    <p:animEffect filter="barn(inVertical)" transition="in">
                                      <p:cBhvr>
                                        <p:cTn dur="500" id="48"/>
                                        <p:tgtEl>
                                          <p:spTgt spid="72"/>
                                        </p:tgtEl>
                                      </p:cBhvr>
                                    </p:animEffect>
                                  </p:childTnLst>
                                </p:cTn>
                              </p:par>
                            </p:childTnLst>
                          </p:cTn>
                        </p:par>
                      </p:childTnLst>
                    </p:cTn>
                  </p:par>
                  <p:par>
                    <p:cTn fill="hold" id="49" nodeType="clickPar">
                      <p:stCondLst>
                        <p:cond delay="indefinite"/>
                      </p:stCondLst>
                      <p:childTnLst>
                        <p:par>
                          <p:cTn fill="hold" id="50" nodeType="afterGroup">
                            <p:stCondLst>
                              <p:cond delay="0"/>
                            </p:stCondLst>
                            <p:childTnLst>
                              <p:par>
                                <p:cTn fill="hold" grpId="0" id="51" nodeType="clickEffect" presetClass="entr" presetID="42" presetSubtype="0">
                                  <p:stCondLst>
                                    <p:cond delay="0"/>
                                  </p:stCondLst>
                                  <p:childTnLst>
                                    <p:set>
                                      <p:cBhvr>
                                        <p:cTn dur="1" fill="hold" id="52">
                                          <p:stCondLst>
                                            <p:cond delay="0"/>
                                          </p:stCondLst>
                                        </p:cTn>
                                        <p:tgtEl>
                                          <p:spTgt spid="56"/>
                                        </p:tgtEl>
                                        <p:attrNameLst>
                                          <p:attrName>style.visibility</p:attrName>
                                        </p:attrNameLst>
                                      </p:cBhvr>
                                      <p:to>
                                        <p:strVal val="visible"/>
                                      </p:to>
                                    </p:set>
                                    <p:animEffect filter="fade" transition="in">
                                      <p:cBhvr>
                                        <p:cTn dur="1000" id="53"/>
                                        <p:tgtEl>
                                          <p:spTgt spid="56"/>
                                        </p:tgtEl>
                                      </p:cBhvr>
                                    </p:animEffect>
                                    <p:anim calcmode="lin" valueType="num">
                                      <p:cBhvr>
                                        <p:cTn dur="1000" fill="hold" id="54"/>
                                        <p:tgtEl>
                                          <p:spTgt spid="56"/>
                                        </p:tgtEl>
                                        <p:attrNameLst>
                                          <p:attrName>ppt_x</p:attrName>
                                        </p:attrNameLst>
                                      </p:cBhvr>
                                      <p:tavLst>
                                        <p:tav tm="0">
                                          <p:val>
                                            <p:strVal val="#ppt_x"/>
                                          </p:val>
                                        </p:tav>
                                        <p:tav tm="100000">
                                          <p:val>
                                            <p:strVal val="#ppt_x"/>
                                          </p:val>
                                        </p:tav>
                                      </p:tavLst>
                                    </p:anim>
                                    <p:anim calcmode="lin" valueType="num">
                                      <p:cBhvr>
                                        <p:cTn dur="1000" fill="hold" id="55"/>
                                        <p:tgtEl>
                                          <p:spTgt spid="56"/>
                                        </p:tgtEl>
                                        <p:attrNameLst>
                                          <p:attrName>ppt_y</p:attrName>
                                        </p:attrNameLst>
                                      </p:cBhvr>
                                      <p:tavLst>
                                        <p:tav tm="0">
                                          <p:val>
                                            <p:strVal val="#ppt_y+.1"/>
                                          </p:val>
                                        </p:tav>
                                        <p:tav tm="100000">
                                          <p:val>
                                            <p:strVal val="#ppt_y"/>
                                          </p:val>
                                        </p:tav>
                                      </p:tavLst>
                                    </p:anim>
                                  </p:childTnLst>
                                </p:cTn>
                              </p:par>
                              <p:par>
                                <p:cTn fill="hold" grpId="0" id="56" nodeType="withEffect" presetClass="entr" presetID="42" presetSubtype="0">
                                  <p:stCondLst>
                                    <p:cond delay="0"/>
                                  </p:stCondLst>
                                  <p:childTnLst>
                                    <p:set>
                                      <p:cBhvr>
                                        <p:cTn dur="1" fill="hold" id="57">
                                          <p:stCondLst>
                                            <p:cond delay="0"/>
                                          </p:stCondLst>
                                        </p:cTn>
                                        <p:tgtEl>
                                          <p:spTgt spid="57"/>
                                        </p:tgtEl>
                                        <p:attrNameLst>
                                          <p:attrName>style.visibility</p:attrName>
                                        </p:attrNameLst>
                                      </p:cBhvr>
                                      <p:to>
                                        <p:strVal val="visible"/>
                                      </p:to>
                                    </p:set>
                                    <p:animEffect filter="fade" transition="in">
                                      <p:cBhvr>
                                        <p:cTn dur="1000" id="58"/>
                                        <p:tgtEl>
                                          <p:spTgt spid="57"/>
                                        </p:tgtEl>
                                      </p:cBhvr>
                                    </p:animEffect>
                                    <p:anim calcmode="lin" valueType="num">
                                      <p:cBhvr>
                                        <p:cTn dur="1000" fill="hold" id="59"/>
                                        <p:tgtEl>
                                          <p:spTgt spid="57"/>
                                        </p:tgtEl>
                                        <p:attrNameLst>
                                          <p:attrName>ppt_x</p:attrName>
                                        </p:attrNameLst>
                                      </p:cBhvr>
                                      <p:tavLst>
                                        <p:tav tm="0">
                                          <p:val>
                                            <p:strVal val="#ppt_x"/>
                                          </p:val>
                                        </p:tav>
                                        <p:tav tm="100000">
                                          <p:val>
                                            <p:strVal val="#ppt_x"/>
                                          </p:val>
                                        </p:tav>
                                      </p:tavLst>
                                    </p:anim>
                                    <p:anim calcmode="lin" valueType="num">
                                      <p:cBhvr>
                                        <p:cTn dur="1000" fill="hold" id="60"/>
                                        <p:tgtEl>
                                          <p:spTgt spid="57"/>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72"/>
      <p:bldP grpId="0" spid="55"/>
      <p:bldP grpId="0" spid="56"/>
      <p:bldP grpId="0" spid="57"/>
      <p:bldP grpId="0" spid="35"/>
      <p:bldP grpId="0" spid="59"/>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ï$ḻîḓè">
            <a:extLst>
              <a:ext uri="{FF2B5EF4-FFF2-40B4-BE49-F238E27FC236}">
                <a16:creationId xmlns:a16="http://schemas.microsoft.com/office/drawing/2014/main" id="{1E2528C2-C321-43C1-B875-26DCF0D5582C}"/>
              </a:ext>
            </a:extLst>
          </p:cNvPr>
          <p:cNvSpPr/>
          <p:nvPr/>
        </p:nvSpPr>
        <p:spPr>
          <a:xfrm>
            <a:off x="1872107" y="5343628"/>
            <a:ext cx="76200" cy="762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Autofit/>
          </a:bodyPr>
          <a:lstStyle/>
          <a:p>
            <a:pPr lvl="0"/>
            <a:endParaRPr altLang="en-US" lang="zh-CN">
              <a:cs typeface="+mn-ea"/>
              <a:sym typeface="+mn-lt"/>
            </a:endParaRPr>
          </a:p>
        </p:txBody>
      </p:sp>
      <p:sp>
        <p:nvSpPr>
          <p:cNvPr id="11" name="ïSḷíḑé">
            <a:extLst>
              <a:ext uri="{FF2B5EF4-FFF2-40B4-BE49-F238E27FC236}">
                <a16:creationId xmlns:a16="http://schemas.microsoft.com/office/drawing/2014/main" id="{E91D4144-C2D5-45CC-816E-344212C22048}"/>
              </a:ext>
            </a:extLst>
          </p:cNvPr>
          <p:cNvSpPr/>
          <p:nvPr/>
        </p:nvSpPr>
        <p:spPr>
          <a:xfrm>
            <a:off x="2000377" y="5343628"/>
            <a:ext cx="76200" cy="762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Autofit/>
          </a:bodyPr>
          <a:lstStyle/>
          <a:p>
            <a:pPr lvl="0"/>
            <a:endParaRPr altLang="en-US" lang="zh-CN">
              <a:cs typeface="+mn-ea"/>
              <a:sym typeface="+mn-lt"/>
            </a:endParaRPr>
          </a:p>
        </p:txBody>
      </p:sp>
      <p:sp>
        <p:nvSpPr>
          <p:cNvPr id="12" name="îṥļïďè">
            <a:extLst>
              <a:ext uri="{FF2B5EF4-FFF2-40B4-BE49-F238E27FC236}">
                <a16:creationId xmlns:a16="http://schemas.microsoft.com/office/drawing/2014/main" id="{A95A0873-1BEC-4D4E-A87B-97FE21EE5FDD}"/>
              </a:ext>
            </a:extLst>
          </p:cNvPr>
          <p:cNvSpPr/>
          <p:nvPr/>
        </p:nvSpPr>
        <p:spPr>
          <a:xfrm>
            <a:off x="2129917" y="5343628"/>
            <a:ext cx="76200" cy="762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Autofit/>
          </a:bodyPr>
          <a:lstStyle/>
          <a:p>
            <a:pPr lvl="0"/>
            <a:endParaRPr altLang="en-US" lang="zh-CN">
              <a:cs typeface="+mn-ea"/>
              <a:sym typeface="+mn-lt"/>
            </a:endParaRPr>
          </a:p>
        </p:txBody>
      </p:sp>
      <p:sp>
        <p:nvSpPr>
          <p:cNvPr id="13" name="íşliďê">
            <a:extLst>
              <a:ext uri="{FF2B5EF4-FFF2-40B4-BE49-F238E27FC236}">
                <a16:creationId xmlns:a16="http://schemas.microsoft.com/office/drawing/2014/main" id="{9BEC0B50-E834-431D-BA99-0B1269FBC5CC}"/>
              </a:ext>
            </a:extLst>
          </p:cNvPr>
          <p:cNvSpPr/>
          <p:nvPr/>
        </p:nvSpPr>
        <p:spPr>
          <a:xfrm>
            <a:off x="2266442" y="5343628"/>
            <a:ext cx="76200" cy="762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Autofit/>
          </a:bodyPr>
          <a:lstStyle/>
          <a:p>
            <a:pPr lvl="0"/>
            <a:endParaRPr altLang="en-US" lang="zh-CN">
              <a:cs typeface="+mn-ea"/>
              <a:sym typeface="+mn-lt"/>
            </a:endParaRPr>
          </a:p>
        </p:txBody>
      </p:sp>
      <p:grpSp>
        <p:nvGrpSpPr>
          <p:cNvPr id="2" name="组合 1">
            <a:extLst>
              <a:ext uri="{FF2B5EF4-FFF2-40B4-BE49-F238E27FC236}">
                <a16:creationId xmlns:a16="http://schemas.microsoft.com/office/drawing/2014/main" id="{37E895B4-66B0-4292-8541-D3056B89CE3D}"/>
              </a:ext>
            </a:extLst>
          </p:cNvPr>
          <p:cNvGrpSpPr/>
          <p:nvPr/>
        </p:nvGrpSpPr>
        <p:grpSpPr>
          <a:xfrm>
            <a:off x="1041884" y="1551637"/>
            <a:ext cx="3449588" cy="3943556"/>
            <a:chOff x="1347607" y="2266485"/>
            <a:chExt cx="3449588" cy="3566746"/>
          </a:xfrm>
        </p:grpSpPr>
        <p:sp>
          <p:nvSpPr>
            <p:cNvPr id="5" name="îş1îḓé">
              <a:extLst>
                <a:ext uri="{FF2B5EF4-FFF2-40B4-BE49-F238E27FC236}">
                  <a16:creationId xmlns:a16="http://schemas.microsoft.com/office/drawing/2014/main" id="{0CD56C0F-BC4D-4E85-93F4-81CE9C428B1F}"/>
                </a:ext>
              </a:extLst>
            </p:cNvPr>
            <p:cNvSpPr/>
            <p:nvPr/>
          </p:nvSpPr>
          <p:spPr>
            <a:xfrm>
              <a:off x="1347607" y="2266485"/>
              <a:ext cx="3449588" cy="3566746"/>
            </a:xfrm>
            <a:prstGeom prst="round1Rect">
              <a:avLst>
                <a:gd fmla="val 11302" name="adj"/>
              </a:avLst>
            </a:prstGeom>
            <a:solidFill>
              <a:srgbClr val="C00000"/>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tlCol="0" spcCol="0" tIns="45720" vert="horz" wrap="square">
              <a:noAutofit/>
            </a:bodyPr>
            <a:lstStyle/>
            <a:p>
              <a:endParaRPr altLang="en-US" lang="zh-CN" sz="2400">
                <a:solidFill>
                  <a:schemeClr val="lt1"/>
                </a:solidFill>
                <a:cs typeface="+mn-ea"/>
                <a:sym typeface="+mn-lt"/>
              </a:endParaRPr>
            </a:p>
          </p:txBody>
        </p:sp>
        <p:sp>
          <p:nvSpPr>
            <p:cNvPr id="45" name="文本框 44">
              <a:extLst>
                <a:ext uri="{FF2B5EF4-FFF2-40B4-BE49-F238E27FC236}">
                  <a16:creationId xmlns:a16="http://schemas.microsoft.com/office/drawing/2014/main" id="{62B2900A-6D7D-43C9-9C2B-26A995E497C8}"/>
                </a:ext>
              </a:extLst>
            </p:cNvPr>
            <p:cNvSpPr txBox="1"/>
            <p:nvPr/>
          </p:nvSpPr>
          <p:spPr>
            <a:xfrm>
              <a:off x="1737248" y="2685854"/>
              <a:ext cx="2693079" cy="2729194"/>
            </a:xfrm>
            <a:prstGeom prst="rect">
              <a:avLst/>
            </a:prstGeom>
            <a:noFill/>
          </p:spPr>
          <p:txBody>
            <a:bodyPr rtlCol="0" wrap="square">
              <a:spAutoFit/>
            </a:bodyPr>
            <a:lstStyle/>
            <a:p>
              <a:pPr>
                <a:lnSpc>
                  <a:spcPct val="150000"/>
                </a:lnSpc>
              </a:pPr>
              <a:r>
                <a:rPr altLang="en-US" lang="zh-CN" sz="1600">
                  <a:solidFill>
                    <a:schemeClr val="bg1"/>
                  </a:solidFill>
                  <a:cs typeface="+mn-ea"/>
                  <a:sym typeface="+mn-lt"/>
                </a:rPr>
                <a:t>在发生紧急事件时，首先必须确认危机的类型和性质，立即启动相应行动预案；负责人应迅速赶到现场协调指挥；应调动各方面的资源化解事件可能造成的恶果；对涉及公众的紧急事件，应制订专人向外界发布信息</a:t>
              </a:r>
            </a:p>
          </p:txBody>
        </p:sp>
      </p:grpSp>
      <p:sp>
        <p:nvSpPr>
          <p:cNvPr id="46" name="文本框 45">
            <a:extLst>
              <a:ext uri="{FF2B5EF4-FFF2-40B4-BE49-F238E27FC236}">
                <a16:creationId xmlns:a16="http://schemas.microsoft.com/office/drawing/2014/main" id="{27EAC1A3-4D91-4EF3-BE91-31E9A6150D90}"/>
              </a:ext>
            </a:extLst>
          </p:cNvPr>
          <p:cNvSpPr txBox="1"/>
          <p:nvPr/>
        </p:nvSpPr>
        <p:spPr>
          <a:xfrm>
            <a:off x="4954827" y="3662026"/>
            <a:ext cx="6170057" cy="1737360"/>
          </a:xfrm>
          <a:prstGeom prst="rect">
            <a:avLst/>
          </a:prstGeom>
          <a:noFill/>
        </p:spPr>
        <p:txBody>
          <a:bodyPr rtlCol="0" wrap="square">
            <a:spAutoFit/>
          </a:bodyPr>
          <a:lstStyle/>
          <a:p>
            <a:pPr>
              <a:lnSpc>
                <a:spcPct val="150000"/>
              </a:lnSpc>
            </a:pPr>
            <a:r>
              <a:rPr altLang="en-US" lang="zh-CN">
                <a:solidFill>
                  <a:srgbClr val="1A2C2B"/>
                </a:solidFill>
                <a:cs typeface="+mn-ea"/>
                <a:sym typeface="+mn-lt"/>
              </a:rPr>
              <a:t>于紧急事件的善后处理，</a:t>
            </a:r>
          </a:p>
          <a:p>
            <a:pPr>
              <a:lnSpc>
                <a:spcPct val="150000"/>
              </a:lnSpc>
            </a:pPr>
            <a:r>
              <a:rPr altLang="en-US" lang="zh-CN">
                <a:solidFill>
                  <a:srgbClr val="1A2C2B"/>
                </a:solidFill>
                <a:cs typeface="+mn-ea"/>
                <a:sym typeface="+mn-lt"/>
              </a:rPr>
              <a:t>一方面要考虑如何弥补损失和消除事件后遗症；</a:t>
            </a:r>
          </a:p>
          <a:p>
            <a:pPr>
              <a:lnSpc>
                <a:spcPct val="150000"/>
              </a:lnSpc>
            </a:pPr>
            <a:r>
              <a:rPr altLang="en-US" lang="zh-CN">
                <a:solidFill>
                  <a:srgbClr val="1A2C2B"/>
                </a:solidFill>
                <a:cs typeface="+mn-ea"/>
                <a:sym typeface="+mn-lt"/>
              </a:rPr>
              <a:t>另一方面，要总结紧急事件处理过程，评估应急方案的有效性，改进组织、制度和流程，提高项目应对紧急事件的能力。</a:t>
            </a:r>
          </a:p>
        </p:txBody>
      </p:sp>
      <p:sp>
        <p:nvSpPr>
          <p:cNvPr id="47" name="文本框 46">
            <a:extLst>
              <a:ext uri="{FF2B5EF4-FFF2-40B4-BE49-F238E27FC236}">
                <a16:creationId xmlns:a16="http://schemas.microsoft.com/office/drawing/2014/main" id="{8E0E2775-CFF1-4AE9-A4CB-647CAB99FF71}"/>
              </a:ext>
            </a:extLst>
          </p:cNvPr>
          <p:cNvSpPr txBox="1"/>
          <p:nvPr/>
        </p:nvSpPr>
        <p:spPr>
          <a:xfrm>
            <a:off x="1542159" y="491490"/>
            <a:ext cx="2596931" cy="518160"/>
          </a:xfrm>
          <a:prstGeom prst="rect">
            <a:avLst/>
          </a:prstGeom>
          <a:noFill/>
          <a:ln>
            <a:noFill/>
          </a:ln>
        </p:spPr>
        <p:txBody>
          <a:bodyPr rtlCol="0" wrap="square">
            <a:spAutoFit/>
          </a:bodyPr>
          <a:lstStyle/>
          <a:p>
            <a:pPr algn="dist"/>
            <a:r>
              <a:rPr altLang="en-US" b="1" lang="zh-CN" sz="2800">
                <a:solidFill>
                  <a:srgbClr val="C00000"/>
                </a:solidFill>
                <a:cs typeface="+mn-ea"/>
                <a:sym typeface="+mn-lt"/>
              </a:rPr>
              <a:t>安全操作规范</a:t>
            </a:r>
          </a:p>
        </p:txBody>
      </p:sp>
      <p:grpSp>
        <p:nvGrpSpPr>
          <p:cNvPr id="48" name="组合 47">
            <a:extLst>
              <a:ext uri="{FF2B5EF4-FFF2-40B4-BE49-F238E27FC236}">
                <a16:creationId xmlns:a16="http://schemas.microsoft.com/office/drawing/2014/main" id="{9A84A514-F8CE-455D-ADB9-9E4D47C30111}"/>
              </a:ext>
            </a:extLst>
          </p:cNvPr>
          <p:cNvGrpSpPr/>
          <p:nvPr/>
        </p:nvGrpSpPr>
        <p:grpSpPr>
          <a:xfrm>
            <a:off x="847425" y="597201"/>
            <a:ext cx="567789" cy="234124"/>
            <a:chOff x="3643407" y="798627"/>
            <a:chExt cx="567789" cy="234124"/>
          </a:xfrm>
          <a:solidFill>
            <a:srgbClr val="C00000"/>
          </a:solidFill>
        </p:grpSpPr>
        <p:grpSp>
          <p:nvGrpSpPr>
            <p:cNvPr id="49" name="íṡļíḍe">
              <a:extLst>
                <a:ext uri="{FF2B5EF4-FFF2-40B4-BE49-F238E27FC236}">
                  <a16:creationId xmlns:a16="http://schemas.microsoft.com/office/drawing/2014/main" id="{F93CEE1D-2110-4C09-9DC6-1752845CA067}"/>
                </a:ext>
              </a:extLst>
            </p:cNvPr>
            <p:cNvGrpSpPr/>
            <p:nvPr/>
          </p:nvGrpSpPr>
          <p:grpSpPr>
            <a:xfrm>
              <a:off x="3643407" y="798627"/>
              <a:ext cx="194460" cy="234124"/>
              <a:chOff x="6932220" y="2026513"/>
              <a:chExt cx="194460" cy="234124"/>
            </a:xfrm>
            <a:grpFill/>
          </p:grpSpPr>
          <p:sp>
            <p:nvSpPr>
              <p:cNvPr id="56" name="îSḻíḍé">
                <a:extLst>
                  <a:ext uri="{FF2B5EF4-FFF2-40B4-BE49-F238E27FC236}">
                    <a16:creationId xmlns:a16="http://schemas.microsoft.com/office/drawing/2014/main" id="{088F38D7-740D-41CB-85F4-953CB9DF07FE}"/>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57" name="íṧliḍè">
                <a:extLst>
                  <a:ext uri="{FF2B5EF4-FFF2-40B4-BE49-F238E27FC236}">
                    <a16:creationId xmlns:a16="http://schemas.microsoft.com/office/drawing/2014/main" id="{3BBFA710-96FA-4817-BF94-098AE305F5F0}"/>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50" name="íṡļíḍe">
              <a:extLst>
                <a:ext uri="{FF2B5EF4-FFF2-40B4-BE49-F238E27FC236}">
                  <a16:creationId xmlns:a16="http://schemas.microsoft.com/office/drawing/2014/main" id="{11AB121D-2DB9-40E0-AD8D-5FEB7C859CD0}"/>
                </a:ext>
              </a:extLst>
            </p:cNvPr>
            <p:cNvGrpSpPr/>
            <p:nvPr/>
          </p:nvGrpSpPr>
          <p:grpSpPr>
            <a:xfrm>
              <a:off x="3837866" y="798627"/>
              <a:ext cx="194460" cy="234124"/>
              <a:chOff x="6932220" y="2026513"/>
              <a:chExt cx="194460" cy="234124"/>
            </a:xfrm>
            <a:grpFill/>
          </p:grpSpPr>
          <p:sp>
            <p:nvSpPr>
              <p:cNvPr id="54" name="îSḻíḍé">
                <a:extLst>
                  <a:ext uri="{FF2B5EF4-FFF2-40B4-BE49-F238E27FC236}">
                    <a16:creationId xmlns:a16="http://schemas.microsoft.com/office/drawing/2014/main" id="{A3E5402A-12B8-4FDA-B352-52ED5D636DFE}"/>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55" name="íṧliḍè">
                <a:extLst>
                  <a:ext uri="{FF2B5EF4-FFF2-40B4-BE49-F238E27FC236}">
                    <a16:creationId xmlns:a16="http://schemas.microsoft.com/office/drawing/2014/main" id="{74A21335-C42E-4A4B-9973-561EF257D1EF}"/>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51" name="íṡļíḍe">
              <a:extLst>
                <a:ext uri="{FF2B5EF4-FFF2-40B4-BE49-F238E27FC236}">
                  <a16:creationId xmlns:a16="http://schemas.microsoft.com/office/drawing/2014/main" id="{3DB6D9A2-FE7A-416A-825B-3FE5666BD975}"/>
                </a:ext>
              </a:extLst>
            </p:cNvPr>
            <p:cNvGrpSpPr/>
            <p:nvPr/>
          </p:nvGrpSpPr>
          <p:grpSpPr>
            <a:xfrm>
              <a:off x="4016736" y="798627"/>
              <a:ext cx="194460" cy="234124"/>
              <a:chOff x="6932220" y="2026513"/>
              <a:chExt cx="194460" cy="234124"/>
            </a:xfrm>
            <a:grpFill/>
          </p:grpSpPr>
          <p:sp>
            <p:nvSpPr>
              <p:cNvPr id="52" name="îSḻíḍé">
                <a:extLst>
                  <a:ext uri="{FF2B5EF4-FFF2-40B4-BE49-F238E27FC236}">
                    <a16:creationId xmlns:a16="http://schemas.microsoft.com/office/drawing/2014/main" id="{4F1D163C-7122-4C70-BED8-FF07BDC94033}"/>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53" name="íṧliḍè">
                <a:extLst>
                  <a:ext uri="{FF2B5EF4-FFF2-40B4-BE49-F238E27FC236}">
                    <a16:creationId xmlns:a16="http://schemas.microsoft.com/office/drawing/2014/main" id="{48A097A1-158E-4CE0-9FDE-5ADFF05F408A}"/>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sp>
        <p:nvSpPr>
          <p:cNvPr id="58" name="矩形 57">
            <a:extLst>
              <a:ext uri="{FF2B5EF4-FFF2-40B4-BE49-F238E27FC236}">
                <a16:creationId xmlns:a16="http://schemas.microsoft.com/office/drawing/2014/main" id="{39FA42B1-9BA4-4C9B-B0B2-DE4AD0C5BA3E}"/>
              </a:ext>
            </a:extLst>
          </p:cNvPr>
          <p:cNvSpPr/>
          <p:nvPr/>
        </p:nvSpPr>
        <p:spPr>
          <a:xfrm>
            <a:off x="4147632" y="608895"/>
            <a:ext cx="2646482" cy="304800"/>
          </a:xfrm>
          <a:prstGeom prst="rect">
            <a:avLst/>
          </a:prstGeom>
        </p:spPr>
        <p:txBody>
          <a:bodyPr wrap="square">
            <a:spAutoFit/>
          </a:bodyPr>
          <a:lstStyle/>
          <a:p>
            <a:pPr algn="dist"/>
            <a:r>
              <a:rPr altLang="zh-CN" lang="en-US" sz="1400">
                <a:solidFill>
                  <a:srgbClr val="1A2C2B"/>
                </a:solidFill>
              </a:rPr>
              <a:t>Safety operation training</a:t>
            </a:r>
          </a:p>
        </p:txBody>
      </p:sp>
      <p:pic>
        <p:nvPicPr>
          <p:cNvPr id="3" name="图片 2">
            <a:extLst>
              <a:ext uri="{FF2B5EF4-FFF2-40B4-BE49-F238E27FC236}">
                <a16:creationId xmlns:a16="http://schemas.microsoft.com/office/drawing/2014/main" id="{C04112AC-5A68-45AC-8528-3DF9AEA152C7}"/>
              </a:ext>
            </a:extLst>
          </p:cNvPr>
          <p:cNvPicPr>
            <a:picLocks noChangeAspect="1"/>
          </p:cNvPicPr>
          <p:nvPr/>
        </p:nvPicPr>
        <p:blipFill>
          <a:blip r:embed="rId2"/>
          <a:srcRect b="14274" t="21024"/>
          <a:stretch>
            <a:fillRect/>
          </a:stretch>
        </p:blipFill>
        <p:spPr>
          <a:xfrm>
            <a:off x="5002176" y="1839686"/>
            <a:ext cx="5758299" cy="1589314"/>
          </a:xfrm>
          <a:prstGeom prst="rect">
            <a:avLst/>
          </a:prstGeom>
        </p:spPr>
      </p:pic>
    </p:spTree>
    <p:custDataLst>
      <p:tags r:id="rId3"/>
    </p:custDataLst>
    <p:extLst>
      <p:ext uri="{BB962C8B-B14F-4D97-AF65-F5344CB8AC3E}">
        <p14:creationId val="124160430"/>
      </p:ext>
    </p:extLst>
  </p:cSld>
  <p:clrMapOvr>
    <a:masterClrMapping/>
  </p:clrMapOvr>
  <p:transition advTm="3000" spd="slow">
    <p:push dir="u"/>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8">
                                  <p:stCondLst>
                                    <p:cond delay="0"/>
                                  </p:stCondLst>
                                  <p:childTnLst>
                                    <p:set>
                                      <p:cBhvr>
                                        <p:cTn dur="1" fill="hold" id="6">
                                          <p:stCondLst>
                                            <p:cond delay="0"/>
                                          </p:stCondLst>
                                        </p:cTn>
                                        <p:tgtEl>
                                          <p:spTgt spid="48"/>
                                        </p:tgtEl>
                                        <p:attrNameLst>
                                          <p:attrName>style.visibility</p:attrName>
                                        </p:attrNameLst>
                                      </p:cBhvr>
                                      <p:to>
                                        <p:strVal val="visible"/>
                                      </p:to>
                                    </p:set>
                                    <p:anim calcmode="lin" valueType="num">
                                      <p:cBhvr additive="base">
                                        <p:cTn dur="500" fill="hold" id="7"/>
                                        <p:tgtEl>
                                          <p:spTgt spid="48"/>
                                        </p:tgtEl>
                                        <p:attrNameLst>
                                          <p:attrName>ppt_x</p:attrName>
                                        </p:attrNameLst>
                                      </p:cBhvr>
                                      <p:tavLst>
                                        <p:tav tm="0">
                                          <p:val>
                                            <p:strVal val="0-#ppt_w/2"/>
                                          </p:val>
                                        </p:tav>
                                        <p:tav tm="100000">
                                          <p:val>
                                            <p:strVal val="#ppt_x"/>
                                          </p:val>
                                        </p:tav>
                                      </p:tavLst>
                                    </p:anim>
                                    <p:anim calcmode="lin" valueType="num">
                                      <p:cBhvr additive="base">
                                        <p:cTn dur="500" fill="hold" id="8"/>
                                        <p:tgtEl>
                                          <p:spTgt spid="48"/>
                                        </p:tgtEl>
                                        <p:attrNameLst>
                                          <p:attrName>ppt_y</p:attrName>
                                        </p:attrNameLst>
                                      </p:cBhvr>
                                      <p:tavLst>
                                        <p:tav tm="0">
                                          <p:val>
                                            <p:strVal val="#ppt_y"/>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2" presetSubtype="8">
                                  <p:stCondLst>
                                    <p:cond delay="0"/>
                                  </p:stCondLst>
                                  <p:childTnLst>
                                    <p:set>
                                      <p:cBhvr>
                                        <p:cTn dur="1" fill="hold" id="12">
                                          <p:stCondLst>
                                            <p:cond delay="0"/>
                                          </p:stCondLst>
                                        </p:cTn>
                                        <p:tgtEl>
                                          <p:spTgt spid="47"/>
                                        </p:tgtEl>
                                        <p:attrNameLst>
                                          <p:attrName>style.visibility</p:attrName>
                                        </p:attrNameLst>
                                      </p:cBhvr>
                                      <p:to>
                                        <p:strVal val="visible"/>
                                      </p:to>
                                    </p:set>
                                    <p:animEffect filter="wipe(left)" transition="in">
                                      <p:cBhvr>
                                        <p:cTn dur="500" id="13"/>
                                        <p:tgtEl>
                                          <p:spTgt spid="47"/>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42" presetSubtype="0">
                                  <p:stCondLst>
                                    <p:cond delay="0"/>
                                  </p:stCondLst>
                                  <p:childTnLst>
                                    <p:set>
                                      <p:cBhvr>
                                        <p:cTn dur="1" fill="hold" id="17">
                                          <p:stCondLst>
                                            <p:cond delay="0"/>
                                          </p:stCondLst>
                                        </p:cTn>
                                        <p:tgtEl>
                                          <p:spTgt spid="58"/>
                                        </p:tgtEl>
                                        <p:attrNameLst>
                                          <p:attrName>style.visibility</p:attrName>
                                        </p:attrNameLst>
                                      </p:cBhvr>
                                      <p:to>
                                        <p:strVal val="visible"/>
                                      </p:to>
                                    </p:set>
                                    <p:animEffect filter="fade" transition="in">
                                      <p:cBhvr>
                                        <p:cTn dur="1000" id="18"/>
                                        <p:tgtEl>
                                          <p:spTgt spid="58"/>
                                        </p:tgtEl>
                                      </p:cBhvr>
                                    </p:animEffect>
                                    <p:anim calcmode="lin" valueType="num">
                                      <p:cBhvr>
                                        <p:cTn dur="1000" fill="hold" id="19"/>
                                        <p:tgtEl>
                                          <p:spTgt spid="58"/>
                                        </p:tgtEl>
                                        <p:attrNameLst>
                                          <p:attrName>ppt_x</p:attrName>
                                        </p:attrNameLst>
                                      </p:cBhvr>
                                      <p:tavLst>
                                        <p:tav tm="0">
                                          <p:val>
                                            <p:strVal val="#ppt_x"/>
                                          </p:val>
                                        </p:tav>
                                        <p:tav tm="100000">
                                          <p:val>
                                            <p:strVal val="#ppt_x"/>
                                          </p:val>
                                        </p:tav>
                                      </p:tavLst>
                                    </p:anim>
                                    <p:anim calcmode="lin" valueType="num">
                                      <p:cBhvr>
                                        <p:cTn dur="1000" fill="hold" id="20"/>
                                        <p:tgtEl>
                                          <p:spTgt spid="58"/>
                                        </p:tgtEl>
                                        <p:attrNameLst>
                                          <p:attrName>ppt_y</p:attrName>
                                        </p:attrNameLst>
                                      </p:cBhvr>
                                      <p:tavLst>
                                        <p:tav tm="0">
                                          <p:val>
                                            <p:strVal val="#ppt_y+.1"/>
                                          </p:val>
                                        </p:tav>
                                        <p:tav tm="100000">
                                          <p:val>
                                            <p:strVal val="#ppt_y"/>
                                          </p:val>
                                        </p:tav>
                                      </p:tavLst>
                                    </p:anim>
                                  </p:childTnLst>
                                </p:cTn>
                              </p:par>
                            </p:childTnLst>
                          </p:cTn>
                        </p:par>
                      </p:childTnLst>
                    </p:cTn>
                  </p:par>
                  <p:par>
                    <p:cTn fill="hold" id="21" nodeType="clickPar">
                      <p:stCondLst>
                        <p:cond delay="indefinite"/>
                      </p:stCondLst>
                      <p:childTnLst>
                        <p:par>
                          <p:cTn fill="hold" id="22" nodeType="afterGroup">
                            <p:stCondLst>
                              <p:cond delay="0"/>
                            </p:stCondLst>
                            <p:childTnLst>
                              <p:par>
                                <p:cTn fill="hold" id="23" nodeType="clickEffect" presetClass="entr" presetID="22" presetSubtype="4">
                                  <p:stCondLst>
                                    <p:cond delay="0"/>
                                  </p:stCondLst>
                                  <p:childTnLst>
                                    <p:set>
                                      <p:cBhvr>
                                        <p:cTn dur="1" fill="hold" id="24">
                                          <p:stCondLst>
                                            <p:cond delay="0"/>
                                          </p:stCondLst>
                                        </p:cTn>
                                        <p:tgtEl>
                                          <p:spTgt spid="2"/>
                                        </p:tgtEl>
                                        <p:attrNameLst>
                                          <p:attrName>style.visibility</p:attrName>
                                        </p:attrNameLst>
                                      </p:cBhvr>
                                      <p:to>
                                        <p:strVal val="visible"/>
                                      </p:to>
                                    </p:set>
                                    <p:animEffect filter="wipe(down)" transition="in">
                                      <p:cBhvr>
                                        <p:cTn dur="500" id="25"/>
                                        <p:tgtEl>
                                          <p:spTgt spid="2"/>
                                        </p:tgtEl>
                                      </p:cBhvr>
                                    </p:animEffect>
                                  </p:childTnLst>
                                </p:cTn>
                              </p:par>
                            </p:childTnLst>
                          </p:cTn>
                        </p:par>
                      </p:childTnLst>
                    </p:cTn>
                  </p:par>
                  <p:par>
                    <p:cTn fill="hold" id="26" nodeType="clickPar">
                      <p:stCondLst>
                        <p:cond delay="indefinite"/>
                      </p:stCondLst>
                      <p:childTnLst>
                        <p:par>
                          <p:cTn fill="hold" id="27" nodeType="afterGroup">
                            <p:stCondLst>
                              <p:cond delay="0"/>
                            </p:stCondLst>
                            <p:childTnLst>
                              <p:par>
                                <p:cTn fill="hold" id="28" nodeType="clickEffect" presetClass="entr" presetID="16" presetSubtype="21">
                                  <p:stCondLst>
                                    <p:cond delay="0"/>
                                  </p:stCondLst>
                                  <p:childTnLst>
                                    <p:set>
                                      <p:cBhvr>
                                        <p:cTn dur="1" fill="hold" id="29">
                                          <p:stCondLst>
                                            <p:cond delay="0"/>
                                          </p:stCondLst>
                                        </p:cTn>
                                        <p:tgtEl>
                                          <p:spTgt spid="3"/>
                                        </p:tgtEl>
                                        <p:attrNameLst>
                                          <p:attrName>style.visibility</p:attrName>
                                        </p:attrNameLst>
                                      </p:cBhvr>
                                      <p:to>
                                        <p:strVal val="visible"/>
                                      </p:to>
                                    </p:set>
                                    <p:animEffect filter="barn(inVertical)" transition="in">
                                      <p:cBhvr>
                                        <p:cTn dur="500" id="30"/>
                                        <p:tgtEl>
                                          <p:spTgt spid="3"/>
                                        </p:tgtEl>
                                      </p:cBhvr>
                                    </p:animEffect>
                                  </p:childTnLst>
                                </p:cTn>
                              </p:par>
                            </p:childTnLst>
                          </p:cTn>
                        </p:par>
                      </p:childTnLst>
                    </p:cTn>
                  </p:par>
                  <p:par>
                    <p:cTn fill="hold" id="31" nodeType="clickPar">
                      <p:stCondLst>
                        <p:cond delay="indefinite"/>
                      </p:stCondLst>
                      <p:childTnLst>
                        <p:par>
                          <p:cTn fill="hold" id="32" nodeType="afterGroup">
                            <p:stCondLst>
                              <p:cond delay="0"/>
                            </p:stCondLst>
                            <p:childTnLst>
                              <p:par>
                                <p:cTn fill="hold" grpId="0" id="33" nodeType="clickEffect" presetClass="entr" presetID="42" presetSubtype="0">
                                  <p:stCondLst>
                                    <p:cond delay="0"/>
                                  </p:stCondLst>
                                  <p:childTnLst>
                                    <p:set>
                                      <p:cBhvr>
                                        <p:cTn dur="1" fill="hold" id="34">
                                          <p:stCondLst>
                                            <p:cond delay="0"/>
                                          </p:stCondLst>
                                        </p:cTn>
                                        <p:tgtEl>
                                          <p:spTgt spid="46"/>
                                        </p:tgtEl>
                                        <p:attrNameLst>
                                          <p:attrName>style.visibility</p:attrName>
                                        </p:attrNameLst>
                                      </p:cBhvr>
                                      <p:to>
                                        <p:strVal val="visible"/>
                                      </p:to>
                                    </p:set>
                                    <p:animEffect filter="fade" transition="in">
                                      <p:cBhvr>
                                        <p:cTn dur="1000" id="35"/>
                                        <p:tgtEl>
                                          <p:spTgt spid="46"/>
                                        </p:tgtEl>
                                      </p:cBhvr>
                                    </p:animEffect>
                                    <p:anim calcmode="lin" valueType="num">
                                      <p:cBhvr>
                                        <p:cTn dur="1000" fill="hold" id="36"/>
                                        <p:tgtEl>
                                          <p:spTgt spid="46"/>
                                        </p:tgtEl>
                                        <p:attrNameLst>
                                          <p:attrName>ppt_x</p:attrName>
                                        </p:attrNameLst>
                                      </p:cBhvr>
                                      <p:tavLst>
                                        <p:tav tm="0">
                                          <p:val>
                                            <p:strVal val="#ppt_x"/>
                                          </p:val>
                                        </p:tav>
                                        <p:tav tm="100000">
                                          <p:val>
                                            <p:strVal val="#ppt_x"/>
                                          </p:val>
                                        </p:tav>
                                      </p:tavLst>
                                    </p:anim>
                                    <p:anim calcmode="lin" valueType="num">
                                      <p:cBhvr>
                                        <p:cTn dur="1000" fill="hold" id="37"/>
                                        <p:tgtEl>
                                          <p:spTgt spid="46"/>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6"/>
      <p:bldP grpId="0" spid="47"/>
      <p:bldP grpId="0" spid="58"/>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iśḷide">
            <a:extLst>
              <a:ext uri="{FF2B5EF4-FFF2-40B4-BE49-F238E27FC236}">
                <a16:creationId xmlns:a16="http://schemas.microsoft.com/office/drawing/2014/main" id="{65903717-BDA3-47BC-ADC2-6D161F6488C7}"/>
              </a:ext>
            </a:extLst>
          </p:cNvPr>
          <p:cNvSpPr/>
          <p:nvPr/>
        </p:nvSpPr>
        <p:spPr>
          <a:xfrm>
            <a:off x="1635904" y="2044876"/>
            <a:ext cx="3582670" cy="3054462"/>
          </a:xfrm>
          <a:prstGeom prst="rect">
            <a:avLst/>
          </a:prstGeom>
          <a:solidFill>
            <a:schemeClr val="bg1">
              <a:lumMod val="95000"/>
            </a:schemeClr>
          </a:solidFill>
          <a:ln>
            <a:solidFill>
              <a:schemeClr val="bg1">
                <a:lumMod val="75000"/>
              </a:schemeClr>
            </a:solidFill>
          </a:ln>
        </p:spPr>
        <p:txBody>
          <a:bodyPr anchor="ctr"/>
          <a:lstStyle/>
          <a:p>
            <a:pPr algn="ctr"/>
            <a:endParaRPr altLang="en-US" lang="zh-CN">
              <a:cs typeface="+mn-ea"/>
              <a:sym typeface="+mn-lt"/>
            </a:endParaRPr>
          </a:p>
        </p:txBody>
      </p:sp>
      <p:sp>
        <p:nvSpPr>
          <p:cNvPr id="8" name="îṩḷíďé">
            <a:extLst>
              <a:ext uri="{FF2B5EF4-FFF2-40B4-BE49-F238E27FC236}">
                <a16:creationId xmlns:a16="http://schemas.microsoft.com/office/drawing/2014/main" id="{A246C8AA-F7E2-4843-BC71-C36AEF9B49C8}"/>
              </a:ext>
            </a:extLst>
          </p:cNvPr>
          <p:cNvSpPr/>
          <p:nvPr/>
        </p:nvSpPr>
        <p:spPr>
          <a:xfrm>
            <a:off x="6987684" y="2062021"/>
            <a:ext cx="3553460" cy="3037317"/>
          </a:xfrm>
          <a:prstGeom prst="rect">
            <a:avLst/>
          </a:prstGeom>
          <a:solidFill>
            <a:schemeClr val="bg1">
              <a:lumMod val="95000"/>
            </a:schemeClr>
          </a:solidFill>
          <a:ln>
            <a:solidFill>
              <a:schemeClr val="bg1">
                <a:lumMod val="75000"/>
              </a:schemeClr>
            </a:solidFill>
          </a:ln>
        </p:spPr>
        <p:txBody>
          <a:bodyPr anchor="ctr"/>
          <a:lstStyle/>
          <a:p>
            <a:pPr algn="ctr"/>
            <a:endParaRPr altLang="en-US" lang="zh-CN">
              <a:cs typeface="+mn-ea"/>
              <a:sym typeface="+mn-lt"/>
            </a:endParaRPr>
          </a:p>
        </p:txBody>
      </p:sp>
      <p:sp>
        <p:nvSpPr>
          <p:cNvPr id="7" name="iṧļiḍe">
            <a:extLst>
              <a:ext uri="{FF2B5EF4-FFF2-40B4-BE49-F238E27FC236}">
                <a16:creationId xmlns:a16="http://schemas.microsoft.com/office/drawing/2014/main" id="{9104A7B4-4477-41B4-A941-787BA24D66B1}"/>
              </a:ext>
            </a:extLst>
          </p:cNvPr>
          <p:cNvSpPr txBox="1"/>
          <p:nvPr/>
        </p:nvSpPr>
        <p:spPr>
          <a:xfrm>
            <a:off x="5631633" y="2691000"/>
            <a:ext cx="916410" cy="1737360"/>
          </a:xfrm>
          <a:prstGeom prst="ellipse">
            <a:avLst/>
          </a:prstGeom>
          <a:solidFill>
            <a:srgbClr val="C00000"/>
          </a:solidFill>
        </p:spPr>
        <p:txBody>
          <a:bodyPr anchor="t" rtlCol="0" wrap="square">
            <a:spAutoFit/>
          </a:bodyPr>
          <a:lstStyle/>
          <a:p>
            <a:pPr algn="ctr" defTabSz="913765" lvl="0"/>
            <a:r>
              <a:rPr altLang="zh-CN" b="1" lang="en-US" sz="5400">
                <a:solidFill>
                  <a:schemeClr val="bg1"/>
                </a:solidFill>
                <a:cs typeface="+mn-ea"/>
                <a:sym typeface="+mn-lt"/>
              </a:rPr>
              <a:t>V S</a:t>
            </a:r>
          </a:p>
        </p:txBody>
      </p:sp>
      <p:grpSp>
        <p:nvGrpSpPr>
          <p:cNvPr id="2" name="组合 1">
            <a:extLst>
              <a:ext uri="{FF2B5EF4-FFF2-40B4-BE49-F238E27FC236}">
                <a16:creationId xmlns:a16="http://schemas.microsoft.com/office/drawing/2014/main" id="{9716907E-C4AA-4C2A-AC35-3D558FF8D9E9}"/>
              </a:ext>
            </a:extLst>
          </p:cNvPr>
          <p:cNvGrpSpPr/>
          <p:nvPr/>
        </p:nvGrpSpPr>
        <p:grpSpPr>
          <a:xfrm>
            <a:off x="1634983" y="1797225"/>
            <a:ext cx="3590925" cy="515526"/>
            <a:chOff x="1651779" y="2265311"/>
            <a:chExt cx="3545205" cy="515526"/>
          </a:xfrm>
        </p:grpSpPr>
        <p:sp>
          <p:nvSpPr>
            <p:cNvPr id="17" name="iṥḷîḋè">
              <a:extLst>
                <a:ext uri="{FF2B5EF4-FFF2-40B4-BE49-F238E27FC236}">
                  <a16:creationId xmlns:a16="http://schemas.microsoft.com/office/drawing/2014/main" id="{70ACADE3-6E57-464F-B79D-7F86ACC2DE5E}"/>
                </a:ext>
              </a:extLst>
            </p:cNvPr>
            <p:cNvSpPr/>
            <p:nvPr/>
          </p:nvSpPr>
          <p:spPr bwMode="auto">
            <a:xfrm>
              <a:off x="1651779" y="2265311"/>
              <a:ext cx="3545205" cy="513080"/>
            </a:xfrm>
            <a:prstGeom prst="rect">
              <a:avLst/>
            </a:prstGeom>
            <a:solidFill>
              <a:srgbClr val="1A2C2B"/>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tlCol="0" spcCol="0" tIns="45720" vert="horz" wrap="square">
              <a:noAutofit/>
            </a:bodyPr>
            <a:lstStyle/>
            <a:p>
              <a:r>
                <a:rPr altLang="zh-CN" b="1" lang="en-US" sz="2400">
                  <a:solidFill>
                    <a:schemeClr val="lt1"/>
                  </a:solidFill>
                  <a:cs typeface="+mn-ea"/>
                  <a:sym typeface="+mn-lt"/>
                </a:rPr>
                <a:t> </a:t>
              </a:r>
            </a:p>
          </p:txBody>
        </p:sp>
        <p:sp>
          <p:nvSpPr>
            <p:cNvPr id="33" name="文本框 32">
              <a:extLst>
                <a:ext uri="{FF2B5EF4-FFF2-40B4-BE49-F238E27FC236}">
                  <a16:creationId xmlns:a16="http://schemas.microsoft.com/office/drawing/2014/main" id="{66A146DB-A041-4BF6-9F53-71468C3CE0D1}"/>
                </a:ext>
              </a:extLst>
            </p:cNvPr>
            <p:cNvSpPr txBox="1"/>
            <p:nvPr/>
          </p:nvSpPr>
          <p:spPr>
            <a:xfrm>
              <a:off x="2465234" y="2265310"/>
              <a:ext cx="1808985" cy="548640"/>
            </a:xfrm>
            <a:prstGeom prst="rect">
              <a:avLst/>
            </a:prstGeom>
            <a:noFill/>
          </p:spPr>
          <p:txBody>
            <a:bodyPr rtlCol="0" wrap="square">
              <a:spAutoFit/>
            </a:bodyPr>
            <a:lstStyle/>
            <a:p>
              <a:pPr algn="ctr">
                <a:lnSpc>
                  <a:spcPct val="150000"/>
                </a:lnSpc>
              </a:pPr>
              <a:r>
                <a:rPr altLang="en-US" b="1" lang="zh-CN" sz="2000">
                  <a:solidFill>
                    <a:schemeClr val="bg1"/>
                  </a:solidFill>
                  <a:cs typeface="+mn-ea"/>
                  <a:sym typeface="+mn-lt"/>
                </a:rPr>
                <a:t>突发案情</a:t>
              </a:r>
            </a:p>
          </p:txBody>
        </p:sp>
      </p:grpSp>
      <p:sp>
        <p:nvSpPr>
          <p:cNvPr id="34" name="文本框 33">
            <a:extLst>
              <a:ext uri="{FF2B5EF4-FFF2-40B4-BE49-F238E27FC236}">
                <a16:creationId xmlns:a16="http://schemas.microsoft.com/office/drawing/2014/main" id="{0D4E50BF-5D3E-4AE1-B64B-1C9D79258407}"/>
              </a:ext>
            </a:extLst>
          </p:cNvPr>
          <p:cNvSpPr txBox="1"/>
          <p:nvPr/>
        </p:nvSpPr>
        <p:spPr>
          <a:xfrm>
            <a:off x="2068588" y="2806037"/>
            <a:ext cx="2750463" cy="1737360"/>
          </a:xfrm>
          <a:prstGeom prst="rect">
            <a:avLst/>
          </a:prstGeom>
          <a:noFill/>
        </p:spPr>
        <p:txBody>
          <a:bodyPr rtlCol="0" wrap="square">
            <a:spAutoFit/>
          </a:bodyPr>
          <a:lstStyle/>
          <a:p>
            <a:pPr algn="ctr">
              <a:lnSpc>
                <a:spcPct val="150000"/>
              </a:lnSpc>
            </a:pPr>
            <a:r>
              <a:rPr altLang="en-US" b="1" lang="zh-CN">
                <a:solidFill>
                  <a:srgbClr val="C00000"/>
                </a:solidFill>
                <a:cs typeface="+mn-ea"/>
                <a:sym typeface="+mn-lt"/>
              </a:rPr>
              <a:t>突发案情：主要有入室盗窃、抢劫和诈骗，车库失窃，跳楼自杀以及家庭纠纷引发的血案等等。</a:t>
            </a:r>
          </a:p>
        </p:txBody>
      </p:sp>
      <p:grpSp>
        <p:nvGrpSpPr>
          <p:cNvPr id="3" name="组合 2">
            <a:extLst>
              <a:ext uri="{FF2B5EF4-FFF2-40B4-BE49-F238E27FC236}">
                <a16:creationId xmlns:a16="http://schemas.microsoft.com/office/drawing/2014/main" id="{4891A339-99C3-4E43-B884-ACB3DD6FAA2B}"/>
              </a:ext>
            </a:extLst>
          </p:cNvPr>
          <p:cNvGrpSpPr/>
          <p:nvPr/>
        </p:nvGrpSpPr>
        <p:grpSpPr>
          <a:xfrm>
            <a:off x="6995018" y="1708211"/>
            <a:ext cx="3545205" cy="562539"/>
            <a:chOff x="6995304" y="2215852"/>
            <a:chExt cx="3545205" cy="562539"/>
          </a:xfrm>
        </p:grpSpPr>
        <p:sp>
          <p:nvSpPr>
            <p:cNvPr id="9" name="í$ľîḍè">
              <a:extLst>
                <a:ext uri="{FF2B5EF4-FFF2-40B4-BE49-F238E27FC236}">
                  <a16:creationId xmlns:a16="http://schemas.microsoft.com/office/drawing/2014/main" id="{4CE6A918-BD6E-4A92-B87A-9EEC2470C841}"/>
                </a:ext>
              </a:extLst>
            </p:cNvPr>
            <p:cNvSpPr/>
            <p:nvPr/>
          </p:nvSpPr>
          <p:spPr bwMode="auto">
            <a:xfrm>
              <a:off x="6995304" y="2262771"/>
              <a:ext cx="3545205" cy="515620"/>
            </a:xfrm>
            <a:prstGeom prst="rect">
              <a:avLst/>
            </a:prstGeom>
            <a:solidFill>
              <a:srgbClr val="C00000"/>
            </a:solidFill>
            <a:ln w="19050">
              <a:noFill/>
              <a:round/>
            </a:ln>
          </p:spPr>
          <p:txBody>
            <a:bodyPr anchor="ctr" anchorCtr="1" bIns="45720" compatLnSpc="1" lIns="91440" numCol="1" rIns="91440" rtlCol="0" tIns="45720" vert="horz" wrap="none"/>
            <a:lstStyle/>
            <a:p>
              <a:pPr algn="ctr"/>
              <a:r>
                <a:rPr altLang="zh-CN" b="1" lang="en-US" sz="1200">
                  <a:solidFill>
                    <a:schemeClr val="tx1">
                      <a:lumMod val="75000"/>
                      <a:lumOff val="25000"/>
                    </a:schemeClr>
                  </a:solidFill>
                  <a:cs typeface="+mn-ea"/>
                  <a:sym typeface="+mn-lt"/>
                </a:rPr>
                <a:t> </a:t>
              </a:r>
            </a:p>
          </p:txBody>
        </p:sp>
        <p:sp>
          <p:nvSpPr>
            <p:cNvPr id="35" name="文本框 34">
              <a:extLst>
                <a:ext uri="{FF2B5EF4-FFF2-40B4-BE49-F238E27FC236}">
                  <a16:creationId xmlns:a16="http://schemas.microsoft.com/office/drawing/2014/main" id="{A2AADC5E-7921-4DE8-BE56-B065F4CE106A}"/>
                </a:ext>
              </a:extLst>
            </p:cNvPr>
            <p:cNvSpPr txBox="1"/>
            <p:nvPr/>
          </p:nvSpPr>
          <p:spPr>
            <a:xfrm>
              <a:off x="7799195" y="2215852"/>
              <a:ext cx="1808985" cy="548640"/>
            </a:xfrm>
            <a:prstGeom prst="rect">
              <a:avLst/>
            </a:prstGeom>
            <a:noFill/>
          </p:spPr>
          <p:txBody>
            <a:bodyPr rtlCol="0" wrap="square">
              <a:spAutoFit/>
            </a:bodyPr>
            <a:lstStyle/>
            <a:p>
              <a:pPr algn="ctr">
                <a:lnSpc>
                  <a:spcPct val="150000"/>
                </a:lnSpc>
              </a:pPr>
              <a:r>
                <a:rPr altLang="en-US" b="1" lang="zh-CN" sz="2000">
                  <a:solidFill>
                    <a:schemeClr val="bg1"/>
                  </a:solidFill>
                  <a:cs typeface="+mn-ea"/>
                  <a:sym typeface="+mn-lt"/>
                </a:rPr>
                <a:t>突发事故</a:t>
              </a:r>
            </a:p>
          </p:txBody>
        </p:sp>
      </p:grpSp>
      <p:sp>
        <p:nvSpPr>
          <p:cNvPr id="36" name="文本框 35">
            <a:extLst>
              <a:ext uri="{FF2B5EF4-FFF2-40B4-BE49-F238E27FC236}">
                <a16:creationId xmlns:a16="http://schemas.microsoft.com/office/drawing/2014/main" id="{D9099E47-A366-4DCA-A7C9-551EA4DA4509}"/>
              </a:ext>
            </a:extLst>
          </p:cNvPr>
          <p:cNvSpPr txBox="1"/>
          <p:nvPr/>
        </p:nvSpPr>
        <p:spPr>
          <a:xfrm>
            <a:off x="7402552" y="2756578"/>
            <a:ext cx="2750463" cy="1325880"/>
          </a:xfrm>
          <a:prstGeom prst="rect">
            <a:avLst/>
          </a:prstGeom>
          <a:noFill/>
        </p:spPr>
        <p:txBody>
          <a:bodyPr rtlCol="0" wrap="square">
            <a:spAutoFit/>
          </a:bodyPr>
          <a:lstStyle/>
          <a:p>
            <a:pPr algn="ctr">
              <a:lnSpc>
                <a:spcPct val="150000"/>
              </a:lnSpc>
            </a:pPr>
            <a:r>
              <a:rPr altLang="en-US" lang="zh-CN">
                <a:solidFill>
                  <a:srgbClr val="1A2C2B"/>
                </a:solidFill>
                <a:cs typeface="+mn-ea"/>
                <a:sym typeface="+mn-lt"/>
              </a:rPr>
              <a:t>主要有物业火灾、爆炸，家庭触电，燃(煤)气泄露，高空抛物及电梯故障等等。</a:t>
            </a:r>
          </a:p>
        </p:txBody>
      </p:sp>
      <p:sp>
        <p:nvSpPr>
          <p:cNvPr id="37" name="文本框 36">
            <a:extLst>
              <a:ext uri="{FF2B5EF4-FFF2-40B4-BE49-F238E27FC236}">
                <a16:creationId xmlns:a16="http://schemas.microsoft.com/office/drawing/2014/main" id="{998ABCE6-B417-469B-9CD0-85D4D49A58D4}"/>
              </a:ext>
            </a:extLst>
          </p:cNvPr>
          <p:cNvSpPr txBox="1"/>
          <p:nvPr/>
        </p:nvSpPr>
        <p:spPr>
          <a:xfrm>
            <a:off x="1542159" y="491490"/>
            <a:ext cx="2596931" cy="518160"/>
          </a:xfrm>
          <a:prstGeom prst="rect">
            <a:avLst/>
          </a:prstGeom>
          <a:noFill/>
          <a:ln>
            <a:noFill/>
          </a:ln>
        </p:spPr>
        <p:txBody>
          <a:bodyPr rtlCol="0" wrap="square">
            <a:spAutoFit/>
          </a:bodyPr>
          <a:lstStyle/>
          <a:p>
            <a:pPr algn="dist"/>
            <a:r>
              <a:rPr altLang="en-US" b="1" lang="zh-CN" sz="2800">
                <a:solidFill>
                  <a:srgbClr val="C00000"/>
                </a:solidFill>
                <a:cs typeface="+mn-ea"/>
                <a:sym typeface="+mn-lt"/>
              </a:rPr>
              <a:t>安全操作规范</a:t>
            </a:r>
          </a:p>
        </p:txBody>
      </p:sp>
      <p:grpSp>
        <p:nvGrpSpPr>
          <p:cNvPr id="38" name="组合 37">
            <a:extLst>
              <a:ext uri="{FF2B5EF4-FFF2-40B4-BE49-F238E27FC236}">
                <a16:creationId xmlns:a16="http://schemas.microsoft.com/office/drawing/2014/main" id="{21A24AE4-9A86-4124-9495-272DCD8E99F2}"/>
              </a:ext>
            </a:extLst>
          </p:cNvPr>
          <p:cNvGrpSpPr/>
          <p:nvPr/>
        </p:nvGrpSpPr>
        <p:grpSpPr>
          <a:xfrm>
            <a:off x="847425" y="597201"/>
            <a:ext cx="567789" cy="234124"/>
            <a:chOff x="3643407" y="798627"/>
            <a:chExt cx="567789" cy="234124"/>
          </a:xfrm>
          <a:solidFill>
            <a:srgbClr val="C00000"/>
          </a:solidFill>
        </p:grpSpPr>
        <p:grpSp>
          <p:nvGrpSpPr>
            <p:cNvPr id="39" name="íṡļíḍe">
              <a:extLst>
                <a:ext uri="{FF2B5EF4-FFF2-40B4-BE49-F238E27FC236}">
                  <a16:creationId xmlns:a16="http://schemas.microsoft.com/office/drawing/2014/main" id="{4C8355EA-3032-4D1B-88F6-AA3386B7C742}"/>
                </a:ext>
              </a:extLst>
            </p:cNvPr>
            <p:cNvGrpSpPr/>
            <p:nvPr/>
          </p:nvGrpSpPr>
          <p:grpSpPr>
            <a:xfrm>
              <a:off x="3643407" y="798627"/>
              <a:ext cx="194460" cy="234124"/>
              <a:chOff x="6932220" y="2026513"/>
              <a:chExt cx="194460" cy="234124"/>
            </a:xfrm>
            <a:grpFill/>
          </p:grpSpPr>
          <p:sp>
            <p:nvSpPr>
              <p:cNvPr id="46" name="îSḻíḍé">
                <a:extLst>
                  <a:ext uri="{FF2B5EF4-FFF2-40B4-BE49-F238E27FC236}">
                    <a16:creationId xmlns:a16="http://schemas.microsoft.com/office/drawing/2014/main" id="{62C0DF32-4548-46F3-9523-1E749E52D331}"/>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47" name="íṧliḍè">
                <a:extLst>
                  <a:ext uri="{FF2B5EF4-FFF2-40B4-BE49-F238E27FC236}">
                    <a16:creationId xmlns:a16="http://schemas.microsoft.com/office/drawing/2014/main" id="{42CDD363-7BDF-47BF-98C1-0AFDF8B76127}"/>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40" name="íṡļíḍe">
              <a:extLst>
                <a:ext uri="{FF2B5EF4-FFF2-40B4-BE49-F238E27FC236}">
                  <a16:creationId xmlns:a16="http://schemas.microsoft.com/office/drawing/2014/main" id="{C80E4DBA-94F0-446D-B53E-901E6C19DAF5}"/>
                </a:ext>
              </a:extLst>
            </p:cNvPr>
            <p:cNvGrpSpPr/>
            <p:nvPr/>
          </p:nvGrpSpPr>
          <p:grpSpPr>
            <a:xfrm>
              <a:off x="3837866" y="798627"/>
              <a:ext cx="194460" cy="234124"/>
              <a:chOff x="6932220" y="2026513"/>
              <a:chExt cx="194460" cy="234124"/>
            </a:xfrm>
            <a:grpFill/>
          </p:grpSpPr>
          <p:sp>
            <p:nvSpPr>
              <p:cNvPr id="44" name="îSḻíḍé">
                <a:extLst>
                  <a:ext uri="{FF2B5EF4-FFF2-40B4-BE49-F238E27FC236}">
                    <a16:creationId xmlns:a16="http://schemas.microsoft.com/office/drawing/2014/main" id="{76E2B583-D092-4875-B090-05727ACA3BE9}"/>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45" name="íṧliḍè">
                <a:extLst>
                  <a:ext uri="{FF2B5EF4-FFF2-40B4-BE49-F238E27FC236}">
                    <a16:creationId xmlns:a16="http://schemas.microsoft.com/office/drawing/2014/main" id="{E1836A73-9425-498A-A293-CDFC0A3778FB}"/>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41" name="íṡļíḍe">
              <a:extLst>
                <a:ext uri="{FF2B5EF4-FFF2-40B4-BE49-F238E27FC236}">
                  <a16:creationId xmlns:a16="http://schemas.microsoft.com/office/drawing/2014/main" id="{1408EB10-34E7-45AD-B1FD-5A24A36D11CE}"/>
                </a:ext>
              </a:extLst>
            </p:cNvPr>
            <p:cNvGrpSpPr/>
            <p:nvPr/>
          </p:nvGrpSpPr>
          <p:grpSpPr>
            <a:xfrm>
              <a:off x="4016736" y="798627"/>
              <a:ext cx="194460" cy="234124"/>
              <a:chOff x="6932220" y="2026513"/>
              <a:chExt cx="194460" cy="234124"/>
            </a:xfrm>
            <a:grpFill/>
          </p:grpSpPr>
          <p:sp>
            <p:nvSpPr>
              <p:cNvPr id="42" name="îSḻíḍé">
                <a:extLst>
                  <a:ext uri="{FF2B5EF4-FFF2-40B4-BE49-F238E27FC236}">
                    <a16:creationId xmlns:a16="http://schemas.microsoft.com/office/drawing/2014/main" id="{7F8C0C02-A15C-413E-BD9E-4CB0B9F4DA83}"/>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43" name="íṧliḍè">
                <a:extLst>
                  <a:ext uri="{FF2B5EF4-FFF2-40B4-BE49-F238E27FC236}">
                    <a16:creationId xmlns:a16="http://schemas.microsoft.com/office/drawing/2014/main" id="{78AB2793-17E2-4029-8A0E-FAA8858B35A8}"/>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sp>
        <p:nvSpPr>
          <p:cNvPr id="48" name="矩形 47">
            <a:extLst>
              <a:ext uri="{FF2B5EF4-FFF2-40B4-BE49-F238E27FC236}">
                <a16:creationId xmlns:a16="http://schemas.microsoft.com/office/drawing/2014/main" id="{2FA7C7B6-3D4C-4B83-A872-96A0FB323228}"/>
              </a:ext>
            </a:extLst>
          </p:cNvPr>
          <p:cNvSpPr/>
          <p:nvPr/>
        </p:nvSpPr>
        <p:spPr>
          <a:xfrm>
            <a:off x="4147632" y="608895"/>
            <a:ext cx="2646482" cy="304800"/>
          </a:xfrm>
          <a:prstGeom prst="rect">
            <a:avLst/>
          </a:prstGeom>
        </p:spPr>
        <p:txBody>
          <a:bodyPr wrap="square">
            <a:spAutoFit/>
          </a:bodyPr>
          <a:lstStyle/>
          <a:p>
            <a:pPr algn="dist"/>
            <a:r>
              <a:rPr altLang="zh-CN" lang="en-US" sz="1400">
                <a:solidFill>
                  <a:srgbClr val="1A2C2B"/>
                </a:solidFill>
              </a:rPr>
              <a:t>Safety operation training</a:t>
            </a:r>
          </a:p>
        </p:txBody>
      </p:sp>
    </p:spTree>
    <p:custDataLst>
      <p:tags r:id="rId2"/>
    </p:custDataLst>
    <p:extLst>
      <p:ext uri="{BB962C8B-B14F-4D97-AF65-F5344CB8AC3E}">
        <p14:creationId val="3374677752"/>
      </p:ext>
    </p:extLst>
  </p:cSld>
  <p:clrMapOvr>
    <a:masterClrMapping/>
  </p:clrMapOvr>
  <p:transition advTm="3000" spd="slow">
    <p:push dir="u"/>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8">
                                  <p:stCondLst>
                                    <p:cond delay="0"/>
                                  </p:stCondLst>
                                  <p:childTnLst>
                                    <p:set>
                                      <p:cBhvr>
                                        <p:cTn dur="1" fill="hold" id="6">
                                          <p:stCondLst>
                                            <p:cond delay="0"/>
                                          </p:stCondLst>
                                        </p:cTn>
                                        <p:tgtEl>
                                          <p:spTgt spid="38"/>
                                        </p:tgtEl>
                                        <p:attrNameLst>
                                          <p:attrName>style.visibility</p:attrName>
                                        </p:attrNameLst>
                                      </p:cBhvr>
                                      <p:to>
                                        <p:strVal val="visible"/>
                                      </p:to>
                                    </p:set>
                                    <p:anim calcmode="lin" valueType="num">
                                      <p:cBhvr additive="base">
                                        <p:cTn dur="500" fill="hold" id="7"/>
                                        <p:tgtEl>
                                          <p:spTgt spid="38"/>
                                        </p:tgtEl>
                                        <p:attrNameLst>
                                          <p:attrName>ppt_x</p:attrName>
                                        </p:attrNameLst>
                                      </p:cBhvr>
                                      <p:tavLst>
                                        <p:tav tm="0">
                                          <p:val>
                                            <p:strVal val="0-#ppt_w/2"/>
                                          </p:val>
                                        </p:tav>
                                        <p:tav tm="100000">
                                          <p:val>
                                            <p:strVal val="#ppt_x"/>
                                          </p:val>
                                        </p:tav>
                                      </p:tavLst>
                                    </p:anim>
                                    <p:anim calcmode="lin" valueType="num">
                                      <p:cBhvr additive="base">
                                        <p:cTn dur="500" fill="hold" id="8"/>
                                        <p:tgtEl>
                                          <p:spTgt spid="38"/>
                                        </p:tgtEl>
                                        <p:attrNameLst>
                                          <p:attrName>ppt_y</p:attrName>
                                        </p:attrNameLst>
                                      </p:cBhvr>
                                      <p:tavLst>
                                        <p:tav tm="0">
                                          <p:val>
                                            <p:strVal val="#ppt_y"/>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2" presetSubtype="8">
                                  <p:stCondLst>
                                    <p:cond delay="0"/>
                                  </p:stCondLst>
                                  <p:childTnLst>
                                    <p:set>
                                      <p:cBhvr>
                                        <p:cTn dur="1" fill="hold" id="12">
                                          <p:stCondLst>
                                            <p:cond delay="0"/>
                                          </p:stCondLst>
                                        </p:cTn>
                                        <p:tgtEl>
                                          <p:spTgt spid="37"/>
                                        </p:tgtEl>
                                        <p:attrNameLst>
                                          <p:attrName>style.visibility</p:attrName>
                                        </p:attrNameLst>
                                      </p:cBhvr>
                                      <p:to>
                                        <p:strVal val="visible"/>
                                      </p:to>
                                    </p:set>
                                    <p:animEffect filter="wipe(left)" transition="in">
                                      <p:cBhvr>
                                        <p:cTn dur="500" id="13"/>
                                        <p:tgtEl>
                                          <p:spTgt spid="37"/>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42" presetSubtype="0">
                                  <p:stCondLst>
                                    <p:cond delay="0"/>
                                  </p:stCondLst>
                                  <p:childTnLst>
                                    <p:set>
                                      <p:cBhvr>
                                        <p:cTn dur="1" fill="hold" id="17">
                                          <p:stCondLst>
                                            <p:cond delay="0"/>
                                          </p:stCondLst>
                                        </p:cTn>
                                        <p:tgtEl>
                                          <p:spTgt spid="48"/>
                                        </p:tgtEl>
                                        <p:attrNameLst>
                                          <p:attrName>style.visibility</p:attrName>
                                        </p:attrNameLst>
                                      </p:cBhvr>
                                      <p:to>
                                        <p:strVal val="visible"/>
                                      </p:to>
                                    </p:set>
                                    <p:animEffect filter="fade" transition="in">
                                      <p:cBhvr>
                                        <p:cTn dur="1000" id="18"/>
                                        <p:tgtEl>
                                          <p:spTgt spid="48"/>
                                        </p:tgtEl>
                                      </p:cBhvr>
                                    </p:animEffect>
                                    <p:anim calcmode="lin" valueType="num">
                                      <p:cBhvr>
                                        <p:cTn dur="1000" fill="hold" id="19"/>
                                        <p:tgtEl>
                                          <p:spTgt spid="48"/>
                                        </p:tgtEl>
                                        <p:attrNameLst>
                                          <p:attrName>ppt_x</p:attrName>
                                        </p:attrNameLst>
                                      </p:cBhvr>
                                      <p:tavLst>
                                        <p:tav tm="0">
                                          <p:val>
                                            <p:strVal val="#ppt_x"/>
                                          </p:val>
                                        </p:tav>
                                        <p:tav tm="100000">
                                          <p:val>
                                            <p:strVal val="#ppt_x"/>
                                          </p:val>
                                        </p:tav>
                                      </p:tavLst>
                                    </p:anim>
                                    <p:anim calcmode="lin" valueType="num">
                                      <p:cBhvr>
                                        <p:cTn dur="1000" fill="hold" id="20"/>
                                        <p:tgtEl>
                                          <p:spTgt spid="48"/>
                                        </p:tgtEl>
                                        <p:attrNameLst>
                                          <p:attrName>ppt_y</p:attrName>
                                        </p:attrNameLst>
                                      </p:cBhvr>
                                      <p:tavLst>
                                        <p:tav tm="0">
                                          <p:val>
                                            <p:strVal val="#ppt_y+.1"/>
                                          </p:val>
                                        </p:tav>
                                        <p:tav tm="100000">
                                          <p:val>
                                            <p:strVal val="#ppt_y"/>
                                          </p:val>
                                        </p:tav>
                                      </p:tavLst>
                                    </p:anim>
                                  </p:childTnLst>
                                </p:cTn>
                              </p:par>
                            </p:childTnLst>
                          </p:cTn>
                        </p:par>
                      </p:childTnLst>
                    </p:cTn>
                  </p:par>
                  <p:par>
                    <p:cTn fill="hold" id="21" nodeType="clickPar">
                      <p:stCondLst>
                        <p:cond delay="indefinite"/>
                      </p:stCondLst>
                      <p:childTnLst>
                        <p:par>
                          <p:cTn fill="hold" id="22" nodeType="afterGroup">
                            <p:stCondLst>
                              <p:cond delay="0"/>
                            </p:stCondLst>
                            <p:childTnLst>
                              <p:par>
                                <p:cTn fill="hold" id="23" nodeType="clickEffect" presetClass="entr" presetID="42" presetSubtype="0">
                                  <p:stCondLst>
                                    <p:cond delay="0"/>
                                  </p:stCondLst>
                                  <p:childTnLst>
                                    <p:set>
                                      <p:cBhvr>
                                        <p:cTn dur="1" fill="hold" id="24">
                                          <p:stCondLst>
                                            <p:cond delay="0"/>
                                          </p:stCondLst>
                                        </p:cTn>
                                        <p:tgtEl>
                                          <p:spTgt spid="2"/>
                                        </p:tgtEl>
                                        <p:attrNameLst>
                                          <p:attrName>style.visibility</p:attrName>
                                        </p:attrNameLst>
                                      </p:cBhvr>
                                      <p:to>
                                        <p:strVal val="visible"/>
                                      </p:to>
                                    </p:set>
                                    <p:animEffect filter="fade" transition="in">
                                      <p:cBhvr>
                                        <p:cTn dur="1000" id="25"/>
                                        <p:tgtEl>
                                          <p:spTgt spid="2"/>
                                        </p:tgtEl>
                                      </p:cBhvr>
                                    </p:animEffect>
                                    <p:anim calcmode="lin" valueType="num">
                                      <p:cBhvr>
                                        <p:cTn dur="1000" fill="hold" id="26"/>
                                        <p:tgtEl>
                                          <p:spTgt spid="2"/>
                                        </p:tgtEl>
                                        <p:attrNameLst>
                                          <p:attrName>ppt_x</p:attrName>
                                        </p:attrNameLst>
                                      </p:cBhvr>
                                      <p:tavLst>
                                        <p:tav tm="0">
                                          <p:val>
                                            <p:strVal val="#ppt_x"/>
                                          </p:val>
                                        </p:tav>
                                        <p:tav tm="100000">
                                          <p:val>
                                            <p:strVal val="#ppt_x"/>
                                          </p:val>
                                        </p:tav>
                                      </p:tavLst>
                                    </p:anim>
                                    <p:anim calcmode="lin" valueType="num">
                                      <p:cBhvr>
                                        <p:cTn dur="1000" fill="hold" id="27"/>
                                        <p:tgtEl>
                                          <p:spTgt spid="2"/>
                                        </p:tgtEl>
                                        <p:attrNameLst>
                                          <p:attrName>ppt_y</p:attrName>
                                        </p:attrNameLst>
                                      </p:cBhvr>
                                      <p:tavLst>
                                        <p:tav tm="0">
                                          <p:val>
                                            <p:strVal val="#ppt_y+.1"/>
                                          </p:val>
                                        </p:tav>
                                        <p:tav tm="100000">
                                          <p:val>
                                            <p:strVal val="#ppt_y"/>
                                          </p:val>
                                        </p:tav>
                                      </p:tavLst>
                                    </p:anim>
                                  </p:childTnLst>
                                </p:cTn>
                              </p:par>
                              <p:par>
                                <p:cTn fill="hold" grpId="0" id="28" nodeType="withEffect" presetClass="entr" presetID="42" presetSubtype="0">
                                  <p:stCondLst>
                                    <p:cond delay="0"/>
                                  </p:stCondLst>
                                  <p:childTnLst>
                                    <p:set>
                                      <p:cBhvr>
                                        <p:cTn dur="1" fill="hold" id="29">
                                          <p:stCondLst>
                                            <p:cond delay="0"/>
                                          </p:stCondLst>
                                        </p:cTn>
                                        <p:tgtEl>
                                          <p:spTgt spid="4"/>
                                        </p:tgtEl>
                                        <p:attrNameLst>
                                          <p:attrName>style.visibility</p:attrName>
                                        </p:attrNameLst>
                                      </p:cBhvr>
                                      <p:to>
                                        <p:strVal val="visible"/>
                                      </p:to>
                                    </p:set>
                                    <p:animEffect filter="fade" transition="in">
                                      <p:cBhvr>
                                        <p:cTn dur="1000" id="30"/>
                                        <p:tgtEl>
                                          <p:spTgt spid="4"/>
                                        </p:tgtEl>
                                      </p:cBhvr>
                                    </p:animEffect>
                                    <p:anim calcmode="lin" valueType="num">
                                      <p:cBhvr>
                                        <p:cTn dur="1000" fill="hold" id="31"/>
                                        <p:tgtEl>
                                          <p:spTgt spid="4"/>
                                        </p:tgtEl>
                                        <p:attrNameLst>
                                          <p:attrName>ppt_x</p:attrName>
                                        </p:attrNameLst>
                                      </p:cBhvr>
                                      <p:tavLst>
                                        <p:tav tm="0">
                                          <p:val>
                                            <p:strVal val="#ppt_x"/>
                                          </p:val>
                                        </p:tav>
                                        <p:tav tm="100000">
                                          <p:val>
                                            <p:strVal val="#ppt_x"/>
                                          </p:val>
                                        </p:tav>
                                      </p:tavLst>
                                    </p:anim>
                                    <p:anim calcmode="lin" valueType="num">
                                      <p:cBhvr>
                                        <p:cTn dur="1000" fill="hold" id="32"/>
                                        <p:tgtEl>
                                          <p:spTgt spid="4"/>
                                        </p:tgtEl>
                                        <p:attrNameLst>
                                          <p:attrName>ppt_y</p:attrName>
                                        </p:attrNameLst>
                                      </p:cBhvr>
                                      <p:tavLst>
                                        <p:tav tm="0">
                                          <p:val>
                                            <p:strVal val="#ppt_y+.1"/>
                                          </p:val>
                                        </p:tav>
                                        <p:tav tm="100000">
                                          <p:val>
                                            <p:strVal val="#ppt_y"/>
                                          </p:val>
                                        </p:tav>
                                      </p:tavLst>
                                    </p:anim>
                                  </p:childTnLst>
                                </p:cTn>
                              </p:par>
                              <p:par>
                                <p:cTn fill="hold" grpId="0" id="33" nodeType="withEffect" presetClass="entr" presetID="42" presetSubtype="0">
                                  <p:stCondLst>
                                    <p:cond delay="0"/>
                                  </p:stCondLst>
                                  <p:childTnLst>
                                    <p:set>
                                      <p:cBhvr>
                                        <p:cTn dur="1" fill="hold" id="34">
                                          <p:stCondLst>
                                            <p:cond delay="0"/>
                                          </p:stCondLst>
                                        </p:cTn>
                                        <p:tgtEl>
                                          <p:spTgt spid="34"/>
                                        </p:tgtEl>
                                        <p:attrNameLst>
                                          <p:attrName>style.visibility</p:attrName>
                                        </p:attrNameLst>
                                      </p:cBhvr>
                                      <p:to>
                                        <p:strVal val="visible"/>
                                      </p:to>
                                    </p:set>
                                    <p:animEffect filter="fade" transition="in">
                                      <p:cBhvr>
                                        <p:cTn dur="1000" id="35"/>
                                        <p:tgtEl>
                                          <p:spTgt spid="34"/>
                                        </p:tgtEl>
                                      </p:cBhvr>
                                    </p:animEffect>
                                    <p:anim calcmode="lin" valueType="num">
                                      <p:cBhvr>
                                        <p:cTn dur="1000" fill="hold" id="36"/>
                                        <p:tgtEl>
                                          <p:spTgt spid="34"/>
                                        </p:tgtEl>
                                        <p:attrNameLst>
                                          <p:attrName>ppt_x</p:attrName>
                                        </p:attrNameLst>
                                      </p:cBhvr>
                                      <p:tavLst>
                                        <p:tav tm="0">
                                          <p:val>
                                            <p:strVal val="#ppt_x"/>
                                          </p:val>
                                        </p:tav>
                                        <p:tav tm="100000">
                                          <p:val>
                                            <p:strVal val="#ppt_x"/>
                                          </p:val>
                                        </p:tav>
                                      </p:tavLst>
                                    </p:anim>
                                    <p:anim calcmode="lin" valueType="num">
                                      <p:cBhvr>
                                        <p:cTn dur="1000" fill="hold" id="37"/>
                                        <p:tgtEl>
                                          <p:spTgt spid="34"/>
                                        </p:tgtEl>
                                        <p:attrNameLst>
                                          <p:attrName>ppt_y</p:attrName>
                                        </p:attrNameLst>
                                      </p:cBhvr>
                                      <p:tavLst>
                                        <p:tav tm="0">
                                          <p:val>
                                            <p:strVal val="#ppt_y+.1"/>
                                          </p:val>
                                        </p:tav>
                                        <p:tav tm="100000">
                                          <p:val>
                                            <p:strVal val="#ppt_y"/>
                                          </p:val>
                                        </p:tav>
                                      </p:tavLst>
                                    </p:anim>
                                  </p:childTnLst>
                                </p:cTn>
                              </p:par>
                              <p:par>
                                <p:cTn fill="hold" id="38" nodeType="withEffect" presetClass="entr" presetID="42" presetSubtype="0">
                                  <p:stCondLst>
                                    <p:cond delay="0"/>
                                  </p:stCondLst>
                                  <p:childTnLst>
                                    <p:set>
                                      <p:cBhvr>
                                        <p:cTn dur="1" fill="hold" id="39">
                                          <p:stCondLst>
                                            <p:cond delay="0"/>
                                          </p:stCondLst>
                                        </p:cTn>
                                        <p:tgtEl>
                                          <p:spTgt spid="3"/>
                                        </p:tgtEl>
                                        <p:attrNameLst>
                                          <p:attrName>style.visibility</p:attrName>
                                        </p:attrNameLst>
                                      </p:cBhvr>
                                      <p:to>
                                        <p:strVal val="visible"/>
                                      </p:to>
                                    </p:set>
                                    <p:animEffect filter="fade" transition="in">
                                      <p:cBhvr>
                                        <p:cTn dur="1000" id="40"/>
                                        <p:tgtEl>
                                          <p:spTgt spid="3"/>
                                        </p:tgtEl>
                                      </p:cBhvr>
                                    </p:animEffect>
                                    <p:anim calcmode="lin" valueType="num">
                                      <p:cBhvr>
                                        <p:cTn dur="1000" fill="hold" id="41"/>
                                        <p:tgtEl>
                                          <p:spTgt spid="3"/>
                                        </p:tgtEl>
                                        <p:attrNameLst>
                                          <p:attrName>ppt_x</p:attrName>
                                        </p:attrNameLst>
                                      </p:cBhvr>
                                      <p:tavLst>
                                        <p:tav tm="0">
                                          <p:val>
                                            <p:strVal val="#ppt_x"/>
                                          </p:val>
                                        </p:tav>
                                        <p:tav tm="100000">
                                          <p:val>
                                            <p:strVal val="#ppt_x"/>
                                          </p:val>
                                        </p:tav>
                                      </p:tavLst>
                                    </p:anim>
                                    <p:anim calcmode="lin" valueType="num">
                                      <p:cBhvr>
                                        <p:cTn dur="1000" fill="hold" id="42"/>
                                        <p:tgtEl>
                                          <p:spTgt spid="3"/>
                                        </p:tgtEl>
                                        <p:attrNameLst>
                                          <p:attrName>ppt_y</p:attrName>
                                        </p:attrNameLst>
                                      </p:cBhvr>
                                      <p:tavLst>
                                        <p:tav tm="0">
                                          <p:val>
                                            <p:strVal val="#ppt_y+.1"/>
                                          </p:val>
                                        </p:tav>
                                        <p:tav tm="100000">
                                          <p:val>
                                            <p:strVal val="#ppt_y"/>
                                          </p:val>
                                        </p:tav>
                                      </p:tavLst>
                                    </p:anim>
                                  </p:childTnLst>
                                </p:cTn>
                              </p:par>
                              <p:par>
                                <p:cTn fill="hold" grpId="0" id="43" nodeType="withEffect" presetClass="entr" presetID="42" presetSubtype="0">
                                  <p:stCondLst>
                                    <p:cond delay="0"/>
                                  </p:stCondLst>
                                  <p:childTnLst>
                                    <p:set>
                                      <p:cBhvr>
                                        <p:cTn dur="1" fill="hold" id="44">
                                          <p:stCondLst>
                                            <p:cond delay="0"/>
                                          </p:stCondLst>
                                        </p:cTn>
                                        <p:tgtEl>
                                          <p:spTgt spid="8"/>
                                        </p:tgtEl>
                                        <p:attrNameLst>
                                          <p:attrName>style.visibility</p:attrName>
                                        </p:attrNameLst>
                                      </p:cBhvr>
                                      <p:to>
                                        <p:strVal val="visible"/>
                                      </p:to>
                                    </p:set>
                                    <p:animEffect filter="fade" transition="in">
                                      <p:cBhvr>
                                        <p:cTn dur="1000" id="45"/>
                                        <p:tgtEl>
                                          <p:spTgt spid="8"/>
                                        </p:tgtEl>
                                      </p:cBhvr>
                                    </p:animEffect>
                                    <p:anim calcmode="lin" valueType="num">
                                      <p:cBhvr>
                                        <p:cTn dur="1000" fill="hold" id="46"/>
                                        <p:tgtEl>
                                          <p:spTgt spid="8"/>
                                        </p:tgtEl>
                                        <p:attrNameLst>
                                          <p:attrName>ppt_x</p:attrName>
                                        </p:attrNameLst>
                                      </p:cBhvr>
                                      <p:tavLst>
                                        <p:tav tm="0">
                                          <p:val>
                                            <p:strVal val="#ppt_x"/>
                                          </p:val>
                                        </p:tav>
                                        <p:tav tm="100000">
                                          <p:val>
                                            <p:strVal val="#ppt_x"/>
                                          </p:val>
                                        </p:tav>
                                      </p:tavLst>
                                    </p:anim>
                                    <p:anim calcmode="lin" valueType="num">
                                      <p:cBhvr>
                                        <p:cTn dur="1000" fill="hold" id="47"/>
                                        <p:tgtEl>
                                          <p:spTgt spid="8"/>
                                        </p:tgtEl>
                                        <p:attrNameLst>
                                          <p:attrName>ppt_y</p:attrName>
                                        </p:attrNameLst>
                                      </p:cBhvr>
                                      <p:tavLst>
                                        <p:tav tm="0">
                                          <p:val>
                                            <p:strVal val="#ppt_y+.1"/>
                                          </p:val>
                                        </p:tav>
                                        <p:tav tm="100000">
                                          <p:val>
                                            <p:strVal val="#ppt_y"/>
                                          </p:val>
                                        </p:tav>
                                      </p:tavLst>
                                    </p:anim>
                                  </p:childTnLst>
                                </p:cTn>
                              </p:par>
                              <p:par>
                                <p:cTn fill="hold" grpId="0" id="48" nodeType="withEffect" presetClass="entr" presetID="42" presetSubtype="0">
                                  <p:stCondLst>
                                    <p:cond delay="0"/>
                                  </p:stCondLst>
                                  <p:childTnLst>
                                    <p:set>
                                      <p:cBhvr>
                                        <p:cTn dur="1" fill="hold" id="49">
                                          <p:stCondLst>
                                            <p:cond delay="0"/>
                                          </p:stCondLst>
                                        </p:cTn>
                                        <p:tgtEl>
                                          <p:spTgt spid="36"/>
                                        </p:tgtEl>
                                        <p:attrNameLst>
                                          <p:attrName>style.visibility</p:attrName>
                                        </p:attrNameLst>
                                      </p:cBhvr>
                                      <p:to>
                                        <p:strVal val="visible"/>
                                      </p:to>
                                    </p:set>
                                    <p:animEffect filter="fade" transition="in">
                                      <p:cBhvr>
                                        <p:cTn dur="1000" id="50"/>
                                        <p:tgtEl>
                                          <p:spTgt spid="36"/>
                                        </p:tgtEl>
                                      </p:cBhvr>
                                    </p:animEffect>
                                    <p:anim calcmode="lin" valueType="num">
                                      <p:cBhvr>
                                        <p:cTn dur="1000" fill="hold" id="51"/>
                                        <p:tgtEl>
                                          <p:spTgt spid="36"/>
                                        </p:tgtEl>
                                        <p:attrNameLst>
                                          <p:attrName>ppt_x</p:attrName>
                                        </p:attrNameLst>
                                      </p:cBhvr>
                                      <p:tavLst>
                                        <p:tav tm="0">
                                          <p:val>
                                            <p:strVal val="#ppt_x"/>
                                          </p:val>
                                        </p:tav>
                                        <p:tav tm="100000">
                                          <p:val>
                                            <p:strVal val="#ppt_x"/>
                                          </p:val>
                                        </p:tav>
                                      </p:tavLst>
                                    </p:anim>
                                    <p:anim calcmode="lin" valueType="num">
                                      <p:cBhvr>
                                        <p:cTn dur="1000" fill="hold" id="52"/>
                                        <p:tgtEl>
                                          <p:spTgt spid="36"/>
                                        </p:tgtEl>
                                        <p:attrNameLst>
                                          <p:attrName>ppt_y</p:attrName>
                                        </p:attrNameLst>
                                      </p:cBhvr>
                                      <p:tavLst>
                                        <p:tav tm="0">
                                          <p:val>
                                            <p:strVal val="#ppt_y+.1"/>
                                          </p:val>
                                        </p:tav>
                                        <p:tav tm="100000">
                                          <p:val>
                                            <p:strVal val="#ppt_y"/>
                                          </p:val>
                                        </p:tav>
                                      </p:tavLst>
                                    </p:anim>
                                  </p:childTnLst>
                                </p:cTn>
                              </p:par>
                            </p:childTnLst>
                          </p:cTn>
                        </p:par>
                      </p:childTnLst>
                    </p:cTn>
                  </p:par>
                  <p:par>
                    <p:cTn fill="hold" id="53" nodeType="clickPar">
                      <p:stCondLst>
                        <p:cond delay="indefinite"/>
                      </p:stCondLst>
                      <p:childTnLst>
                        <p:par>
                          <p:cTn fill="hold" id="54" nodeType="afterGroup">
                            <p:stCondLst>
                              <p:cond delay="0"/>
                            </p:stCondLst>
                            <p:childTnLst>
                              <p:par>
                                <p:cTn fill="hold" grpId="0" id="55" nodeType="clickEffect" presetClass="entr" presetID="31" presetSubtype="0">
                                  <p:stCondLst>
                                    <p:cond delay="0"/>
                                  </p:stCondLst>
                                  <p:childTnLst>
                                    <p:set>
                                      <p:cBhvr>
                                        <p:cTn dur="1" fill="hold" id="56">
                                          <p:stCondLst>
                                            <p:cond delay="0"/>
                                          </p:stCondLst>
                                        </p:cTn>
                                        <p:tgtEl>
                                          <p:spTgt spid="7"/>
                                        </p:tgtEl>
                                        <p:attrNameLst>
                                          <p:attrName>style.visibility</p:attrName>
                                        </p:attrNameLst>
                                      </p:cBhvr>
                                      <p:to>
                                        <p:strVal val="visible"/>
                                      </p:to>
                                    </p:set>
                                    <p:anim calcmode="lin" valueType="num">
                                      <p:cBhvr>
                                        <p:cTn dur="1000" fill="hold" id="57"/>
                                        <p:tgtEl>
                                          <p:spTgt spid="7"/>
                                        </p:tgtEl>
                                        <p:attrNameLst>
                                          <p:attrName>ppt_w</p:attrName>
                                        </p:attrNameLst>
                                      </p:cBhvr>
                                      <p:tavLst>
                                        <p:tav tm="0">
                                          <p:val>
                                            <p:fltVal val="0"/>
                                          </p:val>
                                        </p:tav>
                                        <p:tav tm="100000">
                                          <p:val>
                                            <p:strVal val="#ppt_w"/>
                                          </p:val>
                                        </p:tav>
                                      </p:tavLst>
                                    </p:anim>
                                    <p:anim calcmode="lin" valueType="num">
                                      <p:cBhvr>
                                        <p:cTn dur="1000" fill="hold" id="58"/>
                                        <p:tgtEl>
                                          <p:spTgt spid="7"/>
                                        </p:tgtEl>
                                        <p:attrNameLst>
                                          <p:attrName>ppt_h</p:attrName>
                                        </p:attrNameLst>
                                      </p:cBhvr>
                                      <p:tavLst>
                                        <p:tav tm="0">
                                          <p:val>
                                            <p:fltVal val="0"/>
                                          </p:val>
                                        </p:tav>
                                        <p:tav tm="100000">
                                          <p:val>
                                            <p:strVal val="#ppt_h"/>
                                          </p:val>
                                        </p:tav>
                                      </p:tavLst>
                                    </p:anim>
                                    <p:anim calcmode="lin" valueType="num">
                                      <p:cBhvr>
                                        <p:cTn dur="1000" fill="hold" id="59"/>
                                        <p:tgtEl>
                                          <p:spTgt spid="7"/>
                                        </p:tgtEl>
                                        <p:attrNameLst>
                                          <p:attrName>style.rotation</p:attrName>
                                        </p:attrNameLst>
                                      </p:cBhvr>
                                      <p:tavLst>
                                        <p:tav tm="0">
                                          <p:val>
                                            <p:fltVal val="90"/>
                                          </p:val>
                                        </p:tav>
                                        <p:tav tm="100000">
                                          <p:val>
                                            <p:fltVal val="0"/>
                                          </p:val>
                                        </p:tav>
                                      </p:tavLst>
                                    </p:anim>
                                    <p:animEffect filter="fade" transition="in">
                                      <p:cBhvr>
                                        <p:cTn dur="1000" id="60"/>
                                        <p:tgtEl>
                                          <p:spTgt spid="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8"/>
      <p:bldP grpId="0" spid="7"/>
      <p:bldP grpId="0" spid="34"/>
      <p:bldP grpId="0" spid="36"/>
      <p:bldP grpId="0" spid="37"/>
      <p:bldP grpId="0" spid="48"/>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iṥḷïḋè">
            <a:extLst>
              <a:ext uri="{FF2B5EF4-FFF2-40B4-BE49-F238E27FC236}">
                <a16:creationId xmlns:a16="http://schemas.microsoft.com/office/drawing/2014/main" id="{8230E051-8119-48FF-9FC9-A88CDC6ADEF4}"/>
              </a:ext>
            </a:extLst>
          </p:cNvPr>
          <p:cNvSpPr/>
          <p:nvPr/>
        </p:nvSpPr>
        <p:spPr bwMode="auto">
          <a:xfrm>
            <a:off x="5939848" y="3783923"/>
            <a:ext cx="386801" cy="305708"/>
          </a:xfrm>
          <a:custGeom>
            <a:gdLst>
              <a:gd fmla="*/ 41 w 228" name="T0"/>
              <a:gd fmla="*/ 93 h 180" name="T1"/>
              <a:gd fmla="*/ 74 w 228" name="T2"/>
              <a:gd fmla="*/ 131 h 180" name="T3"/>
              <a:gd fmla="*/ 86 w 228" name="T4"/>
              <a:gd fmla="*/ 128 h 180" name="T5"/>
              <a:gd fmla="*/ 75 w 228" name="T6"/>
              <a:gd fmla="*/ 93 h 180" name="T7"/>
              <a:gd fmla="*/ 116 w 228" name="T8"/>
              <a:gd fmla="*/ 115 h 180" name="T9"/>
              <a:gd fmla="*/ 123 w 228" name="T10"/>
              <a:gd fmla="*/ 93 h 180" name="T11"/>
              <a:gd fmla="*/ 163 w 228" name="T12"/>
              <a:gd fmla="*/ 86 h 180" name="T13"/>
              <a:gd fmla="*/ 123 w 228" name="T14"/>
              <a:gd fmla="*/ 56 h 180" name="T15"/>
              <a:gd fmla="*/ 164 w 228" name="T16"/>
              <a:gd fmla="*/ 86 h 180" name="T17"/>
              <a:gd fmla="*/ 165 w 228" name="T18"/>
              <a:gd fmla="*/ 48 h 180" name="T19"/>
              <a:gd fmla="*/ 187 w 228" name="T20"/>
              <a:gd fmla="*/ 49 h 180" name="T21"/>
              <a:gd fmla="*/ 120 w 228" name="T22"/>
              <a:gd fmla="*/ 0 h 180" name="T23"/>
              <a:gd fmla="*/ 45 w 228" name="T24"/>
              <a:gd fmla="*/ 139 h 180" name="T25"/>
              <a:gd fmla="*/ 177 w 228" name="T26"/>
              <a:gd fmla="*/ 35 h 180" name="T27"/>
              <a:gd fmla="*/ 148 w 228" name="T28"/>
              <a:gd fmla="*/ 16 h 180" name="T29"/>
              <a:gd fmla="*/ 123 w 228" name="T30"/>
              <a:gd fmla="*/ 11 h 180" name="T31"/>
              <a:gd fmla="*/ 156 w 228" name="T32"/>
              <a:gd fmla="*/ 44 h 180" name="T33"/>
              <a:gd fmla="*/ 123 w 228" name="T34"/>
              <a:gd fmla="*/ 11 h 180" name="T35"/>
              <a:gd fmla="*/ 75 w 228" name="T36"/>
              <a:gd fmla="*/ 86 h 180" name="T37"/>
              <a:gd fmla="*/ 116 w 228" name="T38"/>
              <a:gd fmla="*/ 56 h 180" name="T39"/>
              <a:gd fmla="*/ 108 w 228" name="T40"/>
              <a:gd fmla="*/ 12 h 180" name="T41"/>
              <a:gd fmla="*/ 116 w 228" name="T42"/>
              <a:gd fmla="*/ 48 h 180" name="T43"/>
              <a:gd fmla="*/ 108 w 228" name="T44"/>
              <a:gd fmla="*/ 12 h 180" name="T45"/>
              <a:gd fmla="*/ 76 w 228" name="T46"/>
              <a:gd fmla="*/ 41 h 180" name="T47"/>
              <a:gd fmla="*/ 91 w 228" name="T48"/>
              <a:gd fmla="*/ 16 h 180" name="T49"/>
              <a:gd fmla="*/ 74 w 228" name="T50"/>
              <a:gd fmla="*/ 48 h 180" name="T51"/>
              <a:gd fmla="*/ 41 w 228" name="T52"/>
              <a:gd fmla="*/ 86 h 180" name="T53"/>
              <a:gd fmla="*/ 199 w 228" name="T54"/>
              <a:gd fmla="*/ 106 h 180" name="T55"/>
              <a:gd fmla="*/ 181 w 228" name="T56"/>
              <a:gd fmla="*/ 139 h 180" name="T57"/>
              <a:gd fmla="*/ 167 w 228" name="T58"/>
              <a:gd fmla="*/ 126 h 180" name="T59"/>
              <a:gd fmla="*/ 156 w 228" name="T60"/>
              <a:gd fmla="*/ 136 h 180" name="T61"/>
              <a:gd fmla="*/ 123 w 228" name="T62"/>
              <a:gd fmla="*/ 169 h 180" name="T63"/>
              <a:gd fmla="*/ 116 w 228" name="T64"/>
              <a:gd fmla="*/ 148 h 180" name="T65"/>
              <a:gd fmla="*/ 108 w 228" name="T66"/>
              <a:gd fmla="*/ 168 h 180" name="T67"/>
              <a:gd fmla="*/ 87 w 228" name="T68"/>
              <a:gd fmla="*/ 158 h 180" name="T69"/>
              <a:gd fmla="*/ 82 w 228" name="T70"/>
              <a:gd fmla="*/ 159 h 180" name="T71"/>
              <a:gd fmla="*/ 120 w 228" name="T72"/>
              <a:gd fmla="*/ 180 h 180" name="T73"/>
              <a:gd fmla="*/ 205 w 228" name="T74"/>
              <a:gd fmla="*/ 106 h 180" name="T75"/>
              <a:gd fmla="*/ 148 w 228" name="T76"/>
              <a:gd fmla="*/ 163 h 180" name="T77"/>
              <a:gd fmla="*/ 177 w 228" name="T78"/>
              <a:gd fmla="*/ 144 h 180" name="T79"/>
              <a:gd fmla="*/ 228 w 228" name="T80"/>
              <a:gd fmla="*/ 75 h 180" name="T81"/>
              <a:gd fmla="*/ 198 w 228" name="T82"/>
              <a:gd fmla="*/ 97 h 180" name="T83"/>
              <a:gd fmla="*/ 26 w 228" name="T84"/>
              <a:gd fmla="*/ 157 h 180" name="T85"/>
              <a:gd fmla="*/ 31 w 228" name="T86"/>
              <a:gd fmla="*/ 148 h 180" name="T87"/>
              <a:gd fmla="*/ 183 w 228" name="T88"/>
              <a:gd fmla="*/ 81 h 180" name="T89"/>
              <a:gd fmla="*/ 205 w 228" name="T90"/>
              <a:gd fmla="*/ 52 h 180"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180" w="228">
                <a:moveTo>
                  <a:pt x="57" y="137"/>
                </a:moveTo>
                <a:cubicBezTo>
                  <a:pt x="47" y="125"/>
                  <a:pt x="42" y="110"/>
                  <a:pt x="41" y="93"/>
                </a:cubicBezTo>
                <a:cubicBezTo>
                  <a:pt x="68" y="93"/>
                  <a:pt x="68" y="93"/>
                  <a:pt x="68" y="93"/>
                </a:cubicBezTo>
                <a:cubicBezTo>
                  <a:pt x="68" y="107"/>
                  <a:pt x="70" y="120"/>
                  <a:pt x="74" y="131"/>
                </a:cubicBezTo>
                <a:cubicBezTo>
                  <a:pt x="72" y="132"/>
                  <a:pt x="70" y="133"/>
                  <a:pt x="68" y="134"/>
                </a:cubicBezTo>
                <a:cubicBezTo>
                  <a:pt x="74" y="132"/>
                  <a:pt x="80" y="130"/>
                  <a:pt x="86" y="128"/>
                </a:cubicBezTo>
                <a:cubicBezTo>
                  <a:pt x="84" y="128"/>
                  <a:pt x="83" y="129"/>
                  <a:pt x="81" y="129"/>
                </a:cubicBezTo>
                <a:cubicBezTo>
                  <a:pt x="78" y="119"/>
                  <a:pt x="75" y="106"/>
                  <a:pt x="75" y="93"/>
                </a:cubicBezTo>
                <a:cubicBezTo>
                  <a:pt x="116" y="93"/>
                  <a:pt x="116" y="93"/>
                  <a:pt x="116" y="93"/>
                </a:cubicBezTo>
                <a:cubicBezTo>
                  <a:pt x="116" y="115"/>
                  <a:pt x="116" y="115"/>
                  <a:pt x="116" y="115"/>
                </a:cubicBezTo>
                <a:cubicBezTo>
                  <a:pt x="119" y="114"/>
                  <a:pt x="121" y="113"/>
                  <a:pt x="123" y="112"/>
                </a:cubicBezTo>
                <a:cubicBezTo>
                  <a:pt x="123" y="93"/>
                  <a:pt x="123" y="93"/>
                  <a:pt x="123" y="93"/>
                </a:cubicBezTo>
                <a:cubicBezTo>
                  <a:pt x="153" y="93"/>
                  <a:pt x="153" y="93"/>
                  <a:pt x="153" y="93"/>
                </a:cubicBezTo>
                <a:cubicBezTo>
                  <a:pt x="157" y="91"/>
                  <a:pt x="160" y="89"/>
                  <a:pt x="163" y="86"/>
                </a:cubicBezTo>
                <a:cubicBezTo>
                  <a:pt x="123" y="86"/>
                  <a:pt x="123" y="86"/>
                  <a:pt x="123" y="86"/>
                </a:cubicBezTo>
                <a:cubicBezTo>
                  <a:pt x="123" y="56"/>
                  <a:pt x="123" y="56"/>
                  <a:pt x="123" y="56"/>
                </a:cubicBezTo>
                <a:cubicBezTo>
                  <a:pt x="136" y="55"/>
                  <a:pt x="148" y="54"/>
                  <a:pt x="159" y="50"/>
                </a:cubicBezTo>
                <a:cubicBezTo>
                  <a:pt x="162" y="61"/>
                  <a:pt x="164" y="73"/>
                  <a:pt x="164" y="86"/>
                </a:cubicBezTo>
                <a:cubicBezTo>
                  <a:pt x="167" y="84"/>
                  <a:pt x="169" y="82"/>
                  <a:pt x="171" y="80"/>
                </a:cubicBezTo>
                <a:cubicBezTo>
                  <a:pt x="170" y="69"/>
                  <a:pt x="168" y="58"/>
                  <a:pt x="165" y="48"/>
                </a:cubicBezTo>
                <a:cubicBezTo>
                  <a:pt x="171" y="46"/>
                  <a:pt x="177" y="44"/>
                  <a:pt x="181" y="41"/>
                </a:cubicBezTo>
                <a:cubicBezTo>
                  <a:pt x="184" y="44"/>
                  <a:pt x="185" y="46"/>
                  <a:pt x="187" y="49"/>
                </a:cubicBezTo>
                <a:cubicBezTo>
                  <a:pt x="190" y="47"/>
                  <a:pt x="194" y="46"/>
                  <a:pt x="197" y="45"/>
                </a:cubicBezTo>
                <a:cubicBezTo>
                  <a:pt x="182" y="18"/>
                  <a:pt x="153" y="0"/>
                  <a:pt x="120" y="0"/>
                </a:cubicBezTo>
                <a:cubicBezTo>
                  <a:pt x="70" y="0"/>
                  <a:pt x="30" y="40"/>
                  <a:pt x="30" y="90"/>
                </a:cubicBezTo>
                <a:cubicBezTo>
                  <a:pt x="30" y="108"/>
                  <a:pt x="35" y="125"/>
                  <a:pt x="45" y="139"/>
                </a:cubicBezTo>
                <a:cubicBezTo>
                  <a:pt x="49" y="139"/>
                  <a:pt x="52" y="138"/>
                  <a:pt x="57" y="137"/>
                </a:cubicBezTo>
                <a:close/>
                <a:moveTo>
                  <a:pt x="177" y="35"/>
                </a:moveTo>
                <a:cubicBezTo>
                  <a:pt x="172" y="38"/>
                  <a:pt x="168" y="40"/>
                  <a:pt x="163" y="41"/>
                </a:cubicBezTo>
                <a:cubicBezTo>
                  <a:pt x="159" y="31"/>
                  <a:pt x="154" y="23"/>
                  <a:pt x="148" y="16"/>
                </a:cubicBezTo>
                <a:cubicBezTo>
                  <a:pt x="159" y="20"/>
                  <a:pt x="169" y="27"/>
                  <a:pt x="177" y="35"/>
                </a:cubicBezTo>
                <a:close/>
                <a:moveTo>
                  <a:pt x="123" y="11"/>
                </a:moveTo>
                <a:cubicBezTo>
                  <a:pt x="126" y="11"/>
                  <a:pt x="128" y="11"/>
                  <a:pt x="131" y="12"/>
                </a:cubicBezTo>
                <a:cubicBezTo>
                  <a:pt x="141" y="17"/>
                  <a:pt x="150" y="28"/>
                  <a:pt x="156" y="44"/>
                </a:cubicBezTo>
                <a:cubicBezTo>
                  <a:pt x="146" y="46"/>
                  <a:pt x="135" y="48"/>
                  <a:pt x="123" y="48"/>
                </a:cubicBezTo>
                <a:lnTo>
                  <a:pt x="123" y="11"/>
                </a:lnTo>
                <a:close/>
                <a:moveTo>
                  <a:pt x="116" y="86"/>
                </a:moveTo>
                <a:cubicBezTo>
                  <a:pt x="75" y="86"/>
                  <a:pt x="75" y="86"/>
                  <a:pt x="75" y="86"/>
                </a:cubicBezTo>
                <a:cubicBezTo>
                  <a:pt x="75" y="73"/>
                  <a:pt x="78" y="61"/>
                  <a:pt x="81" y="50"/>
                </a:cubicBezTo>
                <a:cubicBezTo>
                  <a:pt x="92" y="54"/>
                  <a:pt x="104" y="55"/>
                  <a:pt x="116" y="56"/>
                </a:cubicBezTo>
                <a:lnTo>
                  <a:pt x="116" y="86"/>
                </a:lnTo>
                <a:close/>
                <a:moveTo>
                  <a:pt x="108" y="12"/>
                </a:moveTo>
                <a:cubicBezTo>
                  <a:pt x="111" y="11"/>
                  <a:pt x="113" y="11"/>
                  <a:pt x="116" y="11"/>
                </a:cubicBezTo>
                <a:cubicBezTo>
                  <a:pt x="116" y="48"/>
                  <a:pt x="116" y="48"/>
                  <a:pt x="116" y="48"/>
                </a:cubicBezTo>
                <a:cubicBezTo>
                  <a:pt x="104" y="48"/>
                  <a:pt x="93" y="46"/>
                  <a:pt x="83" y="44"/>
                </a:cubicBezTo>
                <a:cubicBezTo>
                  <a:pt x="89" y="28"/>
                  <a:pt x="98" y="17"/>
                  <a:pt x="108" y="12"/>
                </a:cubicBezTo>
                <a:close/>
                <a:moveTo>
                  <a:pt x="91" y="16"/>
                </a:moveTo>
                <a:cubicBezTo>
                  <a:pt x="85" y="23"/>
                  <a:pt x="80" y="31"/>
                  <a:pt x="76" y="41"/>
                </a:cubicBezTo>
                <a:cubicBezTo>
                  <a:pt x="72" y="40"/>
                  <a:pt x="67" y="38"/>
                  <a:pt x="63" y="35"/>
                </a:cubicBezTo>
                <a:cubicBezTo>
                  <a:pt x="71" y="27"/>
                  <a:pt x="80" y="20"/>
                  <a:pt x="91" y="16"/>
                </a:cubicBezTo>
                <a:close/>
                <a:moveTo>
                  <a:pt x="58" y="41"/>
                </a:moveTo>
                <a:cubicBezTo>
                  <a:pt x="63" y="44"/>
                  <a:pt x="68" y="46"/>
                  <a:pt x="74" y="48"/>
                </a:cubicBezTo>
                <a:cubicBezTo>
                  <a:pt x="70" y="60"/>
                  <a:pt x="68" y="73"/>
                  <a:pt x="68" y="86"/>
                </a:cubicBezTo>
                <a:cubicBezTo>
                  <a:pt x="41" y="86"/>
                  <a:pt x="41" y="86"/>
                  <a:pt x="41" y="86"/>
                </a:cubicBezTo>
                <a:cubicBezTo>
                  <a:pt x="42" y="69"/>
                  <a:pt x="48" y="53"/>
                  <a:pt x="58" y="41"/>
                </a:cubicBezTo>
                <a:close/>
                <a:moveTo>
                  <a:pt x="199" y="106"/>
                </a:moveTo>
                <a:cubicBezTo>
                  <a:pt x="198" y="106"/>
                  <a:pt x="197" y="107"/>
                  <a:pt x="196" y="108"/>
                </a:cubicBezTo>
                <a:cubicBezTo>
                  <a:pt x="194" y="119"/>
                  <a:pt x="189" y="130"/>
                  <a:pt x="181" y="139"/>
                </a:cubicBezTo>
                <a:cubicBezTo>
                  <a:pt x="177" y="136"/>
                  <a:pt x="171" y="134"/>
                  <a:pt x="165" y="131"/>
                </a:cubicBezTo>
                <a:cubicBezTo>
                  <a:pt x="166" y="130"/>
                  <a:pt x="166" y="128"/>
                  <a:pt x="167" y="126"/>
                </a:cubicBezTo>
                <a:cubicBezTo>
                  <a:pt x="161" y="129"/>
                  <a:pt x="156" y="132"/>
                  <a:pt x="150" y="135"/>
                </a:cubicBezTo>
                <a:cubicBezTo>
                  <a:pt x="152" y="135"/>
                  <a:pt x="154" y="136"/>
                  <a:pt x="156" y="136"/>
                </a:cubicBezTo>
                <a:cubicBezTo>
                  <a:pt x="150" y="152"/>
                  <a:pt x="141" y="163"/>
                  <a:pt x="131" y="168"/>
                </a:cubicBezTo>
                <a:cubicBezTo>
                  <a:pt x="128" y="168"/>
                  <a:pt x="126" y="169"/>
                  <a:pt x="123" y="169"/>
                </a:cubicBezTo>
                <a:cubicBezTo>
                  <a:pt x="123" y="146"/>
                  <a:pt x="123" y="146"/>
                  <a:pt x="123" y="146"/>
                </a:cubicBezTo>
                <a:cubicBezTo>
                  <a:pt x="121" y="147"/>
                  <a:pt x="118" y="147"/>
                  <a:pt x="116" y="148"/>
                </a:cubicBezTo>
                <a:cubicBezTo>
                  <a:pt x="116" y="169"/>
                  <a:pt x="116" y="169"/>
                  <a:pt x="116" y="169"/>
                </a:cubicBezTo>
                <a:cubicBezTo>
                  <a:pt x="113" y="169"/>
                  <a:pt x="111" y="168"/>
                  <a:pt x="108" y="168"/>
                </a:cubicBezTo>
                <a:cubicBezTo>
                  <a:pt x="103" y="165"/>
                  <a:pt x="98" y="161"/>
                  <a:pt x="94" y="156"/>
                </a:cubicBezTo>
                <a:cubicBezTo>
                  <a:pt x="91" y="156"/>
                  <a:pt x="89" y="157"/>
                  <a:pt x="87" y="158"/>
                </a:cubicBezTo>
                <a:cubicBezTo>
                  <a:pt x="88" y="160"/>
                  <a:pt x="90" y="162"/>
                  <a:pt x="91" y="163"/>
                </a:cubicBezTo>
                <a:cubicBezTo>
                  <a:pt x="88" y="162"/>
                  <a:pt x="85" y="161"/>
                  <a:pt x="82" y="159"/>
                </a:cubicBezTo>
                <a:cubicBezTo>
                  <a:pt x="77" y="160"/>
                  <a:pt x="72" y="161"/>
                  <a:pt x="67" y="162"/>
                </a:cubicBezTo>
                <a:cubicBezTo>
                  <a:pt x="82" y="173"/>
                  <a:pt x="100" y="180"/>
                  <a:pt x="120" y="180"/>
                </a:cubicBezTo>
                <a:cubicBezTo>
                  <a:pt x="164" y="180"/>
                  <a:pt x="200" y="148"/>
                  <a:pt x="208" y="106"/>
                </a:cubicBezTo>
                <a:cubicBezTo>
                  <a:pt x="207" y="106"/>
                  <a:pt x="206" y="106"/>
                  <a:pt x="205" y="106"/>
                </a:cubicBezTo>
                <a:cubicBezTo>
                  <a:pt x="203" y="106"/>
                  <a:pt x="201" y="106"/>
                  <a:pt x="199" y="106"/>
                </a:cubicBezTo>
                <a:close/>
                <a:moveTo>
                  <a:pt x="148" y="163"/>
                </a:moveTo>
                <a:cubicBezTo>
                  <a:pt x="154" y="157"/>
                  <a:pt x="159" y="148"/>
                  <a:pt x="163" y="138"/>
                </a:cubicBezTo>
                <a:cubicBezTo>
                  <a:pt x="168" y="140"/>
                  <a:pt x="172" y="142"/>
                  <a:pt x="177" y="144"/>
                </a:cubicBezTo>
                <a:cubicBezTo>
                  <a:pt x="169" y="153"/>
                  <a:pt x="159" y="159"/>
                  <a:pt x="148" y="163"/>
                </a:cubicBezTo>
                <a:close/>
                <a:moveTo>
                  <a:pt x="228" y="75"/>
                </a:moveTo>
                <a:cubicBezTo>
                  <a:pt x="228" y="88"/>
                  <a:pt x="218" y="98"/>
                  <a:pt x="205" y="98"/>
                </a:cubicBezTo>
                <a:cubicBezTo>
                  <a:pt x="202" y="98"/>
                  <a:pt x="200" y="98"/>
                  <a:pt x="198" y="97"/>
                </a:cubicBezTo>
                <a:cubicBezTo>
                  <a:pt x="182" y="109"/>
                  <a:pt x="162" y="121"/>
                  <a:pt x="138" y="131"/>
                </a:cubicBezTo>
                <a:cubicBezTo>
                  <a:pt x="88" y="153"/>
                  <a:pt x="41" y="161"/>
                  <a:pt x="26" y="157"/>
                </a:cubicBezTo>
                <a:cubicBezTo>
                  <a:pt x="0" y="151"/>
                  <a:pt x="31" y="122"/>
                  <a:pt x="31" y="122"/>
                </a:cubicBezTo>
                <a:cubicBezTo>
                  <a:pt x="31" y="122"/>
                  <a:pt x="15" y="148"/>
                  <a:pt x="31" y="148"/>
                </a:cubicBezTo>
                <a:cubicBezTo>
                  <a:pt x="55" y="149"/>
                  <a:pt x="103" y="132"/>
                  <a:pt x="131" y="117"/>
                </a:cubicBezTo>
                <a:cubicBezTo>
                  <a:pt x="153" y="104"/>
                  <a:pt x="170" y="92"/>
                  <a:pt x="183" y="81"/>
                </a:cubicBezTo>
                <a:cubicBezTo>
                  <a:pt x="182" y="79"/>
                  <a:pt x="182" y="77"/>
                  <a:pt x="182" y="75"/>
                </a:cubicBezTo>
                <a:cubicBezTo>
                  <a:pt x="182" y="62"/>
                  <a:pt x="192" y="52"/>
                  <a:pt x="205" y="52"/>
                </a:cubicBezTo>
                <a:cubicBezTo>
                  <a:pt x="218" y="52"/>
                  <a:pt x="228" y="62"/>
                  <a:pt x="228" y="75"/>
                </a:cubicBezTo>
                <a:close/>
              </a:path>
            </a:pathLst>
          </a:custGeom>
          <a:solidFill>
            <a:schemeClr val="bg1"/>
          </a:solidFill>
          <a:ln>
            <a:noFill/>
          </a:ln>
        </p:spPr>
        <p:txBody>
          <a:bodyPr anchor="t" anchorCtr="0" bIns="45720" compatLnSpc="1" lIns="91440" numCol="1" rIns="91440" tIns="45720" vert="horz" wrap="square">
            <a:prstTxWarp prst="textNoShape">
              <a:avLst/>
            </a:prstTxWarp>
            <a:normAutofit/>
          </a:bodyPr>
          <a:lstStyle/>
          <a:p>
            <a:endParaRPr lang="en-US">
              <a:cs typeface="+mn-ea"/>
              <a:sym typeface="+mn-lt"/>
            </a:endParaRPr>
          </a:p>
        </p:txBody>
      </p:sp>
      <p:sp>
        <p:nvSpPr>
          <p:cNvPr id="35" name="文本框 34">
            <a:extLst>
              <a:ext uri="{FF2B5EF4-FFF2-40B4-BE49-F238E27FC236}">
                <a16:creationId xmlns:a16="http://schemas.microsoft.com/office/drawing/2014/main" id="{49DBA443-6641-411B-9749-BC0CDCDC012C}"/>
              </a:ext>
            </a:extLst>
          </p:cNvPr>
          <p:cNvSpPr txBox="1"/>
          <p:nvPr/>
        </p:nvSpPr>
        <p:spPr>
          <a:xfrm>
            <a:off x="2249730" y="1740884"/>
            <a:ext cx="8483584" cy="1325880"/>
          </a:xfrm>
          <a:prstGeom prst="rect">
            <a:avLst/>
          </a:prstGeom>
          <a:noFill/>
        </p:spPr>
        <p:txBody>
          <a:bodyPr rtlCol="0" wrap="square">
            <a:spAutoFit/>
          </a:bodyPr>
          <a:lstStyle/>
          <a:p>
            <a:pPr>
              <a:lnSpc>
                <a:spcPct val="150000"/>
              </a:lnSpc>
            </a:pPr>
            <a:r>
              <a:rPr altLang="en-US" lang="zh-CN">
                <a:solidFill>
                  <a:srgbClr val="1A2C2B"/>
                </a:solidFill>
                <a:cs typeface="+mn-ea"/>
                <a:sym typeface="+mn-lt"/>
              </a:rPr>
              <a:t>于紧急事件的善后处理，一方面要考虑如何弥补损失和消除事件后遗症；另一方面，要总结紧急事件处理过程，评估应急方案的有效性，改进组织、制度和流程，提高项目应对紧急事件的能力。</a:t>
            </a:r>
          </a:p>
        </p:txBody>
      </p:sp>
      <p:sp>
        <p:nvSpPr>
          <p:cNvPr id="36" name="文本框 35">
            <a:extLst>
              <a:ext uri="{FF2B5EF4-FFF2-40B4-BE49-F238E27FC236}">
                <a16:creationId xmlns:a16="http://schemas.microsoft.com/office/drawing/2014/main" id="{424F6931-7150-4327-8E52-028FC407B7DD}"/>
              </a:ext>
            </a:extLst>
          </p:cNvPr>
          <p:cNvSpPr txBox="1"/>
          <p:nvPr/>
        </p:nvSpPr>
        <p:spPr>
          <a:xfrm>
            <a:off x="2325930" y="3771261"/>
            <a:ext cx="8407384" cy="1325880"/>
          </a:xfrm>
          <a:prstGeom prst="rect">
            <a:avLst/>
          </a:prstGeom>
          <a:noFill/>
        </p:spPr>
        <p:txBody>
          <a:bodyPr rtlCol="0" wrap="square">
            <a:spAutoFit/>
          </a:bodyPr>
          <a:lstStyle/>
          <a:p>
            <a:pPr>
              <a:lnSpc>
                <a:spcPct val="150000"/>
              </a:lnSpc>
            </a:pPr>
            <a:r>
              <a:rPr altLang="en-US" lang="zh-CN">
                <a:solidFill>
                  <a:srgbClr val="1A2C2B"/>
                </a:solidFill>
                <a:cs typeface="+mn-ea"/>
                <a:sym typeface="+mn-lt"/>
              </a:rPr>
              <a:t>为加强应急预案的效用、价值，提高我们应对突发事件的意识和应急处理能力，强化应对各类突发紧急事件的技能和抢救处理方法。全面提升应对重大突发事件的能力，确保一旦发生突发事件</a:t>
            </a:r>
          </a:p>
        </p:txBody>
      </p:sp>
      <p:sp>
        <p:nvSpPr>
          <p:cNvPr id="38" name="文本框 37">
            <a:extLst>
              <a:ext uri="{FF2B5EF4-FFF2-40B4-BE49-F238E27FC236}">
                <a16:creationId xmlns:a16="http://schemas.microsoft.com/office/drawing/2014/main" id="{9E019848-0B49-4885-8ADE-38AEEF989924}"/>
              </a:ext>
            </a:extLst>
          </p:cNvPr>
          <p:cNvSpPr txBox="1"/>
          <p:nvPr/>
        </p:nvSpPr>
        <p:spPr>
          <a:xfrm>
            <a:off x="1542159" y="491490"/>
            <a:ext cx="2596931" cy="518160"/>
          </a:xfrm>
          <a:prstGeom prst="rect">
            <a:avLst/>
          </a:prstGeom>
          <a:noFill/>
          <a:ln>
            <a:noFill/>
          </a:ln>
        </p:spPr>
        <p:txBody>
          <a:bodyPr rtlCol="0" wrap="square">
            <a:spAutoFit/>
          </a:bodyPr>
          <a:lstStyle/>
          <a:p>
            <a:pPr algn="dist"/>
            <a:r>
              <a:rPr altLang="en-US" b="1" lang="zh-CN" sz="2800">
                <a:solidFill>
                  <a:srgbClr val="C00000"/>
                </a:solidFill>
                <a:cs typeface="+mn-ea"/>
                <a:sym typeface="+mn-lt"/>
              </a:rPr>
              <a:t>安全操作规范</a:t>
            </a:r>
          </a:p>
        </p:txBody>
      </p:sp>
      <p:grpSp>
        <p:nvGrpSpPr>
          <p:cNvPr id="39" name="组合 38">
            <a:extLst>
              <a:ext uri="{FF2B5EF4-FFF2-40B4-BE49-F238E27FC236}">
                <a16:creationId xmlns:a16="http://schemas.microsoft.com/office/drawing/2014/main" id="{59C6A4A8-3161-4600-92FB-51CCF6A3D0F6}"/>
              </a:ext>
            </a:extLst>
          </p:cNvPr>
          <p:cNvGrpSpPr/>
          <p:nvPr/>
        </p:nvGrpSpPr>
        <p:grpSpPr>
          <a:xfrm>
            <a:off x="847425" y="597201"/>
            <a:ext cx="567789" cy="234124"/>
            <a:chOff x="3643407" y="798627"/>
            <a:chExt cx="567789" cy="234124"/>
          </a:xfrm>
          <a:solidFill>
            <a:srgbClr val="C00000"/>
          </a:solidFill>
        </p:grpSpPr>
        <p:grpSp>
          <p:nvGrpSpPr>
            <p:cNvPr id="40" name="íṡļíḍe">
              <a:extLst>
                <a:ext uri="{FF2B5EF4-FFF2-40B4-BE49-F238E27FC236}">
                  <a16:creationId xmlns:a16="http://schemas.microsoft.com/office/drawing/2014/main" id="{1608E49A-837A-4CF2-9B40-6A54F5044068}"/>
                </a:ext>
              </a:extLst>
            </p:cNvPr>
            <p:cNvGrpSpPr/>
            <p:nvPr/>
          </p:nvGrpSpPr>
          <p:grpSpPr>
            <a:xfrm>
              <a:off x="3643407" y="798627"/>
              <a:ext cx="194460" cy="234124"/>
              <a:chOff x="6932220" y="2026513"/>
              <a:chExt cx="194460" cy="234124"/>
            </a:xfrm>
            <a:grpFill/>
          </p:grpSpPr>
          <p:sp>
            <p:nvSpPr>
              <p:cNvPr id="47" name="îSḻíḍé">
                <a:extLst>
                  <a:ext uri="{FF2B5EF4-FFF2-40B4-BE49-F238E27FC236}">
                    <a16:creationId xmlns:a16="http://schemas.microsoft.com/office/drawing/2014/main" id="{4BA9C054-0B37-41B6-9167-F7D68F256796}"/>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48" name="íṧliḍè">
                <a:extLst>
                  <a:ext uri="{FF2B5EF4-FFF2-40B4-BE49-F238E27FC236}">
                    <a16:creationId xmlns:a16="http://schemas.microsoft.com/office/drawing/2014/main" id="{5831162D-4409-4C54-8230-E1E25FE8F2C8}"/>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41" name="íṡļíḍe">
              <a:extLst>
                <a:ext uri="{FF2B5EF4-FFF2-40B4-BE49-F238E27FC236}">
                  <a16:creationId xmlns:a16="http://schemas.microsoft.com/office/drawing/2014/main" id="{0E7E9B0C-B589-4F06-8278-26F59B6D836B}"/>
                </a:ext>
              </a:extLst>
            </p:cNvPr>
            <p:cNvGrpSpPr/>
            <p:nvPr/>
          </p:nvGrpSpPr>
          <p:grpSpPr>
            <a:xfrm>
              <a:off x="3837866" y="798627"/>
              <a:ext cx="194460" cy="234124"/>
              <a:chOff x="6932220" y="2026513"/>
              <a:chExt cx="194460" cy="234124"/>
            </a:xfrm>
            <a:grpFill/>
          </p:grpSpPr>
          <p:sp>
            <p:nvSpPr>
              <p:cNvPr id="45" name="îSḻíḍé">
                <a:extLst>
                  <a:ext uri="{FF2B5EF4-FFF2-40B4-BE49-F238E27FC236}">
                    <a16:creationId xmlns:a16="http://schemas.microsoft.com/office/drawing/2014/main" id="{4FBEAB6A-05EC-4830-B4AF-9C3E298A5715}"/>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46" name="íṧliḍè">
                <a:extLst>
                  <a:ext uri="{FF2B5EF4-FFF2-40B4-BE49-F238E27FC236}">
                    <a16:creationId xmlns:a16="http://schemas.microsoft.com/office/drawing/2014/main" id="{031551D7-39DB-46A1-8299-605ED4BDCB0C}"/>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42" name="íṡļíḍe">
              <a:extLst>
                <a:ext uri="{FF2B5EF4-FFF2-40B4-BE49-F238E27FC236}">
                  <a16:creationId xmlns:a16="http://schemas.microsoft.com/office/drawing/2014/main" id="{43AAC1DC-7BAC-46FE-B981-BFBE19AE2AFE}"/>
                </a:ext>
              </a:extLst>
            </p:cNvPr>
            <p:cNvGrpSpPr/>
            <p:nvPr/>
          </p:nvGrpSpPr>
          <p:grpSpPr>
            <a:xfrm>
              <a:off x="4016736" y="798627"/>
              <a:ext cx="194460" cy="234124"/>
              <a:chOff x="6932220" y="2026513"/>
              <a:chExt cx="194460" cy="234124"/>
            </a:xfrm>
            <a:grpFill/>
          </p:grpSpPr>
          <p:sp>
            <p:nvSpPr>
              <p:cNvPr id="43" name="îSḻíḍé">
                <a:extLst>
                  <a:ext uri="{FF2B5EF4-FFF2-40B4-BE49-F238E27FC236}">
                    <a16:creationId xmlns:a16="http://schemas.microsoft.com/office/drawing/2014/main" id="{253B489B-BFCC-41C0-AB36-608259C3F03D}"/>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44" name="íṧliḍè">
                <a:extLst>
                  <a:ext uri="{FF2B5EF4-FFF2-40B4-BE49-F238E27FC236}">
                    <a16:creationId xmlns:a16="http://schemas.microsoft.com/office/drawing/2014/main" id="{55BD5B7A-1F65-4AC1-99DC-2B9D985E097E}"/>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sp>
        <p:nvSpPr>
          <p:cNvPr id="49" name="矩形 48">
            <a:extLst>
              <a:ext uri="{FF2B5EF4-FFF2-40B4-BE49-F238E27FC236}">
                <a16:creationId xmlns:a16="http://schemas.microsoft.com/office/drawing/2014/main" id="{9B06F4BD-BBD6-4199-BEA2-5159A35CCEBC}"/>
              </a:ext>
            </a:extLst>
          </p:cNvPr>
          <p:cNvSpPr/>
          <p:nvPr/>
        </p:nvSpPr>
        <p:spPr>
          <a:xfrm>
            <a:off x="4147632" y="608895"/>
            <a:ext cx="2646482" cy="304800"/>
          </a:xfrm>
          <a:prstGeom prst="rect">
            <a:avLst/>
          </a:prstGeom>
        </p:spPr>
        <p:txBody>
          <a:bodyPr wrap="square">
            <a:spAutoFit/>
          </a:bodyPr>
          <a:lstStyle/>
          <a:p>
            <a:pPr algn="dist"/>
            <a:r>
              <a:rPr altLang="zh-CN" lang="en-US" sz="1400">
                <a:solidFill>
                  <a:srgbClr val="1A2C2B"/>
                </a:solidFill>
              </a:rPr>
              <a:t>Safety operation training</a:t>
            </a:r>
          </a:p>
        </p:txBody>
      </p:sp>
      <p:sp>
        <p:nvSpPr>
          <p:cNvPr id="2" name="泪滴形 1">
            <a:extLst>
              <a:ext uri="{FF2B5EF4-FFF2-40B4-BE49-F238E27FC236}">
                <a16:creationId xmlns:a16="http://schemas.microsoft.com/office/drawing/2014/main" id="{7251C613-50C9-4EEB-A611-75C50DD6DA25}"/>
              </a:ext>
            </a:extLst>
          </p:cNvPr>
          <p:cNvSpPr/>
          <p:nvPr/>
        </p:nvSpPr>
        <p:spPr>
          <a:xfrm rot="2320378">
            <a:off x="1435936" y="2078217"/>
            <a:ext cx="554738" cy="554738"/>
          </a:xfrm>
          <a:prstGeom prst="teardrop">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0" name="泪滴形 49">
            <a:extLst>
              <a:ext uri="{FF2B5EF4-FFF2-40B4-BE49-F238E27FC236}">
                <a16:creationId xmlns:a16="http://schemas.microsoft.com/office/drawing/2014/main" id="{46ABB92F-A083-446D-AFB3-C836A3CF6CC1}"/>
              </a:ext>
            </a:extLst>
          </p:cNvPr>
          <p:cNvSpPr/>
          <p:nvPr/>
        </p:nvSpPr>
        <p:spPr>
          <a:xfrm rot="2320378">
            <a:off x="1435936" y="4081413"/>
            <a:ext cx="554738" cy="554738"/>
          </a:xfrm>
          <a:prstGeom prst="teardrop">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51" name="直接连接符 50">
            <a:extLst>
              <a:ext uri="{FF2B5EF4-FFF2-40B4-BE49-F238E27FC236}">
                <a16:creationId xmlns:a16="http://schemas.microsoft.com/office/drawing/2014/main" id="{5E31FE59-2098-4833-8F64-BFF0FEBD56CB}"/>
              </a:ext>
            </a:extLst>
          </p:cNvPr>
          <p:cNvCxnSpPr/>
          <p:nvPr/>
        </p:nvCxnSpPr>
        <p:spPr>
          <a:xfrm>
            <a:off x="1573228" y="3429000"/>
            <a:ext cx="9506841" cy="0"/>
          </a:xfrm>
          <a:prstGeom prst="line">
            <a:avLst/>
          </a:prstGeom>
          <a:ln cap="rnd" w="3175">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spTree>
    <p:custDataLst>
      <p:tags r:id="rId2"/>
    </p:custDataLst>
    <p:extLst>
      <p:ext uri="{BB962C8B-B14F-4D97-AF65-F5344CB8AC3E}">
        <p14:creationId val="2264859415"/>
      </p:ext>
    </p:extLst>
  </p:cSld>
  <p:clrMapOvr>
    <a:masterClrMapping/>
  </p:clrMapOvr>
  <p:transition advTm="3000" spd="slow">
    <p:push dir="u"/>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8">
                                  <p:stCondLst>
                                    <p:cond delay="0"/>
                                  </p:stCondLst>
                                  <p:childTnLst>
                                    <p:set>
                                      <p:cBhvr>
                                        <p:cTn dur="1" fill="hold" id="6">
                                          <p:stCondLst>
                                            <p:cond delay="0"/>
                                          </p:stCondLst>
                                        </p:cTn>
                                        <p:tgtEl>
                                          <p:spTgt spid="39"/>
                                        </p:tgtEl>
                                        <p:attrNameLst>
                                          <p:attrName>style.visibility</p:attrName>
                                        </p:attrNameLst>
                                      </p:cBhvr>
                                      <p:to>
                                        <p:strVal val="visible"/>
                                      </p:to>
                                    </p:set>
                                    <p:anim calcmode="lin" valueType="num">
                                      <p:cBhvr additive="base">
                                        <p:cTn dur="500" fill="hold" id="7"/>
                                        <p:tgtEl>
                                          <p:spTgt spid="39"/>
                                        </p:tgtEl>
                                        <p:attrNameLst>
                                          <p:attrName>ppt_x</p:attrName>
                                        </p:attrNameLst>
                                      </p:cBhvr>
                                      <p:tavLst>
                                        <p:tav tm="0">
                                          <p:val>
                                            <p:strVal val="0-#ppt_w/2"/>
                                          </p:val>
                                        </p:tav>
                                        <p:tav tm="100000">
                                          <p:val>
                                            <p:strVal val="#ppt_x"/>
                                          </p:val>
                                        </p:tav>
                                      </p:tavLst>
                                    </p:anim>
                                    <p:anim calcmode="lin" valueType="num">
                                      <p:cBhvr additive="base">
                                        <p:cTn dur="500" fill="hold" id="8"/>
                                        <p:tgtEl>
                                          <p:spTgt spid="39"/>
                                        </p:tgtEl>
                                        <p:attrNameLst>
                                          <p:attrName>ppt_y</p:attrName>
                                        </p:attrNameLst>
                                      </p:cBhvr>
                                      <p:tavLst>
                                        <p:tav tm="0">
                                          <p:val>
                                            <p:strVal val="#ppt_y"/>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2" presetSubtype="8">
                                  <p:stCondLst>
                                    <p:cond delay="0"/>
                                  </p:stCondLst>
                                  <p:childTnLst>
                                    <p:set>
                                      <p:cBhvr>
                                        <p:cTn dur="1" fill="hold" id="12">
                                          <p:stCondLst>
                                            <p:cond delay="0"/>
                                          </p:stCondLst>
                                        </p:cTn>
                                        <p:tgtEl>
                                          <p:spTgt spid="38"/>
                                        </p:tgtEl>
                                        <p:attrNameLst>
                                          <p:attrName>style.visibility</p:attrName>
                                        </p:attrNameLst>
                                      </p:cBhvr>
                                      <p:to>
                                        <p:strVal val="visible"/>
                                      </p:to>
                                    </p:set>
                                    <p:animEffect filter="wipe(left)" transition="in">
                                      <p:cBhvr>
                                        <p:cTn dur="500" id="13"/>
                                        <p:tgtEl>
                                          <p:spTgt spid="38"/>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42" presetSubtype="0">
                                  <p:stCondLst>
                                    <p:cond delay="0"/>
                                  </p:stCondLst>
                                  <p:childTnLst>
                                    <p:set>
                                      <p:cBhvr>
                                        <p:cTn dur="1" fill="hold" id="17">
                                          <p:stCondLst>
                                            <p:cond delay="0"/>
                                          </p:stCondLst>
                                        </p:cTn>
                                        <p:tgtEl>
                                          <p:spTgt spid="49"/>
                                        </p:tgtEl>
                                        <p:attrNameLst>
                                          <p:attrName>style.visibility</p:attrName>
                                        </p:attrNameLst>
                                      </p:cBhvr>
                                      <p:to>
                                        <p:strVal val="visible"/>
                                      </p:to>
                                    </p:set>
                                    <p:animEffect filter="fade" transition="in">
                                      <p:cBhvr>
                                        <p:cTn dur="1000" id="18"/>
                                        <p:tgtEl>
                                          <p:spTgt spid="49"/>
                                        </p:tgtEl>
                                      </p:cBhvr>
                                    </p:animEffect>
                                    <p:anim calcmode="lin" valueType="num">
                                      <p:cBhvr>
                                        <p:cTn dur="1000" fill="hold" id="19"/>
                                        <p:tgtEl>
                                          <p:spTgt spid="49"/>
                                        </p:tgtEl>
                                        <p:attrNameLst>
                                          <p:attrName>ppt_x</p:attrName>
                                        </p:attrNameLst>
                                      </p:cBhvr>
                                      <p:tavLst>
                                        <p:tav tm="0">
                                          <p:val>
                                            <p:strVal val="#ppt_x"/>
                                          </p:val>
                                        </p:tav>
                                        <p:tav tm="100000">
                                          <p:val>
                                            <p:strVal val="#ppt_x"/>
                                          </p:val>
                                        </p:tav>
                                      </p:tavLst>
                                    </p:anim>
                                    <p:anim calcmode="lin" valueType="num">
                                      <p:cBhvr>
                                        <p:cTn dur="1000" fill="hold" id="20"/>
                                        <p:tgtEl>
                                          <p:spTgt spid="49"/>
                                        </p:tgtEl>
                                        <p:attrNameLst>
                                          <p:attrName>ppt_y</p:attrName>
                                        </p:attrNameLst>
                                      </p:cBhvr>
                                      <p:tavLst>
                                        <p:tav tm="0">
                                          <p:val>
                                            <p:strVal val="#ppt_y+.1"/>
                                          </p:val>
                                        </p:tav>
                                        <p:tav tm="100000">
                                          <p:val>
                                            <p:strVal val="#ppt_y"/>
                                          </p:val>
                                        </p:tav>
                                      </p:tavLst>
                                    </p:anim>
                                  </p:childTnLst>
                                </p:cTn>
                              </p:par>
                            </p:childTnLst>
                          </p:cTn>
                        </p:par>
                      </p:childTnLst>
                    </p:cTn>
                  </p:par>
                  <p:par>
                    <p:cTn fill="hold" id="21" nodeType="clickPar">
                      <p:stCondLst>
                        <p:cond delay="indefinite"/>
                      </p:stCondLst>
                      <p:childTnLst>
                        <p:par>
                          <p:cTn fill="hold" id="22" nodeType="afterGroup">
                            <p:stCondLst>
                              <p:cond delay="0"/>
                            </p:stCondLst>
                            <p:childTnLst>
                              <p:par>
                                <p:cTn fill="hold" grpId="0" id="23" nodeType="clickEffect" presetClass="entr" presetID="31" presetSubtype="0">
                                  <p:stCondLst>
                                    <p:cond delay="0"/>
                                  </p:stCondLst>
                                  <p:childTnLst>
                                    <p:set>
                                      <p:cBhvr>
                                        <p:cTn dur="1" fill="hold" id="24">
                                          <p:stCondLst>
                                            <p:cond delay="0"/>
                                          </p:stCondLst>
                                        </p:cTn>
                                        <p:tgtEl>
                                          <p:spTgt spid="2"/>
                                        </p:tgtEl>
                                        <p:attrNameLst>
                                          <p:attrName>style.visibility</p:attrName>
                                        </p:attrNameLst>
                                      </p:cBhvr>
                                      <p:to>
                                        <p:strVal val="visible"/>
                                      </p:to>
                                    </p:set>
                                    <p:anim calcmode="lin" valueType="num">
                                      <p:cBhvr>
                                        <p:cTn dur="1000" fill="hold" id="25"/>
                                        <p:tgtEl>
                                          <p:spTgt spid="2"/>
                                        </p:tgtEl>
                                        <p:attrNameLst>
                                          <p:attrName>ppt_w</p:attrName>
                                        </p:attrNameLst>
                                      </p:cBhvr>
                                      <p:tavLst>
                                        <p:tav tm="0">
                                          <p:val>
                                            <p:fltVal val="0"/>
                                          </p:val>
                                        </p:tav>
                                        <p:tav tm="100000">
                                          <p:val>
                                            <p:strVal val="#ppt_w"/>
                                          </p:val>
                                        </p:tav>
                                      </p:tavLst>
                                    </p:anim>
                                    <p:anim calcmode="lin" valueType="num">
                                      <p:cBhvr>
                                        <p:cTn dur="1000" fill="hold" id="26"/>
                                        <p:tgtEl>
                                          <p:spTgt spid="2"/>
                                        </p:tgtEl>
                                        <p:attrNameLst>
                                          <p:attrName>ppt_h</p:attrName>
                                        </p:attrNameLst>
                                      </p:cBhvr>
                                      <p:tavLst>
                                        <p:tav tm="0">
                                          <p:val>
                                            <p:fltVal val="0"/>
                                          </p:val>
                                        </p:tav>
                                        <p:tav tm="100000">
                                          <p:val>
                                            <p:strVal val="#ppt_h"/>
                                          </p:val>
                                        </p:tav>
                                      </p:tavLst>
                                    </p:anim>
                                    <p:anim calcmode="lin" valueType="num">
                                      <p:cBhvr>
                                        <p:cTn dur="1000" fill="hold" id="27"/>
                                        <p:tgtEl>
                                          <p:spTgt spid="2"/>
                                        </p:tgtEl>
                                        <p:attrNameLst>
                                          <p:attrName>style.rotation</p:attrName>
                                        </p:attrNameLst>
                                      </p:cBhvr>
                                      <p:tavLst>
                                        <p:tav tm="0">
                                          <p:val>
                                            <p:fltVal val="90"/>
                                          </p:val>
                                        </p:tav>
                                        <p:tav tm="100000">
                                          <p:val>
                                            <p:fltVal val="0"/>
                                          </p:val>
                                        </p:tav>
                                      </p:tavLst>
                                    </p:anim>
                                    <p:animEffect filter="fade" transition="in">
                                      <p:cBhvr>
                                        <p:cTn dur="1000" id="28"/>
                                        <p:tgtEl>
                                          <p:spTgt spid="2"/>
                                        </p:tgtEl>
                                      </p:cBhvr>
                                    </p:animEffect>
                                  </p:childTnLst>
                                </p:cTn>
                              </p:par>
                            </p:childTnLst>
                          </p:cTn>
                        </p:par>
                      </p:childTnLst>
                    </p:cTn>
                  </p:par>
                  <p:par>
                    <p:cTn fill="hold" id="29" nodeType="clickPar">
                      <p:stCondLst>
                        <p:cond delay="indefinite"/>
                      </p:stCondLst>
                      <p:childTnLst>
                        <p:par>
                          <p:cTn fill="hold" id="30" nodeType="afterGroup">
                            <p:stCondLst>
                              <p:cond delay="0"/>
                            </p:stCondLst>
                            <p:childTnLst>
                              <p:par>
                                <p:cTn fill="hold" grpId="0" id="31" nodeType="clickEffect" presetClass="entr" presetID="42" presetSubtype="0">
                                  <p:stCondLst>
                                    <p:cond delay="0"/>
                                  </p:stCondLst>
                                  <p:childTnLst>
                                    <p:set>
                                      <p:cBhvr>
                                        <p:cTn dur="1" fill="hold" id="32">
                                          <p:stCondLst>
                                            <p:cond delay="0"/>
                                          </p:stCondLst>
                                        </p:cTn>
                                        <p:tgtEl>
                                          <p:spTgt spid="35"/>
                                        </p:tgtEl>
                                        <p:attrNameLst>
                                          <p:attrName>style.visibility</p:attrName>
                                        </p:attrNameLst>
                                      </p:cBhvr>
                                      <p:to>
                                        <p:strVal val="visible"/>
                                      </p:to>
                                    </p:set>
                                    <p:animEffect filter="fade" transition="in">
                                      <p:cBhvr>
                                        <p:cTn dur="1000" id="33"/>
                                        <p:tgtEl>
                                          <p:spTgt spid="35"/>
                                        </p:tgtEl>
                                      </p:cBhvr>
                                    </p:animEffect>
                                    <p:anim calcmode="lin" valueType="num">
                                      <p:cBhvr>
                                        <p:cTn dur="1000" fill="hold" id="34"/>
                                        <p:tgtEl>
                                          <p:spTgt spid="35"/>
                                        </p:tgtEl>
                                        <p:attrNameLst>
                                          <p:attrName>ppt_x</p:attrName>
                                        </p:attrNameLst>
                                      </p:cBhvr>
                                      <p:tavLst>
                                        <p:tav tm="0">
                                          <p:val>
                                            <p:strVal val="#ppt_x"/>
                                          </p:val>
                                        </p:tav>
                                        <p:tav tm="100000">
                                          <p:val>
                                            <p:strVal val="#ppt_x"/>
                                          </p:val>
                                        </p:tav>
                                      </p:tavLst>
                                    </p:anim>
                                    <p:anim calcmode="lin" valueType="num">
                                      <p:cBhvr>
                                        <p:cTn dur="1000" fill="hold" id="35"/>
                                        <p:tgtEl>
                                          <p:spTgt spid="35"/>
                                        </p:tgtEl>
                                        <p:attrNameLst>
                                          <p:attrName>ppt_y</p:attrName>
                                        </p:attrNameLst>
                                      </p:cBhvr>
                                      <p:tavLst>
                                        <p:tav tm="0">
                                          <p:val>
                                            <p:strVal val="#ppt_y+.1"/>
                                          </p:val>
                                        </p:tav>
                                        <p:tav tm="100000">
                                          <p:val>
                                            <p:strVal val="#ppt_y"/>
                                          </p:val>
                                        </p:tav>
                                      </p:tavLst>
                                    </p:anim>
                                  </p:childTnLst>
                                </p:cTn>
                              </p:par>
                            </p:childTnLst>
                          </p:cTn>
                        </p:par>
                      </p:childTnLst>
                    </p:cTn>
                  </p:par>
                  <p:par>
                    <p:cTn fill="hold" id="36" nodeType="clickPar">
                      <p:stCondLst>
                        <p:cond delay="indefinite"/>
                      </p:stCondLst>
                      <p:childTnLst>
                        <p:par>
                          <p:cTn fill="hold" id="37" nodeType="afterGroup">
                            <p:stCondLst>
                              <p:cond delay="0"/>
                            </p:stCondLst>
                            <p:childTnLst>
                              <p:par>
                                <p:cTn fill="hold" id="38" nodeType="clickEffect" presetClass="entr" presetID="10" presetSubtype="0">
                                  <p:stCondLst>
                                    <p:cond delay="0"/>
                                  </p:stCondLst>
                                  <p:childTnLst>
                                    <p:set>
                                      <p:cBhvr>
                                        <p:cTn dur="1" fill="hold" id="39">
                                          <p:stCondLst>
                                            <p:cond delay="0"/>
                                          </p:stCondLst>
                                        </p:cTn>
                                        <p:tgtEl>
                                          <p:spTgt spid="51"/>
                                        </p:tgtEl>
                                        <p:attrNameLst>
                                          <p:attrName>style.visibility</p:attrName>
                                        </p:attrNameLst>
                                      </p:cBhvr>
                                      <p:to>
                                        <p:strVal val="visible"/>
                                      </p:to>
                                    </p:set>
                                    <p:animEffect filter="fade" transition="in">
                                      <p:cBhvr>
                                        <p:cTn dur="500" id="40"/>
                                        <p:tgtEl>
                                          <p:spTgt spid="51"/>
                                        </p:tgtEl>
                                      </p:cBhvr>
                                    </p:animEffect>
                                  </p:childTnLst>
                                </p:cTn>
                              </p:par>
                            </p:childTnLst>
                          </p:cTn>
                        </p:par>
                      </p:childTnLst>
                    </p:cTn>
                  </p:par>
                  <p:par>
                    <p:cTn fill="hold" id="41" nodeType="clickPar">
                      <p:stCondLst>
                        <p:cond delay="indefinite"/>
                      </p:stCondLst>
                      <p:childTnLst>
                        <p:par>
                          <p:cTn fill="hold" id="42" nodeType="afterGroup">
                            <p:stCondLst>
                              <p:cond delay="0"/>
                            </p:stCondLst>
                            <p:childTnLst>
                              <p:par>
                                <p:cTn fill="hold" grpId="0" id="43" nodeType="clickEffect" presetClass="entr" presetID="31" presetSubtype="0">
                                  <p:stCondLst>
                                    <p:cond delay="0"/>
                                  </p:stCondLst>
                                  <p:childTnLst>
                                    <p:set>
                                      <p:cBhvr>
                                        <p:cTn dur="1" fill="hold" id="44">
                                          <p:stCondLst>
                                            <p:cond delay="0"/>
                                          </p:stCondLst>
                                        </p:cTn>
                                        <p:tgtEl>
                                          <p:spTgt spid="50"/>
                                        </p:tgtEl>
                                        <p:attrNameLst>
                                          <p:attrName>style.visibility</p:attrName>
                                        </p:attrNameLst>
                                      </p:cBhvr>
                                      <p:to>
                                        <p:strVal val="visible"/>
                                      </p:to>
                                    </p:set>
                                    <p:anim calcmode="lin" valueType="num">
                                      <p:cBhvr>
                                        <p:cTn dur="1000" fill="hold" id="45"/>
                                        <p:tgtEl>
                                          <p:spTgt spid="50"/>
                                        </p:tgtEl>
                                        <p:attrNameLst>
                                          <p:attrName>ppt_w</p:attrName>
                                        </p:attrNameLst>
                                      </p:cBhvr>
                                      <p:tavLst>
                                        <p:tav tm="0">
                                          <p:val>
                                            <p:fltVal val="0"/>
                                          </p:val>
                                        </p:tav>
                                        <p:tav tm="100000">
                                          <p:val>
                                            <p:strVal val="#ppt_w"/>
                                          </p:val>
                                        </p:tav>
                                      </p:tavLst>
                                    </p:anim>
                                    <p:anim calcmode="lin" valueType="num">
                                      <p:cBhvr>
                                        <p:cTn dur="1000" fill="hold" id="46"/>
                                        <p:tgtEl>
                                          <p:spTgt spid="50"/>
                                        </p:tgtEl>
                                        <p:attrNameLst>
                                          <p:attrName>ppt_h</p:attrName>
                                        </p:attrNameLst>
                                      </p:cBhvr>
                                      <p:tavLst>
                                        <p:tav tm="0">
                                          <p:val>
                                            <p:fltVal val="0"/>
                                          </p:val>
                                        </p:tav>
                                        <p:tav tm="100000">
                                          <p:val>
                                            <p:strVal val="#ppt_h"/>
                                          </p:val>
                                        </p:tav>
                                      </p:tavLst>
                                    </p:anim>
                                    <p:anim calcmode="lin" valueType="num">
                                      <p:cBhvr>
                                        <p:cTn dur="1000" fill="hold" id="47"/>
                                        <p:tgtEl>
                                          <p:spTgt spid="50"/>
                                        </p:tgtEl>
                                        <p:attrNameLst>
                                          <p:attrName>style.rotation</p:attrName>
                                        </p:attrNameLst>
                                      </p:cBhvr>
                                      <p:tavLst>
                                        <p:tav tm="0">
                                          <p:val>
                                            <p:fltVal val="90"/>
                                          </p:val>
                                        </p:tav>
                                        <p:tav tm="100000">
                                          <p:val>
                                            <p:fltVal val="0"/>
                                          </p:val>
                                        </p:tav>
                                      </p:tavLst>
                                    </p:anim>
                                    <p:animEffect filter="fade" transition="in">
                                      <p:cBhvr>
                                        <p:cTn dur="1000" id="48"/>
                                        <p:tgtEl>
                                          <p:spTgt spid="50"/>
                                        </p:tgtEl>
                                      </p:cBhvr>
                                    </p:animEffect>
                                  </p:childTnLst>
                                </p:cTn>
                              </p:par>
                            </p:childTnLst>
                          </p:cTn>
                        </p:par>
                      </p:childTnLst>
                    </p:cTn>
                  </p:par>
                  <p:par>
                    <p:cTn fill="hold" id="49" nodeType="clickPar">
                      <p:stCondLst>
                        <p:cond delay="indefinite"/>
                      </p:stCondLst>
                      <p:childTnLst>
                        <p:par>
                          <p:cTn fill="hold" id="50" nodeType="afterGroup">
                            <p:stCondLst>
                              <p:cond delay="0"/>
                            </p:stCondLst>
                            <p:childTnLst>
                              <p:par>
                                <p:cTn fill="hold" grpId="0" id="51" nodeType="clickEffect" presetClass="entr" presetID="42" presetSubtype="0">
                                  <p:stCondLst>
                                    <p:cond delay="0"/>
                                  </p:stCondLst>
                                  <p:childTnLst>
                                    <p:set>
                                      <p:cBhvr>
                                        <p:cTn dur="1" fill="hold" id="52">
                                          <p:stCondLst>
                                            <p:cond delay="0"/>
                                          </p:stCondLst>
                                        </p:cTn>
                                        <p:tgtEl>
                                          <p:spTgt spid="36"/>
                                        </p:tgtEl>
                                        <p:attrNameLst>
                                          <p:attrName>style.visibility</p:attrName>
                                        </p:attrNameLst>
                                      </p:cBhvr>
                                      <p:to>
                                        <p:strVal val="visible"/>
                                      </p:to>
                                    </p:set>
                                    <p:animEffect filter="fade" transition="in">
                                      <p:cBhvr>
                                        <p:cTn dur="1000" id="53"/>
                                        <p:tgtEl>
                                          <p:spTgt spid="36"/>
                                        </p:tgtEl>
                                      </p:cBhvr>
                                    </p:animEffect>
                                    <p:anim calcmode="lin" valueType="num">
                                      <p:cBhvr>
                                        <p:cTn dur="1000" fill="hold" id="54"/>
                                        <p:tgtEl>
                                          <p:spTgt spid="36"/>
                                        </p:tgtEl>
                                        <p:attrNameLst>
                                          <p:attrName>ppt_x</p:attrName>
                                        </p:attrNameLst>
                                      </p:cBhvr>
                                      <p:tavLst>
                                        <p:tav tm="0">
                                          <p:val>
                                            <p:strVal val="#ppt_x"/>
                                          </p:val>
                                        </p:tav>
                                        <p:tav tm="100000">
                                          <p:val>
                                            <p:strVal val="#ppt_x"/>
                                          </p:val>
                                        </p:tav>
                                      </p:tavLst>
                                    </p:anim>
                                    <p:anim calcmode="lin" valueType="num">
                                      <p:cBhvr>
                                        <p:cTn dur="1000" fill="hold" id="55"/>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5"/>
      <p:bldP grpId="0" spid="36"/>
      <p:bldP grpId="0" spid="38"/>
      <p:bldP grpId="0" spid="49"/>
      <p:bldP grpId="0" spid="2"/>
      <p:bldP grpId="0" spid="50"/>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8" name="îṣļíḑe">
            <a:extLst>
              <a:ext uri="{FF2B5EF4-FFF2-40B4-BE49-F238E27FC236}">
                <a16:creationId xmlns:a16="http://schemas.microsoft.com/office/drawing/2014/main" id="{A8AA8F26-0FCA-498F-9EF0-864B8FC1E1AE}"/>
              </a:ext>
            </a:extLst>
          </p:cNvPr>
          <p:cNvSpPr/>
          <p:nvPr/>
        </p:nvSpPr>
        <p:spPr bwMode="auto">
          <a:xfrm>
            <a:off x="4613327" y="3447503"/>
            <a:ext cx="386801" cy="305708"/>
          </a:xfrm>
          <a:custGeom>
            <a:gdLst>
              <a:gd fmla="*/ 41 w 228" name="T0"/>
              <a:gd fmla="*/ 93 h 180" name="T1"/>
              <a:gd fmla="*/ 74 w 228" name="T2"/>
              <a:gd fmla="*/ 131 h 180" name="T3"/>
              <a:gd fmla="*/ 86 w 228" name="T4"/>
              <a:gd fmla="*/ 128 h 180" name="T5"/>
              <a:gd fmla="*/ 75 w 228" name="T6"/>
              <a:gd fmla="*/ 93 h 180" name="T7"/>
              <a:gd fmla="*/ 116 w 228" name="T8"/>
              <a:gd fmla="*/ 115 h 180" name="T9"/>
              <a:gd fmla="*/ 123 w 228" name="T10"/>
              <a:gd fmla="*/ 93 h 180" name="T11"/>
              <a:gd fmla="*/ 163 w 228" name="T12"/>
              <a:gd fmla="*/ 86 h 180" name="T13"/>
              <a:gd fmla="*/ 123 w 228" name="T14"/>
              <a:gd fmla="*/ 56 h 180" name="T15"/>
              <a:gd fmla="*/ 164 w 228" name="T16"/>
              <a:gd fmla="*/ 86 h 180" name="T17"/>
              <a:gd fmla="*/ 165 w 228" name="T18"/>
              <a:gd fmla="*/ 48 h 180" name="T19"/>
              <a:gd fmla="*/ 187 w 228" name="T20"/>
              <a:gd fmla="*/ 49 h 180" name="T21"/>
              <a:gd fmla="*/ 120 w 228" name="T22"/>
              <a:gd fmla="*/ 0 h 180" name="T23"/>
              <a:gd fmla="*/ 45 w 228" name="T24"/>
              <a:gd fmla="*/ 139 h 180" name="T25"/>
              <a:gd fmla="*/ 177 w 228" name="T26"/>
              <a:gd fmla="*/ 35 h 180" name="T27"/>
              <a:gd fmla="*/ 148 w 228" name="T28"/>
              <a:gd fmla="*/ 16 h 180" name="T29"/>
              <a:gd fmla="*/ 123 w 228" name="T30"/>
              <a:gd fmla="*/ 11 h 180" name="T31"/>
              <a:gd fmla="*/ 156 w 228" name="T32"/>
              <a:gd fmla="*/ 44 h 180" name="T33"/>
              <a:gd fmla="*/ 123 w 228" name="T34"/>
              <a:gd fmla="*/ 11 h 180" name="T35"/>
              <a:gd fmla="*/ 75 w 228" name="T36"/>
              <a:gd fmla="*/ 86 h 180" name="T37"/>
              <a:gd fmla="*/ 116 w 228" name="T38"/>
              <a:gd fmla="*/ 56 h 180" name="T39"/>
              <a:gd fmla="*/ 108 w 228" name="T40"/>
              <a:gd fmla="*/ 12 h 180" name="T41"/>
              <a:gd fmla="*/ 116 w 228" name="T42"/>
              <a:gd fmla="*/ 48 h 180" name="T43"/>
              <a:gd fmla="*/ 108 w 228" name="T44"/>
              <a:gd fmla="*/ 12 h 180" name="T45"/>
              <a:gd fmla="*/ 76 w 228" name="T46"/>
              <a:gd fmla="*/ 41 h 180" name="T47"/>
              <a:gd fmla="*/ 91 w 228" name="T48"/>
              <a:gd fmla="*/ 16 h 180" name="T49"/>
              <a:gd fmla="*/ 74 w 228" name="T50"/>
              <a:gd fmla="*/ 48 h 180" name="T51"/>
              <a:gd fmla="*/ 41 w 228" name="T52"/>
              <a:gd fmla="*/ 86 h 180" name="T53"/>
              <a:gd fmla="*/ 199 w 228" name="T54"/>
              <a:gd fmla="*/ 106 h 180" name="T55"/>
              <a:gd fmla="*/ 181 w 228" name="T56"/>
              <a:gd fmla="*/ 139 h 180" name="T57"/>
              <a:gd fmla="*/ 167 w 228" name="T58"/>
              <a:gd fmla="*/ 126 h 180" name="T59"/>
              <a:gd fmla="*/ 156 w 228" name="T60"/>
              <a:gd fmla="*/ 136 h 180" name="T61"/>
              <a:gd fmla="*/ 123 w 228" name="T62"/>
              <a:gd fmla="*/ 169 h 180" name="T63"/>
              <a:gd fmla="*/ 116 w 228" name="T64"/>
              <a:gd fmla="*/ 148 h 180" name="T65"/>
              <a:gd fmla="*/ 108 w 228" name="T66"/>
              <a:gd fmla="*/ 168 h 180" name="T67"/>
              <a:gd fmla="*/ 87 w 228" name="T68"/>
              <a:gd fmla="*/ 158 h 180" name="T69"/>
              <a:gd fmla="*/ 82 w 228" name="T70"/>
              <a:gd fmla="*/ 159 h 180" name="T71"/>
              <a:gd fmla="*/ 120 w 228" name="T72"/>
              <a:gd fmla="*/ 180 h 180" name="T73"/>
              <a:gd fmla="*/ 205 w 228" name="T74"/>
              <a:gd fmla="*/ 106 h 180" name="T75"/>
              <a:gd fmla="*/ 148 w 228" name="T76"/>
              <a:gd fmla="*/ 163 h 180" name="T77"/>
              <a:gd fmla="*/ 177 w 228" name="T78"/>
              <a:gd fmla="*/ 144 h 180" name="T79"/>
              <a:gd fmla="*/ 228 w 228" name="T80"/>
              <a:gd fmla="*/ 75 h 180" name="T81"/>
              <a:gd fmla="*/ 198 w 228" name="T82"/>
              <a:gd fmla="*/ 97 h 180" name="T83"/>
              <a:gd fmla="*/ 26 w 228" name="T84"/>
              <a:gd fmla="*/ 157 h 180" name="T85"/>
              <a:gd fmla="*/ 31 w 228" name="T86"/>
              <a:gd fmla="*/ 148 h 180" name="T87"/>
              <a:gd fmla="*/ 183 w 228" name="T88"/>
              <a:gd fmla="*/ 81 h 180" name="T89"/>
              <a:gd fmla="*/ 205 w 228" name="T90"/>
              <a:gd fmla="*/ 52 h 180"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180" w="228">
                <a:moveTo>
                  <a:pt x="57" y="137"/>
                </a:moveTo>
                <a:cubicBezTo>
                  <a:pt x="47" y="125"/>
                  <a:pt x="42" y="110"/>
                  <a:pt x="41" y="93"/>
                </a:cubicBezTo>
                <a:cubicBezTo>
                  <a:pt x="68" y="93"/>
                  <a:pt x="68" y="93"/>
                  <a:pt x="68" y="93"/>
                </a:cubicBezTo>
                <a:cubicBezTo>
                  <a:pt x="68" y="107"/>
                  <a:pt x="70" y="120"/>
                  <a:pt x="74" y="131"/>
                </a:cubicBezTo>
                <a:cubicBezTo>
                  <a:pt x="72" y="132"/>
                  <a:pt x="70" y="133"/>
                  <a:pt x="68" y="134"/>
                </a:cubicBezTo>
                <a:cubicBezTo>
                  <a:pt x="74" y="132"/>
                  <a:pt x="80" y="130"/>
                  <a:pt x="86" y="128"/>
                </a:cubicBezTo>
                <a:cubicBezTo>
                  <a:pt x="84" y="128"/>
                  <a:pt x="83" y="129"/>
                  <a:pt x="81" y="129"/>
                </a:cubicBezTo>
                <a:cubicBezTo>
                  <a:pt x="78" y="119"/>
                  <a:pt x="75" y="106"/>
                  <a:pt x="75" y="93"/>
                </a:cubicBezTo>
                <a:cubicBezTo>
                  <a:pt x="116" y="93"/>
                  <a:pt x="116" y="93"/>
                  <a:pt x="116" y="93"/>
                </a:cubicBezTo>
                <a:cubicBezTo>
                  <a:pt x="116" y="115"/>
                  <a:pt x="116" y="115"/>
                  <a:pt x="116" y="115"/>
                </a:cubicBezTo>
                <a:cubicBezTo>
                  <a:pt x="119" y="114"/>
                  <a:pt x="121" y="113"/>
                  <a:pt x="123" y="112"/>
                </a:cubicBezTo>
                <a:cubicBezTo>
                  <a:pt x="123" y="93"/>
                  <a:pt x="123" y="93"/>
                  <a:pt x="123" y="93"/>
                </a:cubicBezTo>
                <a:cubicBezTo>
                  <a:pt x="153" y="93"/>
                  <a:pt x="153" y="93"/>
                  <a:pt x="153" y="93"/>
                </a:cubicBezTo>
                <a:cubicBezTo>
                  <a:pt x="157" y="91"/>
                  <a:pt x="160" y="89"/>
                  <a:pt x="163" y="86"/>
                </a:cubicBezTo>
                <a:cubicBezTo>
                  <a:pt x="123" y="86"/>
                  <a:pt x="123" y="86"/>
                  <a:pt x="123" y="86"/>
                </a:cubicBezTo>
                <a:cubicBezTo>
                  <a:pt x="123" y="56"/>
                  <a:pt x="123" y="56"/>
                  <a:pt x="123" y="56"/>
                </a:cubicBezTo>
                <a:cubicBezTo>
                  <a:pt x="136" y="55"/>
                  <a:pt x="148" y="54"/>
                  <a:pt x="159" y="50"/>
                </a:cubicBezTo>
                <a:cubicBezTo>
                  <a:pt x="162" y="61"/>
                  <a:pt x="164" y="73"/>
                  <a:pt x="164" y="86"/>
                </a:cubicBezTo>
                <a:cubicBezTo>
                  <a:pt x="167" y="84"/>
                  <a:pt x="169" y="82"/>
                  <a:pt x="171" y="80"/>
                </a:cubicBezTo>
                <a:cubicBezTo>
                  <a:pt x="170" y="69"/>
                  <a:pt x="168" y="58"/>
                  <a:pt x="165" y="48"/>
                </a:cubicBezTo>
                <a:cubicBezTo>
                  <a:pt x="171" y="46"/>
                  <a:pt x="177" y="44"/>
                  <a:pt x="181" y="41"/>
                </a:cubicBezTo>
                <a:cubicBezTo>
                  <a:pt x="184" y="44"/>
                  <a:pt x="185" y="46"/>
                  <a:pt x="187" y="49"/>
                </a:cubicBezTo>
                <a:cubicBezTo>
                  <a:pt x="190" y="47"/>
                  <a:pt x="194" y="46"/>
                  <a:pt x="197" y="45"/>
                </a:cubicBezTo>
                <a:cubicBezTo>
                  <a:pt x="182" y="18"/>
                  <a:pt x="153" y="0"/>
                  <a:pt x="120" y="0"/>
                </a:cubicBezTo>
                <a:cubicBezTo>
                  <a:pt x="70" y="0"/>
                  <a:pt x="30" y="40"/>
                  <a:pt x="30" y="90"/>
                </a:cubicBezTo>
                <a:cubicBezTo>
                  <a:pt x="30" y="108"/>
                  <a:pt x="35" y="125"/>
                  <a:pt x="45" y="139"/>
                </a:cubicBezTo>
                <a:cubicBezTo>
                  <a:pt x="49" y="139"/>
                  <a:pt x="52" y="138"/>
                  <a:pt x="57" y="137"/>
                </a:cubicBezTo>
                <a:close/>
                <a:moveTo>
                  <a:pt x="177" y="35"/>
                </a:moveTo>
                <a:cubicBezTo>
                  <a:pt x="172" y="38"/>
                  <a:pt x="168" y="40"/>
                  <a:pt x="163" y="41"/>
                </a:cubicBezTo>
                <a:cubicBezTo>
                  <a:pt x="159" y="31"/>
                  <a:pt x="154" y="23"/>
                  <a:pt x="148" y="16"/>
                </a:cubicBezTo>
                <a:cubicBezTo>
                  <a:pt x="159" y="20"/>
                  <a:pt x="169" y="27"/>
                  <a:pt x="177" y="35"/>
                </a:cubicBezTo>
                <a:close/>
                <a:moveTo>
                  <a:pt x="123" y="11"/>
                </a:moveTo>
                <a:cubicBezTo>
                  <a:pt x="126" y="11"/>
                  <a:pt x="128" y="11"/>
                  <a:pt x="131" y="12"/>
                </a:cubicBezTo>
                <a:cubicBezTo>
                  <a:pt x="141" y="17"/>
                  <a:pt x="150" y="28"/>
                  <a:pt x="156" y="44"/>
                </a:cubicBezTo>
                <a:cubicBezTo>
                  <a:pt x="146" y="46"/>
                  <a:pt x="135" y="48"/>
                  <a:pt x="123" y="48"/>
                </a:cubicBezTo>
                <a:lnTo>
                  <a:pt x="123" y="11"/>
                </a:lnTo>
                <a:close/>
                <a:moveTo>
                  <a:pt x="116" y="86"/>
                </a:moveTo>
                <a:cubicBezTo>
                  <a:pt x="75" y="86"/>
                  <a:pt x="75" y="86"/>
                  <a:pt x="75" y="86"/>
                </a:cubicBezTo>
                <a:cubicBezTo>
                  <a:pt x="75" y="73"/>
                  <a:pt x="78" y="61"/>
                  <a:pt x="81" y="50"/>
                </a:cubicBezTo>
                <a:cubicBezTo>
                  <a:pt x="92" y="54"/>
                  <a:pt x="104" y="55"/>
                  <a:pt x="116" y="56"/>
                </a:cubicBezTo>
                <a:lnTo>
                  <a:pt x="116" y="86"/>
                </a:lnTo>
                <a:close/>
                <a:moveTo>
                  <a:pt x="108" y="12"/>
                </a:moveTo>
                <a:cubicBezTo>
                  <a:pt x="111" y="11"/>
                  <a:pt x="113" y="11"/>
                  <a:pt x="116" y="11"/>
                </a:cubicBezTo>
                <a:cubicBezTo>
                  <a:pt x="116" y="48"/>
                  <a:pt x="116" y="48"/>
                  <a:pt x="116" y="48"/>
                </a:cubicBezTo>
                <a:cubicBezTo>
                  <a:pt x="104" y="48"/>
                  <a:pt x="93" y="46"/>
                  <a:pt x="83" y="44"/>
                </a:cubicBezTo>
                <a:cubicBezTo>
                  <a:pt x="89" y="28"/>
                  <a:pt x="98" y="17"/>
                  <a:pt x="108" y="12"/>
                </a:cubicBezTo>
                <a:close/>
                <a:moveTo>
                  <a:pt x="91" y="16"/>
                </a:moveTo>
                <a:cubicBezTo>
                  <a:pt x="85" y="23"/>
                  <a:pt x="80" y="31"/>
                  <a:pt x="76" y="41"/>
                </a:cubicBezTo>
                <a:cubicBezTo>
                  <a:pt x="72" y="40"/>
                  <a:pt x="67" y="38"/>
                  <a:pt x="63" y="35"/>
                </a:cubicBezTo>
                <a:cubicBezTo>
                  <a:pt x="71" y="27"/>
                  <a:pt x="80" y="20"/>
                  <a:pt x="91" y="16"/>
                </a:cubicBezTo>
                <a:close/>
                <a:moveTo>
                  <a:pt x="58" y="41"/>
                </a:moveTo>
                <a:cubicBezTo>
                  <a:pt x="63" y="44"/>
                  <a:pt x="68" y="46"/>
                  <a:pt x="74" y="48"/>
                </a:cubicBezTo>
                <a:cubicBezTo>
                  <a:pt x="70" y="60"/>
                  <a:pt x="68" y="73"/>
                  <a:pt x="68" y="86"/>
                </a:cubicBezTo>
                <a:cubicBezTo>
                  <a:pt x="41" y="86"/>
                  <a:pt x="41" y="86"/>
                  <a:pt x="41" y="86"/>
                </a:cubicBezTo>
                <a:cubicBezTo>
                  <a:pt x="42" y="69"/>
                  <a:pt x="48" y="53"/>
                  <a:pt x="58" y="41"/>
                </a:cubicBezTo>
                <a:close/>
                <a:moveTo>
                  <a:pt x="199" y="106"/>
                </a:moveTo>
                <a:cubicBezTo>
                  <a:pt x="198" y="106"/>
                  <a:pt x="197" y="107"/>
                  <a:pt x="196" y="108"/>
                </a:cubicBezTo>
                <a:cubicBezTo>
                  <a:pt x="194" y="119"/>
                  <a:pt x="189" y="130"/>
                  <a:pt x="181" y="139"/>
                </a:cubicBezTo>
                <a:cubicBezTo>
                  <a:pt x="177" y="136"/>
                  <a:pt x="171" y="134"/>
                  <a:pt x="165" y="131"/>
                </a:cubicBezTo>
                <a:cubicBezTo>
                  <a:pt x="166" y="130"/>
                  <a:pt x="166" y="128"/>
                  <a:pt x="167" y="126"/>
                </a:cubicBezTo>
                <a:cubicBezTo>
                  <a:pt x="161" y="129"/>
                  <a:pt x="156" y="132"/>
                  <a:pt x="150" y="135"/>
                </a:cubicBezTo>
                <a:cubicBezTo>
                  <a:pt x="152" y="135"/>
                  <a:pt x="154" y="136"/>
                  <a:pt x="156" y="136"/>
                </a:cubicBezTo>
                <a:cubicBezTo>
                  <a:pt x="150" y="152"/>
                  <a:pt x="141" y="163"/>
                  <a:pt x="131" y="168"/>
                </a:cubicBezTo>
                <a:cubicBezTo>
                  <a:pt x="128" y="168"/>
                  <a:pt x="126" y="169"/>
                  <a:pt x="123" y="169"/>
                </a:cubicBezTo>
                <a:cubicBezTo>
                  <a:pt x="123" y="146"/>
                  <a:pt x="123" y="146"/>
                  <a:pt x="123" y="146"/>
                </a:cubicBezTo>
                <a:cubicBezTo>
                  <a:pt x="121" y="147"/>
                  <a:pt x="118" y="147"/>
                  <a:pt x="116" y="148"/>
                </a:cubicBezTo>
                <a:cubicBezTo>
                  <a:pt x="116" y="169"/>
                  <a:pt x="116" y="169"/>
                  <a:pt x="116" y="169"/>
                </a:cubicBezTo>
                <a:cubicBezTo>
                  <a:pt x="113" y="169"/>
                  <a:pt x="111" y="168"/>
                  <a:pt x="108" y="168"/>
                </a:cubicBezTo>
                <a:cubicBezTo>
                  <a:pt x="103" y="165"/>
                  <a:pt x="98" y="161"/>
                  <a:pt x="94" y="156"/>
                </a:cubicBezTo>
                <a:cubicBezTo>
                  <a:pt x="91" y="156"/>
                  <a:pt x="89" y="157"/>
                  <a:pt x="87" y="158"/>
                </a:cubicBezTo>
                <a:cubicBezTo>
                  <a:pt x="88" y="160"/>
                  <a:pt x="90" y="162"/>
                  <a:pt x="91" y="163"/>
                </a:cubicBezTo>
                <a:cubicBezTo>
                  <a:pt x="88" y="162"/>
                  <a:pt x="85" y="161"/>
                  <a:pt x="82" y="159"/>
                </a:cubicBezTo>
                <a:cubicBezTo>
                  <a:pt x="77" y="160"/>
                  <a:pt x="72" y="161"/>
                  <a:pt x="67" y="162"/>
                </a:cubicBezTo>
                <a:cubicBezTo>
                  <a:pt x="82" y="173"/>
                  <a:pt x="100" y="180"/>
                  <a:pt x="120" y="180"/>
                </a:cubicBezTo>
                <a:cubicBezTo>
                  <a:pt x="164" y="180"/>
                  <a:pt x="200" y="148"/>
                  <a:pt x="208" y="106"/>
                </a:cubicBezTo>
                <a:cubicBezTo>
                  <a:pt x="207" y="106"/>
                  <a:pt x="206" y="106"/>
                  <a:pt x="205" y="106"/>
                </a:cubicBezTo>
                <a:cubicBezTo>
                  <a:pt x="203" y="106"/>
                  <a:pt x="201" y="106"/>
                  <a:pt x="199" y="106"/>
                </a:cubicBezTo>
                <a:close/>
                <a:moveTo>
                  <a:pt x="148" y="163"/>
                </a:moveTo>
                <a:cubicBezTo>
                  <a:pt x="154" y="157"/>
                  <a:pt x="159" y="148"/>
                  <a:pt x="163" y="138"/>
                </a:cubicBezTo>
                <a:cubicBezTo>
                  <a:pt x="168" y="140"/>
                  <a:pt x="172" y="142"/>
                  <a:pt x="177" y="144"/>
                </a:cubicBezTo>
                <a:cubicBezTo>
                  <a:pt x="169" y="153"/>
                  <a:pt x="159" y="159"/>
                  <a:pt x="148" y="163"/>
                </a:cubicBezTo>
                <a:close/>
                <a:moveTo>
                  <a:pt x="228" y="75"/>
                </a:moveTo>
                <a:cubicBezTo>
                  <a:pt x="228" y="88"/>
                  <a:pt x="218" y="98"/>
                  <a:pt x="205" y="98"/>
                </a:cubicBezTo>
                <a:cubicBezTo>
                  <a:pt x="202" y="98"/>
                  <a:pt x="200" y="98"/>
                  <a:pt x="198" y="97"/>
                </a:cubicBezTo>
                <a:cubicBezTo>
                  <a:pt x="182" y="109"/>
                  <a:pt x="162" y="121"/>
                  <a:pt x="138" y="131"/>
                </a:cubicBezTo>
                <a:cubicBezTo>
                  <a:pt x="88" y="153"/>
                  <a:pt x="41" y="161"/>
                  <a:pt x="26" y="157"/>
                </a:cubicBezTo>
                <a:cubicBezTo>
                  <a:pt x="0" y="151"/>
                  <a:pt x="31" y="122"/>
                  <a:pt x="31" y="122"/>
                </a:cubicBezTo>
                <a:cubicBezTo>
                  <a:pt x="31" y="122"/>
                  <a:pt x="15" y="148"/>
                  <a:pt x="31" y="148"/>
                </a:cubicBezTo>
                <a:cubicBezTo>
                  <a:pt x="55" y="149"/>
                  <a:pt x="103" y="132"/>
                  <a:pt x="131" y="117"/>
                </a:cubicBezTo>
                <a:cubicBezTo>
                  <a:pt x="153" y="104"/>
                  <a:pt x="170" y="92"/>
                  <a:pt x="183" y="81"/>
                </a:cubicBezTo>
                <a:cubicBezTo>
                  <a:pt x="182" y="79"/>
                  <a:pt x="182" y="77"/>
                  <a:pt x="182" y="75"/>
                </a:cubicBezTo>
                <a:cubicBezTo>
                  <a:pt x="182" y="62"/>
                  <a:pt x="192" y="52"/>
                  <a:pt x="205" y="52"/>
                </a:cubicBezTo>
                <a:cubicBezTo>
                  <a:pt x="218" y="52"/>
                  <a:pt x="228" y="62"/>
                  <a:pt x="228" y="75"/>
                </a:cubicBezTo>
                <a:close/>
              </a:path>
            </a:pathLst>
          </a:custGeom>
          <a:solidFill>
            <a:schemeClr val="bg1"/>
          </a:solidFill>
          <a:ln>
            <a:noFill/>
          </a:ln>
        </p:spPr>
        <p:txBody>
          <a:bodyPr anchor="t" anchorCtr="0" bIns="45720" compatLnSpc="1" lIns="91440" numCol="1" rIns="91440" tIns="45720" vert="horz" wrap="square">
            <a:prstTxWarp prst="textNoShape">
              <a:avLst/>
            </a:prstTxWarp>
            <a:normAutofit/>
          </a:bodyPr>
          <a:lstStyle/>
          <a:p>
            <a:endParaRPr lang="en-US">
              <a:cs typeface="+mn-ea"/>
              <a:sym typeface="+mn-lt"/>
            </a:endParaRPr>
          </a:p>
        </p:txBody>
      </p:sp>
      <p:sp>
        <p:nvSpPr>
          <p:cNvPr id="29" name="îşḷîďê">
            <a:extLst>
              <a:ext uri="{FF2B5EF4-FFF2-40B4-BE49-F238E27FC236}">
                <a16:creationId xmlns:a16="http://schemas.microsoft.com/office/drawing/2014/main" id="{CF6D7FEF-BFC8-4537-B543-E2AF2504AAF2}"/>
              </a:ext>
            </a:extLst>
          </p:cNvPr>
          <p:cNvSpPr/>
          <p:nvPr/>
        </p:nvSpPr>
        <p:spPr bwMode="auto">
          <a:xfrm>
            <a:off x="6782991" y="3447503"/>
            <a:ext cx="386801" cy="305708"/>
          </a:xfrm>
          <a:custGeom>
            <a:gdLst>
              <a:gd fmla="*/ 41 w 228" name="T0"/>
              <a:gd fmla="*/ 93 h 180" name="T1"/>
              <a:gd fmla="*/ 74 w 228" name="T2"/>
              <a:gd fmla="*/ 131 h 180" name="T3"/>
              <a:gd fmla="*/ 86 w 228" name="T4"/>
              <a:gd fmla="*/ 128 h 180" name="T5"/>
              <a:gd fmla="*/ 75 w 228" name="T6"/>
              <a:gd fmla="*/ 93 h 180" name="T7"/>
              <a:gd fmla="*/ 116 w 228" name="T8"/>
              <a:gd fmla="*/ 115 h 180" name="T9"/>
              <a:gd fmla="*/ 123 w 228" name="T10"/>
              <a:gd fmla="*/ 93 h 180" name="T11"/>
              <a:gd fmla="*/ 163 w 228" name="T12"/>
              <a:gd fmla="*/ 86 h 180" name="T13"/>
              <a:gd fmla="*/ 123 w 228" name="T14"/>
              <a:gd fmla="*/ 56 h 180" name="T15"/>
              <a:gd fmla="*/ 164 w 228" name="T16"/>
              <a:gd fmla="*/ 86 h 180" name="T17"/>
              <a:gd fmla="*/ 165 w 228" name="T18"/>
              <a:gd fmla="*/ 48 h 180" name="T19"/>
              <a:gd fmla="*/ 187 w 228" name="T20"/>
              <a:gd fmla="*/ 49 h 180" name="T21"/>
              <a:gd fmla="*/ 120 w 228" name="T22"/>
              <a:gd fmla="*/ 0 h 180" name="T23"/>
              <a:gd fmla="*/ 45 w 228" name="T24"/>
              <a:gd fmla="*/ 139 h 180" name="T25"/>
              <a:gd fmla="*/ 177 w 228" name="T26"/>
              <a:gd fmla="*/ 35 h 180" name="T27"/>
              <a:gd fmla="*/ 148 w 228" name="T28"/>
              <a:gd fmla="*/ 16 h 180" name="T29"/>
              <a:gd fmla="*/ 123 w 228" name="T30"/>
              <a:gd fmla="*/ 11 h 180" name="T31"/>
              <a:gd fmla="*/ 156 w 228" name="T32"/>
              <a:gd fmla="*/ 44 h 180" name="T33"/>
              <a:gd fmla="*/ 123 w 228" name="T34"/>
              <a:gd fmla="*/ 11 h 180" name="T35"/>
              <a:gd fmla="*/ 75 w 228" name="T36"/>
              <a:gd fmla="*/ 86 h 180" name="T37"/>
              <a:gd fmla="*/ 116 w 228" name="T38"/>
              <a:gd fmla="*/ 56 h 180" name="T39"/>
              <a:gd fmla="*/ 108 w 228" name="T40"/>
              <a:gd fmla="*/ 12 h 180" name="T41"/>
              <a:gd fmla="*/ 116 w 228" name="T42"/>
              <a:gd fmla="*/ 48 h 180" name="T43"/>
              <a:gd fmla="*/ 108 w 228" name="T44"/>
              <a:gd fmla="*/ 12 h 180" name="T45"/>
              <a:gd fmla="*/ 76 w 228" name="T46"/>
              <a:gd fmla="*/ 41 h 180" name="T47"/>
              <a:gd fmla="*/ 91 w 228" name="T48"/>
              <a:gd fmla="*/ 16 h 180" name="T49"/>
              <a:gd fmla="*/ 74 w 228" name="T50"/>
              <a:gd fmla="*/ 48 h 180" name="T51"/>
              <a:gd fmla="*/ 41 w 228" name="T52"/>
              <a:gd fmla="*/ 86 h 180" name="T53"/>
              <a:gd fmla="*/ 199 w 228" name="T54"/>
              <a:gd fmla="*/ 106 h 180" name="T55"/>
              <a:gd fmla="*/ 181 w 228" name="T56"/>
              <a:gd fmla="*/ 139 h 180" name="T57"/>
              <a:gd fmla="*/ 167 w 228" name="T58"/>
              <a:gd fmla="*/ 126 h 180" name="T59"/>
              <a:gd fmla="*/ 156 w 228" name="T60"/>
              <a:gd fmla="*/ 136 h 180" name="T61"/>
              <a:gd fmla="*/ 123 w 228" name="T62"/>
              <a:gd fmla="*/ 169 h 180" name="T63"/>
              <a:gd fmla="*/ 116 w 228" name="T64"/>
              <a:gd fmla="*/ 148 h 180" name="T65"/>
              <a:gd fmla="*/ 108 w 228" name="T66"/>
              <a:gd fmla="*/ 168 h 180" name="T67"/>
              <a:gd fmla="*/ 87 w 228" name="T68"/>
              <a:gd fmla="*/ 158 h 180" name="T69"/>
              <a:gd fmla="*/ 82 w 228" name="T70"/>
              <a:gd fmla="*/ 159 h 180" name="T71"/>
              <a:gd fmla="*/ 120 w 228" name="T72"/>
              <a:gd fmla="*/ 180 h 180" name="T73"/>
              <a:gd fmla="*/ 205 w 228" name="T74"/>
              <a:gd fmla="*/ 106 h 180" name="T75"/>
              <a:gd fmla="*/ 148 w 228" name="T76"/>
              <a:gd fmla="*/ 163 h 180" name="T77"/>
              <a:gd fmla="*/ 177 w 228" name="T78"/>
              <a:gd fmla="*/ 144 h 180" name="T79"/>
              <a:gd fmla="*/ 228 w 228" name="T80"/>
              <a:gd fmla="*/ 75 h 180" name="T81"/>
              <a:gd fmla="*/ 198 w 228" name="T82"/>
              <a:gd fmla="*/ 97 h 180" name="T83"/>
              <a:gd fmla="*/ 26 w 228" name="T84"/>
              <a:gd fmla="*/ 157 h 180" name="T85"/>
              <a:gd fmla="*/ 31 w 228" name="T86"/>
              <a:gd fmla="*/ 148 h 180" name="T87"/>
              <a:gd fmla="*/ 183 w 228" name="T88"/>
              <a:gd fmla="*/ 81 h 180" name="T89"/>
              <a:gd fmla="*/ 205 w 228" name="T90"/>
              <a:gd fmla="*/ 52 h 180"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180" w="228">
                <a:moveTo>
                  <a:pt x="57" y="137"/>
                </a:moveTo>
                <a:cubicBezTo>
                  <a:pt x="47" y="125"/>
                  <a:pt x="42" y="110"/>
                  <a:pt x="41" y="93"/>
                </a:cubicBezTo>
                <a:cubicBezTo>
                  <a:pt x="68" y="93"/>
                  <a:pt x="68" y="93"/>
                  <a:pt x="68" y="93"/>
                </a:cubicBezTo>
                <a:cubicBezTo>
                  <a:pt x="68" y="107"/>
                  <a:pt x="70" y="120"/>
                  <a:pt x="74" y="131"/>
                </a:cubicBezTo>
                <a:cubicBezTo>
                  <a:pt x="72" y="132"/>
                  <a:pt x="70" y="133"/>
                  <a:pt x="68" y="134"/>
                </a:cubicBezTo>
                <a:cubicBezTo>
                  <a:pt x="74" y="132"/>
                  <a:pt x="80" y="130"/>
                  <a:pt x="86" y="128"/>
                </a:cubicBezTo>
                <a:cubicBezTo>
                  <a:pt x="84" y="128"/>
                  <a:pt x="83" y="129"/>
                  <a:pt x="81" y="129"/>
                </a:cubicBezTo>
                <a:cubicBezTo>
                  <a:pt x="78" y="119"/>
                  <a:pt x="75" y="106"/>
                  <a:pt x="75" y="93"/>
                </a:cubicBezTo>
                <a:cubicBezTo>
                  <a:pt x="116" y="93"/>
                  <a:pt x="116" y="93"/>
                  <a:pt x="116" y="93"/>
                </a:cubicBezTo>
                <a:cubicBezTo>
                  <a:pt x="116" y="115"/>
                  <a:pt x="116" y="115"/>
                  <a:pt x="116" y="115"/>
                </a:cubicBezTo>
                <a:cubicBezTo>
                  <a:pt x="119" y="114"/>
                  <a:pt x="121" y="113"/>
                  <a:pt x="123" y="112"/>
                </a:cubicBezTo>
                <a:cubicBezTo>
                  <a:pt x="123" y="93"/>
                  <a:pt x="123" y="93"/>
                  <a:pt x="123" y="93"/>
                </a:cubicBezTo>
                <a:cubicBezTo>
                  <a:pt x="153" y="93"/>
                  <a:pt x="153" y="93"/>
                  <a:pt x="153" y="93"/>
                </a:cubicBezTo>
                <a:cubicBezTo>
                  <a:pt x="157" y="91"/>
                  <a:pt x="160" y="89"/>
                  <a:pt x="163" y="86"/>
                </a:cubicBezTo>
                <a:cubicBezTo>
                  <a:pt x="123" y="86"/>
                  <a:pt x="123" y="86"/>
                  <a:pt x="123" y="86"/>
                </a:cubicBezTo>
                <a:cubicBezTo>
                  <a:pt x="123" y="56"/>
                  <a:pt x="123" y="56"/>
                  <a:pt x="123" y="56"/>
                </a:cubicBezTo>
                <a:cubicBezTo>
                  <a:pt x="136" y="55"/>
                  <a:pt x="148" y="54"/>
                  <a:pt x="159" y="50"/>
                </a:cubicBezTo>
                <a:cubicBezTo>
                  <a:pt x="162" y="61"/>
                  <a:pt x="164" y="73"/>
                  <a:pt x="164" y="86"/>
                </a:cubicBezTo>
                <a:cubicBezTo>
                  <a:pt x="167" y="84"/>
                  <a:pt x="169" y="82"/>
                  <a:pt x="171" y="80"/>
                </a:cubicBezTo>
                <a:cubicBezTo>
                  <a:pt x="170" y="69"/>
                  <a:pt x="168" y="58"/>
                  <a:pt x="165" y="48"/>
                </a:cubicBezTo>
                <a:cubicBezTo>
                  <a:pt x="171" y="46"/>
                  <a:pt x="177" y="44"/>
                  <a:pt x="181" y="41"/>
                </a:cubicBezTo>
                <a:cubicBezTo>
                  <a:pt x="184" y="44"/>
                  <a:pt x="185" y="46"/>
                  <a:pt x="187" y="49"/>
                </a:cubicBezTo>
                <a:cubicBezTo>
                  <a:pt x="190" y="47"/>
                  <a:pt x="194" y="46"/>
                  <a:pt x="197" y="45"/>
                </a:cubicBezTo>
                <a:cubicBezTo>
                  <a:pt x="182" y="18"/>
                  <a:pt x="153" y="0"/>
                  <a:pt x="120" y="0"/>
                </a:cubicBezTo>
                <a:cubicBezTo>
                  <a:pt x="70" y="0"/>
                  <a:pt x="30" y="40"/>
                  <a:pt x="30" y="90"/>
                </a:cubicBezTo>
                <a:cubicBezTo>
                  <a:pt x="30" y="108"/>
                  <a:pt x="35" y="125"/>
                  <a:pt x="45" y="139"/>
                </a:cubicBezTo>
                <a:cubicBezTo>
                  <a:pt x="49" y="139"/>
                  <a:pt x="52" y="138"/>
                  <a:pt x="57" y="137"/>
                </a:cubicBezTo>
                <a:close/>
                <a:moveTo>
                  <a:pt x="177" y="35"/>
                </a:moveTo>
                <a:cubicBezTo>
                  <a:pt x="172" y="38"/>
                  <a:pt x="168" y="40"/>
                  <a:pt x="163" y="41"/>
                </a:cubicBezTo>
                <a:cubicBezTo>
                  <a:pt x="159" y="31"/>
                  <a:pt x="154" y="23"/>
                  <a:pt x="148" y="16"/>
                </a:cubicBezTo>
                <a:cubicBezTo>
                  <a:pt x="159" y="20"/>
                  <a:pt x="169" y="27"/>
                  <a:pt x="177" y="35"/>
                </a:cubicBezTo>
                <a:close/>
                <a:moveTo>
                  <a:pt x="123" y="11"/>
                </a:moveTo>
                <a:cubicBezTo>
                  <a:pt x="126" y="11"/>
                  <a:pt x="128" y="11"/>
                  <a:pt x="131" y="12"/>
                </a:cubicBezTo>
                <a:cubicBezTo>
                  <a:pt x="141" y="17"/>
                  <a:pt x="150" y="28"/>
                  <a:pt x="156" y="44"/>
                </a:cubicBezTo>
                <a:cubicBezTo>
                  <a:pt x="146" y="46"/>
                  <a:pt x="135" y="48"/>
                  <a:pt x="123" y="48"/>
                </a:cubicBezTo>
                <a:lnTo>
                  <a:pt x="123" y="11"/>
                </a:lnTo>
                <a:close/>
                <a:moveTo>
                  <a:pt x="116" y="86"/>
                </a:moveTo>
                <a:cubicBezTo>
                  <a:pt x="75" y="86"/>
                  <a:pt x="75" y="86"/>
                  <a:pt x="75" y="86"/>
                </a:cubicBezTo>
                <a:cubicBezTo>
                  <a:pt x="75" y="73"/>
                  <a:pt x="78" y="61"/>
                  <a:pt x="81" y="50"/>
                </a:cubicBezTo>
                <a:cubicBezTo>
                  <a:pt x="92" y="54"/>
                  <a:pt x="104" y="55"/>
                  <a:pt x="116" y="56"/>
                </a:cubicBezTo>
                <a:lnTo>
                  <a:pt x="116" y="86"/>
                </a:lnTo>
                <a:close/>
                <a:moveTo>
                  <a:pt x="108" y="12"/>
                </a:moveTo>
                <a:cubicBezTo>
                  <a:pt x="111" y="11"/>
                  <a:pt x="113" y="11"/>
                  <a:pt x="116" y="11"/>
                </a:cubicBezTo>
                <a:cubicBezTo>
                  <a:pt x="116" y="48"/>
                  <a:pt x="116" y="48"/>
                  <a:pt x="116" y="48"/>
                </a:cubicBezTo>
                <a:cubicBezTo>
                  <a:pt x="104" y="48"/>
                  <a:pt x="93" y="46"/>
                  <a:pt x="83" y="44"/>
                </a:cubicBezTo>
                <a:cubicBezTo>
                  <a:pt x="89" y="28"/>
                  <a:pt x="98" y="17"/>
                  <a:pt x="108" y="12"/>
                </a:cubicBezTo>
                <a:close/>
                <a:moveTo>
                  <a:pt x="91" y="16"/>
                </a:moveTo>
                <a:cubicBezTo>
                  <a:pt x="85" y="23"/>
                  <a:pt x="80" y="31"/>
                  <a:pt x="76" y="41"/>
                </a:cubicBezTo>
                <a:cubicBezTo>
                  <a:pt x="72" y="40"/>
                  <a:pt x="67" y="38"/>
                  <a:pt x="63" y="35"/>
                </a:cubicBezTo>
                <a:cubicBezTo>
                  <a:pt x="71" y="27"/>
                  <a:pt x="80" y="20"/>
                  <a:pt x="91" y="16"/>
                </a:cubicBezTo>
                <a:close/>
                <a:moveTo>
                  <a:pt x="58" y="41"/>
                </a:moveTo>
                <a:cubicBezTo>
                  <a:pt x="63" y="44"/>
                  <a:pt x="68" y="46"/>
                  <a:pt x="74" y="48"/>
                </a:cubicBezTo>
                <a:cubicBezTo>
                  <a:pt x="70" y="60"/>
                  <a:pt x="68" y="73"/>
                  <a:pt x="68" y="86"/>
                </a:cubicBezTo>
                <a:cubicBezTo>
                  <a:pt x="41" y="86"/>
                  <a:pt x="41" y="86"/>
                  <a:pt x="41" y="86"/>
                </a:cubicBezTo>
                <a:cubicBezTo>
                  <a:pt x="42" y="69"/>
                  <a:pt x="48" y="53"/>
                  <a:pt x="58" y="41"/>
                </a:cubicBezTo>
                <a:close/>
                <a:moveTo>
                  <a:pt x="199" y="106"/>
                </a:moveTo>
                <a:cubicBezTo>
                  <a:pt x="198" y="106"/>
                  <a:pt x="197" y="107"/>
                  <a:pt x="196" y="108"/>
                </a:cubicBezTo>
                <a:cubicBezTo>
                  <a:pt x="194" y="119"/>
                  <a:pt x="189" y="130"/>
                  <a:pt x="181" y="139"/>
                </a:cubicBezTo>
                <a:cubicBezTo>
                  <a:pt x="177" y="136"/>
                  <a:pt x="171" y="134"/>
                  <a:pt x="165" y="131"/>
                </a:cubicBezTo>
                <a:cubicBezTo>
                  <a:pt x="166" y="130"/>
                  <a:pt x="166" y="128"/>
                  <a:pt x="167" y="126"/>
                </a:cubicBezTo>
                <a:cubicBezTo>
                  <a:pt x="161" y="129"/>
                  <a:pt x="156" y="132"/>
                  <a:pt x="150" y="135"/>
                </a:cubicBezTo>
                <a:cubicBezTo>
                  <a:pt x="152" y="135"/>
                  <a:pt x="154" y="136"/>
                  <a:pt x="156" y="136"/>
                </a:cubicBezTo>
                <a:cubicBezTo>
                  <a:pt x="150" y="152"/>
                  <a:pt x="141" y="163"/>
                  <a:pt x="131" y="168"/>
                </a:cubicBezTo>
                <a:cubicBezTo>
                  <a:pt x="128" y="168"/>
                  <a:pt x="126" y="169"/>
                  <a:pt x="123" y="169"/>
                </a:cubicBezTo>
                <a:cubicBezTo>
                  <a:pt x="123" y="146"/>
                  <a:pt x="123" y="146"/>
                  <a:pt x="123" y="146"/>
                </a:cubicBezTo>
                <a:cubicBezTo>
                  <a:pt x="121" y="147"/>
                  <a:pt x="118" y="147"/>
                  <a:pt x="116" y="148"/>
                </a:cubicBezTo>
                <a:cubicBezTo>
                  <a:pt x="116" y="169"/>
                  <a:pt x="116" y="169"/>
                  <a:pt x="116" y="169"/>
                </a:cubicBezTo>
                <a:cubicBezTo>
                  <a:pt x="113" y="169"/>
                  <a:pt x="111" y="168"/>
                  <a:pt x="108" y="168"/>
                </a:cubicBezTo>
                <a:cubicBezTo>
                  <a:pt x="103" y="165"/>
                  <a:pt x="98" y="161"/>
                  <a:pt x="94" y="156"/>
                </a:cubicBezTo>
                <a:cubicBezTo>
                  <a:pt x="91" y="156"/>
                  <a:pt x="89" y="157"/>
                  <a:pt x="87" y="158"/>
                </a:cubicBezTo>
                <a:cubicBezTo>
                  <a:pt x="88" y="160"/>
                  <a:pt x="90" y="162"/>
                  <a:pt x="91" y="163"/>
                </a:cubicBezTo>
                <a:cubicBezTo>
                  <a:pt x="88" y="162"/>
                  <a:pt x="85" y="161"/>
                  <a:pt x="82" y="159"/>
                </a:cubicBezTo>
                <a:cubicBezTo>
                  <a:pt x="77" y="160"/>
                  <a:pt x="72" y="161"/>
                  <a:pt x="67" y="162"/>
                </a:cubicBezTo>
                <a:cubicBezTo>
                  <a:pt x="82" y="173"/>
                  <a:pt x="100" y="180"/>
                  <a:pt x="120" y="180"/>
                </a:cubicBezTo>
                <a:cubicBezTo>
                  <a:pt x="164" y="180"/>
                  <a:pt x="200" y="148"/>
                  <a:pt x="208" y="106"/>
                </a:cubicBezTo>
                <a:cubicBezTo>
                  <a:pt x="207" y="106"/>
                  <a:pt x="206" y="106"/>
                  <a:pt x="205" y="106"/>
                </a:cubicBezTo>
                <a:cubicBezTo>
                  <a:pt x="203" y="106"/>
                  <a:pt x="201" y="106"/>
                  <a:pt x="199" y="106"/>
                </a:cubicBezTo>
                <a:close/>
                <a:moveTo>
                  <a:pt x="148" y="163"/>
                </a:moveTo>
                <a:cubicBezTo>
                  <a:pt x="154" y="157"/>
                  <a:pt x="159" y="148"/>
                  <a:pt x="163" y="138"/>
                </a:cubicBezTo>
                <a:cubicBezTo>
                  <a:pt x="168" y="140"/>
                  <a:pt x="172" y="142"/>
                  <a:pt x="177" y="144"/>
                </a:cubicBezTo>
                <a:cubicBezTo>
                  <a:pt x="169" y="153"/>
                  <a:pt x="159" y="159"/>
                  <a:pt x="148" y="163"/>
                </a:cubicBezTo>
                <a:close/>
                <a:moveTo>
                  <a:pt x="228" y="75"/>
                </a:moveTo>
                <a:cubicBezTo>
                  <a:pt x="228" y="88"/>
                  <a:pt x="218" y="98"/>
                  <a:pt x="205" y="98"/>
                </a:cubicBezTo>
                <a:cubicBezTo>
                  <a:pt x="202" y="98"/>
                  <a:pt x="200" y="98"/>
                  <a:pt x="198" y="97"/>
                </a:cubicBezTo>
                <a:cubicBezTo>
                  <a:pt x="182" y="109"/>
                  <a:pt x="162" y="121"/>
                  <a:pt x="138" y="131"/>
                </a:cubicBezTo>
                <a:cubicBezTo>
                  <a:pt x="88" y="153"/>
                  <a:pt x="41" y="161"/>
                  <a:pt x="26" y="157"/>
                </a:cubicBezTo>
                <a:cubicBezTo>
                  <a:pt x="0" y="151"/>
                  <a:pt x="31" y="122"/>
                  <a:pt x="31" y="122"/>
                </a:cubicBezTo>
                <a:cubicBezTo>
                  <a:pt x="31" y="122"/>
                  <a:pt x="15" y="148"/>
                  <a:pt x="31" y="148"/>
                </a:cubicBezTo>
                <a:cubicBezTo>
                  <a:pt x="55" y="149"/>
                  <a:pt x="103" y="132"/>
                  <a:pt x="131" y="117"/>
                </a:cubicBezTo>
                <a:cubicBezTo>
                  <a:pt x="153" y="104"/>
                  <a:pt x="170" y="92"/>
                  <a:pt x="183" y="81"/>
                </a:cubicBezTo>
                <a:cubicBezTo>
                  <a:pt x="182" y="79"/>
                  <a:pt x="182" y="77"/>
                  <a:pt x="182" y="75"/>
                </a:cubicBezTo>
                <a:cubicBezTo>
                  <a:pt x="182" y="62"/>
                  <a:pt x="192" y="52"/>
                  <a:pt x="205" y="52"/>
                </a:cubicBezTo>
                <a:cubicBezTo>
                  <a:pt x="218" y="52"/>
                  <a:pt x="228" y="62"/>
                  <a:pt x="228" y="75"/>
                </a:cubicBezTo>
                <a:close/>
              </a:path>
            </a:pathLst>
          </a:custGeom>
          <a:solidFill>
            <a:schemeClr val="bg1"/>
          </a:solidFill>
          <a:ln>
            <a:noFill/>
          </a:ln>
        </p:spPr>
        <p:txBody>
          <a:bodyPr anchor="t" anchorCtr="0" bIns="45720" compatLnSpc="1" lIns="91440" numCol="1" rIns="91440" tIns="45720" vert="horz" wrap="square">
            <a:prstTxWarp prst="textNoShape">
              <a:avLst/>
            </a:prstTxWarp>
            <a:normAutofit/>
          </a:bodyPr>
          <a:lstStyle/>
          <a:p>
            <a:endParaRPr lang="en-US">
              <a:cs typeface="+mn-ea"/>
              <a:sym typeface="+mn-lt"/>
            </a:endParaRPr>
          </a:p>
        </p:txBody>
      </p:sp>
      <p:grpSp>
        <p:nvGrpSpPr>
          <p:cNvPr id="48" name="组合 47">
            <a:extLst>
              <a:ext uri="{FF2B5EF4-FFF2-40B4-BE49-F238E27FC236}">
                <a16:creationId xmlns:a16="http://schemas.microsoft.com/office/drawing/2014/main" id="{C5A245FE-3905-475F-A604-8FA1D7A42E0B}"/>
              </a:ext>
            </a:extLst>
          </p:cNvPr>
          <p:cNvGrpSpPr/>
          <p:nvPr/>
        </p:nvGrpSpPr>
        <p:grpSpPr>
          <a:xfrm>
            <a:off x="1585436" y="1833897"/>
            <a:ext cx="2134825" cy="538240"/>
            <a:chOff x="3401267" y="4642411"/>
            <a:chExt cx="2134825" cy="538240"/>
          </a:xfrm>
        </p:grpSpPr>
        <p:sp>
          <p:nvSpPr>
            <p:cNvPr id="30" name="iṥḷîḋè">
              <a:extLst>
                <a:ext uri="{FF2B5EF4-FFF2-40B4-BE49-F238E27FC236}">
                  <a16:creationId xmlns:a16="http://schemas.microsoft.com/office/drawing/2014/main" id="{275550AD-796A-4DEB-A287-4F4CF7C4A576}"/>
                </a:ext>
              </a:extLst>
            </p:cNvPr>
            <p:cNvSpPr/>
            <p:nvPr/>
          </p:nvSpPr>
          <p:spPr bwMode="auto">
            <a:xfrm>
              <a:off x="3401267" y="4667571"/>
              <a:ext cx="2134825" cy="513080"/>
            </a:xfrm>
            <a:prstGeom prst="rect">
              <a:avLst/>
            </a:prstGeom>
            <a:solidFill>
              <a:srgbClr val="C00000"/>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tlCol="0" spcCol="0" tIns="45720" vert="horz" wrap="square">
              <a:noAutofit/>
            </a:bodyPr>
            <a:lstStyle/>
            <a:p>
              <a:r>
                <a:rPr altLang="zh-CN" b="1" lang="en-US" sz="2400">
                  <a:solidFill>
                    <a:schemeClr val="lt1"/>
                  </a:solidFill>
                  <a:cs typeface="+mn-ea"/>
                  <a:sym typeface="+mn-lt"/>
                </a:rPr>
                <a:t> </a:t>
              </a:r>
            </a:p>
          </p:txBody>
        </p:sp>
        <p:sp>
          <p:nvSpPr>
            <p:cNvPr id="31" name="文本框 30">
              <a:extLst>
                <a:ext uri="{FF2B5EF4-FFF2-40B4-BE49-F238E27FC236}">
                  <a16:creationId xmlns:a16="http://schemas.microsoft.com/office/drawing/2014/main" id="{23CDDA5F-2CF9-4526-8490-7A3CF0ACDC54}"/>
                </a:ext>
              </a:extLst>
            </p:cNvPr>
            <p:cNvSpPr txBox="1"/>
            <p:nvPr/>
          </p:nvSpPr>
          <p:spPr>
            <a:xfrm>
              <a:off x="3564186" y="4642411"/>
              <a:ext cx="1808985" cy="548640"/>
            </a:xfrm>
            <a:prstGeom prst="rect">
              <a:avLst/>
            </a:prstGeom>
            <a:noFill/>
          </p:spPr>
          <p:txBody>
            <a:bodyPr rtlCol="0" wrap="square">
              <a:spAutoFit/>
            </a:bodyPr>
            <a:lstStyle/>
            <a:p>
              <a:pPr algn="ctr">
                <a:lnSpc>
                  <a:spcPct val="150000"/>
                </a:lnSpc>
              </a:pPr>
              <a:r>
                <a:rPr altLang="en-US" b="1" lang="zh-CN" sz="2000">
                  <a:solidFill>
                    <a:schemeClr val="bg1"/>
                  </a:solidFill>
                  <a:cs typeface="+mn-ea"/>
                  <a:sym typeface="+mn-lt"/>
                </a:rPr>
                <a:t>突发案情</a:t>
              </a:r>
            </a:p>
          </p:txBody>
        </p:sp>
      </p:grpSp>
      <p:sp>
        <p:nvSpPr>
          <p:cNvPr id="32" name="文本框 31">
            <a:extLst>
              <a:ext uri="{FF2B5EF4-FFF2-40B4-BE49-F238E27FC236}">
                <a16:creationId xmlns:a16="http://schemas.microsoft.com/office/drawing/2014/main" id="{B7EBBC36-8B59-4D45-A8B0-9698D78A99D3}"/>
              </a:ext>
            </a:extLst>
          </p:cNvPr>
          <p:cNvSpPr txBox="1"/>
          <p:nvPr/>
        </p:nvSpPr>
        <p:spPr>
          <a:xfrm>
            <a:off x="1438929" y="2564382"/>
            <a:ext cx="5152602" cy="914400"/>
          </a:xfrm>
          <a:prstGeom prst="rect">
            <a:avLst/>
          </a:prstGeom>
          <a:noFill/>
        </p:spPr>
        <p:txBody>
          <a:bodyPr rtlCol="0" wrap="square">
            <a:spAutoFit/>
          </a:bodyPr>
          <a:lstStyle/>
          <a:p>
            <a:pPr>
              <a:lnSpc>
                <a:spcPct val="150000"/>
              </a:lnSpc>
            </a:pPr>
            <a:r>
              <a:rPr altLang="en-US" b="1" lang="zh-CN">
                <a:solidFill>
                  <a:srgbClr val="C00000"/>
                </a:solidFill>
                <a:cs typeface="+mn-ea"/>
                <a:sym typeface="+mn-lt"/>
              </a:rPr>
              <a:t>突发案情：主要有入室盗窃、抢劫和诈骗，车库失窃，跳楼自杀以及家庭纠纷引发的血案等等。</a:t>
            </a:r>
          </a:p>
        </p:txBody>
      </p:sp>
      <p:grpSp>
        <p:nvGrpSpPr>
          <p:cNvPr id="49" name="组合 48">
            <a:extLst>
              <a:ext uri="{FF2B5EF4-FFF2-40B4-BE49-F238E27FC236}">
                <a16:creationId xmlns:a16="http://schemas.microsoft.com/office/drawing/2014/main" id="{8FC7A8C7-3703-441E-AA81-A6D50B2D9836}"/>
              </a:ext>
            </a:extLst>
          </p:cNvPr>
          <p:cNvGrpSpPr/>
          <p:nvPr/>
        </p:nvGrpSpPr>
        <p:grpSpPr>
          <a:xfrm>
            <a:off x="1542159" y="3908598"/>
            <a:ext cx="2134825" cy="538240"/>
            <a:chOff x="6428612" y="4638872"/>
            <a:chExt cx="2134825" cy="538240"/>
          </a:xfrm>
        </p:grpSpPr>
        <p:sp>
          <p:nvSpPr>
            <p:cNvPr id="33" name="iṥḷîḋè">
              <a:extLst>
                <a:ext uri="{FF2B5EF4-FFF2-40B4-BE49-F238E27FC236}">
                  <a16:creationId xmlns:a16="http://schemas.microsoft.com/office/drawing/2014/main" id="{6DCCBA43-0B02-47AF-9C59-D2B6327FBC0A}"/>
                </a:ext>
              </a:extLst>
            </p:cNvPr>
            <p:cNvSpPr/>
            <p:nvPr/>
          </p:nvSpPr>
          <p:spPr bwMode="auto">
            <a:xfrm>
              <a:off x="6428612" y="4664032"/>
              <a:ext cx="2134825" cy="513080"/>
            </a:xfrm>
            <a:prstGeom prst="rect">
              <a:avLst/>
            </a:prstGeom>
            <a:solidFill>
              <a:srgbClr val="1A2C2B"/>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tlCol="0" spcCol="0" tIns="45720" vert="horz" wrap="square">
              <a:noAutofit/>
            </a:bodyPr>
            <a:lstStyle/>
            <a:p>
              <a:r>
                <a:rPr altLang="zh-CN" b="1" lang="en-US" sz="2400">
                  <a:solidFill>
                    <a:schemeClr val="lt1"/>
                  </a:solidFill>
                  <a:cs typeface="+mn-ea"/>
                  <a:sym typeface="+mn-lt"/>
                </a:rPr>
                <a:t> </a:t>
              </a:r>
            </a:p>
          </p:txBody>
        </p:sp>
        <p:sp>
          <p:nvSpPr>
            <p:cNvPr id="34" name="文本框 33">
              <a:extLst>
                <a:ext uri="{FF2B5EF4-FFF2-40B4-BE49-F238E27FC236}">
                  <a16:creationId xmlns:a16="http://schemas.microsoft.com/office/drawing/2014/main" id="{C7998685-05CB-4FC2-B947-9CDBB58D2B3E}"/>
                </a:ext>
              </a:extLst>
            </p:cNvPr>
            <p:cNvSpPr txBox="1"/>
            <p:nvPr/>
          </p:nvSpPr>
          <p:spPr>
            <a:xfrm>
              <a:off x="6591531" y="4638871"/>
              <a:ext cx="1808985" cy="548640"/>
            </a:xfrm>
            <a:prstGeom prst="rect">
              <a:avLst/>
            </a:prstGeom>
            <a:noFill/>
          </p:spPr>
          <p:txBody>
            <a:bodyPr rtlCol="0" wrap="square">
              <a:spAutoFit/>
            </a:bodyPr>
            <a:lstStyle/>
            <a:p>
              <a:pPr algn="ctr">
                <a:lnSpc>
                  <a:spcPct val="150000"/>
                </a:lnSpc>
              </a:pPr>
              <a:r>
                <a:rPr altLang="en-US" b="1" lang="zh-CN" sz="2000">
                  <a:solidFill>
                    <a:schemeClr val="bg1"/>
                  </a:solidFill>
                  <a:cs typeface="+mn-ea"/>
                  <a:sym typeface="+mn-lt"/>
                </a:rPr>
                <a:t>突发案情</a:t>
              </a:r>
            </a:p>
          </p:txBody>
        </p:sp>
      </p:grpSp>
      <p:sp>
        <p:nvSpPr>
          <p:cNvPr id="35" name="文本框 34">
            <a:extLst>
              <a:ext uri="{FF2B5EF4-FFF2-40B4-BE49-F238E27FC236}">
                <a16:creationId xmlns:a16="http://schemas.microsoft.com/office/drawing/2014/main" id="{E0EF9F6A-3457-4336-8300-6168841BF398}"/>
              </a:ext>
            </a:extLst>
          </p:cNvPr>
          <p:cNvSpPr txBox="1"/>
          <p:nvPr/>
        </p:nvSpPr>
        <p:spPr>
          <a:xfrm>
            <a:off x="1542159" y="4656444"/>
            <a:ext cx="5152601" cy="914400"/>
          </a:xfrm>
          <a:prstGeom prst="rect">
            <a:avLst/>
          </a:prstGeom>
          <a:noFill/>
        </p:spPr>
        <p:txBody>
          <a:bodyPr rtlCol="0" wrap="square">
            <a:spAutoFit/>
          </a:bodyPr>
          <a:lstStyle/>
          <a:p>
            <a:pPr>
              <a:lnSpc>
                <a:spcPct val="150000"/>
              </a:lnSpc>
            </a:pPr>
            <a:r>
              <a:rPr altLang="en-US" b="1" lang="zh-CN">
                <a:solidFill>
                  <a:srgbClr val="C00000"/>
                </a:solidFill>
                <a:cs typeface="+mn-ea"/>
                <a:sym typeface="+mn-lt"/>
              </a:rPr>
              <a:t>突发案情：主要有入室盗窃、抢劫和诈骗，车库失窃，跳楼自杀以及家庭纠纷引发的血案等等。</a:t>
            </a:r>
          </a:p>
        </p:txBody>
      </p:sp>
      <p:sp>
        <p:nvSpPr>
          <p:cNvPr id="36" name="文本框 35">
            <a:extLst>
              <a:ext uri="{FF2B5EF4-FFF2-40B4-BE49-F238E27FC236}">
                <a16:creationId xmlns:a16="http://schemas.microsoft.com/office/drawing/2014/main" id="{76426E2C-261F-487F-84E9-EB56F61D37D2}"/>
              </a:ext>
            </a:extLst>
          </p:cNvPr>
          <p:cNvSpPr txBox="1"/>
          <p:nvPr/>
        </p:nvSpPr>
        <p:spPr>
          <a:xfrm>
            <a:off x="1542159" y="491490"/>
            <a:ext cx="2596931" cy="518160"/>
          </a:xfrm>
          <a:prstGeom prst="rect">
            <a:avLst/>
          </a:prstGeom>
          <a:noFill/>
          <a:ln>
            <a:noFill/>
          </a:ln>
        </p:spPr>
        <p:txBody>
          <a:bodyPr rtlCol="0" wrap="square">
            <a:spAutoFit/>
          </a:bodyPr>
          <a:lstStyle/>
          <a:p>
            <a:pPr algn="dist"/>
            <a:r>
              <a:rPr altLang="en-US" b="1" lang="zh-CN" sz="2800">
                <a:solidFill>
                  <a:srgbClr val="C00000"/>
                </a:solidFill>
                <a:cs typeface="+mn-ea"/>
                <a:sym typeface="+mn-lt"/>
              </a:rPr>
              <a:t>安全操作规范</a:t>
            </a:r>
          </a:p>
        </p:txBody>
      </p:sp>
      <p:grpSp>
        <p:nvGrpSpPr>
          <p:cNvPr id="37" name="组合 36">
            <a:extLst>
              <a:ext uri="{FF2B5EF4-FFF2-40B4-BE49-F238E27FC236}">
                <a16:creationId xmlns:a16="http://schemas.microsoft.com/office/drawing/2014/main" id="{8DDEA25F-CB7E-4C49-A065-F255CA385320}"/>
              </a:ext>
            </a:extLst>
          </p:cNvPr>
          <p:cNvGrpSpPr/>
          <p:nvPr/>
        </p:nvGrpSpPr>
        <p:grpSpPr>
          <a:xfrm>
            <a:off x="847425" y="597201"/>
            <a:ext cx="567789" cy="234124"/>
            <a:chOff x="3643407" y="798627"/>
            <a:chExt cx="567789" cy="234124"/>
          </a:xfrm>
          <a:solidFill>
            <a:srgbClr val="C00000"/>
          </a:solidFill>
        </p:grpSpPr>
        <p:grpSp>
          <p:nvGrpSpPr>
            <p:cNvPr id="38" name="íṡļíḍe">
              <a:extLst>
                <a:ext uri="{FF2B5EF4-FFF2-40B4-BE49-F238E27FC236}">
                  <a16:creationId xmlns:a16="http://schemas.microsoft.com/office/drawing/2014/main" id="{C7B5D26F-D98D-467A-B266-D84BECBAB273}"/>
                </a:ext>
              </a:extLst>
            </p:cNvPr>
            <p:cNvGrpSpPr/>
            <p:nvPr/>
          </p:nvGrpSpPr>
          <p:grpSpPr>
            <a:xfrm>
              <a:off x="3643407" y="798627"/>
              <a:ext cx="194460" cy="234124"/>
              <a:chOff x="6932220" y="2026513"/>
              <a:chExt cx="194460" cy="234124"/>
            </a:xfrm>
            <a:grpFill/>
          </p:grpSpPr>
          <p:sp>
            <p:nvSpPr>
              <p:cNvPr id="45" name="îSḻíḍé">
                <a:extLst>
                  <a:ext uri="{FF2B5EF4-FFF2-40B4-BE49-F238E27FC236}">
                    <a16:creationId xmlns:a16="http://schemas.microsoft.com/office/drawing/2014/main" id="{5743D5FF-C7DB-4437-9811-AC0BAFCD645B}"/>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46" name="íṧliḍè">
                <a:extLst>
                  <a:ext uri="{FF2B5EF4-FFF2-40B4-BE49-F238E27FC236}">
                    <a16:creationId xmlns:a16="http://schemas.microsoft.com/office/drawing/2014/main" id="{7AC931B4-94A9-4ED5-8D42-4751DB691567}"/>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39" name="íṡļíḍe">
              <a:extLst>
                <a:ext uri="{FF2B5EF4-FFF2-40B4-BE49-F238E27FC236}">
                  <a16:creationId xmlns:a16="http://schemas.microsoft.com/office/drawing/2014/main" id="{36C96013-682E-4D2D-959C-DAC0AB57B415}"/>
                </a:ext>
              </a:extLst>
            </p:cNvPr>
            <p:cNvGrpSpPr/>
            <p:nvPr/>
          </p:nvGrpSpPr>
          <p:grpSpPr>
            <a:xfrm>
              <a:off x="3837866" y="798627"/>
              <a:ext cx="194460" cy="234124"/>
              <a:chOff x="6932220" y="2026513"/>
              <a:chExt cx="194460" cy="234124"/>
            </a:xfrm>
            <a:grpFill/>
          </p:grpSpPr>
          <p:sp>
            <p:nvSpPr>
              <p:cNvPr id="43" name="îSḻíḍé">
                <a:extLst>
                  <a:ext uri="{FF2B5EF4-FFF2-40B4-BE49-F238E27FC236}">
                    <a16:creationId xmlns:a16="http://schemas.microsoft.com/office/drawing/2014/main" id="{A76E0C8D-D9F1-4F81-84B3-B3EFC8E93ABF}"/>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44" name="íṧliḍè">
                <a:extLst>
                  <a:ext uri="{FF2B5EF4-FFF2-40B4-BE49-F238E27FC236}">
                    <a16:creationId xmlns:a16="http://schemas.microsoft.com/office/drawing/2014/main" id="{014E3D4B-752B-4344-A0E9-B2AC0669D4A1}"/>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40" name="íṡļíḍe">
              <a:extLst>
                <a:ext uri="{FF2B5EF4-FFF2-40B4-BE49-F238E27FC236}">
                  <a16:creationId xmlns:a16="http://schemas.microsoft.com/office/drawing/2014/main" id="{89B0FF8F-1553-4876-A76B-26508889EE8D}"/>
                </a:ext>
              </a:extLst>
            </p:cNvPr>
            <p:cNvGrpSpPr/>
            <p:nvPr/>
          </p:nvGrpSpPr>
          <p:grpSpPr>
            <a:xfrm>
              <a:off x="4016736" y="798627"/>
              <a:ext cx="194460" cy="234124"/>
              <a:chOff x="6932220" y="2026513"/>
              <a:chExt cx="194460" cy="234124"/>
            </a:xfrm>
            <a:grpFill/>
          </p:grpSpPr>
          <p:sp>
            <p:nvSpPr>
              <p:cNvPr id="41" name="îSḻíḍé">
                <a:extLst>
                  <a:ext uri="{FF2B5EF4-FFF2-40B4-BE49-F238E27FC236}">
                    <a16:creationId xmlns:a16="http://schemas.microsoft.com/office/drawing/2014/main" id="{D6EF2240-CB4D-4D9C-9B27-82A5A872AB9C}"/>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42" name="íṧliḍè">
                <a:extLst>
                  <a:ext uri="{FF2B5EF4-FFF2-40B4-BE49-F238E27FC236}">
                    <a16:creationId xmlns:a16="http://schemas.microsoft.com/office/drawing/2014/main" id="{BDC3377D-D8A7-4F0F-9CF2-6132E191965E}"/>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sp>
        <p:nvSpPr>
          <p:cNvPr id="47" name="矩形 46">
            <a:extLst>
              <a:ext uri="{FF2B5EF4-FFF2-40B4-BE49-F238E27FC236}">
                <a16:creationId xmlns:a16="http://schemas.microsoft.com/office/drawing/2014/main" id="{59B5868E-F8CF-4D73-B7BF-3CBA038826BB}"/>
              </a:ext>
            </a:extLst>
          </p:cNvPr>
          <p:cNvSpPr/>
          <p:nvPr/>
        </p:nvSpPr>
        <p:spPr>
          <a:xfrm>
            <a:off x="4147632" y="608895"/>
            <a:ext cx="2646482" cy="304800"/>
          </a:xfrm>
          <a:prstGeom prst="rect">
            <a:avLst/>
          </a:prstGeom>
        </p:spPr>
        <p:txBody>
          <a:bodyPr wrap="square">
            <a:spAutoFit/>
          </a:bodyPr>
          <a:lstStyle/>
          <a:p>
            <a:pPr algn="dist"/>
            <a:r>
              <a:rPr altLang="zh-CN" lang="en-US" sz="1400">
                <a:solidFill>
                  <a:srgbClr val="1A2C2B"/>
                </a:solidFill>
              </a:rPr>
              <a:t>Safety operation training</a:t>
            </a:r>
          </a:p>
        </p:txBody>
      </p:sp>
      <p:pic>
        <p:nvPicPr>
          <p:cNvPr id="50" name="图片 49">
            <a:extLst>
              <a:ext uri="{FF2B5EF4-FFF2-40B4-BE49-F238E27FC236}">
                <a16:creationId xmlns:a16="http://schemas.microsoft.com/office/drawing/2014/main" id="{BDAC2AEC-1022-45E2-B2AD-14B3A1BA1A31}"/>
              </a:ext>
            </a:extLst>
          </p:cNvPr>
          <p:cNvPicPr>
            <a:picLocks noChangeAspect="1"/>
          </p:cNvPicPr>
          <p:nvPr/>
        </p:nvPicPr>
        <p:blipFill>
          <a:blip r:embed="rId2"/>
          <a:stretch>
            <a:fillRect/>
          </a:stretch>
        </p:blipFill>
        <p:spPr>
          <a:xfrm>
            <a:off x="7191874" y="2153820"/>
            <a:ext cx="3638503" cy="3391329"/>
          </a:xfrm>
          <a:prstGeom prst="rect">
            <a:avLst/>
          </a:prstGeom>
        </p:spPr>
      </p:pic>
    </p:spTree>
    <p:extLst>
      <p:ext uri="{BB962C8B-B14F-4D97-AF65-F5344CB8AC3E}">
        <p14:creationId val="3791733325"/>
      </p:ext>
    </p:extLst>
  </p:cSld>
  <p:clrMapOvr>
    <a:masterClrMapping/>
  </p:clrMapOvr>
  <p:transition advTm="3000" spd="slow">
    <p:push dir="u"/>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8">
                                  <p:stCondLst>
                                    <p:cond delay="0"/>
                                  </p:stCondLst>
                                  <p:childTnLst>
                                    <p:set>
                                      <p:cBhvr>
                                        <p:cTn dur="1" fill="hold" id="6">
                                          <p:stCondLst>
                                            <p:cond delay="0"/>
                                          </p:stCondLst>
                                        </p:cTn>
                                        <p:tgtEl>
                                          <p:spTgt spid="37"/>
                                        </p:tgtEl>
                                        <p:attrNameLst>
                                          <p:attrName>style.visibility</p:attrName>
                                        </p:attrNameLst>
                                      </p:cBhvr>
                                      <p:to>
                                        <p:strVal val="visible"/>
                                      </p:to>
                                    </p:set>
                                    <p:anim calcmode="lin" valueType="num">
                                      <p:cBhvr additive="base">
                                        <p:cTn dur="500" fill="hold" id="7"/>
                                        <p:tgtEl>
                                          <p:spTgt spid="37"/>
                                        </p:tgtEl>
                                        <p:attrNameLst>
                                          <p:attrName>ppt_x</p:attrName>
                                        </p:attrNameLst>
                                      </p:cBhvr>
                                      <p:tavLst>
                                        <p:tav tm="0">
                                          <p:val>
                                            <p:strVal val="0-#ppt_w/2"/>
                                          </p:val>
                                        </p:tav>
                                        <p:tav tm="100000">
                                          <p:val>
                                            <p:strVal val="#ppt_x"/>
                                          </p:val>
                                        </p:tav>
                                      </p:tavLst>
                                    </p:anim>
                                    <p:anim calcmode="lin" valueType="num">
                                      <p:cBhvr additive="base">
                                        <p:cTn dur="500" fill="hold" id="8"/>
                                        <p:tgtEl>
                                          <p:spTgt spid="37"/>
                                        </p:tgtEl>
                                        <p:attrNameLst>
                                          <p:attrName>ppt_y</p:attrName>
                                        </p:attrNameLst>
                                      </p:cBhvr>
                                      <p:tavLst>
                                        <p:tav tm="0">
                                          <p:val>
                                            <p:strVal val="#ppt_y"/>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2" presetSubtype="8">
                                  <p:stCondLst>
                                    <p:cond delay="0"/>
                                  </p:stCondLst>
                                  <p:childTnLst>
                                    <p:set>
                                      <p:cBhvr>
                                        <p:cTn dur="1" fill="hold" id="12">
                                          <p:stCondLst>
                                            <p:cond delay="0"/>
                                          </p:stCondLst>
                                        </p:cTn>
                                        <p:tgtEl>
                                          <p:spTgt spid="36"/>
                                        </p:tgtEl>
                                        <p:attrNameLst>
                                          <p:attrName>style.visibility</p:attrName>
                                        </p:attrNameLst>
                                      </p:cBhvr>
                                      <p:to>
                                        <p:strVal val="visible"/>
                                      </p:to>
                                    </p:set>
                                    <p:animEffect filter="wipe(left)" transition="in">
                                      <p:cBhvr>
                                        <p:cTn dur="500" id="13"/>
                                        <p:tgtEl>
                                          <p:spTgt spid="36"/>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42" presetSubtype="0">
                                  <p:stCondLst>
                                    <p:cond delay="0"/>
                                  </p:stCondLst>
                                  <p:childTnLst>
                                    <p:set>
                                      <p:cBhvr>
                                        <p:cTn dur="1" fill="hold" id="17">
                                          <p:stCondLst>
                                            <p:cond delay="0"/>
                                          </p:stCondLst>
                                        </p:cTn>
                                        <p:tgtEl>
                                          <p:spTgt spid="47"/>
                                        </p:tgtEl>
                                        <p:attrNameLst>
                                          <p:attrName>style.visibility</p:attrName>
                                        </p:attrNameLst>
                                      </p:cBhvr>
                                      <p:to>
                                        <p:strVal val="visible"/>
                                      </p:to>
                                    </p:set>
                                    <p:animEffect filter="fade" transition="in">
                                      <p:cBhvr>
                                        <p:cTn dur="1000" id="18"/>
                                        <p:tgtEl>
                                          <p:spTgt spid="47"/>
                                        </p:tgtEl>
                                      </p:cBhvr>
                                    </p:animEffect>
                                    <p:anim calcmode="lin" valueType="num">
                                      <p:cBhvr>
                                        <p:cTn dur="1000" fill="hold" id="19"/>
                                        <p:tgtEl>
                                          <p:spTgt spid="47"/>
                                        </p:tgtEl>
                                        <p:attrNameLst>
                                          <p:attrName>ppt_x</p:attrName>
                                        </p:attrNameLst>
                                      </p:cBhvr>
                                      <p:tavLst>
                                        <p:tav tm="0">
                                          <p:val>
                                            <p:strVal val="#ppt_x"/>
                                          </p:val>
                                        </p:tav>
                                        <p:tav tm="100000">
                                          <p:val>
                                            <p:strVal val="#ppt_x"/>
                                          </p:val>
                                        </p:tav>
                                      </p:tavLst>
                                    </p:anim>
                                    <p:anim calcmode="lin" valueType="num">
                                      <p:cBhvr>
                                        <p:cTn dur="1000" fill="hold" id="20"/>
                                        <p:tgtEl>
                                          <p:spTgt spid="47"/>
                                        </p:tgtEl>
                                        <p:attrNameLst>
                                          <p:attrName>ppt_y</p:attrName>
                                        </p:attrNameLst>
                                      </p:cBhvr>
                                      <p:tavLst>
                                        <p:tav tm="0">
                                          <p:val>
                                            <p:strVal val="#ppt_y+.1"/>
                                          </p:val>
                                        </p:tav>
                                        <p:tav tm="100000">
                                          <p:val>
                                            <p:strVal val="#ppt_y"/>
                                          </p:val>
                                        </p:tav>
                                      </p:tavLst>
                                    </p:anim>
                                  </p:childTnLst>
                                </p:cTn>
                              </p:par>
                            </p:childTnLst>
                          </p:cTn>
                        </p:par>
                      </p:childTnLst>
                    </p:cTn>
                  </p:par>
                  <p:par>
                    <p:cTn fill="hold" id="21" nodeType="clickPar">
                      <p:stCondLst>
                        <p:cond delay="indefinite"/>
                      </p:stCondLst>
                      <p:childTnLst>
                        <p:par>
                          <p:cTn fill="hold" id="22" nodeType="afterGroup">
                            <p:stCondLst>
                              <p:cond delay="0"/>
                            </p:stCondLst>
                            <p:childTnLst>
                              <p:par>
                                <p:cTn fill="hold" id="23" nodeType="clickEffect" presetClass="entr" presetID="16" presetSubtype="21">
                                  <p:stCondLst>
                                    <p:cond delay="0"/>
                                  </p:stCondLst>
                                  <p:childTnLst>
                                    <p:set>
                                      <p:cBhvr>
                                        <p:cTn dur="1" fill="hold" id="24">
                                          <p:stCondLst>
                                            <p:cond delay="0"/>
                                          </p:stCondLst>
                                        </p:cTn>
                                        <p:tgtEl>
                                          <p:spTgt spid="48"/>
                                        </p:tgtEl>
                                        <p:attrNameLst>
                                          <p:attrName>style.visibility</p:attrName>
                                        </p:attrNameLst>
                                      </p:cBhvr>
                                      <p:to>
                                        <p:strVal val="visible"/>
                                      </p:to>
                                    </p:set>
                                    <p:animEffect filter="barn(inVertical)" transition="in">
                                      <p:cBhvr>
                                        <p:cTn dur="500" id="25"/>
                                        <p:tgtEl>
                                          <p:spTgt spid="48"/>
                                        </p:tgtEl>
                                      </p:cBhvr>
                                    </p:animEffect>
                                  </p:childTnLst>
                                </p:cTn>
                              </p:par>
                            </p:childTnLst>
                          </p:cTn>
                        </p:par>
                      </p:childTnLst>
                    </p:cTn>
                  </p:par>
                  <p:par>
                    <p:cTn fill="hold" id="26" nodeType="clickPar">
                      <p:stCondLst>
                        <p:cond delay="indefinite"/>
                      </p:stCondLst>
                      <p:childTnLst>
                        <p:par>
                          <p:cTn fill="hold" id="27" nodeType="afterGroup">
                            <p:stCondLst>
                              <p:cond delay="0"/>
                            </p:stCondLst>
                            <p:childTnLst>
                              <p:par>
                                <p:cTn fill="hold" grpId="0" id="28" nodeType="clickEffect" presetClass="entr" presetID="42" presetSubtype="0">
                                  <p:stCondLst>
                                    <p:cond delay="0"/>
                                  </p:stCondLst>
                                  <p:childTnLst>
                                    <p:set>
                                      <p:cBhvr>
                                        <p:cTn dur="1" fill="hold" id="29">
                                          <p:stCondLst>
                                            <p:cond delay="0"/>
                                          </p:stCondLst>
                                        </p:cTn>
                                        <p:tgtEl>
                                          <p:spTgt spid="32"/>
                                        </p:tgtEl>
                                        <p:attrNameLst>
                                          <p:attrName>style.visibility</p:attrName>
                                        </p:attrNameLst>
                                      </p:cBhvr>
                                      <p:to>
                                        <p:strVal val="visible"/>
                                      </p:to>
                                    </p:set>
                                    <p:animEffect filter="fade" transition="in">
                                      <p:cBhvr>
                                        <p:cTn dur="1000" id="30"/>
                                        <p:tgtEl>
                                          <p:spTgt spid="32"/>
                                        </p:tgtEl>
                                      </p:cBhvr>
                                    </p:animEffect>
                                    <p:anim calcmode="lin" valueType="num">
                                      <p:cBhvr>
                                        <p:cTn dur="1000" fill="hold" id="31"/>
                                        <p:tgtEl>
                                          <p:spTgt spid="32"/>
                                        </p:tgtEl>
                                        <p:attrNameLst>
                                          <p:attrName>ppt_x</p:attrName>
                                        </p:attrNameLst>
                                      </p:cBhvr>
                                      <p:tavLst>
                                        <p:tav tm="0">
                                          <p:val>
                                            <p:strVal val="#ppt_x"/>
                                          </p:val>
                                        </p:tav>
                                        <p:tav tm="100000">
                                          <p:val>
                                            <p:strVal val="#ppt_x"/>
                                          </p:val>
                                        </p:tav>
                                      </p:tavLst>
                                    </p:anim>
                                    <p:anim calcmode="lin" valueType="num">
                                      <p:cBhvr>
                                        <p:cTn dur="1000" fill="hold" id="32"/>
                                        <p:tgtEl>
                                          <p:spTgt spid="32"/>
                                        </p:tgtEl>
                                        <p:attrNameLst>
                                          <p:attrName>ppt_y</p:attrName>
                                        </p:attrNameLst>
                                      </p:cBhvr>
                                      <p:tavLst>
                                        <p:tav tm="0">
                                          <p:val>
                                            <p:strVal val="#ppt_y+.1"/>
                                          </p:val>
                                        </p:tav>
                                        <p:tav tm="100000">
                                          <p:val>
                                            <p:strVal val="#ppt_y"/>
                                          </p:val>
                                        </p:tav>
                                      </p:tavLst>
                                    </p:anim>
                                  </p:childTnLst>
                                </p:cTn>
                              </p:par>
                            </p:childTnLst>
                          </p:cTn>
                        </p:par>
                      </p:childTnLst>
                    </p:cTn>
                  </p:par>
                  <p:par>
                    <p:cTn fill="hold" id="33" nodeType="clickPar">
                      <p:stCondLst>
                        <p:cond delay="indefinite"/>
                      </p:stCondLst>
                      <p:childTnLst>
                        <p:par>
                          <p:cTn fill="hold" id="34" nodeType="afterGroup">
                            <p:stCondLst>
                              <p:cond delay="0"/>
                            </p:stCondLst>
                            <p:childTnLst>
                              <p:par>
                                <p:cTn fill="hold" id="35" nodeType="clickEffect" presetClass="entr" presetID="16" presetSubtype="21">
                                  <p:stCondLst>
                                    <p:cond delay="0"/>
                                  </p:stCondLst>
                                  <p:childTnLst>
                                    <p:set>
                                      <p:cBhvr>
                                        <p:cTn dur="1" fill="hold" id="36">
                                          <p:stCondLst>
                                            <p:cond delay="0"/>
                                          </p:stCondLst>
                                        </p:cTn>
                                        <p:tgtEl>
                                          <p:spTgt spid="49"/>
                                        </p:tgtEl>
                                        <p:attrNameLst>
                                          <p:attrName>style.visibility</p:attrName>
                                        </p:attrNameLst>
                                      </p:cBhvr>
                                      <p:to>
                                        <p:strVal val="visible"/>
                                      </p:to>
                                    </p:set>
                                    <p:animEffect filter="barn(inVertical)" transition="in">
                                      <p:cBhvr>
                                        <p:cTn dur="500" id="37"/>
                                        <p:tgtEl>
                                          <p:spTgt spid="49"/>
                                        </p:tgtEl>
                                      </p:cBhvr>
                                    </p:animEffect>
                                  </p:childTnLst>
                                </p:cTn>
                              </p:par>
                            </p:childTnLst>
                          </p:cTn>
                        </p:par>
                      </p:childTnLst>
                    </p:cTn>
                  </p:par>
                  <p:par>
                    <p:cTn fill="hold" id="38" nodeType="clickPar">
                      <p:stCondLst>
                        <p:cond delay="indefinite"/>
                      </p:stCondLst>
                      <p:childTnLst>
                        <p:par>
                          <p:cTn fill="hold" id="39" nodeType="afterGroup">
                            <p:stCondLst>
                              <p:cond delay="0"/>
                            </p:stCondLst>
                            <p:childTnLst>
                              <p:par>
                                <p:cTn fill="hold" grpId="0" id="40" nodeType="clickEffect" presetClass="entr" presetID="42" presetSubtype="0">
                                  <p:stCondLst>
                                    <p:cond delay="0"/>
                                  </p:stCondLst>
                                  <p:childTnLst>
                                    <p:set>
                                      <p:cBhvr>
                                        <p:cTn dur="1" fill="hold" id="41">
                                          <p:stCondLst>
                                            <p:cond delay="0"/>
                                          </p:stCondLst>
                                        </p:cTn>
                                        <p:tgtEl>
                                          <p:spTgt spid="35"/>
                                        </p:tgtEl>
                                        <p:attrNameLst>
                                          <p:attrName>style.visibility</p:attrName>
                                        </p:attrNameLst>
                                      </p:cBhvr>
                                      <p:to>
                                        <p:strVal val="visible"/>
                                      </p:to>
                                    </p:set>
                                    <p:animEffect filter="fade" transition="in">
                                      <p:cBhvr>
                                        <p:cTn dur="1000" id="42"/>
                                        <p:tgtEl>
                                          <p:spTgt spid="35"/>
                                        </p:tgtEl>
                                      </p:cBhvr>
                                    </p:animEffect>
                                    <p:anim calcmode="lin" valueType="num">
                                      <p:cBhvr>
                                        <p:cTn dur="1000" fill="hold" id="43"/>
                                        <p:tgtEl>
                                          <p:spTgt spid="35"/>
                                        </p:tgtEl>
                                        <p:attrNameLst>
                                          <p:attrName>ppt_x</p:attrName>
                                        </p:attrNameLst>
                                      </p:cBhvr>
                                      <p:tavLst>
                                        <p:tav tm="0">
                                          <p:val>
                                            <p:strVal val="#ppt_x"/>
                                          </p:val>
                                        </p:tav>
                                        <p:tav tm="100000">
                                          <p:val>
                                            <p:strVal val="#ppt_x"/>
                                          </p:val>
                                        </p:tav>
                                      </p:tavLst>
                                    </p:anim>
                                    <p:anim calcmode="lin" valueType="num">
                                      <p:cBhvr>
                                        <p:cTn dur="1000" fill="hold" id="44"/>
                                        <p:tgtEl>
                                          <p:spTgt spid="35"/>
                                        </p:tgtEl>
                                        <p:attrNameLst>
                                          <p:attrName>ppt_y</p:attrName>
                                        </p:attrNameLst>
                                      </p:cBhvr>
                                      <p:tavLst>
                                        <p:tav tm="0">
                                          <p:val>
                                            <p:strVal val="#ppt_y+.1"/>
                                          </p:val>
                                        </p:tav>
                                        <p:tav tm="100000">
                                          <p:val>
                                            <p:strVal val="#ppt_y"/>
                                          </p:val>
                                        </p:tav>
                                      </p:tavLst>
                                    </p:anim>
                                  </p:childTnLst>
                                </p:cTn>
                              </p:par>
                            </p:childTnLst>
                          </p:cTn>
                        </p:par>
                      </p:childTnLst>
                    </p:cTn>
                  </p:par>
                  <p:par>
                    <p:cTn fill="hold" id="45" nodeType="clickPar">
                      <p:stCondLst>
                        <p:cond delay="indefinite"/>
                      </p:stCondLst>
                      <p:childTnLst>
                        <p:par>
                          <p:cTn fill="hold" id="46" nodeType="afterGroup">
                            <p:stCondLst>
                              <p:cond delay="0"/>
                            </p:stCondLst>
                            <p:childTnLst>
                              <p:par>
                                <p:cTn fill="hold" id="47" nodeType="clickEffect" presetClass="entr" presetID="22" presetSubtype="4">
                                  <p:stCondLst>
                                    <p:cond delay="0"/>
                                  </p:stCondLst>
                                  <p:childTnLst>
                                    <p:set>
                                      <p:cBhvr>
                                        <p:cTn dur="1" fill="hold" id="48">
                                          <p:stCondLst>
                                            <p:cond delay="0"/>
                                          </p:stCondLst>
                                        </p:cTn>
                                        <p:tgtEl>
                                          <p:spTgt spid="50"/>
                                        </p:tgtEl>
                                        <p:attrNameLst>
                                          <p:attrName>style.visibility</p:attrName>
                                        </p:attrNameLst>
                                      </p:cBhvr>
                                      <p:to>
                                        <p:strVal val="visible"/>
                                      </p:to>
                                    </p:set>
                                    <p:animEffect filter="wipe(down)" transition="in">
                                      <p:cBhvr>
                                        <p:cTn dur="500" id="49"/>
                                        <p:tgtEl>
                                          <p:spTgt spid="5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2"/>
      <p:bldP grpId="0" spid="35"/>
      <p:bldP grpId="0" spid="36"/>
      <p:bldP grpId="0" spid="47"/>
    </p:bldLs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76" name="组合 75">
            <a:extLst>
              <a:ext uri="{FF2B5EF4-FFF2-40B4-BE49-F238E27FC236}">
                <a16:creationId xmlns:a16="http://schemas.microsoft.com/office/drawing/2014/main" id="{119B0F96-435F-44EF-A2C5-54964307CB05}"/>
              </a:ext>
            </a:extLst>
          </p:cNvPr>
          <p:cNvGrpSpPr/>
          <p:nvPr/>
        </p:nvGrpSpPr>
        <p:grpSpPr>
          <a:xfrm flipH="1">
            <a:off x="0" y="3848950"/>
            <a:ext cx="7564120" cy="2929757"/>
            <a:chOff x="4628634" y="2425469"/>
            <a:chExt cx="7564120" cy="2929757"/>
          </a:xfrm>
        </p:grpSpPr>
        <p:sp>
          <p:nvSpPr>
            <p:cNvPr id="77" name="任意多边形 25">
              <a:extLst>
                <a:ext uri="{FF2B5EF4-FFF2-40B4-BE49-F238E27FC236}">
                  <a16:creationId xmlns:a16="http://schemas.microsoft.com/office/drawing/2014/main" id="{4112DDFB-3252-4622-9BDA-1B0643CF3228}"/>
                </a:ext>
              </a:extLst>
            </p:cNvPr>
            <p:cNvSpPr/>
            <p:nvPr/>
          </p:nvSpPr>
          <p:spPr>
            <a:xfrm flipH="1" rot="21101712">
              <a:off x="7481551" y="2805435"/>
              <a:ext cx="3298951" cy="906780"/>
            </a:xfrm>
            <a:custGeom>
              <a:gdLst>
                <a:gd fmla="*/ 0 w 3563938" name="connsiteX0"/>
                <a:gd fmla="*/ 0 h 2124075" name="connsiteY0"/>
                <a:gd fmla="*/ 0 w 3563938" name="connsiteX1"/>
                <a:gd fmla="*/ 2124075 h 2124075" name="connsiteY1"/>
                <a:gd fmla="*/ 3563938 w 3563938" name="connsiteX2"/>
                <a:gd fmla="*/ 2124075 h 2124075" name="connsiteY2"/>
                <a:gd fmla="*/ 3563938 w 3563938" name="connsiteX3"/>
                <a:gd fmla="*/ 1463644 h 2124075" name="connsiteY3"/>
                <a:gd fmla="*/ 0 w 3563938" name="connsiteX4"/>
                <a:gd fmla="*/ 0 h 212407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124075" w="3563938">
                  <a:moveTo>
                    <a:pt x="0" y="0"/>
                  </a:moveTo>
                  <a:lnTo>
                    <a:pt x="0" y="2124075"/>
                  </a:lnTo>
                  <a:lnTo>
                    <a:pt x="3563938" y="2124075"/>
                  </a:lnTo>
                  <a:lnTo>
                    <a:pt x="3563938" y="1463644"/>
                  </a:lnTo>
                  <a:lnTo>
                    <a:pt x="0" y="0"/>
                  </a:lnTo>
                  <a:close/>
                </a:path>
              </a:pathLst>
            </a:custGeom>
            <a:solidFill>
              <a:srgbClr val="1A2C2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altLang="en-US" lang="zh-CN"/>
            </a:p>
          </p:txBody>
        </p:sp>
        <p:sp>
          <p:nvSpPr>
            <p:cNvPr id="78" name="任意多边形 22">
              <a:extLst>
                <a:ext uri="{FF2B5EF4-FFF2-40B4-BE49-F238E27FC236}">
                  <a16:creationId xmlns:a16="http://schemas.microsoft.com/office/drawing/2014/main" id="{ABA21ABF-900B-442E-ABE9-0C185634E2BC}"/>
                </a:ext>
              </a:extLst>
            </p:cNvPr>
            <p:cNvSpPr/>
            <p:nvPr/>
          </p:nvSpPr>
          <p:spPr>
            <a:xfrm flipH="1">
              <a:off x="4628634" y="2425469"/>
              <a:ext cx="7564120" cy="2929757"/>
            </a:xfrm>
            <a:custGeom>
              <a:gdLst>
                <a:gd fmla="*/ 0 w 3563938" name="connsiteX0"/>
                <a:gd fmla="*/ 0 h 2124075" name="connsiteY0"/>
                <a:gd fmla="*/ 0 w 3563938" name="connsiteX1"/>
                <a:gd fmla="*/ 2124075 h 2124075" name="connsiteY1"/>
                <a:gd fmla="*/ 3563938 w 3563938" name="connsiteX2"/>
                <a:gd fmla="*/ 2124075 h 2124075" name="connsiteY2"/>
                <a:gd fmla="*/ 3563938 w 3563938" name="connsiteX3"/>
                <a:gd fmla="*/ 1463644 h 2124075" name="connsiteY3"/>
                <a:gd fmla="*/ 0 w 3563938" name="connsiteX4"/>
                <a:gd fmla="*/ 0 h 212407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124075" w="3563938">
                  <a:moveTo>
                    <a:pt x="0" y="0"/>
                  </a:moveTo>
                  <a:lnTo>
                    <a:pt x="0" y="2124075"/>
                  </a:lnTo>
                  <a:lnTo>
                    <a:pt x="3563938" y="2124075"/>
                  </a:lnTo>
                  <a:lnTo>
                    <a:pt x="3563938" y="1463644"/>
                  </a:lnTo>
                  <a:lnTo>
                    <a:pt x="0"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altLang="en-US" lang="zh-CN"/>
            </a:p>
          </p:txBody>
        </p:sp>
      </p:grpSp>
      <p:grpSp>
        <p:nvGrpSpPr>
          <p:cNvPr id="79" name="组合 78">
            <a:extLst>
              <a:ext uri="{FF2B5EF4-FFF2-40B4-BE49-F238E27FC236}">
                <a16:creationId xmlns:a16="http://schemas.microsoft.com/office/drawing/2014/main" id="{428B76D7-23B3-4AF7-91FC-82479C3D451F}"/>
              </a:ext>
            </a:extLst>
          </p:cNvPr>
          <p:cNvGrpSpPr/>
          <p:nvPr/>
        </p:nvGrpSpPr>
        <p:grpSpPr>
          <a:xfrm>
            <a:off x="0" y="4055563"/>
            <a:ext cx="12192000" cy="2783285"/>
            <a:chOff x="0" y="3513989"/>
            <a:chExt cx="7564120" cy="3324860"/>
          </a:xfrm>
        </p:grpSpPr>
        <p:sp>
          <p:nvSpPr>
            <p:cNvPr id="80" name="任意多边形 25">
              <a:extLst>
                <a:ext uri="{FF2B5EF4-FFF2-40B4-BE49-F238E27FC236}">
                  <a16:creationId xmlns:a16="http://schemas.microsoft.com/office/drawing/2014/main" id="{166B1945-B4BE-4248-A46D-5857371EFBB2}"/>
                </a:ext>
              </a:extLst>
            </p:cNvPr>
            <p:cNvSpPr/>
            <p:nvPr/>
          </p:nvSpPr>
          <p:spPr>
            <a:xfrm flipH="1">
              <a:off x="0" y="3513989"/>
              <a:ext cx="7011670" cy="3170555"/>
            </a:xfrm>
            <a:custGeom>
              <a:gdLst>
                <a:gd fmla="*/ 0 w 3563938" name="connsiteX0"/>
                <a:gd fmla="*/ 0 h 2124075" name="connsiteY0"/>
                <a:gd fmla="*/ 0 w 3563938" name="connsiteX1"/>
                <a:gd fmla="*/ 2124075 h 2124075" name="connsiteY1"/>
                <a:gd fmla="*/ 3563938 w 3563938" name="connsiteX2"/>
                <a:gd fmla="*/ 2124075 h 2124075" name="connsiteY2"/>
                <a:gd fmla="*/ 3563938 w 3563938" name="connsiteX3"/>
                <a:gd fmla="*/ 1463644 h 2124075" name="connsiteY3"/>
                <a:gd fmla="*/ 0 w 3563938" name="connsiteX4"/>
                <a:gd fmla="*/ 0 h 212407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124075" w="3563938">
                  <a:moveTo>
                    <a:pt x="0" y="0"/>
                  </a:moveTo>
                  <a:lnTo>
                    <a:pt x="0" y="2124075"/>
                  </a:lnTo>
                  <a:lnTo>
                    <a:pt x="3563938" y="2124075"/>
                  </a:lnTo>
                  <a:lnTo>
                    <a:pt x="3563938" y="1463644"/>
                  </a:lnTo>
                  <a:lnTo>
                    <a:pt x="0" y="0"/>
                  </a:lnTo>
                  <a:close/>
                </a:path>
              </a:pathLst>
            </a:custGeom>
            <a:solidFill>
              <a:srgbClr val="1A2C2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altLang="en-US" lang="zh-CN"/>
            </a:p>
          </p:txBody>
        </p:sp>
        <p:sp>
          <p:nvSpPr>
            <p:cNvPr id="81" name="任意多边形 22">
              <a:extLst>
                <a:ext uri="{FF2B5EF4-FFF2-40B4-BE49-F238E27FC236}">
                  <a16:creationId xmlns:a16="http://schemas.microsoft.com/office/drawing/2014/main" id="{3868800C-2C0C-41F0-980F-23621CF07E8D}"/>
                </a:ext>
              </a:extLst>
            </p:cNvPr>
            <p:cNvSpPr/>
            <p:nvPr/>
          </p:nvSpPr>
          <p:spPr>
            <a:xfrm flipH="1">
              <a:off x="0" y="3741319"/>
              <a:ext cx="7564120" cy="3097530"/>
            </a:xfrm>
            <a:custGeom>
              <a:gdLst>
                <a:gd fmla="*/ 0 w 3563938" name="connsiteX0"/>
                <a:gd fmla="*/ 0 h 2124075" name="connsiteY0"/>
                <a:gd fmla="*/ 0 w 3563938" name="connsiteX1"/>
                <a:gd fmla="*/ 2124075 h 2124075" name="connsiteY1"/>
                <a:gd fmla="*/ 3563938 w 3563938" name="connsiteX2"/>
                <a:gd fmla="*/ 2124075 h 2124075" name="connsiteY2"/>
                <a:gd fmla="*/ 3563938 w 3563938" name="connsiteX3"/>
                <a:gd fmla="*/ 1463644 h 2124075" name="connsiteY3"/>
                <a:gd fmla="*/ 0 w 3563938" name="connsiteX4"/>
                <a:gd fmla="*/ 0 h 212407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124075" w="3563938">
                  <a:moveTo>
                    <a:pt x="0" y="0"/>
                  </a:moveTo>
                  <a:lnTo>
                    <a:pt x="0" y="2124075"/>
                  </a:lnTo>
                  <a:lnTo>
                    <a:pt x="3563938" y="2124075"/>
                  </a:lnTo>
                  <a:lnTo>
                    <a:pt x="3563938" y="1463644"/>
                  </a:lnTo>
                  <a:lnTo>
                    <a:pt x="0"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altLang="en-US" lang="zh-CN"/>
            </a:p>
          </p:txBody>
        </p:sp>
      </p:grpSp>
      <p:sp>
        <p:nvSpPr>
          <p:cNvPr id="11" name="iconfont-11910-5686862">
            <a:extLst>
              <a:ext uri="{FF2B5EF4-FFF2-40B4-BE49-F238E27FC236}">
                <a16:creationId xmlns:a16="http://schemas.microsoft.com/office/drawing/2014/main" id="{FCB3AB94-D8F4-470F-8C17-085FCE669D0A}"/>
              </a:ext>
            </a:extLst>
          </p:cNvPr>
          <p:cNvSpPr>
            <a:spLocks noChangeAspect="1"/>
          </p:cNvSpPr>
          <p:nvPr/>
        </p:nvSpPr>
        <p:spPr bwMode="auto">
          <a:xfrm rot="16200000">
            <a:off x="11289824" y="5791914"/>
            <a:ext cx="320765" cy="366309"/>
          </a:xfrm>
          <a:custGeom>
            <a:gdLst>
              <a:gd fmla="*/ 4621 w 9242" name="T0"/>
              <a:gd fmla="*/ 10555 h 10555" name="T1"/>
              <a:gd fmla="*/ 4034 w 9242" name="T2"/>
              <a:gd fmla="*/ 10285 h 10555" name="T3"/>
              <a:gd fmla="*/ 244 w 9242" name="T4"/>
              <a:gd fmla="*/ 5872 h 10555" name="T5"/>
              <a:gd fmla="*/ 127 w 9242" name="T6"/>
              <a:gd fmla="*/ 5043 h 10555" name="T7"/>
              <a:gd fmla="*/ 831 w 9242" name="T8"/>
              <a:gd fmla="*/ 4592 h 10555" name="T9"/>
              <a:gd fmla="*/ 2221 w 9242" name="T10"/>
              <a:gd fmla="*/ 4592 h 10555" name="T11"/>
              <a:gd fmla="*/ 2221 w 9242" name="T12"/>
              <a:gd fmla="*/ 1200 h 10555" name="T13"/>
              <a:gd fmla="*/ 3421 w 9242" name="T14"/>
              <a:gd fmla="*/ 0 h 10555" name="T15"/>
              <a:gd fmla="*/ 5821 w 9242" name="T16"/>
              <a:gd fmla="*/ 0 h 10555" name="T17"/>
              <a:gd fmla="*/ 7021 w 9242" name="T18"/>
              <a:gd fmla="*/ 1200 h 10555" name="T19"/>
              <a:gd fmla="*/ 7021 w 9242" name="T20"/>
              <a:gd fmla="*/ 4591 h 10555" name="T21"/>
              <a:gd fmla="*/ 8411 w 9242" name="T22"/>
              <a:gd fmla="*/ 4591 h 10555" name="T23"/>
              <a:gd fmla="*/ 9115 w 9242" name="T24"/>
              <a:gd fmla="*/ 5042 h 10555" name="T25"/>
              <a:gd fmla="*/ 8999 w 9242" name="T26"/>
              <a:gd fmla="*/ 5871 h 10555" name="T27"/>
              <a:gd fmla="*/ 5209 w 9242" name="T28"/>
              <a:gd fmla="*/ 10285 h 10555" name="T29"/>
              <a:gd fmla="*/ 4621 w 9242" name="T30"/>
              <a:gd fmla="*/ 10555 h 10555" name="T31"/>
              <a:gd fmla="*/ 886 w 9242" name="T32"/>
              <a:gd fmla="*/ 5392 h 10555" name="T33"/>
              <a:gd fmla="*/ 4621 w 9242" name="T34"/>
              <a:gd fmla="*/ 9742 h 10555" name="T35"/>
              <a:gd fmla="*/ 8356 w 9242" name="T36"/>
              <a:gd fmla="*/ 5392 h 10555" name="T37"/>
              <a:gd fmla="*/ 6221 w 9242" name="T38"/>
              <a:gd fmla="*/ 5392 h 10555" name="T39"/>
              <a:gd fmla="*/ 6221 w 9242" name="T40"/>
              <a:gd fmla="*/ 1200 h 10555" name="T41"/>
              <a:gd fmla="*/ 5821 w 9242" name="T42"/>
              <a:gd fmla="*/ 800 h 10555" name="T43"/>
              <a:gd fmla="*/ 3421 w 9242" name="T44"/>
              <a:gd fmla="*/ 800 h 10555" name="T45"/>
              <a:gd fmla="*/ 3021 w 9242" name="T46"/>
              <a:gd fmla="*/ 1200 h 10555" name="T47"/>
              <a:gd fmla="*/ 3021 w 9242" name="T48"/>
              <a:gd fmla="*/ 5391 h 10555" name="T49"/>
              <a:gd fmla="*/ 886 w 9242" name="T50"/>
              <a:gd fmla="*/ 5391 h 10555" name="T51"/>
              <a:gd fmla="*/ 886 w 9242" name="T52"/>
              <a:gd fmla="*/ 5392 h 10555"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10555" w="9242">
                <a:moveTo>
                  <a:pt x="4621" y="10555"/>
                </a:moveTo>
                <a:cubicBezTo>
                  <a:pt x="4395" y="10555"/>
                  <a:pt x="4181" y="10456"/>
                  <a:pt x="4034" y="10285"/>
                </a:cubicBezTo>
                <a:lnTo>
                  <a:pt x="244" y="5872"/>
                </a:lnTo>
                <a:cubicBezTo>
                  <a:pt x="44" y="5640"/>
                  <a:pt x="0" y="5322"/>
                  <a:pt x="127" y="5043"/>
                </a:cubicBezTo>
                <a:cubicBezTo>
                  <a:pt x="255" y="4765"/>
                  <a:pt x="525" y="4592"/>
                  <a:pt x="831" y="4592"/>
                </a:cubicBezTo>
                <a:lnTo>
                  <a:pt x="2221" y="4592"/>
                </a:lnTo>
                <a:lnTo>
                  <a:pt x="2221" y="1200"/>
                </a:lnTo>
                <a:cubicBezTo>
                  <a:pt x="2221" y="539"/>
                  <a:pt x="2760" y="0"/>
                  <a:pt x="3421" y="0"/>
                </a:cubicBezTo>
                <a:lnTo>
                  <a:pt x="5821" y="0"/>
                </a:lnTo>
                <a:cubicBezTo>
                  <a:pt x="6482" y="0"/>
                  <a:pt x="7021" y="539"/>
                  <a:pt x="7021" y="1200"/>
                </a:cubicBezTo>
                <a:lnTo>
                  <a:pt x="7021" y="4591"/>
                </a:lnTo>
                <a:lnTo>
                  <a:pt x="8411" y="4591"/>
                </a:lnTo>
                <a:cubicBezTo>
                  <a:pt x="8717" y="4591"/>
                  <a:pt x="8987" y="4764"/>
                  <a:pt x="9115" y="5042"/>
                </a:cubicBezTo>
                <a:cubicBezTo>
                  <a:pt x="9242" y="5321"/>
                  <a:pt x="9199" y="5639"/>
                  <a:pt x="8999" y="5871"/>
                </a:cubicBezTo>
                <a:lnTo>
                  <a:pt x="5209" y="10285"/>
                </a:lnTo>
                <a:cubicBezTo>
                  <a:pt x="5061" y="10457"/>
                  <a:pt x="4847" y="10555"/>
                  <a:pt x="4621" y="10555"/>
                </a:cubicBezTo>
                <a:close/>
                <a:moveTo>
                  <a:pt x="886" y="5392"/>
                </a:moveTo>
                <a:lnTo>
                  <a:pt x="4621" y="9742"/>
                </a:lnTo>
                <a:lnTo>
                  <a:pt x="8356" y="5392"/>
                </a:lnTo>
                <a:lnTo>
                  <a:pt x="6221" y="5392"/>
                </a:lnTo>
                <a:lnTo>
                  <a:pt x="6221" y="1200"/>
                </a:lnTo>
                <a:cubicBezTo>
                  <a:pt x="6221" y="980"/>
                  <a:pt x="6041" y="800"/>
                  <a:pt x="5821" y="800"/>
                </a:cubicBezTo>
                <a:lnTo>
                  <a:pt x="3421" y="800"/>
                </a:lnTo>
                <a:cubicBezTo>
                  <a:pt x="3201" y="800"/>
                  <a:pt x="3021" y="980"/>
                  <a:pt x="3021" y="1200"/>
                </a:cubicBezTo>
                <a:lnTo>
                  <a:pt x="3021" y="5391"/>
                </a:lnTo>
                <a:lnTo>
                  <a:pt x="886" y="5391"/>
                </a:lnTo>
                <a:lnTo>
                  <a:pt x="886" y="5392"/>
                </a:lnTo>
                <a:close/>
              </a:path>
            </a:pathLst>
          </a:custGeom>
          <a:solidFill>
            <a:schemeClr val="bg1"/>
          </a:solidFill>
          <a:ln>
            <a:solidFill>
              <a:schemeClr val="bg1"/>
            </a:solidFill>
          </a:ln>
        </p:spPr>
        <p:txBody>
          <a:bodyPr/>
          <a:lstStyle/>
          <a:p>
            <a:endParaRPr altLang="en-US" lang="zh-CN">
              <a:cs charset="-122" panose="020b0503020204020204" pitchFamily="34" typeface="微软雅黑"/>
              <a:sym typeface="+mn-lt"/>
            </a:endParaRPr>
          </a:p>
        </p:txBody>
      </p:sp>
      <p:sp>
        <p:nvSpPr>
          <p:cNvPr id="12" name="iconfont-1054-809968">
            <a:extLst>
              <a:ext uri="{FF2B5EF4-FFF2-40B4-BE49-F238E27FC236}">
                <a16:creationId xmlns:a16="http://schemas.microsoft.com/office/drawing/2014/main" id="{2634067F-D012-4E9B-B784-51BF70056FD1}"/>
              </a:ext>
            </a:extLst>
          </p:cNvPr>
          <p:cNvSpPr>
            <a:spLocks noChangeAspect="1"/>
          </p:cNvSpPr>
          <p:nvPr/>
        </p:nvSpPr>
        <p:spPr bwMode="auto">
          <a:xfrm>
            <a:off x="11297785" y="956960"/>
            <a:ext cx="304842" cy="304842"/>
          </a:xfrm>
          <a:custGeom>
            <a:gdLst>
              <a:gd fmla="*/ 7991 w 12800" name="T0"/>
              <a:gd fmla="*/ 4785 h 12800" name="T1"/>
              <a:gd fmla="*/ 7237 w 12800" name="T2"/>
              <a:gd fmla="*/ 4281 h 12800" name="T3"/>
              <a:gd fmla="*/ 6348 w 12800" name="T4"/>
              <a:gd fmla="*/ 4105 h 12800" name="T5"/>
              <a:gd fmla="*/ 5458 w 12800" name="T6"/>
              <a:gd fmla="*/ 4281 h 12800" name="T7"/>
              <a:gd fmla="*/ 4704 w 12800" name="T8"/>
              <a:gd fmla="*/ 4785 h 12800" name="T9"/>
              <a:gd fmla="*/ 4200 w 12800" name="T10"/>
              <a:gd fmla="*/ 5538 h 12800" name="T11"/>
              <a:gd fmla="*/ 4023 w 12800" name="T12"/>
              <a:gd fmla="*/ 6426 h 12800" name="T13"/>
              <a:gd fmla="*/ 4200 w 12800" name="T14"/>
              <a:gd fmla="*/ 7314 h 12800" name="T15"/>
              <a:gd fmla="*/ 4704 w 12800" name="T16"/>
              <a:gd fmla="*/ 8067 h 12800" name="T17"/>
              <a:gd fmla="*/ 5458 w 12800" name="T18"/>
              <a:gd fmla="*/ 8571 h 12800" name="T19"/>
              <a:gd fmla="*/ 6348 w 12800" name="T20"/>
              <a:gd fmla="*/ 8747 h 12800" name="T21"/>
              <a:gd fmla="*/ 7237 w 12800" name="T22"/>
              <a:gd fmla="*/ 8571 h 12800" name="T23"/>
              <a:gd fmla="*/ 7991 w 12800" name="T24"/>
              <a:gd fmla="*/ 8067 h 12800" name="T25"/>
              <a:gd fmla="*/ 8495 w 12800" name="T26"/>
              <a:gd fmla="*/ 7314 h 12800" name="T27"/>
              <a:gd fmla="*/ 8672 w 12800" name="T28"/>
              <a:gd fmla="*/ 6426 h 12800" name="T29"/>
              <a:gd fmla="*/ 8495 w 12800" name="T30"/>
              <a:gd fmla="*/ 5538 h 12800" name="T31"/>
              <a:gd fmla="*/ 7991 w 12800" name="T32"/>
              <a:gd fmla="*/ 4785 h 12800" name="T33"/>
              <a:gd fmla="*/ 11482 w 12800" name="T34"/>
              <a:gd fmla="*/ 5844 h 12800" name="T35"/>
              <a:gd fmla="*/ 6947 w 12800" name="T36"/>
              <a:gd fmla="*/ 1317 h 12800" name="T37"/>
              <a:gd fmla="*/ 6947 w 12800" name="T38"/>
              <a:gd fmla="*/ 0 h 12800" name="T39"/>
              <a:gd fmla="*/ 5880 w 12800" name="T40"/>
              <a:gd fmla="*/ 0 h 12800" name="T41"/>
              <a:gd fmla="*/ 5880 w 12800" name="T42"/>
              <a:gd fmla="*/ 1334 h 12800" name="T43"/>
              <a:gd fmla="*/ 1318 w 12800" name="T44"/>
              <a:gd fmla="*/ 5844 h 12800" name="T45"/>
              <a:gd fmla="*/ 0 w 12800" name="T46"/>
              <a:gd fmla="*/ 5844 h 12800" name="T47"/>
              <a:gd fmla="*/ 0 w 12800" name="T48"/>
              <a:gd fmla="*/ 6933 h 12800" name="T49"/>
              <a:gd fmla="*/ 1318 w 12800" name="T50"/>
              <a:gd fmla="*/ 6933 h 12800" name="T51"/>
              <a:gd fmla="*/ 5857 w 12800" name="T52"/>
              <a:gd fmla="*/ 11466 h 12800" name="T53"/>
              <a:gd fmla="*/ 5857 w 12800" name="T54"/>
              <a:gd fmla="*/ 12800 h 12800" name="T55"/>
              <a:gd fmla="*/ 6947 w 12800" name="T56"/>
              <a:gd fmla="*/ 12800 h 12800" name="T57"/>
              <a:gd fmla="*/ 6947 w 12800" name="T58"/>
              <a:gd fmla="*/ 11483 h 12800" name="T59"/>
              <a:gd fmla="*/ 11482 w 12800" name="T60"/>
              <a:gd fmla="*/ 6933 h 12800" name="T61"/>
              <a:gd fmla="*/ 12800 w 12800" name="T62"/>
              <a:gd fmla="*/ 6933 h 12800" name="T63"/>
              <a:gd fmla="*/ 12800 w 12800" name="T64"/>
              <a:gd fmla="*/ 5844 h 12800" name="T65"/>
              <a:gd fmla="*/ 11482 w 12800" name="T66"/>
              <a:gd fmla="*/ 5844 h 12800" name="T67"/>
              <a:gd fmla="*/ 6400 w 12800" name="T68"/>
              <a:gd fmla="*/ 10589 h 12800" name="T69"/>
              <a:gd fmla="*/ 2214 w 12800" name="T70"/>
              <a:gd fmla="*/ 6409 h 12800" name="T71"/>
              <a:gd fmla="*/ 6400 w 12800" name="T72"/>
              <a:gd fmla="*/ 2206 h 12800" name="T73"/>
              <a:gd fmla="*/ 10586 w 12800" name="T74"/>
              <a:gd fmla="*/ 6409 h 12800" name="T75"/>
              <a:gd fmla="*/ 6400 w 12800" name="T76"/>
              <a:gd fmla="*/ 10589 h 12800"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12800" w="12800">
                <a:moveTo>
                  <a:pt x="7991" y="4785"/>
                </a:moveTo>
                <a:cubicBezTo>
                  <a:pt x="7776" y="4570"/>
                  <a:pt x="7518" y="4398"/>
                  <a:pt x="7237" y="4281"/>
                </a:cubicBezTo>
                <a:cubicBezTo>
                  <a:pt x="6956" y="4165"/>
                  <a:pt x="6652" y="4105"/>
                  <a:pt x="6348" y="4105"/>
                </a:cubicBezTo>
                <a:cubicBezTo>
                  <a:pt x="6043" y="4105"/>
                  <a:pt x="5739" y="4165"/>
                  <a:pt x="5458" y="4281"/>
                </a:cubicBezTo>
                <a:cubicBezTo>
                  <a:pt x="5177" y="4398"/>
                  <a:pt x="4919" y="4570"/>
                  <a:pt x="4704" y="4785"/>
                </a:cubicBezTo>
                <a:cubicBezTo>
                  <a:pt x="4489" y="4999"/>
                  <a:pt x="4317" y="5257"/>
                  <a:pt x="4200" y="5538"/>
                </a:cubicBezTo>
                <a:cubicBezTo>
                  <a:pt x="4084" y="5819"/>
                  <a:pt x="4023" y="6122"/>
                  <a:pt x="4023" y="6426"/>
                </a:cubicBezTo>
                <a:cubicBezTo>
                  <a:pt x="4023" y="6730"/>
                  <a:pt x="4084" y="7033"/>
                  <a:pt x="4200" y="7314"/>
                </a:cubicBezTo>
                <a:cubicBezTo>
                  <a:pt x="4317" y="7595"/>
                  <a:pt x="4489" y="7853"/>
                  <a:pt x="4704" y="8067"/>
                </a:cubicBezTo>
                <a:cubicBezTo>
                  <a:pt x="4919" y="8282"/>
                  <a:pt x="5177" y="8454"/>
                  <a:pt x="5458" y="8571"/>
                </a:cubicBezTo>
                <a:cubicBezTo>
                  <a:pt x="5739" y="8687"/>
                  <a:pt x="6043" y="8747"/>
                  <a:pt x="6348" y="8747"/>
                </a:cubicBezTo>
                <a:cubicBezTo>
                  <a:pt x="6652" y="8747"/>
                  <a:pt x="6956" y="8687"/>
                  <a:pt x="7237" y="8571"/>
                </a:cubicBezTo>
                <a:cubicBezTo>
                  <a:pt x="7518" y="8454"/>
                  <a:pt x="7776" y="8282"/>
                  <a:pt x="7991" y="8067"/>
                </a:cubicBezTo>
                <a:cubicBezTo>
                  <a:pt x="8206" y="7853"/>
                  <a:pt x="8379" y="7595"/>
                  <a:pt x="8495" y="7314"/>
                </a:cubicBezTo>
                <a:cubicBezTo>
                  <a:pt x="8611" y="7034"/>
                  <a:pt x="8672" y="6730"/>
                  <a:pt x="8672" y="6426"/>
                </a:cubicBezTo>
                <a:cubicBezTo>
                  <a:pt x="8672" y="6122"/>
                  <a:pt x="8611" y="5819"/>
                  <a:pt x="8495" y="5538"/>
                </a:cubicBezTo>
                <a:cubicBezTo>
                  <a:pt x="8379" y="5257"/>
                  <a:pt x="8207" y="5000"/>
                  <a:pt x="7991" y="4785"/>
                </a:cubicBezTo>
                <a:close/>
                <a:moveTo>
                  <a:pt x="11482" y="5844"/>
                </a:moveTo>
                <a:cubicBezTo>
                  <a:pt x="11274" y="3350"/>
                  <a:pt x="9445" y="1490"/>
                  <a:pt x="6947" y="1317"/>
                </a:cubicBezTo>
                <a:lnTo>
                  <a:pt x="6947" y="0"/>
                </a:lnTo>
                <a:lnTo>
                  <a:pt x="5880" y="0"/>
                </a:lnTo>
                <a:lnTo>
                  <a:pt x="5880" y="1334"/>
                </a:lnTo>
                <a:cubicBezTo>
                  <a:pt x="3452" y="1559"/>
                  <a:pt x="1526" y="3402"/>
                  <a:pt x="1318" y="5844"/>
                </a:cubicBezTo>
                <a:lnTo>
                  <a:pt x="0" y="5844"/>
                </a:lnTo>
                <a:lnTo>
                  <a:pt x="0" y="6933"/>
                </a:lnTo>
                <a:lnTo>
                  <a:pt x="1318" y="6933"/>
                </a:lnTo>
                <a:cubicBezTo>
                  <a:pt x="1526" y="9375"/>
                  <a:pt x="3429" y="11224"/>
                  <a:pt x="5857" y="11466"/>
                </a:cubicBezTo>
                <a:lnTo>
                  <a:pt x="5857" y="12800"/>
                </a:lnTo>
                <a:lnTo>
                  <a:pt x="6947" y="12800"/>
                </a:lnTo>
                <a:lnTo>
                  <a:pt x="6947" y="11483"/>
                </a:lnTo>
                <a:cubicBezTo>
                  <a:pt x="9444" y="11310"/>
                  <a:pt x="11274" y="9427"/>
                  <a:pt x="11482" y="6933"/>
                </a:cubicBezTo>
                <a:lnTo>
                  <a:pt x="12800" y="6933"/>
                </a:lnTo>
                <a:lnTo>
                  <a:pt x="12800" y="5844"/>
                </a:lnTo>
                <a:lnTo>
                  <a:pt x="11482" y="5844"/>
                </a:lnTo>
                <a:close/>
                <a:moveTo>
                  <a:pt x="6400" y="10589"/>
                </a:moveTo>
                <a:cubicBezTo>
                  <a:pt x="4093" y="10589"/>
                  <a:pt x="2214" y="8695"/>
                  <a:pt x="2214" y="6409"/>
                </a:cubicBezTo>
                <a:cubicBezTo>
                  <a:pt x="2214" y="4122"/>
                  <a:pt x="4111" y="2206"/>
                  <a:pt x="6400" y="2206"/>
                </a:cubicBezTo>
                <a:cubicBezTo>
                  <a:pt x="8707" y="2206"/>
                  <a:pt x="10586" y="4122"/>
                  <a:pt x="10586" y="6409"/>
                </a:cubicBezTo>
                <a:cubicBezTo>
                  <a:pt x="10586" y="8695"/>
                  <a:pt x="8707" y="10589"/>
                  <a:pt x="6400" y="10589"/>
                </a:cubicBezTo>
                <a:close/>
              </a:path>
            </a:pathLst>
          </a:custGeom>
          <a:solidFill>
            <a:schemeClr val="bg1"/>
          </a:solidFill>
          <a:ln>
            <a:solidFill>
              <a:schemeClr val="bg1"/>
            </a:solidFill>
          </a:ln>
        </p:spPr>
        <p:txBody>
          <a:bodyPr/>
          <a:lstStyle/>
          <a:p>
            <a:endParaRPr altLang="en-US" lang="zh-CN">
              <a:cs typeface="+mn-ea"/>
              <a:sym typeface="+mn-lt"/>
            </a:endParaRPr>
          </a:p>
        </p:txBody>
      </p:sp>
      <p:grpSp>
        <p:nvGrpSpPr>
          <p:cNvPr id="21" name="组合 20">
            <a:extLst>
              <a:ext uri="{FF2B5EF4-FFF2-40B4-BE49-F238E27FC236}">
                <a16:creationId xmlns:a16="http://schemas.microsoft.com/office/drawing/2014/main" id="{C307213F-6A76-4947-941B-3D8852D30933}"/>
              </a:ext>
            </a:extLst>
          </p:cNvPr>
          <p:cNvGrpSpPr/>
          <p:nvPr/>
        </p:nvGrpSpPr>
        <p:grpSpPr>
          <a:xfrm>
            <a:off x="4957569" y="3356552"/>
            <a:ext cx="1960483" cy="422169"/>
            <a:chOff x="6265778" y="3345683"/>
            <a:chExt cx="4527283" cy="710630"/>
          </a:xfrm>
        </p:grpSpPr>
        <p:sp>
          <p:nvSpPr>
            <p:cNvPr id="22" name="矩形: 圆角 21">
              <a:extLst>
                <a:ext uri="{FF2B5EF4-FFF2-40B4-BE49-F238E27FC236}">
                  <a16:creationId xmlns:a16="http://schemas.microsoft.com/office/drawing/2014/main" id="{C8023658-AA02-4CB5-80A5-78ED4ADB5696}"/>
                </a:ext>
              </a:extLst>
            </p:cNvPr>
            <p:cNvSpPr/>
            <p:nvPr/>
          </p:nvSpPr>
          <p:spPr>
            <a:xfrm>
              <a:off x="6265778" y="3345683"/>
              <a:ext cx="4527283" cy="710630"/>
            </a:xfrm>
            <a:prstGeom prst="roundRect">
              <a:avLst>
                <a:gd fmla="val 50000" name="adj"/>
              </a:avLst>
            </a:prstGeom>
            <a:solidFill>
              <a:srgbClr val="C00000"/>
            </a:solidFill>
            <a:ln>
              <a:noFill/>
            </a:ln>
            <a:effectLst>
              <a:outerShdw algn="tl" blurRad="279400" dir="2700000" dist="38100" rotWithShape="0" sx="101000" sy="10100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z="800">
                <a:solidFill>
                  <a:schemeClr val="bg1"/>
                </a:solidFill>
                <a:latin typeface="+mn-ea"/>
                <a:cs typeface="+mn-ea"/>
                <a:sym typeface="+mn-lt"/>
              </a:endParaRPr>
            </a:p>
          </p:txBody>
        </p:sp>
        <p:sp>
          <p:nvSpPr>
            <p:cNvPr id="23" name="文本框 22">
              <a:extLst>
                <a:ext uri="{FF2B5EF4-FFF2-40B4-BE49-F238E27FC236}">
                  <a16:creationId xmlns:a16="http://schemas.microsoft.com/office/drawing/2014/main" id="{D23D1981-09BB-4C6B-8344-926528E8584A}"/>
                </a:ext>
              </a:extLst>
            </p:cNvPr>
            <p:cNvSpPr txBox="1"/>
            <p:nvPr/>
          </p:nvSpPr>
          <p:spPr>
            <a:xfrm>
              <a:off x="6743157" y="3466867"/>
              <a:ext cx="3626495" cy="513065"/>
            </a:xfrm>
            <a:prstGeom prst="rect">
              <a:avLst/>
            </a:prstGeom>
            <a:noFill/>
          </p:spPr>
          <p:txBody>
            <a:bodyPr rtlCol="0" wrap="square">
              <a:spAutoFit/>
            </a:bodyPr>
            <a:lstStyle/>
            <a:p>
              <a:pPr algn="dist"/>
              <a:r>
                <a:rPr altLang="en-US" lang="zh-CN" sz="1400">
                  <a:solidFill>
                    <a:schemeClr val="bg1"/>
                  </a:solidFill>
                  <a:latin typeface="+mn-ea"/>
                  <a:cs typeface="+mn-ea"/>
                  <a:sym typeface="+mn-lt"/>
                </a:rPr>
                <a:t>主讲人：优页PPT</a:t>
              </a:r>
            </a:p>
          </p:txBody>
        </p:sp>
      </p:grpSp>
      <p:grpSp>
        <p:nvGrpSpPr>
          <p:cNvPr id="43" name="组合 42">
            <a:extLst>
              <a:ext uri="{FF2B5EF4-FFF2-40B4-BE49-F238E27FC236}">
                <a16:creationId xmlns:a16="http://schemas.microsoft.com/office/drawing/2014/main" id="{103B0F81-4346-43BC-A43A-BA2A92604DE6}"/>
              </a:ext>
            </a:extLst>
          </p:cNvPr>
          <p:cNvGrpSpPr/>
          <p:nvPr/>
        </p:nvGrpSpPr>
        <p:grpSpPr>
          <a:xfrm>
            <a:off x="4331272" y="1448630"/>
            <a:ext cx="626297" cy="234124"/>
            <a:chOff x="2085563" y="2176309"/>
            <a:chExt cx="626297" cy="234124"/>
          </a:xfrm>
          <a:solidFill>
            <a:srgbClr val="1A2C2B"/>
          </a:solidFill>
        </p:grpSpPr>
        <p:grpSp>
          <p:nvGrpSpPr>
            <p:cNvPr id="15" name="íṡļíḍe">
              <a:extLst>
                <a:ext uri="{FF2B5EF4-FFF2-40B4-BE49-F238E27FC236}">
                  <a16:creationId xmlns:a16="http://schemas.microsoft.com/office/drawing/2014/main" id="{D2224E1A-7451-41B5-9E97-613D47260F63}"/>
                </a:ext>
              </a:extLst>
            </p:cNvPr>
            <p:cNvGrpSpPr/>
            <p:nvPr/>
          </p:nvGrpSpPr>
          <p:grpSpPr>
            <a:xfrm>
              <a:off x="2085563" y="2176309"/>
              <a:ext cx="194460" cy="234124"/>
              <a:chOff x="6932220" y="2026513"/>
              <a:chExt cx="194460" cy="234124"/>
            </a:xfrm>
            <a:grpFill/>
          </p:grpSpPr>
          <p:sp>
            <p:nvSpPr>
              <p:cNvPr id="16" name="îSḻíḍé">
                <a:extLst>
                  <a:ext uri="{FF2B5EF4-FFF2-40B4-BE49-F238E27FC236}">
                    <a16:creationId xmlns:a16="http://schemas.microsoft.com/office/drawing/2014/main" id="{12779A68-3F28-4F22-8D19-DBB981EC7ED5}"/>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17" name="íṧliḍè">
                <a:extLst>
                  <a:ext uri="{FF2B5EF4-FFF2-40B4-BE49-F238E27FC236}">
                    <a16:creationId xmlns:a16="http://schemas.microsoft.com/office/drawing/2014/main" id="{57F4DE35-FF76-4D6C-B607-2E261C73C1EF}"/>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24" name="íṡļíḍe">
              <a:extLst>
                <a:ext uri="{FF2B5EF4-FFF2-40B4-BE49-F238E27FC236}">
                  <a16:creationId xmlns:a16="http://schemas.microsoft.com/office/drawing/2014/main" id="{426014DA-8B36-4505-937B-DE4A9DB00731}"/>
                </a:ext>
              </a:extLst>
            </p:cNvPr>
            <p:cNvGrpSpPr/>
            <p:nvPr/>
          </p:nvGrpSpPr>
          <p:grpSpPr>
            <a:xfrm>
              <a:off x="2301482" y="2176309"/>
              <a:ext cx="194460" cy="234124"/>
              <a:chOff x="6932220" y="2026513"/>
              <a:chExt cx="194460" cy="234124"/>
            </a:xfrm>
            <a:grpFill/>
          </p:grpSpPr>
          <p:sp>
            <p:nvSpPr>
              <p:cNvPr id="25" name="îSḻíḍé">
                <a:extLst>
                  <a:ext uri="{FF2B5EF4-FFF2-40B4-BE49-F238E27FC236}">
                    <a16:creationId xmlns:a16="http://schemas.microsoft.com/office/drawing/2014/main" id="{2DA705BB-8685-4697-890A-5F19054FCF30}"/>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26" name="íṧliḍè">
                <a:extLst>
                  <a:ext uri="{FF2B5EF4-FFF2-40B4-BE49-F238E27FC236}">
                    <a16:creationId xmlns:a16="http://schemas.microsoft.com/office/drawing/2014/main" id="{B75C11BF-333C-4A18-A6C1-BA66773B0978}"/>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30" name="íṡļíḍe">
              <a:extLst>
                <a:ext uri="{FF2B5EF4-FFF2-40B4-BE49-F238E27FC236}">
                  <a16:creationId xmlns:a16="http://schemas.microsoft.com/office/drawing/2014/main" id="{01D80990-B3DC-4147-9986-21E8EECBF567}"/>
                </a:ext>
              </a:extLst>
            </p:cNvPr>
            <p:cNvGrpSpPr/>
            <p:nvPr/>
          </p:nvGrpSpPr>
          <p:grpSpPr>
            <a:xfrm>
              <a:off x="2517400" y="2176309"/>
              <a:ext cx="194460" cy="234124"/>
              <a:chOff x="6932220" y="2026513"/>
              <a:chExt cx="194460" cy="234124"/>
            </a:xfrm>
            <a:grpFill/>
          </p:grpSpPr>
          <p:sp>
            <p:nvSpPr>
              <p:cNvPr id="31" name="îSḻíḍé">
                <a:extLst>
                  <a:ext uri="{FF2B5EF4-FFF2-40B4-BE49-F238E27FC236}">
                    <a16:creationId xmlns:a16="http://schemas.microsoft.com/office/drawing/2014/main" id="{7FB1AC2D-E123-4B3B-B130-89D0C6521741}"/>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32" name="íṧliḍè">
                <a:extLst>
                  <a:ext uri="{FF2B5EF4-FFF2-40B4-BE49-F238E27FC236}">
                    <a16:creationId xmlns:a16="http://schemas.microsoft.com/office/drawing/2014/main" id="{2C3E018C-2996-4727-87C7-A3CFA9BD41C8}"/>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sp>
        <p:nvSpPr>
          <p:cNvPr id="36" name="文本框 35">
            <a:extLst>
              <a:ext uri="{FF2B5EF4-FFF2-40B4-BE49-F238E27FC236}">
                <a16:creationId xmlns:a16="http://schemas.microsoft.com/office/drawing/2014/main" id="{B6B4FD6B-2774-4B17-8C1A-9A19DFD30A3D}"/>
              </a:ext>
            </a:extLst>
          </p:cNvPr>
          <p:cNvSpPr txBox="1"/>
          <p:nvPr/>
        </p:nvSpPr>
        <p:spPr>
          <a:xfrm>
            <a:off x="5212492" y="1355226"/>
            <a:ext cx="4260809" cy="396240"/>
          </a:xfrm>
          <a:prstGeom prst="rect">
            <a:avLst/>
          </a:prstGeom>
          <a:noFill/>
        </p:spPr>
        <p:txBody>
          <a:bodyPr rtlCol="0" wrap="square">
            <a:spAutoFit/>
          </a:bodyPr>
          <a:lstStyle/>
          <a:p>
            <a:pPr algn="dist" defTabSz="914400" eaLnBrk="0" fontAlgn="base" hangingPunct="0" lvl="0">
              <a:spcBef>
                <a:spcPct val="0"/>
              </a:spcBef>
              <a:spcAft>
                <a:spcPct val="0"/>
              </a:spcAft>
            </a:pPr>
            <a:r>
              <a:rPr altLang="zh-CN" lang="en-US" sz="2000">
                <a:solidFill>
                  <a:srgbClr val="1A2C2B"/>
                </a:solidFill>
                <a:latin charset="0" panose="020f0502020204030204" pitchFamily="34" typeface="Calibri"/>
                <a:cs charset="-122" panose="020b0503020204020204" pitchFamily="34" typeface="微软雅黑"/>
              </a:rPr>
              <a:t>COMPANY PROFILE</a:t>
            </a:r>
          </a:p>
        </p:txBody>
      </p:sp>
      <p:sp>
        <p:nvSpPr>
          <p:cNvPr id="7" name="Text Box 6">
            <a:extLst>
              <a:ext uri="{FF2B5EF4-FFF2-40B4-BE49-F238E27FC236}">
                <a16:creationId xmlns:a16="http://schemas.microsoft.com/office/drawing/2014/main" id="{94CDC1D0-815C-49A0-A38E-54D0BD299431}"/>
              </a:ext>
            </a:extLst>
          </p:cNvPr>
          <p:cNvSpPr txBox="1">
            <a:spLocks noChangeArrowheads="1"/>
          </p:cNvSpPr>
          <p:nvPr/>
        </p:nvSpPr>
        <p:spPr bwMode="auto">
          <a:xfrm>
            <a:off x="4154748" y="1910725"/>
            <a:ext cx="5894774" cy="69630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0" compatLnSpc="1" lIns="0" numCol="1" rIns="0" tIns="0" vert="horz" wrap="square">
            <a:prstTxWarp prst="textNoShape">
              <a:avLst/>
            </a:prstTxWarp>
          </a:bodyPr>
          <a:lstStyle/>
          <a:p>
            <a:pPr algn="dist"/>
            <a:r>
              <a:rPr altLang="en-US" b="1" lang="zh-CN" sz="5400">
                <a:solidFill>
                  <a:srgbClr val="C00000"/>
                </a:solidFill>
                <a:cs typeface="+mn-ea"/>
                <a:sym typeface="+mn-lt"/>
              </a:rPr>
              <a:t>企业安全操作规范</a:t>
            </a:r>
          </a:p>
        </p:txBody>
      </p:sp>
      <p:sp>
        <p:nvSpPr>
          <p:cNvPr id="10" name="Rectangle 11">
            <a:extLst>
              <a:ext uri="{FF2B5EF4-FFF2-40B4-BE49-F238E27FC236}">
                <a16:creationId xmlns:a16="http://schemas.microsoft.com/office/drawing/2014/main" id="{87198A77-506D-456E-BCFC-8772CE2E5093}"/>
              </a:ext>
            </a:extLst>
          </p:cNvPr>
          <p:cNvSpPr>
            <a:spLocks noChangeArrowheads="1"/>
          </p:cNvSpPr>
          <p:nvPr/>
        </p:nvSpPr>
        <p:spPr bwMode="auto">
          <a:xfrm>
            <a:off x="0" y="45720"/>
            <a:ext cx="182880" cy="36576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anchorCtr="0" bIns="45720" compatLnSpc="1" lIns="91440" numCol="1" rIns="91440" tIns="45720" vert="horz" wrap="none">
            <a:prstTxWarp prst="textNoShape">
              <a:avLst/>
            </a:prstTxWarp>
            <a:spAutoFit/>
          </a:bodyPr>
          <a:lstStyle/>
          <a:p>
            <a:endParaRPr altLang="en-US" lang="zh-CN"/>
          </a:p>
        </p:txBody>
      </p:sp>
      <p:sp>
        <p:nvSpPr>
          <p:cNvPr id="13" name="Rectangle 13">
            <a:extLst>
              <a:ext uri="{FF2B5EF4-FFF2-40B4-BE49-F238E27FC236}">
                <a16:creationId xmlns:a16="http://schemas.microsoft.com/office/drawing/2014/main" id="{FBCD789A-E1ED-4F51-8BE0-B6988BB3488F}"/>
              </a:ext>
            </a:extLst>
          </p:cNvPr>
          <p:cNvSpPr>
            <a:spLocks noChangeArrowheads="1"/>
          </p:cNvSpPr>
          <p:nvPr/>
        </p:nvSpPr>
        <p:spPr bwMode="auto">
          <a:xfrm>
            <a:off x="0" y="274320"/>
            <a:ext cx="182880" cy="36576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anchorCtr="0" bIns="45720" compatLnSpc="1" lIns="91440" numCol="1" rIns="91440" tIns="45720" vert="horz" wrap="none">
            <a:prstTxWarp prst="textNoShape">
              <a:avLst/>
            </a:prstTxWarp>
            <a:spAutoFit/>
          </a:bodyPr>
          <a:lstStyle/>
          <a:p>
            <a:endParaRPr altLang="en-US" lang="zh-CN"/>
          </a:p>
        </p:txBody>
      </p:sp>
      <p:sp>
        <p:nvSpPr>
          <p:cNvPr id="29" name="矩形 28">
            <a:extLst>
              <a:ext uri="{FF2B5EF4-FFF2-40B4-BE49-F238E27FC236}">
                <a16:creationId xmlns:a16="http://schemas.microsoft.com/office/drawing/2014/main" id="{19515BC7-7C52-4EF0-862B-FF6EB3111C1F}"/>
              </a:ext>
            </a:extLst>
          </p:cNvPr>
          <p:cNvSpPr/>
          <p:nvPr/>
        </p:nvSpPr>
        <p:spPr>
          <a:xfrm>
            <a:off x="4254981" y="2704586"/>
            <a:ext cx="5688009" cy="46166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0" compatLnSpc="1" lIns="0" numCol="1" rIns="0" tIns="0" vert="horz" wrap="square">
            <a:prstTxWarp prst="textNoShape">
              <a:avLst/>
            </a:prstTxWarp>
          </a:bodyPr>
          <a:lstStyle/>
          <a:p>
            <a:pPr algn="dist"/>
            <a:r>
              <a:rPr altLang="zh-CN" lang="en-US" sz="2400">
                <a:solidFill>
                  <a:srgbClr val="1A2C2B"/>
                </a:solidFill>
                <a:cs typeface="+mn-ea"/>
              </a:rPr>
              <a:t>Enterprise safety operation specification</a:t>
            </a:r>
          </a:p>
        </p:txBody>
      </p:sp>
      <p:grpSp>
        <p:nvGrpSpPr>
          <p:cNvPr id="59" name="组合 58">
            <a:extLst>
              <a:ext uri="{FF2B5EF4-FFF2-40B4-BE49-F238E27FC236}">
                <a16:creationId xmlns:a16="http://schemas.microsoft.com/office/drawing/2014/main" id="{A1F1C3C0-1553-4761-9935-987D4A4EEF2F}"/>
              </a:ext>
            </a:extLst>
          </p:cNvPr>
          <p:cNvGrpSpPr/>
          <p:nvPr/>
        </p:nvGrpSpPr>
        <p:grpSpPr>
          <a:xfrm>
            <a:off x="590055" y="306178"/>
            <a:ext cx="2520772" cy="727106"/>
            <a:chOff x="749688" y="1694464"/>
            <a:chExt cx="3003256" cy="866277"/>
          </a:xfrm>
        </p:grpSpPr>
        <p:grpSp>
          <p:nvGrpSpPr>
            <p:cNvPr id="57" name="组合 56">
              <a:extLst>
                <a:ext uri="{FF2B5EF4-FFF2-40B4-BE49-F238E27FC236}">
                  <a16:creationId xmlns:a16="http://schemas.microsoft.com/office/drawing/2014/main" id="{E0449DFD-DCB5-4105-A30E-07E7AFBF7ABD}"/>
                </a:ext>
              </a:extLst>
            </p:cNvPr>
            <p:cNvGrpSpPr/>
            <p:nvPr/>
          </p:nvGrpSpPr>
          <p:grpSpPr>
            <a:xfrm>
              <a:off x="749688" y="1694464"/>
              <a:ext cx="827841" cy="827841"/>
              <a:chOff x="746993" y="1581912"/>
              <a:chExt cx="940393" cy="940393"/>
            </a:xfrm>
          </p:grpSpPr>
          <p:sp>
            <p:nvSpPr>
              <p:cNvPr id="44" name="椭圆 43">
                <a:extLst>
                  <a:ext uri="{FF2B5EF4-FFF2-40B4-BE49-F238E27FC236}">
                    <a16:creationId xmlns:a16="http://schemas.microsoft.com/office/drawing/2014/main" id="{5E18E2A6-0AFD-4F6E-A1EC-FAE9D2B4BBEE}"/>
                  </a:ext>
                </a:extLst>
              </p:cNvPr>
              <p:cNvSpPr/>
              <p:nvPr/>
            </p:nvSpPr>
            <p:spPr>
              <a:xfrm>
                <a:off x="746993" y="1581912"/>
                <a:ext cx="940393" cy="940393"/>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200"/>
              </a:p>
            </p:txBody>
          </p:sp>
          <p:sp>
            <p:nvSpPr>
              <p:cNvPr id="45" name="矩形 44">
                <a:extLst>
                  <a:ext uri="{FF2B5EF4-FFF2-40B4-BE49-F238E27FC236}">
                    <a16:creationId xmlns:a16="http://schemas.microsoft.com/office/drawing/2014/main" id="{69E2FF4E-BDA8-4E1D-9B86-80DED84FF405}"/>
                  </a:ext>
                </a:extLst>
              </p:cNvPr>
              <p:cNvSpPr/>
              <p:nvPr/>
            </p:nvSpPr>
            <p:spPr>
              <a:xfrm>
                <a:off x="878584" y="1673783"/>
                <a:ext cx="677207" cy="783773"/>
              </a:xfrm>
              <a:prstGeom prst="rect">
                <a:avLst/>
              </a:prstGeom>
            </p:spPr>
            <p:txBody>
              <a:bodyPr wrap="none">
                <a:spAutoFit/>
              </a:bodyPr>
              <a:lstStyle/>
              <a:p>
                <a:pPr algn="ctr" defTabSz="914400" eaLnBrk="0" fontAlgn="base" hangingPunct="0" lvl="0">
                  <a:spcBef>
                    <a:spcPct val="0"/>
                  </a:spcBef>
                  <a:spcAft>
                    <a:spcPct val="0"/>
                  </a:spcAft>
                </a:pPr>
                <a:r>
                  <a:rPr altLang="zh-CN" b="1" lang="en-US" sz="1600">
                    <a:solidFill>
                      <a:schemeClr val="bg1"/>
                    </a:solidFill>
                    <a:latin charset="0" panose="020b0604020202020204" pitchFamily="34" typeface="Arial"/>
                  </a:rPr>
                  <a:t>LO</a:t>
                </a:r>
              </a:p>
              <a:p>
                <a:pPr algn="ctr" defTabSz="914400" eaLnBrk="0" fontAlgn="base" hangingPunct="0" lvl="0">
                  <a:spcBef>
                    <a:spcPct val="0"/>
                  </a:spcBef>
                  <a:spcAft>
                    <a:spcPct val="0"/>
                  </a:spcAft>
                </a:pPr>
                <a:r>
                  <a:rPr altLang="zh-CN" b="1" lang="en-US" sz="1600">
                    <a:solidFill>
                      <a:schemeClr val="bg1"/>
                    </a:solidFill>
                    <a:latin charset="0" panose="020b0604020202020204" pitchFamily="34" typeface="Arial"/>
                  </a:rPr>
                  <a:t>GO</a:t>
                </a:r>
              </a:p>
            </p:txBody>
          </p:sp>
        </p:grpSp>
        <p:grpSp>
          <p:nvGrpSpPr>
            <p:cNvPr id="58" name="组合 57">
              <a:extLst>
                <a:ext uri="{FF2B5EF4-FFF2-40B4-BE49-F238E27FC236}">
                  <a16:creationId xmlns:a16="http://schemas.microsoft.com/office/drawing/2014/main" id="{75B2A9D9-97CC-4C4F-AA65-38691BCEDA81}"/>
                </a:ext>
              </a:extLst>
            </p:cNvPr>
            <p:cNvGrpSpPr/>
            <p:nvPr/>
          </p:nvGrpSpPr>
          <p:grpSpPr>
            <a:xfrm>
              <a:off x="1681291" y="1865445"/>
              <a:ext cx="2071653" cy="695296"/>
              <a:chOff x="1661950" y="1711123"/>
              <a:chExt cx="2071653" cy="695296"/>
            </a:xfrm>
          </p:grpSpPr>
          <p:sp>
            <p:nvSpPr>
              <p:cNvPr id="60" name="Text Box 6">
                <a:extLst>
                  <a:ext uri="{FF2B5EF4-FFF2-40B4-BE49-F238E27FC236}">
                    <a16:creationId xmlns:a16="http://schemas.microsoft.com/office/drawing/2014/main" id="{B0E2721D-809A-4512-80B0-37B4E822B893}"/>
                  </a:ext>
                </a:extLst>
              </p:cNvPr>
              <p:cNvSpPr txBox="1">
                <a:spLocks noChangeArrowheads="1"/>
              </p:cNvSpPr>
              <p:nvPr/>
            </p:nvSpPr>
            <p:spPr bwMode="auto">
              <a:xfrm>
                <a:off x="1661950" y="1711123"/>
                <a:ext cx="2071653" cy="38872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0" compatLnSpc="1" lIns="0" numCol="1" rIns="0" tIns="0" vert="horz" wrap="square">
                <a:prstTxWarp prst="textNoShape">
                  <a:avLst/>
                </a:prstTxWarp>
              </a:bodyPr>
              <a:lstStyle/>
              <a:p>
                <a:r>
                  <a:rPr altLang="en-US" b="1" lang="zh-CN" sz="2000">
                    <a:solidFill>
                      <a:srgbClr val="C00000"/>
                    </a:solidFill>
                    <a:cs typeface="+mn-ea"/>
                    <a:sym typeface="+mn-lt"/>
                  </a:rPr>
                  <a:t>公司名称</a:t>
                </a:r>
              </a:p>
            </p:txBody>
          </p:sp>
          <p:sp>
            <p:nvSpPr>
              <p:cNvPr id="61" name="Text Box 6">
                <a:extLst>
                  <a:ext uri="{FF2B5EF4-FFF2-40B4-BE49-F238E27FC236}">
                    <a16:creationId xmlns:a16="http://schemas.microsoft.com/office/drawing/2014/main" id="{AB055088-8B56-4AC9-9E31-586A02CFB74C}"/>
                  </a:ext>
                </a:extLst>
              </p:cNvPr>
              <p:cNvSpPr txBox="1">
                <a:spLocks noChangeArrowheads="1"/>
              </p:cNvSpPr>
              <p:nvPr/>
            </p:nvSpPr>
            <p:spPr bwMode="auto">
              <a:xfrm>
                <a:off x="1674167" y="2059374"/>
                <a:ext cx="1443784" cy="34704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0" compatLnSpc="1" lIns="0" numCol="1" rIns="0" tIns="0" vert="horz" wrap="square">
                <a:prstTxWarp prst="textNoShape">
                  <a:avLst/>
                </a:prstTxWarp>
              </a:bodyPr>
              <a:lstStyle/>
              <a:p>
                <a:r>
                  <a:rPr altLang="zh-CN" lang="en-US" sz="1400">
                    <a:solidFill>
                      <a:srgbClr val="5D5D5D"/>
                    </a:solidFill>
                    <a:cs typeface="+mn-ea"/>
                    <a:sym typeface="+mn-lt"/>
                  </a:rPr>
                  <a:t>COMPANY NAME</a:t>
                </a:r>
              </a:p>
            </p:txBody>
          </p:sp>
        </p:grpSp>
      </p:grpSp>
      <p:grpSp>
        <p:nvGrpSpPr>
          <p:cNvPr id="64" name="组合 63">
            <a:extLst>
              <a:ext uri="{FF2B5EF4-FFF2-40B4-BE49-F238E27FC236}">
                <a16:creationId xmlns:a16="http://schemas.microsoft.com/office/drawing/2014/main" id="{8F890117-F765-4914-A7A8-9DD4D65FD6F5}"/>
              </a:ext>
            </a:extLst>
          </p:cNvPr>
          <p:cNvGrpSpPr/>
          <p:nvPr/>
        </p:nvGrpSpPr>
        <p:grpSpPr>
          <a:xfrm>
            <a:off x="7319144" y="3331630"/>
            <a:ext cx="1960483" cy="422169"/>
            <a:chOff x="6265778" y="3345683"/>
            <a:chExt cx="4527283" cy="710630"/>
          </a:xfrm>
        </p:grpSpPr>
        <p:sp>
          <p:nvSpPr>
            <p:cNvPr id="65" name="矩形: 圆角 64">
              <a:extLst>
                <a:ext uri="{FF2B5EF4-FFF2-40B4-BE49-F238E27FC236}">
                  <a16:creationId xmlns:a16="http://schemas.microsoft.com/office/drawing/2014/main" id="{6FA47CBA-928A-4D93-9A55-0868E8EA0575}"/>
                </a:ext>
              </a:extLst>
            </p:cNvPr>
            <p:cNvSpPr/>
            <p:nvPr/>
          </p:nvSpPr>
          <p:spPr>
            <a:xfrm>
              <a:off x="6265778" y="3345683"/>
              <a:ext cx="4527283" cy="710630"/>
            </a:xfrm>
            <a:prstGeom prst="roundRect">
              <a:avLst>
                <a:gd fmla="val 50000" name="adj"/>
              </a:avLst>
            </a:prstGeom>
            <a:solidFill>
              <a:srgbClr val="C00000"/>
            </a:solidFill>
            <a:ln>
              <a:noFill/>
            </a:ln>
            <a:effectLst>
              <a:outerShdw algn="tl" blurRad="279400" dir="2700000" dist="38100" rotWithShape="0" sx="101000" sy="10100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z="800">
                <a:solidFill>
                  <a:schemeClr val="bg1"/>
                </a:solidFill>
                <a:latin typeface="+mn-ea"/>
                <a:cs typeface="+mn-ea"/>
                <a:sym typeface="+mn-lt"/>
              </a:endParaRPr>
            </a:p>
          </p:txBody>
        </p:sp>
        <p:sp>
          <p:nvSpPr>
            <p:cNvPr id="66" name="文本框 65">
              <a:extLst>
                <a:ext uri="{FF2B5EF4-FFF2-40B4-BE49-F238E27FC236}">
                  <a16:creationId xmlns:a16="http://schemas.microsoft.com/office/drawing/2014/main" id="{B71A6333-7078-4A39-B93F-C9AB9A8945D8}"/>
                </a:ext>
              </a:extLst>
            </p:cNvPr>
            <p:cNvSpPr txBox="1"/>
            <p:nvPr/>
          </p:nvSpPr>
          <p:spPr>
            <a:xfrm>
              <a:off x="6743159" y="3466868"/>
              <a:ext cx="3626495" cy="513065"/>
            </a:xfrm>
            <a:prstGeom prst="rect">
              <a:avLst/>
            </a:prstGeom>
            <a:noFill/>
          </p:spPr>
          <p:txBody>
            <a:bodyPr rtlCol="0" wrap="square">
              <a:spAutoFit/>
            </a:bodyPr>
            <a:lstStyle/>
            <a:p>
              <a:pPr algn="dist"/>
              <a:r>
                <a:rPr altLang="en-US" lang="zh-CN" sz="1400">
                  <a:solidFill>
                    <a:schemeClr val="bg1"/>
                  </a:solidFill>
                  <a:latin typeface="+mn-ea"/>
                  <a:cs typeface="+mn-ea"/>
                  <a:sym typeface="+mn-lt"/>
                </a:rPr>
                <a:t>时间：2020.8.20</a:t>
              </a:r>
            </a:p>
          </p:txBody>
        </p:sp>
      </p:grpSp>
      <p:grpSp>
        <p:nvGrpSpPr>
          <p:cNvPr id="6" name="组合 5">
            <a:extLst>
              <a:ext uri="{FF2B5EF4-FFF2-40B4-BE49-F238E27FC236}">
                <a16:creationId xmlns:a16="http://schemas.microsoft.com/office/drawing/2014/main" id="{809CC2DF-BE4F-4D62-9838-F1BC750304B3}"/>
              </a:ext>
            </a:extLst>
          </p:cNvPr>
          <p:cNvGrpSpPr/>
          <p:nvPr/>
        </p:nvGrpSpPr>
        <p:grpSpPr>
          <a:xfrm>
            <a:off x="2018293" y="1533952"/>
            <a:ext cx="1788058" cy="1788058"/>
            <a:chOff x="2483690" y="1523148"/>
            <a:chExt cx="1960483" cy="1960483"/>
          </a:xfrm>
        </p:grpSpPr>
        <p:sp>
          <p:nvSpPr>
            <p:cNvPr id="5" name="椭圆 4">
              <a:extLst>
                <a:ext uri="{FF2B5EF4-FFF2-40B4-BE49-F238E27FC236}">
                  <a16:creationId xmlns:a16="http://schemas.microsoft.com/office/drawing/2014/main" id="{87BE3813-2806-4761-9DB9-E27B12A49F83}"/>
                </a:ext>
              </a:extLst>
            </p:cNvPr>
            <p:cNvSpPr/>
            <p:nvPr/>
          </p:nvSpPr>
          <p:spPr>
            <a:xfrm>
              <a:off x="2483690" y="1523148"/>
              <a:ext cx="1960483" cy="1960483"/>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3" name="iconfont-1092-493699">
              <a:extLst>
                <a:ext uri="{FF2B5EF4-FFF2-40B4-BE49-F238E27FC236}">
                  <a16:creationId xmlns:a16="http://schemas.microsoft.com/office/drawing/2014/main" id="{9FB5BF7F-B15E-49FD-B336-512A674DCCF5}"/>
                </a:ext>
              </a:extLst>
            </p:cNvPr>
            <p:cNvSpPr>
              <a:spLocks noChangeAspect="1"/>
            </p:cNvSpPr>
            <p:nvPr/>
          </p:nvSpPr>
          <p:spPr bwMode="auto">
            <a:xfrm>
              <a:off x="2896419" y="1973895"/>
              <a:ext cx="1135025" cy="1198883"/>
            </a:xfrm>
            <a:custGeom>
              <a:gdLst>
                <a:gd fmla="*/ 6361 w 12768" name="T0"/>
                <a:gd fmla="*/ 0 h 12800" name="T1"/>
                <a:gd fmla="*/ 0 w 12768" name="T2"/>
                <a:gd fmla="*/ 993 h 12800" name="T3"/>
                <a:gd fmla="*/ 0 w 12768" name="T4"/>
                <a:gd fmla="*/ 7159 h 12800" name="T5"/>
                <a:gd fmla="*/ 6365 w 12768" name="T6"/>
                <a:gd fmla="*/ 12800 h 12800" name="T7"/>
                <a:gd fmla="*/ 12768 w 12768" name="T8"/>
                <a:gd fmla="*/ 7122 h 12800" name="T9"/>
                <a:gd fmla="*/ 12450 w 12768" name="T10"/>
                <a:gd fmla="*/ 820 h 12800" name="T11"/>
                <a:gd fmla="*/ 6372 w 12768" name="T12"/>
                <a:gd fmla="*/ 12260 h 12800" name="T13"/>
                <a:gd fmla="*/ 539 w 12768" name="T14"/>
                <a:gd fmla="*/ 1367 h 12800" name="T15"/>
                <a:gd fmla="*/ 583 w 12768" name="T16"/>
                <a:gd fmla="*/ 1289 h 12800" name="T17"/>
                <a:gd fmla="*/ 12185 w 12768" name="T18"/>
                <a:gd fmla="*/ 1290 h 12800" name="T19"/>
                <a:gd fmla="*/ 12229 w 12768" name="T20"/>
                <a:gd fmla="*/ 3362 h 12800" name="T21"/>
                <a:gd fmla="*/ 9392 w 12768" name="T22"/>
                <a:gd fmla="*/ 2085 h 12800" name="T23"/>
                <a:gd fmla="*/ 3382 w 12768" name="T24"/>
                <a:gd fmla="*/ 7419 h 12800" name="T25"/>
                <a:gd fmla="*/ 6442 w 12768" name="T26"/>
                <a:gd fmla="*/ 11023 h 12800" name="T27"/>
                <a:gd fmla="*/ 12229 w 12768" name="T28"/>
                <a:gd fmla="*/ 7122 h 12800" name="T29"/>
                <a:gd fmla="*/ 3917 w 12768" name="T30"/>
                <a:gd fmla="*/ 2643 h 12800" name="T31"/>
                <a:gd fmla="*/ 8853 w 12768" name="T32"/>
                <a:gd fmla="*/ 6585 h 12800" name="T33"/>
                <a:gd fmla="*/ 8047 w 12768" name="T34"/>
                <a:gd fmla="*/ 6657 h 12800" name="T35"/>
                <a:gd fmla="*/ 6842 w 12768" name="T36"/>
                <a:gd fmla="*/ 7460 h 12800" name="T37"/>
                <a:gd fmla="*/ 6915 w 12768" name="T38"/>
                <a:gd fmla="*/ 8651 h 12800" name="T39"/>
                <a:gd fmla="*/ 3920 w 12768" name="T40"/>
                <a:gd fmla="*/ 7160 h 12800" name="T41"/>
                <a:gd fmla="*/ 4787 w 12768" name="T42"/>
                <a:gd fmla="*/ 3552 h 12800" name="T43"/>
                <a:gd fmla="*/ 5992 w 12768" name="T44"/>
                <a:gd fmla="*/ 4355 h 12800" name="T45"/>
                <a:gd fmla="*/ 4787 w 12768" name="T46"/>
                <a:gd fmla="*/ 3552 h 12800" name="T47"/>
                <a:gd fmla="*/ 5992 w 12768" name="T48"/>
                <a:gd fmla="*/ 5081 h 12800" name="T49"/>
                <a:gd fmla="*/ 4787 w 12768" name="T50"/>
                <a:gd fmla="*/ 5884 h 12800" name="T51"/>
                <a:gd fmla="*/ 6842 w 12768" name="T52"/>
                <a:gd fmla="*/ 3552 h 12800" name="T53"/>
                <a:gd fmla="*/ 8047 w 12768" name="T54"/>
                <a:gd fmla="*/ 4355 h 12800" name="T55"/>
                <a:gd fmla="*/ 6842 w 12768" name="T56"/>
                <a:gd fmla="*/ 3552 h 12800" name="T57"/>
                <a:gd fmla="*/ 8047 w 12768" name="T58"/>
                <a:gd fmla="*/ 5081 h 12800" name="T59"/>
                <a:gd fmla="*/ 6842 w 12768" name="T60"/>
                <a:gd fmla="*/ 5884 h 12800" name="T61"/>
                <a:gd fmla="*/ 4787 w 12768" name="T62"/>
                <a:gd fmla="*/ 6657 h 12800" name="T63"/>
                <a:gd fmla="*/ 5992 w 12768" name="T64"/>
                <a:gd fmla="*/ 7460 h 12800" name="T65"/>
                <a:gd fmla="*/ 4787 w 12768" name="T66"/>
                <a:gd fmla="*/ 6657 h 12800"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12800" w="12768">
                  <a:moveTo>
                    <a:pt x="12450" y="820"/>
                  </a:moveTo>
                  <a:cubicBezTo>
                    <a:pt x="12391" y="787"/>
                    <a:pt x="10938" y="0"/>
                    <a:pt x="6361" y="0"/>
                  </a:cubicBezTo>
                  <a:cubicBezTo>
                    <a:pt x="1988" y="0"/>
                    <a:pt x="487" y="730"/>
                    <a:pt x="328" y="814"/>
                  </a:cubicBezTo>
                  <a:lnTo>
                    <a:pt x="0" y="993"/>
                  </a:lnTo>
                  <a:lnTo>
                    <a:pt x="0" y="1367"/>
                  </a:lnTo>
                  <a:cubicBezTo>
                    <a:pt x="4" y="5474"/>
                    <a:pt x="0" y="7147"/>
                    <a:pt x="0" y="7159"/>
                  </a:cubicBezTo>
                  <a:cubicBezTo>
                    <a:pt x="31" y="7899"/>
                    <a:pt x="2066" y="12630"/>
                    <a:pt x="6343" y="12798"/>
                  </a:cubicBezTo>
                  <a:lnTo>
                    <a:pt x="6365" y="12800"/>
                  </a:lnTo>
                  <a:lnTo>
                    <a:pt x="6419" y="12798"/>
                  </a:lnTo>
                  <a:cubicBezTo>
                    <a:pt x="10938" y="12591"/>
                    <a:pt x="12768" y="7889"/>
                    <a:pt x="12768" y="7122"/>
                  </a:cubicBezTo>
                  <a:lnTo>
                    <a:pt x="12768" y="1000"/>
                  </a:lnTo>
                  <a:lnTo>
                    <a:pt x="12450" y="820"/>
                  </a:lnTo>
                  <a:close/>
                  <a:moveTo>
                    <a:pt x="6381" y="12261"/>
                  </a:moveTo>
                  <a:lnTo>
                    <a:pt x="6372" y="12260"/>
                  </a:lnTo>
                  <a:cubicBezTo>
                    <a:pt x="2308" y="12100"/>
                    <a:pt x="553" y="7472"/>
                    <a:pt x="539" y="7149"/>
                  </a:cubicBezTo>
                  <a:cubicBezTo>
                    <a:pt x="539" y="7149"/>
                    <a:pt x="543" y="5475"/>
                    <a:pt x="539" y="1367"/>
                  </a:cubicBezTo>
                  <a:lnTo>
                    <a:pt x="539" y="1313"/>
                  </a:lnTo>
                  <a:lnTo>
                    <a:pt x="583" y="1289"/>
                  </a:lnTo>
                  <a:cubicBezTo>
                    <a:pt x="598" y="1282"/>
                    <a:pt x="2046" y="539"/>
                    <a:pt x="6361" y="539"/>
                  </a:cubicBezTo>
                  <a:cubicBezTo>
                    <a:pt x="10743" y="539"/>
                    <a:pt x="12174" y="1283"/>
                    <a:pt x="12185" y="1290"/>
                  </a:cubicBezTo>
                  <a:lnTo>
                    <a:pt x="12229" y="1314"/>
                  </a:lnTo>
                  <a:lnTo>
                    <a:pt x="12229" y="3362"/>
                  </a:lnTo>
                  <a:lnTo>
                    <a:pt x="9392" y="6186"/>
                  </a:lnTo>
                  <a:lnTo>
                    <a:pt x="9392" y="2085"/>
                  </a:lnTo>
                  <a:lnTo>
                    <a:pt x="3377" y="2084"/>
                  </a:lnTo>
                  <a:lnTo>
                    <a:pt x="3382" y="7419"/>
                  </a:lnTo>
                  <a:lnTo>
                    <a:pt x="2866" y="8035"/>
                  </a:lnTo>
                  <a:lnTo>
                    <a:pt x="6442" y="11023"/>
                  </a:lnTo>
                  <a:lnTo>
                    <a:pt x="12229" y="5263"/>
                  </a:lnTo>
                  <a:lnTo>
                    <a:pt x="12229" y="7122"/>
                  </a:lnTo>
                  <a:cubicBezTo>
                    <a:pt x="12229" y="7499"/>
                    <a:pt x="10668" y="12064"/>
                    <a:pt x="6381" y="12261"/>
                  </a:cubicBezTo>
                  <a:close/>
                  <a:moveTo>
                    <a:pt x="3917" y="2643"/>
                  </a:moveTo>
                  <a:lnTo>
                    <a:pt x="8853" y="2643"/>
                  </a:lnTo>
                  <a:lnTo>
                    <a:pt x="8853" y="6585"/>
                  </a:lnTo>
                  <a:lnTo>
                    <a:pt x="8047" y="7444"/>
                  </a:lnTo>
                  <a:lnTo>
                    <a:pt x="8047" y="6657"/>
                  </a:lnTo>
                  <a:lnTo>
                    <a:pt x="6842" y="6657"/>
                  </a:lnTo>
                  <a:lnTo>
                    <a:pt x="6842" y="7460"/>
                  </a:lnTo>
                  <a:lnTo>
                    <a:pt x="8032" y="7460"/>
                  </a:lnTo>
                  <a:lnTo>
                    <a:pt x="6915" y="8651"/>
                  </a:lnTo>
                  <a:lnTo>
                    <a:pt x="6363" y="9201"/>
                  </a:lnTo>
                  <a:lnTo>
                    <a:pt x="3920" y="7160"/>
                  </a:lnTo>
                  <a:lnTo>
                    <a:pt x="3917" y="2643"/>
                  </a:lnTo>
                  <a:close/>
                  <a:moveTo>
                    <a:pt x="4787" y="3552"/>
                  </a:moveTo>
                  <a:lnTo>
                    <a:pt x="5992" y="3552"/>
                  </a:lnTo>
                  <a:lnTo>
                    <a:pt x="5992" y="4355"/>
                  </a:lnTo>
                  <a:lnTo>
                    <a:pt x="4787" y="4355"/>
                  </a:lnTo>
                  <a:lnTo>
                    <a:pt x="4787" y="3552"/>
                  </a:lnTo>
                  <a:close/>
                  <a:moveTo>
                    <a:pt x="4787" y="5081"/>
                  </a:moveTo>
                  <a:lnTo>
                    <a:pt x="5992" y="5081"/>
                  </a:lnTo>
                  <a:lnTo>
                    <a:pt x="5992" y="5884"/>
                  </a:lnTo>
                  <a:lnTo>
                    <a:pt x="4787" y="5884"/>
                  </a:lnTo>
                  <a:lnTo>
                    <a:pt x="4787" y="5081"/>
                  </a:lnTo>
                  <a:close/>
                  <a:moveTo>
                    <a:pt x="6842" y="3552"/>
                  </a:moveTo>
                  <a:lnTo>
                    <a:pt x="8047" y="3552"/>
                  </a:lnTo>
                  <a:lnTo>
                    <a:pt x="8047" y="4355"/>
                  </a:lnTo>
                  <a:lnTo>
                    <a:pt x="6842" y="4355"/>
                  </a:lnTo>
                  <a:lnTo>
                    <a:pt x="6842" y="3552"/>
                  </a:lnTo>
                  <a:close/>
                  <a:moveTo>
                    <a:pt x="6842" y="5081"/>
                  </a:moveTo>
                  <a:lnTo>
                    <a:pt x="8047" y="5081"/>
                  </a:lnTo>
                  <a:lnTo>
                    <a:pt x="8047" y="5884"/>
                  </a:lnTo>
                  <a:lnTo>
                    <a:pt x="6842" y="5884"/>
                  </a:lnTo>
                  <a:lnTo>
                    <a:pt x="6842" y="5081"/>
                  </a:lnTo>
                  <a:close/>
                  <a:moveTo>
                    <a:pt x="4787" y="6657"/>
                  </a:moveTo>
                  <a:lnTo>
                    <a:pt x="5992" y="6657"/>
                  </a:lnTo>
                  <a:lnTo>
                    <a:pt x="5992" y="7460"/>
                  </a:lnTo>
                  <a:lnTo>
                    <a:pt x="4787" y="7460"/>
                  </a:lnTo>
                  <a:lnTo>
                    <a:pt x="4787" y="6657"/>
                  </a:lnTo>
                  <a:close/>
                </a:path>
              </a:pathLst>
            </a:custGeom>
            <a:solidFill>
              <a:schemeClr val="bg1"/>
            </a:solidFill>
            <a:ln>
              <a:noFill/>
            </a:ln>
          </p:spPr>
          <p:txBody>
            <a:bodyPr/>
            <a:lstStyle/>
            <a:p/>
          </p:txBody>
        </p:sp>
      </p:grpSp>
    </p:spTree>
    <p:custDataLst>
      <p:tags r:id="rId2"/>
    </p:custDataLst>
    <p:extLst>
      <p:ext uri="{BB962C8B-B14F-4D97-AF65-F5344CB8AC3E}">
        <p14:creationId val="1586840601"/>
      </p:ext>
    </p:extLst>
  </p:cSld>
  <p:clrMapOvr>
    <a:masterClrMapping/>
  </p:clrMapOvr>
  <p:transition advTm="8000" spd="slow">
    <p:cover dir="lu"/>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8">
                                  <p:stCondLst>
                                    <p:cond delay="0"/>
                                  </p:stCondLst>
                                  <p:childTnLst>
                                    <p:set>
                                      <p:cBhvr>
                                        <p:cTn dur="1" fill="hold" id="6">
                                          <p:stCondLst>
                                            <p:cond delay="0"/>
                                          </p:stCondLst>
                                        </p:cTn>
                                        <p:tgtEl>
                                          <p:spTgt spid="76"/>
                                        </p:tgtEl>
                                        <p:attrNameLst>
                                          <p:attrName>style.visibility</p:attrName>
                                        </p:attrNameLst>
                                      </p:cBhvr>
                                      <p:to>
                                        <p:strVal val="visible"/>
                                      </p:to>
                                    </p:set>
                                    <p:animEffect filter="wipe(left)" transition="in">
                                      <p:cBhvr>
                                        <p:cTn dur="500" id="7"/>
                                        <p:tgtEl>
                                          <p:spTgt spid="76"/>
                                        </p:tgtEl>
                                      </p:cBhvr>
                                    </p:animEffect>
                                  </p:childTnLst>
                                </p:cTn>
                              </p:par>
                              <p:par>
                                <p:cTn fill="hold" id="8" nodeType="withEffect" presetClass="entr" presetID="22" presetSubtype="2">
                                  <p:stCondLst>
                                    <p:cond delay="0"/>
                                  </p:stCondLst>
                                  <p:childTnLst>
                                    <p:set>
                                      <p:cBhvr>
                                        <p:cTn dur="1" fill="hold" id="9">
                                          <p:stCondLst>
                                            <p:cond delay="0"/>
                                          </p:stCondLst>
                                        </p:cTn>
                                        <p:tgtEl>
                                          <p:spTgt spid="79"/>
                                        </p:tgtEl>
                                        <p:attrNameLst>
                                          <p:attrName>style.visibility</p:attrName>
                                        </p:attrNameLst>
                                      </p:cBhvr>
                                      <p:to>
                                        <p:strVal val="visible"/>
                                      </p:to>
                                    </p:set>
                                    <p:animEffect filter="wipe(right)" transition="in">
                                      <p:cBhvr>
                                        <p:cTn dur="500" id="10"/>
                                        <p:tgtEl>
                                          <p:spTgt spid="79"/>
                                        </p:tgtEl>
                                      </p:cBhvr>
                                    </p:animEffect>
                                  </p:childTnLst>
                                </p:cTn>
                              </p:par>
                            </p:childTnLst>
                          </p:cTn>
                        </p:par>
                      </p:childTnLst>
                    </p:cTn>
                  </p:par>
                  <p:par>
                    <p:cTn fill="hold" id="11" nodeType="clickPar">
                      <p:stCondLst>
                        <p:cond delay="indefinite"/>
                      </p:stCondLst>
                      <p:childTnLst>
                        <p:par>
                          <p:cTn fill="hold" id="12" nodeType="afterGroup">
                            <p:stCondLst>
                              <p:cond delay="0"/>
                            </p:stCondLst>
                            <p:childTnLst>
                              <p:par>
                                <p:cTn fill="hold" id="13" nodeType="clickEffect" presetClass="entr" presetID="2" presetSubtype="8">
                                  <p:stCondLst>
                                    <p:cond delay="0"/>
                                  </p:stCondLst>
                                  <p:childTnLst>
                                    <p:set>
                                      <p:cBhvr>
                                        <p:cTn dur="1" fill="hold" id="14">
                                          <p:stCondLst>
                                            <p:cond delay="0"/>
                                          </p:stCondLst>
                                        </p:cTn>
                                        <p:tgtEl>
                                          <p:spTgt spid="59"/>
                                        </p:tgtEl>
                                        <p:attrNameLst>
                                          <p:attrName>style.visibility</p:attrName>
                                        </p:attrNameLst>
                                      </p:cBhvr>
                                      <p:to>
                                        <p:strVal val="visible"/>
                                      </p:to>
                                    </p:set>
                                    <p:anim calcmode="lin" valueType="num">
                                      <p:cBhvr additive="base">
                                        <p:cTn dur="500" fill="hold" id="15"/>
                                        <p:tgtEl>
                                          <p:spTgt spid="59"/>
                                        </p:tgtEl>
                                        <p:attrNameLst>
                                          <p:attrName>ppt_x</p:attrName>
                                        </p:attrNameLst>
                                      </p:cBhvr>
                                      <p:tavLst>
                                        <p:tav tm="0">
                                          <p:val>
                                            <p:strVal val="0-#ppt_w/2"/>
                                          </p:val>
                                        </p:tav>
                                        <p:tav tm="100000">
                                          <p:val>
                                            <p:strVal val="#ppt_x"/>
                                          </p:val>
                                        </p:tav>
                                      </p:tavLst>
                                    </p:anim>
                                    <p:anim calcmode="lin" valueType="num">
                                      <p:cBhvr additive="base">
                                        <p:cTn dur="500" fill="hold" id="16"/>
                                        <p:tgtEl>
                                          <p:spTgt spid="59"/>
                                        </p:tgtEl>
                                        <p:attrNameLst>
                                          <p:attrName>ppt_y</p:attrName>
                                        </p:attrNameLst>
                                      </p:cBhvr>
                                      <p:tavLst>
                                        <p:tav tm="0">
                                          <p:val>
                                            <p:strVal val="#ppt_y"/>
                                          </p:val>
                                        </p:tav>
                                        <p:tav tm="100000">
                                          <p:val>
                                            <p:strVal val="#ppt_y"/>
                                          </p:val>
                                        </p:tav>
                                      </p:tavLst>
                                    </p:anim>
                                  </p:childTnLst>
                                </p:cTn>
                              </p:par>
                            </p:childTnLst>
                          </p:cTn>
                        </p:par>
                      </p:childTnLst>
                    </p:cTn>
                  </p:par>
                  <p:par>
                    <p:cTn fill="hold" id="17" nodeType="clickPar">
                      <p:stCondLst>
                        <p:cond delay="indefinite"/>
                      </p:stCondLst>
                      <p:childTnLst>
                        <p:par>
                          <p:cTn fill="hold" id="18" nodeType="afterGroup">
                            <p:stCondLst>
                              <p:cond delay="0"/>
                            </p:stCondLst>
                            <p:childTnLst>
                              <p:par>
                                <p:cTn fill="hold" grpId="0" id="19" nodeType="clickEffect" presetClass="entr" presetID="22" presetSubtype="8">
                                  <p:stCondLst>
                                    <p:cond delay="0"/>
                                  </p:stCondLst>
                                  <p:childTnLst>
                                    <p:set>
                                      <p:cBhvr>
                                        <p:cTn dur="1" fill="hold" id="20">
                                          <p:stCondLst>
                                            <p:cond delay="0"/>
                                          </p:stCondLst>
                                        </p:cTn>
                                        <p:tgtEl>
                                          <p:spTgt spid="11"/>
                                        </p:tgtEl>
                                        <p:attrNameLst>
                                          <p:attrName>style.visibility</p:attrName>
                                        </p:attrNameLst>
                                      </p:cBhvr>
                                      <p:to>
                                        <p:strVal val="visible"/>
                                      </p:to>
                                    </p:set>
                                    <p:animEffect filter="wipe(left)" transition="in">
                                      <p:cBhvr>
                                        <p:cTn dur="500" id="21"/>
                                        <p:tgtEl>
                                          <p:spTgt spid="11"/>
                                        </p:tgtEl>
                                      </p:cBhvr>
                                    </p:animEffect>
                                  </p:childTnLst>
                                </p:cTn>
                              </p:par>
                            </p:childTnLst>
                          </p:cTn>
                        </p:par>
                      </p:childTnLst>
                    </p:cTn>
                  </p:par>
                  <p:par>
                    <p:cTn fill="hold" id="22" nodeType="clickPar">
                      <p:stCondLst>
                        <p:cond delay="indefinite"/>
                      </p:stCondLst>
                      <p:childTnLst>
                        <p:par>
                          <p:cTn fill="hold" id="23" nodeType="afterGroup">
                            <p:stCondLst>
                              <p:cond delay="0"/>
                            </p:stCondLst>
                            <p:childTnLst>
                              <p:par>
                                <p:cTn fill="hold" id="24" nodeType="clickEffect" presetClass="entr" presetID="31" presetSubtype="0">
                                  <p:stCondLst>
                                    <p:cond delay="0"/>
                                  </p:stCondLst>
                                  <p:childTnLst>
                                    <p:set>
                                      <p:cBhvr>
                                        <p:cTn dur="1" fill="hold" id="25">
                                          <p:stCondLst>
                                            <p:cond delay="0"/>
                                          </p:stCondLst>
                                        </p:cTn>
                                        <p:tgtEl>
                                          <p:spTgt spid="6"/>
                                        </p:tgtEl>
                                        <p:attrNameLst>
                                          <p:attrName>style.visibility</p:attrName>
                                        </p:attrNameLst>
                                      </p:cBhvr>
                                      <p:to>
                                        <p:strVal val="visible"/>
                                      </p:to>
                                    </p:set>
                                    <p:anim calcmode="lin" valueType="num">
                                      <p:cBhvr>
                                        <p:cTn dur="1000" fill="hold" id="26"/>
                                        <p:tgtEl>
                                          <p:spTgt spid="6"/>
                                        </p:tgtEl>
                                        <p:attrNameLst>
                                          <p:attrName>ppt_w</p:attrName>
                                        </p:attrNameLst>
                                      </p:cBhvr>
                                      <p:tavLst>
                                        <p:tav tm="0">
                                          <p:val>
                                            <p:fltVal val="0"/>
                                          </p:val>
                                        </p:tav>
                                        <p:tav tm="100000">
                                          <p:val>
                                            <p:strVal val="#ppt_w"/>
                                          </p:val>
                                        </p:tav>
                                      </p:tavLst>
                                    </p:anim>
                                    <p:anim calcmode="lin" valueType="num">
                                      <p:cBhvr>
                                        <p:cTn dur="1000" fill="hold" id="27"/>
                                        <p:tgtEl>
                                          <p:spTgt spid="6"/>
                                        </p:tgtEl>
                                        <p:attrNameLst>
                                          <p:attrName>ppt_h</p:attrName>
                                        </p:attrNameLst>
                                      </p:cBhvr>
                                      <p:tavLst>
                                        <p:tav tm="0">
                                          <p:val>
                                            <p:fltVal val="0"/>
                                          </p:val>
                                        </p:tav>
                                        <p:tav tm="100000">
                                          <p:val>
                                            <p:strVal val="#ppt_h"/>
                                          </p:val>
                                        </p:tav>
                                      </p:tavLst>
                                    </p:anim>
                                    <p:anim calcmode="lin" valueType="num">
                                      <p:cBhvr>
                                        <p:cTn dur="1000" fill="hold" id="28"/>
                                        <p:tgtEl>
                                          <p:spTgt spid="6"/>
                                        </p:tgtEl>
                                        <p:attrNameLst>
                                          <p:attrName>style.rotation</p:attrName>
                                        </p:attrNameLst>
                                      </p:cBhvr>
                                      <p:tavLst>
                                        <p:tav tm="0">
                                          <p:val>
                                            <p:fltVal val="90"/>
                                          </p:val>
                                        </p:tav>
                                        <p:tav tm="100000">
                                          <p:val>
                                            <p:fltVal val="0"/>
                                          </p:val>
                                        </p:tav>
                                      </p:tavLst>
                                    </p:anim>
                                    <p:animEffect filter="fade" transition="in">
                                      <p:cBhvr>
                                        <p:cTn dur="1000" id="29"/>
                                        <p:tgtEl>
                                          <p:spTgt spid="6"/>
                                        </p:tgtEl>
                                      </p:cBhvr>
                                    </p:animEffect>
                                  </p:childTnLst>
                                </p:cTn>
                              </p:par>
                            </p:childTnLst>
                          </p:cTn>
                        </p:par>
                      </p:childTnLst>
                    </p:cTn>
                  </p:par>
                  <p:par>
                    <p:cTn fill="hold" id="30" nodeType="clickPar">
                      <p:stCondLst>
                        <p:cond delay="indefinite"/>
                      </p:stCondLst>
                      <p:childTnLst>
                        <p:par>
                          <p:cTn fill="hold" id="31" nodeType="afterGroup">
                            <p:stCondLst>
                              <p:cond delay="0"/>
                            </p:stCondLst>
                            <p:childTnLst>
                              <p:par>
                                <p:cTn fill="hold" id="32" nodeType="clickEffect" presetClass="entr" presetID="2" presetSubtype="8">
                                  <p:stCondLst>
                                    <p:cond delay="0"/>
                                  </p:stCondLst>
                                  <p:childTnLst>
                                    <p:set>
                                      <p:cBhvr>
                                        <p:cTn dur="1" fill="hold" id="33">
                                          <p:stCondLst>
                                            <p:cond delay="0"/>
                                          </p:stCondLst>
                                        </p:cTn>
                                        <p:tgtEl>
                                          <p:spTgt spid="43"/>
                                        </p:tgtEl>
                                        <p:attrNameLst>
                                          <p:attrName>style.visibility</p:attrName>
                                        </p:attrNameLst>
                                      </p:cBhvr>
                                      <p:to>
                                        <p:strVal val="visible"/>
                                      </p:to>
                                    </p:set>
                                    <p:anim calcmode="lin" valueType="num">
                                      <p:cBhvr additive="base">
                                        <p:cTn dur="500" fill="hold" id="34"/>
                                        <p:tgtEl>
                                          <p:spTgt spid="43"/>
                                        </p:tgtEl>
                                        <p:attrNameLst>
                                          <p:attrName>ppt_x</p:attrName>
                                        </p:attrNameLst>
                                      </p:cBhvr>
                                      <p:tavLst>
                                        <p:tav tm="0">
                                          <p:val>
                                            <p:strVal val="0-#ppt_w/2"/>
                                          </p:val>
                                        </p:tav>
                                        <p:tav tm="100000">
                                          <p:val>
                                            <p:strVal val="#ppt_x"/>
                                          </p:val>
                                        </p:tav>
                                      </p:tavLst>
                                    </p:anim>
                                    <p:anim calcmode="lin" valueType="num">
                                      <p:cBhvr additive="base">
                                        <p:cTn dur="500" fill="hold" id="35"/>
                                        <p:tgtEl>
                                          <p:spTgt spid="43"/>
                                        </p:tgtEl>
                                        <p:attrNameLst>
                                          <p:attrName>ppt_y</p:attrName>
                                        </p:attrNameLst>
                                      </p:cBhvr>
                                      <p:tavLst>
                                        <p:tav tm="0">
                                          <p:val>
                                            <p:strVal val="#ppt_y"/>
                                          </p:val>
                                        </p:tav>
                                        <p:tav tm="100000">
                                          <p:val>
                                            <p:strVal val="#ppt_y"/>
                                          </p:val>
                                        </p:tav>
                                      </p:tavLst>
                                    </p:anim>
                                  </p:childTnLst>
                                </p:cTn>
                              </p:par>
                            </p:childTnLst>
                          </p:cTn>
                        </p:par>
                      </p:childTnLst>
                    </p:cTn>
                  </p:par>
                  <p:par>
                    <p:cTn fill="hold" id="36" nodeType="clickPar">
                      <p:stCondLst>
                        <p:cond delay="indefinite"/>
                      </p:stCondLst>
                      <p:childTnLst>
                        <p:par>
                          <p:cTn fill="hold" id="37" nodeType="afterGroup">
                            <p:stCondLst>
                              <p:cond delay="0"/>
                            </p:stCondLst>
                            <p:childTnLst>
                              <p:par>
                                <p:cTn fill="hold" grpId="0" id="38" nodeType="clickEffect" presetClass="entr" presetID="22" presetSubtype="8">
                                  <p:stCondLst>
                                    <p:cond delay="0"/>
                                  </p:stCondLst>
                                  <p:childTnLst>
                                    <p:set>
                                      <p:cBhvr>
                                        <p:cTn dur="1" fill="hold" id="39">
                                          <p:stCondLst>
                                            <p:cond delay="0"/>
                                          </p:stCondLst>
                                        </p:cTn>
                                        <p:tgtEl>
                                          <p:spTgt spid="36"/>
                                        </p:tgtEl>
                                        <p:attrNameLst>
                                          <p:attrName>style.visibility</p:attrName>
                                        </p:attrNameLst>
                                      </p:cBhvr>
                                      <p:to>
                                        <p:strVal val="visible"/>
                                      </p:to>
                                    </p:set>
                                    <p:animEffect filter="wipe(left)" transition="in">
                                      <p:cBhvr>
                                        <p:cTn dur="500" id="40"/>
                                        <p:tgtEl>
                                          <p:spTgt spid="36"/>
                                        </p:tgtEl>
                                      </p:cBhvr>
                                    </p:animEffect>
                                  </p:childTnLst>
                                </p:cTn>
                              </p:par>
                            </p:childTnLst>
                          </p:cTn>
                        </p:par>
                      </p:childTnLst>
                    </p:cTn>
                  </p:par>
                  <p:par>
                    <p:cTn fill="hold" id="41" nodeType="clickPar">
                      <p:stCondLst>
                        <p:cond delay="indefinite"/>
                      </p:stCondLst>
                      <p:childTnLst>
                        <p:par>
                          <p:cTn fill="hold" id="42" nodeType="afterGroup">
                            <p:stCondLst>
                              <p:cond delay="0"/>
                            </p:stCondLst>
                            <p:childTnLst>
                              <p:par>
                                <p:cTn fill="hold" grpId="0" id="43" nodeType="clickEffect" presetClass="entr" presetID="31" presetSubtype="0">
                                  <p:stCondLst>
                                    <p:cond delay="0"/>
                                  </p:stCondLst>
                                  <p:iterate type="lt">
                                    <p:tmPct val="5000"/>
                                  </p:iterate>
                                  <p:childTnLst>
                                    <p:set>
                                      <p:cBhvr>
                                        <p:cTn dur="1" fill="hold" id="44">
                                          <p:stCondLst>
                                            <p:cond delay="0"/>
                                          </p:stCondLst>
                                        </p:cTn>
                                        <p:tgtEl>
                                          <p:spTgt spid="7"/>
                                        </p:tgtEl>
                                        <p:attrNameLst>
                                          <p:attrName>style.visibility</p:attrName>
                                        </p:attrNameLst>
                                      </p:cBhvr>
                                      <p:to>
                                        <p:strVal val="visible"/>
                                      </p:to>
                                    </p:set>
                                    <p:anim calcmode="lin" valueType="num">
                                      <p:cBhvr>
                                        <p:cTn dur="1000" fill="hold" id="45"/>
                                        <p:tgtEl>
                                          <p:spTgt spid="7"/>
                                        </p:tgtEl>
                                        <p:attrNameLst>
                                          <p:attrName>ppt_w</p:attrName>
                                        </p:attrNameLst>
                                      </p:cBhvr>
                                      <p:tavLst>
                                        <p:tav tm="0">
                                          <p:val>
                                            <p:fltVal val="0"/>
                                          </p:val>
                                        </p:tav>
                                        <p:tav tm="100000">
                                          <p:val>
                                            <p:strVal val="#ppt_w"/>
                                          </p:val>
                                        </p:tav>
                                      </p:tavLst>
                                    </p:anim>
                                    <p:anim calcmode="lin" valueType="num">
                                      <p:cBhvr>
                                        <p:cTn dur="1000" fill="hold" id="46"/>
                                        <p:tgtEl>
                                          <p:spTgt spid="7"/>
                                        </p:tgtEl>
                                        <p:attrNameLst>
                                          <p:attrName>ppt_h</p:attrName>
                                        </p:attrNameLst>
                                      </p:cBhvr>
                                      <p:tavLst>
                                        <p:tav tm="0">
                                          <p:val>
                                            <p:fltVal val="0"/>
                                          </p:val>
                                        </p:tav>
                                        <p:tav tm="100000">
                                          <p:val>
                                            <p:strVal val="#ppt_h"/>
                                          </p:val>
                                        </p:tav>
                                      </p:tavLst>
                                    </p:anim>
                                    <p:anim calcmode="lin" valueType="num">
                                      <p:cBhvr>
                                        <p:cTn dur="1000" fill="hold" id="47"/>
                                        <p:tgtEl>
                                          <p:spTgt spid="7"/>
                                        </p:tgtEl>
                                        <p:attrNameLst>
                                          <p:attrName>style.rotation</p:attrName>
                                        </p:attrNameLst>
                                      </p:cBhvr>
                                      <p:tavLst>
                                        <p:tav tm="0">
                                          <p:val>
                                            <p:fltVal val="90"/>
                                          </p:val>
                                        </p:tav>
                                        <p:tav tm="100000">
                                          <p:val>
                                            <p:fltVal val="0"/>
                                          </p:val>
                                        </p:tav>
                                      </p:tavLst>
                                    </p:anim>
                                    <p:animEffect filter="fade" transition="in">
                                      <p:cBhvr>
                                        <p:cTn dur="1000" id="48"/>
                                        <p:tgtEl>
                                          <p:spTgt spid="7"/>
                                        </p:tgtEl>
                                      </p:cBhvr>
                                    </p:animEffect>
                                  </p:childTnLst>
                                </p:cTn>
                              </p:par>
                            </p:childTnLst>
                          </p:cTn>
                        </p:par>
                      </p:childTnLst>
                    </p:cTn>
                  </p:par>
                  <p:par>
                    <p:cTn fill="hold" id="49" nodeType="clickPar">
                      <p:stCondLst>
                        <p:cond delay="indefinite"/>
                      </p:stCondLst>
                      <p:childTnLst>
                        <p:par>
                          <p:cTn fill="hold" id="50" nodeType="afterGroup">
                            <p:stCondLst>
                              <p:cond delay="0"/>
                            </p:stCondLst>
                            <p:childTnLst>
                              <p:par>
                                <p:cTn fill="hold" grpId="0" id="51" nodeType="clickEffect" presetClass="entr" presetID="42" presetSubtype="0">
                                  <p:stCondLst>
                                    <p:cond delay="0"/>
                                  </p:stCondLst>
                                  <p:childTnLst>
                                    <p:set>
                                      <p:cBhvr>
                                        <p:cTn dur="1" fill="hold" id="52">
                                          <p:stCondLst>
                                            <p:cond delay="0"/>
                                          </p:stCondLst>
                                        </p:cTn>
                                        <p:tgtEl>
                                          <p:spTgt spid="29"/>
                                        </p:tgtEl>
                                        <p:attrNameLst>
                                          <p:attrName>style.visibility</p:attrName>
                                        </p:attrNameLst>
                                      </p:cBhvr>
                                      <p:to>
                                        <p:strVal val="visible"/>
                                      </p:to>
                                    </p:set>
                                    <p:animEffect filter="fade" transition="in">
                                      <p:cBhvr>
                                        <p:cTn dur="1000" id="53"/>
                                        <p:tgtEl>
                                          <p:spTgt spid="29"/>
                                        </p:tgtEl>
                                      </p:cBhvr>
                                    </p:animEffect>
                                    <p:anim calcmode="lin" valueType="num">
                                      <p:cBhvr>
                                        <p:cTn dur="1000" fill="hold" id="54"/>
                                        <p:tgtEl>
                                          <p:spTgt spid="29"/>
                                        </p:tgtEl>
                                        <p:attrNameLst>
                                          <p:attrName>ppt_x</p:attrName>
                                        </p:attrNameLst>
                                      </p:cBhvr>
                                      <p:tavLst>
                                        <p:tav tm="0">
                                          <p:val>
                                            <p:strVal val="#ppt_x"/>
                                          </p:val>
                                        </p:tav>
                                        <p:tav tm="100000">
                                          <p:val>
                                            <p:strVal val="#ppt_x"/>
                                          </p:val>
                                        </p:tav>
                                      </p:tavLst>
                                    </p:anim>
                                    <p:anim calcmode="lin" valueType="num">
                                      <p:cBhvr>
                                        <p:cTn dur="1000" fill="hold" id="55"/>
                                        <p:tgtEl>
                                          <p:spTgt spid="29"/>
                                        </p:tgtEl>
                                        <p:attrNameLst>
                                          <p:attrName>ppt_y</p:attrName>
                                        </p:attrNameLst>
                                      </p:cBhvr>
                                      <p:tavLst>
                                        <p:tav tm="0">
                                          <p:val>
                                            <p:strVal val="#ppt_y+.1"/>
                                          </p:val>
                                        </p:tav>
                                        <p:tav tm="100000">
                                          <p:val>
                                            <p:strVal val="#ppt_y"/>
                                          </p:val>
                                        </p:tav>
                                      </p:tavLst>
                                    </p:anim>
                                  </p:childTnLst>
                                </p:cTn>
                              </p:par>
                            </p:childTnLst>
                          </p:cTn>
                        </p:par>
                      </p:childTnLst>
                    </p:cTn>
                  </p:par>
                  <p:par>
                    <p:cTn fill="hold" id="56" nodeType="clickPar">
                      <p:stCondLst>
                        <p:cond delay="indefinite"/>
                      </p:stCondLst>
                      <p:childTnLst>
                        <p:par>
                          <p:cTn fill="hold" id="57" nodeType="afterGroup">
                            <p:stCondLst>
                              <p:cond delay="0"/>
                            </p:stCondLst>
                            <p:childTnLst>
                              <p:par>
                                <p:cTn fill="hold" id="58" nodeType="clickEffect" presetClass="entr" presetID="10" presetSubtype="0">
                                  <p:stCondLst>
                                    <p:cond delay="0"/>
                                  </p:stCondLst>
                                  <p:childTnLst>
                                    <p:set>
                                      <p:cBhvr>
                                        <p:cTn dur="1" fill="hold" id="59">
                                          <p:stCondLst>
                                            <p:cond delay="0"/>
                                          </p:stCondLst>
                                        </p:cTn>
                                        <p:tgtEl>
                                          <p:spTgt spid="21"/>
                                        </p:tgtEl>
                                        <p:attrNameLst>
                                          <p:attrName>style.visibility</p:attrName>
                                        </p:attrNameLst>
                                      </p:cBhvr>
                                      <p:to>
                                        <p:strVal val="visible"/>
                                      </p:to>
                                    </p:set>
                                    <p:animEffect filter="fade" transition="in">
                                      <p:cBhvr>
                                        <p:cTn dur="500" id="60"/>
                                        <p:tgtEl>
                                          <p:spTgt spid="21"/>
                                        </p:tgtEl>
                                      </p:cBhvr>
                                    </p:animEffect>
                                  </p:childTnLst>
                                </p:cTn>
                              </p:par>
                              <p:par>
                                <p:cTn fill="hold" id="61" nodeType="withEffect" presetClass="entr" presetID="10" presetSubtype="0">
                                  <p:stCondLst>
                                    <p:cond delay="0"/>
                                  </p:stCondLst>
                                  <p:childTnLst>
                                    <p:set>
                                      <p:cBhvr>
                                        <p:cTn dur="1" fill="hold" id="62">
                                          <p:stCondLst>
                                            <p:cond delay="0"/>
                                          </p:stCondLst>
                                        </p:cTn>
                                        <p:tgtEl>
                                          <p:spTgt spid="64"/>
                                        </p:tgtEl>
                                        <p:attrNameLst>
                                          <p:attrName>style.visibility</p:attrName>
                                        </p:attrNameLst>
                                      </p:cBhvr>
                                      <p:to>
                                        <p:strVal val="visible"/>
                                      </p:to>
                                    </p:set>
                                    <p:animEffect filter="fade" transition="in">
                                      <p:cBhvr>
                                        <p:cTn dur="500" id="63"/>
                                        <p:tgtEl>
                                          <p:spTgt spid="6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36"/>
      <p:bldP grpId="0" spid="7"/>
      <p:bldP grpId="0" spid="29"/>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矩形 4">
            <a:extLst>
              <a:ext uri="{FF2B5EF4-FFF2-40B4-BE49-F238E27FC236}">
                <a16:creationId xmlns:a16="http://schemas.microsoft.com/office/drawing/2014/main" id="{19EF3663-654A-4CEF-9AD1-BE12DD901E0B}"/>
              </a:ext>
            </a:extLst>
          </p:cNvPr>
          <p:cNvSpPr/>
          <p:nvPr/>
        </p:nvSpPr>
        <p:spPr>
          <a:xfrm>
            <a:off x="0" y="0"/>
            <a:ext cx="12192000" cy="68824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72" name="组合 171">
            <a:extLst>
              <a:ext uri="{FF2B5EF4-FFF2-40B4-BE49-F238E27FC236}">
                <a16:creationId xmlns:a16="http://schemas.microsoft.com/office/drawing/2014/main" id="{5ECE0D86-2DBB-4EED-A95B-E03B560EEAE8}"/>
              </a:ext>
            </a:extLst>
          </p:cNvPr>
          <p:cNvGrpSpPr/>
          <p:nvPr/>
        </p:nvGrpSpPr>
        <p:grpSpPr>
          <a:xfrm flipH="1">
            <a:off x="0" y="3848950"/>
            <a:ext cx="7564120" cy="2929757"/>
            <a:chOff x="4628634" y="2425469"/>
            <a:chExt cx="7564120" cy="2929757"/>
          </a:xfrm>
        </p:grpSpPr>
        <p:sp>
          <p:nvSpPr>
            <p:cNvPr id="173" name="任意多边形 25">
              <a:extLst>
                <a:ext uri="{FF2B5EF4-FFF2-40B4-BE49-F238E27FC236}">
                  <a16:creationId xmlns:a16="http://schemas.microsoft.com/office/drawing/2014/main" id="{74D048A9-374B-4EEF-B434-5D7EA8660D32}"/>
                </a:ext>
              </a:extLst>
            </p:cNvPr>
            <p:cNvSpPr/>
            <p:nvPr/>
          </p:nvSpPr>
          <p:spPr>
            <a:xfrm flipH="1" rot="21101712">
              <a:off x="7481551" y="2805435"/>
              <a:ext cx="3298951" cy="906780"/>
            </a:xfrm>
            <a:custGeom>
              <a:gdLst>
                <a:gd fmla="*/ 0 w 3563938" name="connsiteX0"/>
                <a:gd fmla="*/ 0 h 2124075" name="connsiteY0"/>
                <a:gd fmla="*/ 0 w 3563938" name="connsiteX1"/>
                <a:gd fmla="*/ 2124075 h 2124075" name="connsiteY1"/>
                <a:gd fmla="*/ 3563938 w 3563938" name="connsiteX2"/>
                <a:gd fmla="*/ 2124075 h 2124075" name="connsiteY2"/>
                <a:gd fmla="*/ 3563938 w 3563938" name="connsiteX3"/>
                <a:gd fmla="*/ 1463644 h 2124075" name="connsiteY3"/>
                <a:gd fmla="*/ 0 w 3563938" name="connsiteX4"/>
                <a:gd fmla="*/ 0 h 212407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124075" w="3563938">
                  <a:moveTo>
                    <a:pt x="0" y="0"/>
                  </a:moveTo>
                  <a:lnTo>
                    <a:pt x="0" y="2124075"/>
                  </a:lnTo>
                  <a:lnTo>
                    <a:pt x="3563938" y="2124075"/>
                  </a:lnTo>
                  <a:lnTo>
                    <a:pt x="3563938" y="1463644"/>
                  </a:lnTo>
                  <a:lnTo>
                    <a:pt x="0" y="0"/>
                  </a:lnTo>
                  <a:close/>
                </a:path>
              </a:pathLst>
            </a:custGeom>
            <a:solidFill>
              <a:srgbClr val="1A2C2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altLang="en-US" lang="zh-CN"/>
            </a:p>
          </p:txBody>
        </p:sp>
        <p:sp>
          <p:nvSpPr>
            <p:cNvPr id="174" name="任意多边形 22">
              <a:extLst>
                <a:ext uri="{FF2B5EF4-FFF2-40B4-BE49-F238E27FC236}">
                  <a16:creationId xmlns:a16="http://schemas.microsoft.com/office/drawing/2014/main" id="{D4546B43-97FA-4A57-9EBD-2D03ECC469C1}"/>
                </a:ext>
              </a:extLst>
            </p:cNvPr>
            <p:cNvSpPr/>
            <p:nvPr/>
          </p:nvSpPr>
          <p:spPr>
            <a:xfrm flipH="1">
              <a:off x="4628634" y="2425469"/>
              <a:ext cx="7564120" cy="2929757"/>
            </a:xfrm>
            <a:custGeom>
              <a:gdLst>
                <a:gd fmla="*/ 0 w 3563938" name="connsiteX0"/>
                <a:gd fmla="*/ 0 h 2124075" name="connsiteY0"/>
                <a:gd fmla="*/ 0 w 3563938" name="connsiteX1"/>
                <a:gd fmla="*/ 2124075 h 2124075" name="connsiteY1"/>
                <a:gd fmla="*/ 3563938 w 3563938" name="connsiteX2"/>
                <a:gd fmla="*/ 2124075 h 2124075" name="connsiteY2"/>
                <a:gd fmla="*/ 3563938 w 3563938" name="connsiteX3"/>
                <a:gd fmla="*/ 1463644 h 2124075" name="connsiteY3"/>
                <a:gd fmla="*/ 0 w 3563938" name="connsiteX4"/>
                <a:gd fmla="*/ 0 h 212407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124075" w="3563938">
                  <a:moveTo>
                    <a:pt x="0" y="0"/>
                  </a:moveTo>
                  <a:lnTo>
                    <a:pt x="0" y="2124075"/>
                  </a:lnTo>
                  <a:lnTo>
                    <a:pt x="3563938" y="2124075"/>
                  </a:lnTo>
                  <a:lnTo>
                    <a:pt x="3563938" y="1463644"/>
                  </a:lnTo>
                  <a:lnTo>
                    <a:pt x="0"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altLang="en-US" lang="zh-CN"/>
            </a:p>
          </p:txBody>
        </p:sp>
      </p:grpSp>
      <p:grpSp>
        <p:nvGrpSpPr>
          <p:cNvPr id="175" name="组合 174">
            <a:extLst>
              <a:ext uri="{FF2B5EF4-FFF2-40B4-BE49-F238E27FC236}">
                <a16:creationId xmlns:a16="http://schemas.microsoft.com/office/drawing/2014/main" id="{7289292B-68B9-45DD-AA88-C0E295A4A07F}"/>
              </a:ext>
            </a:extLst>
          </p:cNvPr>
          <p:cNvGrpSpPr/>
          <p:nvPr/>
        </p:nvGrpSpPr>
        <p:grpSpPr>
          <a:xfrm>
            <a:off x="0" y="4055563"/>
            <a:ext cx="12192000" cy="2783285"/>
            <a:chOff x="0" y="3513989"/>
            <a:chExt cx="7564120" cy="3324860"/>
          </a:xfrm>
        </p:grpSpPr>
        <p:sp>
          <p:nvSpPr>
            <p:cNvPr id="176" name="任意多边形 25">
              <a:extLst>
                <a:ext uri="{FF2B5EF4-FFF2-40B4-BE49-F238E27FC236}">
                  <a16:creationId xmlns:a16="http://schemas.microsoft.com/office/drawing/2014/main" id="{0511CE24-F5D4-4CE1-B02E-E1B3670AB1E0}"/>
                </a:ext>
              </a:extLst>
            </p:cNvPr>
            <p:cNvSpPr/>
            <p:nvPr/>
          </p:nvSpPr>
          <p:spPr>
            <a:xfrm flipH="1">
              <a:off x="0" y="3513989"/>
              <a:ext cx="7011670" cy="3170555"/>
            </a:xfrm>
            <a:custGeom>
              <a:gdLst>
                <a:gd fmla="*/ 0 w 3563938" name="connsiteX0"/>
                <a:gd fmla="*/ 0 h 2124075" name="connsiteY0"/>
                <a:gd fmla="*/ 0 w 3563938" name="connsiteX1"/>
                <a:gd fmla="*/ 2124075 h 2124075" name="connsiteY1"/>
                <a:gd fmla="*/ 3563938 w 3563938" name="connsiteX2"/>
                <a:gd fmla="*/ 2124075 h 2124075" name="connsiteY2"/>
                <a:gd fmla="*/ 3563938 w 3563938" name="connsiteX3"/>
                <a:gd fmla="*/ 1463644 h 2124075" name="connsiteY3"/>
                <a:gd fmla="*/ 0 w 3563938" name="connsiteX4"/>
                <a:gd fmla="*/ 0 h 212407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124075" w="3563938">
                  <a:moveTo>
                    <a:pt x="0" y="0"/>
                  </a:moveTo>
                  <a:lnTo>
                    <a:pt x="0" y="2124075"/>
                  </a:lnTo>
                  <a:lnTo>
                    <a:pt x="3563938" y="2124075"/>
                  </a:lnTo>
                  <a:lnTo>
                    <a:pt x="3563938" y="1463644"/>
                  </a:lnTo>
                  <a:lnTo>
                    <a:pt x="0" y="0"/>
                  </a:lnTo>
                  <a:close/>
                </a:path>
              </a:pathLst>
            </a:custGeom>
            <a:solidFill>
              <a:srgbClr val="1A2C2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altLang="en-US" lang="zh-CN"/>
            </a:p>
          </p:txBody>
        </p:sp>
        <p:sp>
          <p:nvSpPr>
            <p:cNvPr id="177" name="任意多边形 22">
              <a:extLst>
                <a:ext uri="{FF2B5EF4-FFF2-40B4-BE49-F238E27FC236}">
                  <a16:creationId xmlns:a16="http://schemas.microsoft.com/office/drawing/2014/main" id="{2907324C-F813-46CB-B75A-45B404452A7A}"/>
                </a:ext>
              </a:extLst>
            </p:cNvPr>
            <p:cNvSpPr/>
            <p:nvPr/>
          </p:nvSpPr>
          <p:spPr>
            <a:xfrm flipH="1">
              <a:off x="0" y="3741319"/>
              <a:ext cx="7564120" cy="3097530"/>
            </a:xfrm>
            <a:custGeom>
              <a:gdLst>
                <a:gd fmla="*/ 0 w 3563938" name="connsiteX0"/>
                <a:gd fmla="*/ 0 h 2124075" name="connsiteY0"/>
                <a:gd fmla="*/ 0 w 3563938" name="connsiteX1"/>
                <a:gd fmla="*/ 2124075 h 2124075" name="connsiteY1"/>
                <a:gd fmla="*/ 3563938 w 3563938" name="connsiteX2"/>
                <a:gd fmla="*/ 2124075 h 2124075" name="connsiteY2"/>
                <a:gd fmla="*/ 3563938 w 3563938" name="connsiteX3"/>
                <a:gd fmla="*/ 1463644 h 2124075" name="connsiteY3"/>
                <a:gd fmla="*/ 0 w 3563938" name="connsiteX4"/>
                <a:gd fmla="*/ 0 h 212407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124075" w="3563938">
                  <a:moveTo>
                    <a:pt x="0" y="0"/>
                  </a:moveTo>
                  <a:lnTo>
                    <a:pt x="0" y="2124075"/>
                  </a:lnTo>
                  <a:lnTo>
                    <a:pt x="3563938" y="2124075"/>
                  </a:lnTo>
                  <a:lnTo>
                    <a:pt x="3563938" y="1463644"/>
                  </a:lnTo>
                  <a:lnTo>
                    <a:pt x="0"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altLang="en-US" lang="zh-CN"/>
            </a:p>
          </p:txBody>
        </p:sp>
      </p:grpSp>
      <p:sp>
        <p:nvSpPr>
          <p:cNvPr id="50" name="iconfont-11910-5686862">
            <a:extLst>
              <a:ext uri="{FF2B5EF4-FFF2-40B4-BE49-F238E27FC236}">
                <a16:creationId xmlns:a16="http://schemas.microsoft.com/office/drawing/2014/main" id="{4DC61638-FC57-4364-A3FD-A327641EE806}"/>
              </a:ext>
            </a:extLst>
          </p:cNvPr>
          <p:cNvSpPr>
            <a:spLocks noChangeAspect="1"/>
          </p:cNvSpPr>
          <p:nvPr/>
        </p:nvSpPr>
        <p:spPr bwMode="auto">
          <a:xfrm rot="16200000">
            <a:off x="11289824" y="5791914"/>
            <a:ext cx="320765" cy="366309"/>
          </a:xfrm>
          <a:custGeom>
            <a:gdLst>
              <a:gd fmla="*/ 4621 w 9242" name="T0"/>
              <a:gd fmla="*/ 10555 h 10555" name="T1"/>
              <a:gd fmla="*/ 4034 w 9242" name="T2"/>
              <a:gd fmla="*/ 10285 h 10555" name="T3"/>
              <a:gd fmla="*/ 244 w 9242" name="T4"/>
              <a:gd fmla="*/ 5872 h 10555" name="T5"/>
              <a:gd fmla="*/ 127 w 9242" name="T6"/>
              <a:gd fmla="*/ 5043 h 10555" name="T7"/>
              <a:gd fmla="*/ 831 w 9242" name="T8"/>
              <a:gd fmla="*/ 4592 h 10555" name="T9"/>
              <a:gd fmla="*/ 2221 w 9242" name="T10"/>
              <a:gd fmla="*/ 4592 h 10555" name="T11"/>
              <a:gd fmla="*/ 2221 w 9242" name="T12"/>
              <a:gd fmla="*/ 1200 h 10555" name="T13"/>
              <a:gd fmla="*/ 3421 w 9242" name="T14"/>
              <a:gd fmla="*/ 0 h 10555" name="T15"/>
              <a:gd fmla="*/ 5821 w 9242" name="T16"/>
              <a:gd fmla="*/ 0 h 10555" name="T17"/>
              <a:gd fmla="*/ 7021 w 9242" name="T18"/>
              <a:gd fmla="*/ 1200 h 10555" name="T19"/>
              <a:gd fmla="*/ 7021 w 9242" name="T20"/>
              <a:gd fmla="*/ 4591 h 10555" name="T21"/>
              <a:gd fmla="*/ 8411 w 9242" name="T22"/>
              <a:gd fmla="*/ 4591 h 10555" name="T23"/>
              <a:gd fmla="*/ 9115 w 9242" name="T24"/>
              <a:gd fmla="*/ 5042 h 10555" name="T25"/>
              <a:gd fmla="*/ 8999 w 9242" name="T26"/>
              <a:gd fmla="*/ 5871 h 10555" name="T27"/>
              <a:gd fmla="*/ 5209 w 9242" name="T28"/>
              <a:gd fmla="*/ 10285 h 10555" name="T29"/>
              <a:gd fmla="*/ 4621 w 9242" name="T30"/>
              <a:gd fmla="*/ 10555 h 10555" name="T31"/>
              <a:gd fmla="*/ 886 w 9242" name="T32"/>
              <a:gd fmla="*/ 5392 h 10555" name="T33"/>
              <a:gd fmla="*/ 4621 w 9242" name="T34"/>
              <a:gd fmla="*/ 9742 h 10555" name="T35"/>
              <a:gd fmla="*/ 8356 w 9242" name="T36"/>
              <a:gd fmla="*/ 5392 h 10555" name="T37"/>
              <a:gd fmla="*/ 6221 w 9242" name="T38"/>
              <a:gd fmla="*/ 5392 h 10555" name="T39"/>
              <a:gd fmla="*/ 6221 w 9242" name="T40"/>
              <a:gd fmla="*/ 1200 h 10555" name="T41"/>
              <a:gd fmla="*/ 5821 w 9242" name="T42"/>
              <a:gd fmla="*/ 800 h 10555" name="T43"/>
              <a:gd fmla="*/ 3421 w 9242" name="T44"/>
              <a:gd fmla="*/ 800 h 10555" name="T45"/>
              <a:gd fmla="*/ 3021 w 9242" name="T46"/>
              <a:gd fmla="*/ 1200 h 10555" name="T47"/>
              <a:gd fmla="*/ 3021 w 9242" name="T48"/>
              <a:gd fmla="*/ 5391 h 10555" name="T49"/>
              <a:gd fmla="*/ 886 w 9242" name="T50"/>
              <a:gd fmla="*/ 5391 h 10555" name="T51"/>
              <a:gd fmla="*/ 886 w 9242" name="T52"/>
              <a:gd fmla="*/ 5392 h 10555"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10555" w="9242">
                <a:moveTo>
                  <a:pt x="4621" y="10555"/>
                </a:moveTo>
                <a:cubicBezTo>
                  <a:pt x="4395" y="10555"/>
                  <a:pt x="4181" y="10456"/>
                  <a:pt x="4034" y="10285"/>
                </a:cubicBezTo>
                <a:lnTo>
                  <a:pt x="244" y="5872"/>
                </a:lnTo>
                <a:cubicBezTo>
                  <a:pt x="44" y="5640"/>
                  <a:pt x="0" y="5322"/>
                  <a:pt x="127" y="5043"/>
                </a:cubicBezTo>
                <a:cubicBezTo>
                  <a:pt x="255" y="4765"/>
                  <a:pt x="525" y="4592"/>
                  <a:pt x="831" y="4592"/>
                </a:cubicBezTo>
                <a:lnTo>
                  <a:pt x="2221" y="4592"/>
                </a:lnTo>
                <a:lnTo>
                  <a:pt x="2221" y="1200"/>
                </a:lnTo>
                <a:cubicBezTo>
                  <a:pt x="2221" y="539"/>
                  <a:pt x="2760" y="0"/>
                  <a:pt x="3421" y="0"/>
                </a:cubicBezTo>
                <a:lnTo>
                  <a:pt x="5821" y="0"/>
                </a:lnTo>
                <a:cubicBezTo>
                  <a:pt x="6482" y="0"/>
                  <a:pt x="7021" y="539"/>
                  <a:pt x="7021" y="1200"/>
                </a:cubicBezTo>
                <a:lnTo>
                  <a:pt x="7021" y="4591"/>
                </a:lnTo>
                <a:lnTo>
                  <a:pt x="8411" y="4591"/>
                </a:lnTo>
                <a:cubicBezTo>
                  <a:pt x="8717" y="4591"/>
                  <a:pt x="8987" y="4764"/>
                  <a:pt x="9115" y="5042"/>
                </a:cubicBezTo>
                <a:cubicBezTo>
                  <a:pt x="9242" y="5321"/>
                  <a:pt x="9199" y="5639"/>
                  <a:pt x="8999" y="5871"/>
                </a:cubicBezTo>
                <a:lnTo>
                  <a:pt x="5209" y="10285"/>
                </a:lnTo>
                <a:cubicBezTo>
                  <a:pt x="5061" y="10457"/>
                  <a:pt x="4847" y="10555"/>
                  <a:pt x="4621" y="10555"/>
                </a:cubicBezTo>
                <a:close/>
                <a:moveTo>
                  <a:pt x="886" y="5392"/>
                </a:moveTo>
                <a:lnTo>
                  <a:pt x="4621" y="9742"/>
                </a:lnTo>
                <a:lnTo>
                  <a:pt x="8356" y="5392"/>
                </a:lnTo>
                <a:lnTo>
                  <a:pt x="6221" y="5392"/>
                </a:lnTo>
                <a:lnTo>
                  <a:pt x="6221" y="1200"/>
                </a:lnTo>
                <a:cubicBezTo>
                  <a:pt x="6221" y="980"/>
                  <a:pt x="6041" y="800"/>
                  <a:pt x="5821" y="800"/>
                </a:cubicBezTo>
                <a:lnTo>
                  <a:pt x="3421" y="800"/>
                </a:lnTo>
                <a:cubicBezTo>
                  <a:pt x="3201" y="800"/>
                  <a:pt x="3021" y="980"/>
                  <a:pt x="3021" y="1200"/>
                </a:cubicBezTo>
                <a:lnTo>
                  <a:pt x="3021" y="5391"/>
                </a:lnTo>
                <a:lnTo>
                  <a:pt x="886" y="5391"/>
                </a:lnTo>
                <a:lnTo>
                  <a:pt x="886" y="5392"/>
                </a:lnTo>
                <a:close/>
              </a:path>
            </a:pathLst>
          </a:custGeom>
          <a:solidFill>
            <a:schemeClr val="bg1"/>
          </a:solidFill>
          <a:ln>
            <a:solidFill>
              <a:schemeClr val="bg1"/>
            </a:solidFill>
          </a:ln>
        </p:spPr>
        <p:txBody>
          <a:bodyPr/>
          <a:lstStyle/>
          <a:p>
            <a:endParaRPr altLang="en-US" lang="zh-CN">
              <a:cs typeface="+mn-ea"/>
              <a:sym typeface="+mn-lt"/>
            </a:endParaRPr>
          </a:p>
        </p:txBody>
      </p:sp>
      <p:grpSp>
        <p:nvGrpSpPr>
          <p:cNvPr id="113" name="组合 112">
            <a:extLst>
              <a:ext uri="{FF2B5EF4-FFF2-40B4-BE49-F238E27FC236}">
                <a16:creationId xmlns:a16="http://schemas.microsoft.com/office/drawing/2014/main" id="{C1462A28-9025-4C6D-B77F-C5F44542EC65}"/>
              </a:ext>
            </a:extLst>
          </p:cNvPr>
          <p:cNvGrpSpPr/>
          <p:nvPr/>
        </p:nvGrpSpPr>
        <p:grpSpPr>
          <a:xfrm>
            <a:off x="590055" y="306178"/>
            <a:ext cx="2520772" cy="727106"/>
            <a:chOff x="749688" y="1694464"/>
            <a:chExt cx="3003256" cy="866277"/>
          </a:xfrm>
        </p:grpSpPr>
        <p:grpSp>
          <p:nvGrpSpPr>
            <p:cNvPr id="114" name="组合 113">
              <a:extLst>
                <a:ext uri="{FF2B5EF4-FFF2-40B4-BE49-F238E27FC236}">
                  <a16:creationId xmlns:a16="http://schemas.microsoft.com/office/drawing/2014/main" id="{55FEB6BD-0EC1-4FBF-BABE-961839923DA5}"/>
                </a:ext>
              </a:extLst>
            </p:cNvPr>
            <p:cNvGrpSpPr/>
            <p:nvPr/>
          </p:nvGrpSpPr>
          <p:grpSpPr>
            <a:xfrm>
              <a:off x="749688" y="1694464"/>
              <a:ext cx="827841" cy="827841"/>
              <a:chOff x="746993" y="1581912"/>
              <a:chExt cx="940393" cy="940393"/>
            </a:xfrm>
          </p:grpSpPr>
          <p:sp>
            <p:nvSpPr>
              <p:cNvPr id="118" name="椭圆 117">
                <a:extLst>
                  <a:ext uri="{FF2B5EF4-FFF2-40B4-BE49-F238E27FC236}">
                    <a16:creationId xmlns:a16="http://schemas.microsoft.com/office/drawing/2014/main" id="{7D76EE4E-F0EA-4E12-935E-2336E3704F78}"/>
                  </a:ext>
                </a:extLst>
              </p:cNvPr>
              <p:cNvSpPr/>
              <p:nvPr/>
            </p:nvSpPr>
            <p:spPr>
              <a:xfrm>
                <a:off x="746993" y="1581912"/>
                <a:ext cx="940393" cy="940393"/>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200"/>
              </a:p>
            </p:txBody>
          </p:sp>
          <p:sp>
            <p:nvSpPr>
              <p:cNvPr id="119" name="矩形 118">
                <a:extLst>
                  <a:ext uri="{FF2B5EF4-FFF2-40B4-BE49-F238E27FC236}">
                    <a16:creationId xmlns:a16="http://schemas.microsoft.com/office/drawing/2014/main" id="{D9E92A8B-7EDA-49C3-874A-847761501131}"/>
                  </a:ext>
                </a:extLst>
              </p:cNvPr>
              <p:cNvSpPr/>
              <p:nvPr/>
            </p:nvSpPr>
            <p:spPr>
              <a:xfrm>
                <a:off x="878584" y="1673783"/>
                <a:ext cx="677207" cy="783773"/>
              </a:xfrm>
              <a:prstGeom prst="rect">
                <a:avLst/>
              </a:prstGeom>
            </p:spPr>
            <p:txBody>
              <a:bodyPr wrap="none">
                <a:spAutoFit/>
              </a:bodyPr>
              <a:lstStyle/>
              <a:p>
                <a:pPr algn="ctr" defTabSz="914400" eaLnBrk="0" fontAlgn="base" hangingPunct="0" lvl="0">
                  <a:spcBef>
                    <a:spcPct val="0"/>
                  </a:spcBef>
                  <a:spcAft>
                    <a:spcPct val="0"/>
                  </a:spcAft>
                </a:pPr>
                <a:r>
                  <a:rPr altLang="zh-CN" b="1" lang="en-US" sz="1600">
                    <a:solidFill>
                      <a:schemeClr val="bg1"/>
                    </a:solidFill>
                    <a:latin charset="0" panose="020b0604020202020204" pitchFamily="34" typeface="Arial"/>
                  </a:rPr>
                  <a:t>LO</a:t>
                </a:r>
              </a:p>
              <a:p>
                <a:pPr algn="ctr" defTabSz="914400" eaLnBrk="0" fontAlgn="base" hangingPunct="0" lvl="0">
                  <a:spcBef>
                    <a:spcPct val="0"/>
                  </a:spcBef>
                  <a:spcAft>
                    <a:spcPct val="0"/>
                  </a:spcAft>
                </a:pPr>
                <a:r>
                  <a:rPr altLang="zh-CN" b="1" lang="en-US" sz="1600">
                    <a:solidFill>
                      <a:schemeClr val="bg1"/>
                    </a:solidFill>
                    <a:latin charset="0" panose="020b0604020202020204" pitchFamily="34" typeface="Arial"/>
                  </a:rPr>
                  <a:t>GO</a:t>
                </a:r>
              </a:p>
            </p:txBody>
          </p:sp>
        </p:grpSp>
        <p:grpSp>
          <p:nvGrpSpPr>
            <p:cNvPr id="115" name="组合 114">
              <a:extLst>
                <a:ext uri="{FF2B5EF4-FFF2-40B4-BE49-F238E27FC236}">
                  <a16:creationId xmlns:a16="http://schemas.microsoft.com/office/drawing/2014/main" id="{22B4593E-CFAC-436C-B1EA-9A604C56865D}"/>
                </a:ext>
              </a:extLst>
            </p:cNvPr>
            <p:cNvGrpSpPr/>
            <p:nvPr/>
          </p:nvGrpSpPr>
          <p:grpSpPr>
            <a:xfrm>
              <a:off x="1681291" y="1865445"/>
              <a:ext cx="2071653" cy="695296"/>
              <a:chOff x="1661950" y="1711123"/>
              <a:chExt cx="2071653" cy="695296"/>
            </a:xfrm>
          </p:grpSpPr>
          <p:sp>
            <p:nvSpPr>
              <p:cNvPr id="116" name="Text Box 6">
                <a:extLst>
                  <a:ext uri="{FF2B5EF4-FFF2-40B4-BE49-F238E27FC236}">
                    <a16:creationId xmlns:a16="http://schemas.microsoft.com/office/drawing/2014/main" id="{6135923E-DB78-4507-B374-334DB4B0CA29}"/>
                  </a:ext>
                </a:extLst>
              </p:cNvPr>
              <p:cNvSpPr txBox="1">
                <a:spLocks noChangeArrowheads="1"/>
              </p:cNvSpPr>
              <p:nvPr/>
            </p:nvSpPr>
            <p:spPr bwMode="auto">
              <a:xfrm>
                <a:off x="1661950" y="1711123"/>
                <a:ext cx="2071653" cy="38872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0" compatLnSpc="1" lIns="0" numCol="1" rIns="0" tIns="0" vert="horz" wrap="square">
                <a:prstTxWarp prst="textNoShape">
                  <a:avLst/>
                </a:prstTxWarp>
              </a:bodyPr>
              <a:lstStyle/>
              <a:p>
                <a:r>
                  <a:rPr altLang="en-US" b="1" lang="zh-CN" sz="2000">
                    <a:solidFill>
                      <a:srgbClr val="C00000"/>
                    </a:solidFill>
                    <a:cs typeface="+mn-ea"/>
                    <a:sym typeface="+mn-lt"/>
                  </a:rPr>
                  <a:t>公司名称</a:t>
                </a:r>
              </a:p>
            </p:txBody>
          </p:sp>
          <p:sp>
            <p:nvSpPr>
              <p:cNvPr id="117" name="Text Box 6">
                <a:extLst>
                  <a:ext uri="{FF2B5EF4-FFF2-40B4-BE49-F238E27FC236}">
                    <a16:creationId xmlns:a16="http://schemas.microsoft.com/office/drawing/2014/main" id="{CF2ECC65-30A9-46EF-8A31-47898B43CA10}"/>
                  </a:ext>
                </a:extLst>
              </p:cNvPr>
              <p:cNvSpPr txBox="1">
                <a:spLocks noChangeArrowheads="1"/>
              </p:cNvSpPr>
              <p:nvPr/>
            </p:nvSpPr>
            <p:spPr bwMode="auto">
              <a:xfrm>
                <a:off x="1674167" y="2059374"/>
                <a:ext cx="1443784" cy="34704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0" compatLnSpc="1" lIns="0" numCol="1" rIns="0" tIns="0" vert="horz" wrap="square">
                <a:prstTxWarp prst="textNoShape">
                  <a:avLst/>
                </a:prstTxWarp>
              </a:bodyPr>
              <a:lstStyle/>
              <a:p>
                <a:r>
                  <a:rPr altLang="zh-CN" lang="en-US" sz="1400">
                    <a:solidFill>
                      <a:srgbClr val="5D5D5D"/>
                    </a:solidFill>
                    <a:cs typeface="+mn-ea"/>
                    <a:sym typeface="+mn-lt"/>
                  </a:rPr>
                  <a:t>COMPANY NAME</a:t>
                </a:r>
              </a:p>
            </p:txBody>
          </p:sp>
        </p:grpSp>
      </p:grpSp>
      <p:sp>
        <p:nvSpPr>
          <p:cNvPr id="121" name="文本框 120">
            <a:extLst>
              <a:ext uri="{FF2B5EF4-FFF2-40B4-BE49-F238E27FC236}">
                <a16:creationId xmlns:a16="http://schemas.microsoft.com/office/drawing/2014/main" id="{18AEB41D-9F9E-4302-957B-24735CC70E60}"/>
              </a:ext>
            </a:extLst>
          </p:cNvPr>
          <p:cNvSpPr txBox="1"/>
          <p:nvPr/>
        </p:nvSpPr>
        <p:spPr>
          <a:xfrm>
            <a:off x="3110827" y="2097205"/>
            <a:ext cx="6033485" cy="1188720"/>
          </a:xfrm>
          <a:prstGeom prst="rect">
            <a:avLst/>
          </a:prstGeom>
          <a:noFill/>
        </p:spPr>
        <p:txBody>
          <a:bodyPr rtlCol="0" wrap="square">
            <a:spAutoFit/>
          </a:bodyPr>
          <a:lstStyle/>
          <a:p>
            <a:pPr algn="dist"/>
            <a:r>
              <a:rPr altLang="en-US" b="1" lang="zh-CN" sz="7200">
                <a:solidFill>
                  <a:srgbClr val="C00000"/>
                </a:solidFill>
                <a:cs typeface="+mn-ea"/>
                <a:sym typeface="+mn-lt"/>
              </a:rPr>
              <a:t>员工安全守则</a:t>
            </a:r>
          </a:p>
        </p:txBody>
      </p:sp>
      <p:grpSp>
        <p:nvGrpSpPr>
          <p:cNvPr id="4" name="组合 3">
            <a:extLst>
              <a:ext uri="{FF2B5EF4-FFF2-40B4-BE49-F238E27FC236}">
                <a16:creationId xmlns:a16="http://schemas.microsoft.com/office/drawing/2014/main" id="{B3D0409B-F5BF-4B95-ABBE-44F2FD49847F}"/>
              </a:ext>
            </a:extLst>
          </p:cNvPr>
          <p:cNvGrpSpPr/>
          <p:nvPr/>
        </p:nvGrpSpPr>
        <p:grpSpPr>
          <a:xfrm>
            <a:off x="10762376" y="638570"/>
            <a:ext cx="494629" cy="103423"/>
            <a:chOff x="11168944" y="697728"/>
            <a:chExt cx="494629" cy="103423"/>
          </a:xfrm>
        </p:grpSpPr>
        <p:sp>
          <p:nvSpPr>
            <p:cNvPr id="140" name="椭圆 139">
              <a:extLst>
                <a:ext uri="{FF2B5EF4-FFF2-40B4-BE49-F238E27FC236}">
                  <a16:creationId xmlns:a16="http://schemas.microsoft.com/office/drawing/2014/main" id="{1AC9658E-1626-473E-ABD4-EEC7C6666AD1}"/>
                </a:ext>
              </a:extLst>
            </p:cNvPr>
            <p:cNvSpPr/>
            <p:nvPr/>
          </p:nvSpPr>
          <p:spPr>
            <a:xfrm>
              <a:off x="11168944" y="697728"/>
              <a:ext cx="103423" cy="103423"/>
            </a:xfrm>
            <a:prstGeom prst="ellipse">
              <a:avLst/>
            </a:prstGeom>
            <a:solidFill>
              <a:srgbClr val="C00000"/>
            </a:solidFill>
            <a:ln>
              <a:solidFill>
                <a:schemeClr val="bg1"/>
              </a:solidFill>
            </a:ln>
            <a:effectLst>
              <a:outerShdw algn="tl" blurRad="279400" dir="2700000" dist="38100" rotWithShape="0" sx="101000" sy="10100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cs typeface="+mn-ea"/>
                <a:sym typeface="+mn-lt"/>
              </a:endParaRPr>
            </a:p>
          </p:txBody>
        </p:sp>
        <p:sp>
          <p:nvSpPr>
            <p:cNvPr id="141" name="椭圆 140">
              <a:extLst>
                <a:ext uri="{FF2B5EF4-FFF2-40B4-BE49-F238E27FC236}">
                  <a16:creationId xmlns:a16="http://schemas.microsoft.com/office/drawing/2014/main" id="{F1B15D8C-6CDF-4844-985C-0F6C33750924}"/>
                </a:ext>
              </a:extLst>
            </p:cNvPr>
            <p:cNvSpPr/>
            <p:nvPr/>
          </p:nvSpPr>
          <p:spPr>
            <a:xfrm>
              <a:off x="11364547" y="697728"/>
              <a:ext cx="103423" cy="103423"/>
            </a:xfrm>
            <a:prstGeom prst="ellipse">
              <a:avLst/>
            </a:prstGeom>
            <a:solidFill>
              <a:srgbClr val="C00000"/>
            </a:solidFill>
            <a:ln>
              <a:solidFill>
                <a:schemeClr val="bg1"/>
              </a:solidFill>
            </a:ln>
            <a:effectLst>
              <a:outerShdw algn="tl" blurRad="279400" dir="2700000" dist="38100" rotWithShape="0" sx="101000" sy="10100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cs typeface="+mn-ea"/>
                <a:sym typeface="+mn-lt"/>
              </a:endParaRPr>
            </a:p>
          </p:txBody>
        </p:sp>
        <p:sp>
          <p:nvSpPr>
            <p:cNvPr id="142" name="椭圆 141">
              <a:extLst>
                <a:ext uri="{FF2B5EF4-FFF2-40B4-BE49-F238E27FC236}">
                  <a16:creationId xmlns:a16="http://schemas.microsoft.com/office/drawing/2014/main" id="{A3FE2B82-7888-4805-A431-C4D8A2DE2F6D}"/>
                </a:ext>
              </a:extLst>
            </p:cNvPr>
            <p:cNvSpPr/>
            <p:nvPr/>
          </p:nvSpPr>
          <p:spPr>
            <a:xfrm>
              <a:off x="11560150" y="697728"/>
              <a:ext cx="103423" cy="103423"/>
            </a:xfrm>
            <a:prstGeom prst="ellipse">
              <a:avLst/>
            </a:prstGeom>
            <a:solidFill>
              <a:srgbClr val="C00000"/>
            </a:solidFill>
            <a:ln>
              <a:solidFill>
                <a:schemeClr val="bg1"/>
              </a:solidFill>
            </a:ln>
            <a:effectLst>
              <a:outerShdw algn="tl" blurRad="279400" dir="2700000" dist="38100" rotWithShape="0" sx="101000" sy="10100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cs typeface="+mn-ea"/>
                <a:sym typeface="+mn-lt"/>
              </a:endParaRPr>
            </a:p>
          </p:txBody>
        </p:sp>
      </p:grpSp>
      <p:grpSp>
        <p:nvGrpSpPr>
          <p:cNvPr id="145" name="组合 144">
            <a:extLst>
              <a:ext uri="{FF2B5EF4-FFF2-40B4-BE49-F238E27FC236}">
                <a16:creationId xmlns:a16="http://schemas.microsoft.com/office/drawing/2014/main" id="{E1E89D55-0692-47CC-B206-0A5718C2D261}"/>
              </a:ext>
            </a:extLst>
          </p:cNvPr>
          <p:cNvGrpSpPr/>
          <p:nvPr/>
        </p:nvGrpSpPr>
        <p:grpSpPr>
          <a:xfrm>
            <a:off x="3162889" y="1244727"/>
            <a:ext cx="2646283" cy="612561"/>
            <a:chOff x="6265778" y="3008339"/>
            <a:chExt cx="4527283" cy="1047974"/>
          </a:xfrm>
        </p:grpSpPr>
        <p:sp>
          <p:nvSpPr>
            <p:cNvPr id="146" name="矩形: 圆角 145">
              <a:extLst>
                <a:ext uri="{FF2B5EF4-FFF2-40B4-BE49-F238E27FC236}">
                  <a16:creationId xmlns:a16="http://schemas.microsoft.com/office/drawing/2014/main" id="{A9E5C1A8-76D9-4BEB-AFD0-EBC794236E66}"/>
                </a:ext>
              </a:extLst>
            </p:cNvPr>
            <p:cNvSpPr/>
            <p:nvPr/>
          </p:nvSpPr>
          <p:spPr>
            <a:xfrm>
              <a:off x="6265778" y="3008339"/>
              <a:ext cx="4527283" cy="1047974"/>
            </a:xfrm>
            <a:prstGeom prst="roundRect">
              <a:avLst>
                <a:gd fmla="val 50000" name="adj"/>
              </a:avLst>
            </a:prstGeom>
            <a:solidFill>
              <a:srgbClr val="C00000"/>
            </a:solidFill>
            <a:ln>
              <a:noFill/>
            </a:ln>
            <a:effectLst>
              <a:outerShdw algn="tl" blurRad="279400" dir="2700000" dist="38100" rotWithShape="0" sx="101000" sy="10100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z="1050">
                <a:cs typeface="+mn-ea"/>
                <a:sym typeface="+mn-lt"/>
              </a:endParaRPr>
            </a:p>
          </p:txBody>
        </p:sp>
        <p:sp>
          <p:nvSpPr>
            <p:cNvPr id="147" name="文本框 146">
              <a:extLst>
                <a:ext uri="{FF2B5EF4-FFF2-40B4-BE49-F238E27FC236}">
                  <a16:creationId xmlns:a16="http://schemas.microsoft.com/office/drawing/2014/main" id="{C1E257DF-B3A5-451F-A8F3-7780D2FB49CB}"/>
                </a:ext>
              </a:extLst>
            </p:cNvPr>
            <p:cNvSpPr txBox="1"/>
            <p:nvPr/>
          </p:nvSpPr>
          <p:spPr>
            <a:xfrm>
              <a:off x="6455970" y="3137414"/>
              <a:ext cx="4093740" cy="782181"/>
            </a:xfrm>
            <a:prstGeom prst="rect">
              <a:avLst/>
            </a:prstGeom>
            <a:noFill/>
          </p:spPr>
          <p:txBody>
            <a:bodyPr rtlCol="0" wrap="square">
              <a:spAutoFit/>
            </a:bodyPr>
            <a:lstStyle/>
            <a:p>
              <a:pPr algn="ctr"/>
              <a:r>
                <a:rPr altLang="en-US" b="1" lang="zh-CN" sz="2400">
                  <a:solidFill>
                    <a:schemeClr val="bg1"/>
                  </a:solidFill>
                  <a:cs typeface="+mn-ea"/>
                  <a:sym typeface="+mn-lt"/>
                </a:rPr>
                <a:t>第一部分</a:t>
              </a:r>
            </a:p>
          </p:txBody>
        </p:sp>
      </p:grpSp>
      <p:grpSp>
        <p:nvGrpSpPr>
          <p:cNvPr id="148" name="组合 147">
            <a:extLst>
              <a:ext uri="{FF2B5EF4-FFF2-40B4-BE49-F238E27FC236}">
                <a16:creationId xmlns:a16="http://schemas.microsoft.com/office/drawing/2014/main" id="{5A781EAC-3044-4FA4-9BD5-198CA9CCC392}"/>
              </a:ext>
            </a:extLst>
          </p:cNvPr>
          <p:cNvGrpSpPr/>
          <p:nvPr/>
        </p:nvGrpSpPr>
        <p:grpSpPr>
          <a:xfrm>
            <a:off x="2272980" y="2478244"/>
            <a:ext cx="567789" cy="234124"/>
            <a:chOff x="3888124" y="1264394"/>
            <a:chExt cx="567789" cy="234124"/>
          </a:xfrm>
          <a:solidFill>
            <a:srgbClr val="1A2C2B"/>
          </a:solidFill>
        </p:grpSpPr>
        <p:grpSp>
          <p:nvGrpSpPr>
            <p:cNvPr id="149" name="íṡļíḍe">
              <a:extLst>
                <a:ext uri="{FF2B5EF4-FFF2-40B4-BE49-F238E27FC236}">
                  <a16:creationId xmlns:a16="http://schemas.microsoft.com/office/drawing/2014/main" id="{40EBAFF1-CBE4-4FB4-B72E-828640A8922A}"/>
                </a:ext>
              </a:extLst>
            </p:cNvPr>
            <p:cNvGrpSpPr/>
            <p:nvPr/>
          </p:nvGrpSpPr>
          <p:grpSpPr>
            <a:xfrm>
              <a:off x="3888124" y="1264394"/>
              <a:ext cx="194460" cy="234124"/>
              <a:chOff x="6932220" y="2026513"/>
              <a:chExt cx="194460" cy="234124"/>
            </a:xfrm>
            <a:grpFill/>
          </p:grpSpPr>
          <p:sp>
            <p:nvSpPr>
              <p:cNvPr id="156" name="îSḻíḍé">
                <a:extLst>
                  <a:ext uri="{FF2B5EF4-FFF2-40B4-BE49-F238E27FC236}">
                    <a16:creationId xmlns:a16="http://schemas.microsoft.com/office/drawing/2014/main" id="{73B7809B-87EA-4911-8BBF-093E1AA9720B}"/>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157" name="íṧliḍè">
                <a:extLst>
                  <a:ext uri="{FF2B5EF4-FFF2-40B4-BE49-F238E27FC236}">
                    <a16:creationId xmlns:a16="http://schemas.microsoft.com/office/drawing/2014/main" id="{65B3800D-DFB1-44C4-BD57-D84ED854CB65}"/>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150" name="íṡļíḍe">
              <a:extLst>
                <a:ext uri="{FF2B5EF4-FFF2-40B4-BE49-F238E27FC236}">
                  <a16:creationId xmlns:a16="http://schemas.microsoft.com/office/drawing/2014/main" id="{CC3562DB-1284-41A5-8AE7-CBBBBA666256}"/>
                </a:ext>
              </a:extLst>
            </p:cNvPr>
            <p:cNvGrpSpPr/>
            <p:nvPr/>
          </p:nvGrpSpPr>
          <p:grpSpPr>
            <a:xfrm>
              <a:off x="4082583" y="1264394"/>
              <a:ext cx="194460" cy="234124"/>
              <a:chOff x="6932220" y="2026513"/>
              <a:chExt cx="194460" cy="234124"/>
            </a:xfrm>
            <a:grpFill/>
          </p:grpSpPr>
          <p:sp>
            <p:nvSpPr>
              <p:cNvPr id="154" name="îSḻíḍé">
                <a:extLst>
                  <a:ext uri="{FF2B5EF4-FFF2-40B4-BE49-F238E27FC236}">
                    <a16:creationId xmlns:a16="http://schemas.microsoft.com/office/drawing/2014/main" id="{E7E8C6CF-6317-45CE-B4B2-AE75C1B4BD63}"/>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155" name="íṧliḍè">
                <a:extLst>
                  <a:ext uri="{FF2B5EF4-FFF2-40B4-BE49-F238E27FC236}">
                    <a16:creationId xmlns:a16="http://schemas.microsoft.com/office/drawing/2014/main" id="{A473CCA9-59F7-4CD2-BC02-57F91ADB63D0}"/>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151" name="íṡļíḍe">
              <a:extLst>
                <a:ext uri="{FF2B5EF4-FFF2-40B4-BE49-F238E27FC236}">
                  <a16:creationId xmlns:a16="http://schemas.microsoft.com/office/drawing/2014/main" id="{FCCFC1B3-2B8D-42D1-967B-860989487C9F}"/>
                </a:ext>
              </a:extLst>
            </p:cNvPr>
            <p:cNvGrpSpPr/>
            <p:nvPr/>
          </p:nvGrpSpPr>
          <p:grpSpPr>
            <a:xfrm>
              <a:off x="4261453" y="1264394"/>
              <a:ext cx="194460" cy="234124"/>
              <a:chOff x="6932220" y="2026513"/>
              <a:chExt cx="194460" cy="234124"/>
            </a:xfrm>
            <a:grpFill/>
          </p:grpSpPr>
          <p:sp>
            <p:nvSpPr>
              <p:cNvPr id="152" name="îSḻíḍé">
                <a:extLst>
                  <a:ext uri="{FF2B5EF4-FFF2-40B4-BE49-F238E27FC236}">
                    <a16:creationId xmlns:a16="http://schemas.microsoft.com/office/drawing/2014/main" id="{864E7E3E-27AB-4D12-88CF-3C2AD5715DB5}"/>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153" name="íṧliḍè">
                <a:extLst>
                  <a:ext uri="{FF2B5EF4-FFF2-40B4-BE49-F238E27FC236}">
                    <a16:creationId xmlns:a16="http://schemas.microsoft.com/office/drawing/2014/main" id="{675490E5-0FDA-4010-8151-B189E378AC70}"/>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sp>
        <p:nvSpPr>
          <p:cNvPr id="3" name="矩形 2">
            <a:extLst>
              <a:ext uri="{FF2B5EF4-FFF2-40B4-BE49-F238E27FC236}">
                <a16:creationId xmlns:a16="http://schemas.microsoft.com/office/drawing/2014/main" id="{BEEF7AD9-52D9-4BD9-8C77-AD5E84A2EC91}"/>
              </a:ext>
            </a:extLst>
          </p:cNvPr>
          <p:cNvSpPr/>
          <p:nvPr/>
        </p:nvSpPr>
        <p:spPr>
          <a:xfrm>
            <a:off x="3371740" y="3280227"/>
            <a:ext cx="5511658" cy="457200"/>
          </a:xfrm>
          <a:prstGeom prst="rect">
            <a:avLst/>
          </a:prstGeom>
        </p:spPr>
        <p:txBody>
          <a:bodyPr wrap="square">
            <a:spAutoFit/>
          </a:bodyPr>
          <a:lstStyle/>
          <a:p>
            <a:pPr algn="dist"/>
            <a:r>
              <a:rPr altLang="en-US" lang="zh-CN" sz="2400">
                <a:solidFill>
                  <a:srgbClr val="1A2C2B"/>
                </a:solidFill>
              </a:rPr>
              <a:t>Safety rules for employees</a:t>
            </a:r>
          </a:p>
        </p:txBody>
      </p:sp>
      <p:grpSp>
        <p:nvGrpSpPr>
          <p:cNvPr id="158" name="组合 157">
            <a:extLst>
              <a:ext uri="{FF2B5EF4-FFF2-40B4-BE49-F238E27FC236}">
                <a16:creationId xmlns:a16="http://schemas.microsoft.com/office/drawing/2014/main" id="{CD8C7D17-13A4-4B56-99E0-5DA7B111B311}"/>
              </a:ext>
            </a:extLst>
          </p:cNvPr>
          <p:cNvGrpSpPr/>
          <p:nvPr/>
        </p:nvGrpSpPr>
        <p:grpSpPr>
          <a:xfrm flipH="1">
            <a:off x="9414371" y="2478244"/>
            <a:ext cx="567789" cy="234124"/>
            <a:chOff x="3888124" y="1264394"/>
            <a:chExt cx="567789" cy="234124"/>
          </a:xfrm>
          <a:solidFill>
            <a:srgbClr val="1A2C2B"/>
          </a:solidFill>
        </p:grpSpPr>
        <p:grpSp>
          <p:nvGrpSpPr>
            <p:cNvPr id="159" name="íṡļíḍe">
              <a:extLst>
                <a:ext uri="{FF2B5EF4-FFF2-40B4-BE49-F238E27FC236}">
                  <a16:creationId xmlns:a16="http://schemas.microsoft.com/office/drawing/2014/main" id="{D40F5FCE-C9EE-4C40-99C9-C1A9CDD0506F}"/>
                </a:ext>
              </a:extLst>
            </p:cNvPr>
            <p:cNvGrpSpPr/>
            <p:nvPr/>
          </p:nvGrpSpPr>
          <p:grpSpPr>
            <a:xfrm>
              <a:off x="3888124" y="1264394"/>
              <a:ext cx="194460" cy="234124"/>
              <a:chOff x="6932220" y="2026513"/>
              <a:chExt cx="194460" cy="234124"/>
            </a:xfrm>
            <a:grpFill/>
          </p:grpSpPr>
          <p:sp>
            <p:nvSpPr>
              <p:cNvPr id="166" name="îSḻíḍé">
                <a:extLst>
                  <a:ext uri="{FF2B5EF4-FFF2-40B4-BE49-F238E27FC236}">
                    <a16:creationId xmlns:a16="http://schemas.microsoft.com/office/drawing/2014/main" id="{19468470-6A3A-48F6-8CA1-E21DF66265DB}"/>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167" name="íṧliḍè">
                <a:extLst>
                  <a:ext uri="{FF2B5EF4-FFF2-40B4-BE49-F238E27FC236}">
                    <a16:creationId xmlns:a16="http://schemas.microsoft.com/office/drawing/2014/main" id="{7B2F2881-7DC0-4587-B254-16AB793BCE6E}"/>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160" name="íṡļíḍe">
              <a:extLst>
                <a:ext uri="{FF2B5EF4-FFF2-40B4-BE49-F238E27FC236}">
                  <a16:creationId xmlns:a16="http://schemas.microsoft.com/office/drawing/2014/main" id="{37AB4F3C-54B3-4069-9F37-F31A2C71318E}"/>
                </a:ext>
              </a:extLst>
            </p:cNvPr>
            <p:cNvGrpSpPr/>
            <p:nvPr/>
          </p:nvGrpSpPr>
          <p:grpSpPr>
            <a:xfrm>
              <a:off x="4082583" y="1264394"/>
              <a:ext cx="194460" cy="234124"/>
              <a:chOff x="6932220" y="2026513"/>
              <a:chExt cx="194460" cy="234124"/>
            </a:xfrm>
            <a:grpFill/>
          </p:grpSpPr>
          <p:sp>
            <p:nvSpPr>
              <p:cNvPr id="164" name="îSḻíḍé">
                <a:extLst>
                  <a:ext uri="{FF2B5EF4-FFF2-40B4-BE49-F238E27FC236}">
                    <a16:creationId xmlns:a16="http://schemas.microsoft.com/office/drawing/2014/main" id="{19611528-6CF1-465E-B16D-BC9A30780BA7}"/>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165" name="íṧliḍè">
                <a:extLst>
                  <a:ext uri="{FF2B5EF4-FFF2-40B4-BE49-F238E27FC236}">
                    <a16:creationId xmlns:a16="http://schemas.microsoft.com/office/drawing/2014/main" id="{D03E645C-FCF4-48E9-B132-C89F5B170E8B}"/>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161" name="íṡļíḍe">
              <a:extLst>
                <a:ext uri="{FF2B5EF4-FFF2-40B4-BE49-F238E27FC236}">
                  <a16:creationId xmlns:a16="http://schemas.microsoft.com/office/drawing/2014/main" id="{4C14FA79-CE35-4616-84EA-C850EE171EF6}"/>
                </a:ext>
              </a:extLst>
            </p:cNvPr>
            <p:cNvGrpSpPr/>
            <p:nvPr/>
          </p:nvGrpSpPr>
          <p:grpSpPr>
            <a:xfrm>
              <a:off x="4261453" y="1264394"/>
              <a:ext cx="194460" cy="234124"/>
              <a:chOff x="6932220" y="2026513"/>
              <a:chExt cx="194460" cy="234124"/>
            </a:xfrm>
            <a:grpFill/>
          </p:grpSpPr>
          <p:sp>
            <p:nvSpPr>
              <p:cNvPr id="162" name="îSḻíḍé">
                <a:extLst>
                  <a:ext uri="{FF2B5EF4-FFF2-40B4-BE49-F238E27FC236}">
                    <a16:creationId xmlns:a16="http://schemas.microsoft.com/office/drawing/2014/main" id="{67C7A3A9-5E4F-41CC-BDF5-7C48DF1F0A40}"/>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Arial"/>
                </a:endParaRPr>
              </a:p>
            </p:txBody>
          </p:sp>
          <p:sp>
            <p:nvSpPr>
              <p:cNvPr id="163" name="íṧliḍè">
                <a:extLst>
                  <a:ext uri="{FF2B5EF4-FFF2-40B4-BE49-F238E27FC236}">
                    <a16:creationId xmlns:a16="http://schemas.microsoft.com/office/drawing/2014/main" id="{CAB43ADB-AE8B-429F-AC7B-546C405B1F6C}"/>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spTree>
    <p:custDataLst>
      <p:tags r:id="rId2"/>
    </p:custDataLst>
    <p:extLst>
      <p:ext uri="{BB962C8B-B14F-4D97-AF65-F5344CB8AC3E}">
        <p14:creationId val="682808164"/>
      </p:ext>
    </p:extLst>
  </p:cSld>
  <p:clrMapOvr>
    <a:masterClrMapping/>
  </p:clrMapOvr>
  <mc:AlternateContent>
    <mc:Choice Requires="p14">
      <p:transition advTm="3000" p14:dur="1200" spd="slow">
        <p14:prism/>
      </p:transition>
    </mc:Choice>
    <mc:Fallback>
      <p:transition advTm="3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0" presetSubtype="0">
                                  <p:stCondLst>
                                    <p:cond delay="0"/>
                                  </p:stCondLst>
                                  <p:childTnLst>
                                    <p:set>
                                      <p:cBhvr>
                                        <p:cTn dur="1" fill="hold" id="6">
                                          <p:stCondLst>
                                            <p:cond delay="0"/>
                                          </p:stCondLst>
                                        </p:cTn>
                                        <p:tgtEl>
                                          <p:spTgt spid="113"/>
                                        </p:tgtEl>
                                        <p:attrNameLst>
                                          <p:attrName>style.visibility</p:attrName>
                                        </p:attrNameLst>
                                      </p:cBhvr>
                                      <p:to>
                                        <p:strVal val="visible"/>
                                      </p:to>
                                    </p:set>
                                    <p:animEffect filter="fade" transition="in">
                                      <p:cBhvr>
                                        <p:cTn dur="500" id="7"/>
                                        <p:tgtEl>
                                          <p:spTgt spid="113"/>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22" presetSubtype="8">
                                  <p:stCondLst>
                                    <p:cond delay="0"/>
                                  </p:stCondLst>
                                  <p:childTnLst>
                                    <p:set>
                                      <p:cBhvr>
                                        <p:cTn dur="1" fill="hold" id="11">
                                          <p:stCondLst>
                                            <p:cond delay="0"/>
                                          </p:stCondLst>
                                        </p:cTn>
                                        <p:tgtEl>
                                          <p:spTgt spid="4"/>
                                        </p:tgtEl>
                                        <p:attrNameLst>
                                          <p:attrName>style.visibility</p:attrName>
                                        </p:attrNameLst>
                                      </p:cBhvr>
                                      <p:to>
                                        <p:strVal val="visible"/>
                                      </p:to>
                                    </p:set>
                                    <p:animEffect filter="wipe(left)" transition="in">
                                      <p:cBhvr>
                                        <p:cTn dur="500" id="12"/>
                                        <p:tgtEl>
                                          <p:spTgt spid="4"/>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id="15" nodeType="clickEffect" presetClass="entr" presetID="22" presetSubtype="8">
                                  <p:stCondLst>
                                    <p:cond delay="0"/>
                                  </p:stCondLst>
                                  <p:childTnLst>
                                    <p:set>
                                      <p:cBhvr>
                                        <p:cTn dur="1" fill="hold" id="16">
                                          <p:stCondLst>
                                            <p:cond delay="0"/>
                                          </p:stCondLst>
                                        </p:cTn>
                                        <p:tgtEl>
                                          <p:spTgt spid="172"/>
                                        </p:tgtEl>
                                        <p:attrNameLst>
                                          <p:attrName>style.visibility</p:attrName>
                                        </p:attrNameLst>
                                      </p:cBhvr>
                                      <p:to>
                                        <p:strVal val="visible"/>
                                      </p:to>
                                    </p:set>
                                    <p:animEffect filter="wipe(left)" transition="in">
                                      <p:cBhvr>
                                        <p:cTn dur="500" id="17"/>
                                        <p:tgtEl>
                                          <p:spTgt spid="172"/>
                                        </p:tgtEl>
                                      </p:cBhvr>
                                    </p:animEffect>
                                  </p:childTnLst>
                                </p:cTn>
                              </p:par>
                              <p:par>
                                <p:cTn fill="hold" id="18" nodeType="withEffect" presetClass="entr" presetID="22" presetSubtype="2">
                                  <p:stCondLst>
                                    <p:cond delay="0"/>
                                  </p:stCondLst>
                                  <p:childTnLst>
                                    <p:set>
                                      <p:cBhvr>
                                        <p:cTn dur="1" fill="hold" id="19">
                                          <p:stCondLst>
                                            <p:cond delay="0"/>
                                          </p:stCondLst>
                                        </p:cTn>
                                        <p:tgtEl>
                                          <p:spTgt spid="175"/>
                                        </p:tgtEl>
                                        <p:attrNameLst>
                                          <p:attrName>style.visibility</p:attrName>
                                        </p:attrNameLst>
                                      </p:cBhvr>
                                      <p:to>
                                        <p:strVal val="visible"/>
                                      </p:to>
                                    </p:set>
                                    <p:animEffect filter="wipe(right)" transition="in">
                                      <p:cBhvr>
                                        <p:cTn dur="500" id="20"/>
                                        <p:tgtEl>
                                          <p:spTgt spid="175"/>
                                        </p:tgtEl>
                                      </p:cBhvr>
                                    </p:animEffect>
                                  </p:childTnLst>
                                </p:cTn>
                              </p:par>
                            </p:childTnLst>
                          </p:cTn>
                        </p:par>
                      </p:childTnLst>
                    </p:cTn>
                  </p:par>
                  <p:par>
                    <p:cTn fill="hold" id="21" nodeType="clickPar">
                      <p:stCondLst>
                        <p:cond delay="indefinite"/>
                      </p:stCondLst>
                      <p:childTnLst>
                        <p:par>
                          <p:cTn fill="hold" id="22" nodeType="afterGroup">
                            <p:stCondLst>
                              <p:cond delay="0"/>
                            </p:stCondLst>
                            <p:childTnLst>
                              <p:par>
                                <p:cTn fill="hold" grpId="0" id="23" nodeType="clickEffect" presetClass="entr" presetID="22" presetSubtype="8">
                                  <p:stCondLst>
                                    <p:cond delay="0"/>
                                  </p:stCondLst>
                                  <p:childTnLst>
                                    <p:set>
                                      <p:cBhvr>
                                        <p:cTn dur="1" fill="hold" id="24">
                                          <p:stCondLst>
                                            <p:cond delay="0"/>
                                          </p:stCondLst>
                                        </p:cTn>
                                        <p:tgtEl>
                                          <p:spTgt spid="50"/>
                                        </p:tgtEl>
                                        <p:attrNameLst>
                                          <p:attrName>style.visibility</p:attrName>
                                        </p:attrNameLst>
                                      </p:cBhvr>
                                      <p:to>
                                        <p:strVal val="visible"/>
                                      </p:to>
                                    </p:set>
                                    <p:animEffect filter="wipe(left)" transition="in">
                                      <p:cBhvr>
                                        <p:cTn dur="500" id="25"/>
                                        <p:tgtEl>
                                          <p:spTgt spid="50"/>
                                        </p:tgtEl>
                                      </p:cBhvr>
                                    </p:animEffect>
                                  </p:childTnLst>
                                </p:cTn>
                              </p:par>
                            </p:childTnLst>
                          </p:cTn>
                        </p:par>
                      </p:childTnLst>
                    </p:cTn>
                  </p:par>
                  <p:par>
                    <p:cTn fill="hold" id="26" nodeType="clickPar">
                      <p:stCondLst>
                        <p:cond delay="indefinite"/>
                      </p:stCondLst>
                      <p:childTnLst>
                        <p:par>
                          <p:cTn fill="hold" id="27" nodeType="afterGroup">
                            <p:stCondLst>
                              <p:cond delay="0"/>
                            </p:stCondLst>
                            <p:childTnLst>
                              <p:par>
                                <p:cTn fill="hold" id="28" nodeType="clickEffect" presetClass="entr" presetID="31" presetSubtype="0">
                                  <p:stCondLst>
                                    <p:cond delay="0"/>
                                  </p:stCondLst>
                                  <p:childTnLst>
                                    <p:set>
                                      <p:cBhvr>
                                        <p:cTn dur="1" fill="hold" id="29">
                                          <p:stCondLst>
                                            <p:cond delay="0"/>
                                          </p:stCondLst>
                                        </p:cTn>
                                        <p:tgtEl>
                                          <p:spTgt spid="145"/>
                                        </p:tgtEl>
                                        <p:attrNameLst>
                                          <p:attrName>style.visibility</p:attrName>
                                        </p:attrNameLst>
                                      </p:cBhvr>
                                      <p:to>
                                        <p:strVal val="visible"/>
                                      </p:to>
                                    </p:set>
                                    <p:anim calcmode="lin" valueType="num">
                                      <p:cBhvr>
                                        <p:cTn dur="1000" fill="hold" id="30"/>
                                        <p:tgtEl>
                                          <p:spTgt spid="145"/>
                                        </p:tgtEl>
                                        <p:attrNameLst>
                                          <p:attrName>ppt_w</p:attrName>
                                        </p:attrNameLst>
                                      </p:cBhvr>
                                      <p:tavLst>
                                        <p:tav tm="0">
                                          <p:val>
                                            <p:fltVal val="0"/>
                                          </p:val>
                                        </p:tav>
                                        <p:tav tm="100000">
                                          <p:val>
                                            <p:strVal val="#ppt_w"/>
                                          </p:val>
                                        </p:tav>
                                      </p:tavLst>
                                    </p:anim>
                                    <p:anim calcmode="lin" valueType="num">
                                      <p:cBhvr>
                                        <p:cTn dur="1000" fill="hold" id="31"/>
                                        <p:tgtEl>
                                          <p:spTgt spid="145"/>
                                        </p:tgtEl>
                                        <p:attrNameLst>
                                          <p:attrName>ppt_h</p:attrName>
                                        </p:attrNameLst>
                                      </p:cBhvr>
                                      <p:tavLst>
                                        <p:tav tm="0">
                                          <p:val>
                                            <p:fltVal val="0"/>
                                          </p:val>
                                        </p:tav>
                                        <p:tav tm="100000">
                                          <p:val>
                                            <p:strVal val="#ppt_h"/>
                                          </p:val>
                                        </p:tav>
                                      </p:tavLst>
                                    </p:anim>
                                    <p:anim calcmode="lin" valueType="num">
                                      <p:cBhvr>
                                        <p:cTn dur="1000" fill="hold" id="32"/>
                                        <p:tgtEl>
                                          <p:spTgt spid="145"/>
                                        </p:tgtEl>
                                        <p:attrNameLst>
                                          <p:attrName>style.rotation</p:attrName>
                                        </p:attrNameLst>
                                      </p:cBhvr>
                                      <p:tavLst>
                                        <p:tav tm="0">
                                          <p:val>
                                            <p:fltVal val="90"/>
                                          </p:val>
                                        </p:tav>
                                        <p:tav tm="100000">
                                          <p:val>
                                            <p:fltVal val="0"/>
                                          </p:val>
                                        </p:tav>
                                      </p:tavLst>
                                    </p:anim>
                                    <p:animEffect filter="fade" transition="in">
                                      <p:cBhvr>
                                        <p:cTn dur="1000" id="33"/>
                                        <p:tgtEl>
                                          <p:spTgt spid="145"/>
                                        </p:tgtEl>
                                      </p:cBhvr>
                                    </p:animEffect>
                                  </p:childTnLst>
                                </p:cTn>
                              </p:par>
                            </p:childTnLst>
                          </p:cTn>
                        </p:par>
                      </p:childTnLst>
                    </p:cTn>
                  </p:par>
                  <p:par>
                    <p:cTn fill="hold" id="34" nodeType="clickPar">
                      <p:stCondLst>
                        <p:cond delay="indefinite"/>
                      </p:stCondLst>
                      <p:childTnLst>
                        <p:par>
                          <p:cTn fill="hold" id="35" nodeType="afterGroup">
                            <p:stCondLst>
                              <p:cond delay="0"/>
                            </p:stCondLst>
                            <p:childTnLst>
                              <p:par>
                                <p:cTn fill="hold" id="36" nodeType="clickEffect" presetClass="entr" presetID="2" presetSubtype="8">
                                  <p:stCondLst>
                                    <p:cond delay="0"/>
                                  </p:stCondLst>
                                  <p:childTnLst>
                                    <p:set>
                                      <p:cBhvr>
                                        <p:cTn dur="1" fill="hold" id="37">
                                          <p:stCondLst>
                                            <p:cond delay="0"/>
                                          </p:stCondLst>
                                        </p:cTn>
                                        <p:tgtEl>
                                          <p:spTgt spid="148"/>
                                        </p:tgtEl>
                                        <p:attrNameLst>
                                          <p:attrName>style.visibility</p:attrName>
                                        </p:attrNameLst>
                                      </p:cBhvr>
                                      <p:to>
                                        <p:strVal val="visible"/>
                                      </p:to>
                                    </p:set>
                                    <p:anim calcmode="lin" valueType="num">
                                      <p:cBhvr additive="base">
                                        <p:cTn dur="500" fill="hold" id="38"/>
                                        <p:tgtEl>
                                          <p:spTgt spid="148"/>
                                        </p:tgtEl>
                                        <p:attrNameLst>
                                          <p:attrName>ppt_x</p:attrName>
                                        </p:attrNameLst>
                                      </p:cBhvr>
                                      <p:tavLst>
                                        <p:tav tm="0">
                                          <p:val>
                                            <p:strVal val="0-#ppt_w/2"/>
                                          </p:val>
                                        </p:tav>
                                        <p:tav tm="100000">
                                          <p:val>
                                            <p:strVal val="#ppt_x"/>
                                          </p:val>
                                        </p:tav>
                                      </p:tavLst>
                                    </p:anim>
                                    <p:anim calcmode="lin" valueType="num">
                                      <p:cBhvr additive="base">
                                        <p:cTn dur="500" fill="hold" id="39"/>
                                        <p:tgtEl>
                                          <p:spTgt spid="148"/>
                                        </p:tgtEl>
                                        <p:attrNameLst>
                                          <p:attrName>ppt_y</p:attrName>
                                        </p:attrNameLst>
                                      </p:cBhvr>
                                      <p:tavLst>
                                        <p:tav tm="0">
                                          <p:val>
                                            <p:strVal val="#ppt_y"/>
                                          </p:val>
                                        </p:tav>
                                        <p:tav tm="100000">
                                          <p:val>
                                            <p:strVal val="#ppt_y"/>
                                          </p:val>
                                        </p:tav>
                                      </p:tavLst>
                                    </p:anim>
                                  </p:childTnLst>
                                </p:cTn>
                              </p:par>
                              <p:par>
                                <p:cTn fill="hold" id="40" nodeType="withEffect" presetClass="entr" presetID="2" presetSubtype="2">
                                  <p:stCondLst>
                                    <p:cond delay="0"/>
                                  </p:stCondLst>
                                  <p:childTnLst>
                                    <p:set>
                                      <p:cBhvr>
                                        <p:cTn dur="1" fill="hold" id="41">
                                          <p:stCondLst>
                                            <p:cond delay="0"/>
                                          </p:stCondLst>
                                        </p:cTn>
                                        <p:tgtEl>
                                          <p:spTgt spid="158"/>
                                        </p:tgtEl>
                                        <p:attrNameLst>
                                          <p:attrName>style.visibility</p:attrName>
                                        </p:attrNameLst>
                                      </p:cBhvr>
                                      <p:to>
                                        <p:strVal val="visible"/>
                                      </p:to>
                                    </p:set>
                                    <p:anim calcmode="lin" valueType="num">
                                      <p:cBhvr additive="base">
                                        <p:cTn dur="500" fill="hold" id="42"/>
                                        <p:tgtEl>
                                          <p:spTgt spid="158"/>
                                        </p:tgtEl>
                                        <p:attrNameLst>
                                          <p:attrName>ppt_x</p:attrName>
                                        </p:attrNameLst>
                                      </p:cBhvr>
                                      <p:tavLst>
                                        <p:tav tm="0">
                                          <p:val>
                                            <p:strVal val="1+#ppt_w/2"/>
                                          </p:val>
                                        </p:tav>
                                        <p:tav tm="100000">
                                          <p:val>
                                            <p:strVal val="#ppt_x"/>
                                          </p:val>
                                        </p:tav>
                                      </p:tavLst>
                                    </p:anim>
                                    <p:anim calcmode="lin" valueType="num">
                                      <p:cBhvr additive="base">
                                        <p:cTn dur="500" fill="hold" id="43"/>
                                        <p:tgtEl>
                                          <p:spTgt spid="158"/>
                                        </p:tgtEl>
                                        <p:attrNameLst>
                                          <p:attrName>ppt_y</p:attrName>
                                        </p:attrNameLst>
                                      </p:cBhvr>
                                      <p:tavLst>
                                        <p:tav tm="0">
                                          <p:val>
                                            <p:strVal val="#ppt_y"/>
                                          </p:val>
                                        </p:tav>
                                        <p:tav tm="100000">
                                          <p:val>
                                            <p:strVal val="#ppt_y"/>
                                          </p:val>
                                        </p:tav>
                                      </p:tavLst>
                                    </p:anim>
                                  </p:childTnLst>
                                </p:cTn>
                              </p:par>
                            </p:childTnLst>
                          </p:cTn>
                        </p:par>
                      </p:childTnLst>
                    </p:cTn>
                  </p:par>
                  <p:par>
                    <p:cTn fill="hold" id="44" nodeType="clickPar">
                      <p:stCondLst>
                        <p:cond delay="indefinite"/>
                      </p:stCondLst>
                      <p:childTnLst>
                        <p:par>
                          <p:cTn fill="hold" id="45" nodeType="afterGroup">
                            <p:stCondLst>
                              <p:cond delay="0"/>
                            </p:stCondLst>
                            <p:childTnLst>
                              <p:par>
                                <p:cTn fill="hold" grpId="0" id="46" nodeType="clickEffect" presetClass="entr" presetID="22" presetSubtype="8">
                                  <p:stCondLst>
                                    <p:cond delay="0"/>
                                  </p:stCondLst>
                                  <p:childTnLst>
                                    <p:set>
                                      <p:cBhvr>
                                        <p:cTn dur="1" fill="hold" id="47">
                                          <p:stCondLst>
                                            <p:cond delay="0"/>
                                          </p:stCondLst>
                                        </p:cTn>
                                        <p:tgtEl>
                                          <p:spTgt spid="121"/>
                                        </p:tgtEl>
                                        <p:attrNameLst>
                                          <p:attrName>style.visibility</p:attrName>
                                        </p:attrNameLst>
                                      </p:cBhvr>
                                      <p:to>
                                        <p:strVal val="visible"/>
                                      </p:to>
                                    </p:set>
                                    <p:animEffect filter="wipe(left)" transition="in">
                                      <p:cBhvr>
                                        <p:cTn dur="500" id="48"/>
                                        <p:tgtEl>
                                          <p:spTgt spid="121"/>
                                        </p:tgtEl>
                                      </p:cBhvr>
                                    </p:animEffect>
                                  </p:childTnLst>
                                </p:cTn>
                              </p:par>
                            </p:childTnLst>
                          </p:cTn>
                        </p:par>
                      </p:childTnLst>
                    </p:cTn>
                  </p:par>
                  <p:par>
                    <p:cTn fill="hold" id="49" nodeType="clickPar">
                      <p:stCondLst>
                        <p:cond delay="indefinite"/>
                      </p:stCondLst>
                      <p:childTnLst>
                        <p:par>
                          <p:cTn fill="hold" id="50" nodeType="afterGroup">
                            <p:stCondLst>
                              <p:cond delay="0"/>
                            </p:stCondLst>
                            <p:childTnLst>
                              <p:par>
                                <p:cTn fill="hold" grpId="0" id="51" nodeType="clickEffect" presetClass="entr" presetID="42" presetSubtype="0">
                                  <p:stCondLst>
                                    <p:cond delay="0"/>
                                  </p:stCondLst>
                                  <p:childTnLst>
                                    <p:set>
                                      <p:cBhvr>
                                        <p:cTn dur="1" fill="hold" id="52">
                                          <p:stCondLst>
                                            <p:cond delay="0"/>
                                          </p:stCondLst>
                                        </p:cTn>
                                        <p:tgtEl>
                                          <p:spTgt spid="3"/>
                                        </p:tgtEl>
                                        <p:attrNameLst>
                                          <p:attrName>style.visibility</p:attrName>
                                        </p:attrNameLst>
                                      </p:cBhvr>
                                      <p:to>
                                        <p:strVal val="visible"/>
                                      </p:to>
                                    </p:set>
                                    <p:animEffect filter="fade" transition="in">
                                      <p:cBhvr>
                                        <p:cTn dur="1000" id="53"/>
                                        <p:tgtEl>
                                          <p:spTgt spid="3"/>
                                        </p:tgtEl>
                                      </p:cBhvr>
                                    </p:animEffect>
                                    <p:anim calcmode="lin" valueType="num">
                                      <p:cBhvr>
                                        <p:cTn dur="1000" fill="hold" id="54"/>
                                        <p:tgtEl>
                                          <p:spTgt spid="3"/>
                                        </p:tgtEl>
                                        <p:attrNameLst>
                                          <p:attrName>ppt_x</p:attrName>
                                        </p:attrNameLst>
                                      </p:cBhvr>
                                      <p:tavLst>
                                        <p:tav tm="0">
                                          <p:val>
                                            <p:strVal val="#ppt_x"/>
                                          </p:val>
                                        </p:tav>
                                        <p:tav tm="100000">
                                          <p:val>
                                            <p:strVal val="#ppt_x"/>
                                          </p:val>
                                        </p:tav>
                                      </p:tavLst>
                                    </p:anim>
                                    <p:anim calcmode="lin" valueType="num">
                                      <p:cBhvr>
                                        <p:cTn dur="1000" fill="hold" id="55"/>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0"/>
      <p:bldP grpId="0" spid="121"/>
      <p:bldP grpId="0" spid="3"/>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11" name="直接连接符 10">
            <a:extLst>
              <a:ext uri="{FF2B5EF4-FFF2-40B4-BE49-F238E27FC236}">
                <a16:creationId xmlns:a16="http://schemas.microsoft.com/office/drawing/2014/main" id="{C47CE482-BEF9-4B62-BD95-7C73EE43E3DE}"/>
              </a:ext>
            </a:extLst>
          </p:cNvPr>
          <p:cNvCxnSpPr/>
          <p:nvPr/>
        </p:nvCxnSpPr>
        <p:spPr>
          <a:xfrm>
            <a:off x="1298224" y="3247511"/>
            <a:ext cx="2844800" cy="0"/>
          </a:xfrm>
          <a:prstGeom prst="line">
            <a:avLst/>
          </a:prstGeom>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a:extLst>
              <a:ext uri="{FF2B5EF4-FFF2-40B4-BE49-F238E27FC236}">
                <a16:creationId xmlns:a16="http://schemas.microsoft.com/office/drawing/2014/main" id="{03C0DBA9-2860-454C-AB13-28AB800B4199}"/>
              </a:ext>
            </a:extLst>
          </p:cNvPr>
          <p:cNvCxnSpPr/>
          <p:nvPr/>
        </p:nvCxnSpPr>
        <p:spPr>
          <a:xfrm>
            <a:off x="7856504" y="3247511"/>
            <a:ext cx="2844800" cy="0"/>
          </a:xfrm>
          <a:prstGeom prst="line">
            <a:avLst/>
          </a:prstGeom>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5" name="组合 4">
            <a:extLst>
              <a:ext uri="{FF2B5EF4-FFF2-40B4-BE49-F238E27FC236}">
                <a16:creationId xmlns:a16="http://schemas.microsoft.com/office/drawing/2014/main" id="{70379141-9A33-49A8-A62B-4B5B1FA5D473}"/>
              </a:ext>
            </a:extLst>
          </p:cNvPr>
          <p:cNvGrpSpPr/>
          <p:nvPr/>
        </p:nvGrpSpPr>
        <p:grpSpPr>
          <a:xfrm>
            <a:off x="1298224" y="1831914"/>
            <a:ext cx="1917700" cy="448530"/>
            <a:chOff x="1292860" y="2133755"/>
            <a:chExt cx="1917700" cy="448530"/>
          </a:xfrm>
        </p:grpSpPr>
        <p:sp>
          <p:nvSpPr>
            <p:cNvPr id="25" name="iṣḷïḋé">
              <a:extLst>
                <a:ext uri="{FF2B5EF4-FFF2-40B4-BE49-F238E27FC236}">
                  <a16:creationId xmlns:a16="http://schemas.microsoft.com/office/drawing/2014/main" id="{DD22030C-B8A0-4971-9692-682C94FC1C5E}"/>
                </a:ext>
              </a:extLst>
            </p:cNvPr>
            <p:cNvSpPr/>
            <p:nvPr/>
          </p:nvSpPr>
          <p:spPr bwMode="auto">
            <a:xfrm>
              <a:off x="1292860" y="2133755"/>
              <a:ext cx="1917700" cy="448530"/>
            </a:xfrm>
            <a:prstGeom prst="roundRect">
              <a:avLst>
                <a:gd fmla="val 14047" name="adj"/>
              </a:avLst>
            </a:prstGeom>
            <a:solidFill>
              <a:srgbClr val="C00000"/>
            </a:solidFill>
            <a:ln w="38100">
              <a:noFill/>
            </a:ln>
          </p:spPr>
          <p:style>
            <a:lnRef idx="2">
              <a:schemeClr val="dk1"/>
            </a:lnRef>
            <a:fillRef idx="1">
              <a:schemeClr val="lt1"/>
            </a:fillRef>
            <a:effectRef idx="0">
              <a:schemeClr val="dk1"/>
            </a:effectRef>
            <a:fontRef idx="minor">
              <a:schemeClr val="dk1"/>
            </a:fontRef>
          </p:style>
          <p:txBody>
            <a:bodyPr anchor="ctr" bIns="45720" lIns="91440" rIns="91440" rtlCol="0" tIns="45720" wrap="square">
              <a:normAutofit/>
            </a:bodyPr>
            <a:lstStyle/>
            <a:p>
              <a:pPr defTabSz="913765" lvl="0">
                <a:buSzPct val="25000"/>
                <a:defRPr/>
              </a:pPr>
              <a:r>
                <a:rPr altLang="zh-CN" b="1" lang="de-DE">
                  <a:solidFill>
                    <a:schemeClr val="bg1"/>
                  </a:solidFill>
                  <a:cs typeface="+mn-ea"/>
                  <a:sym typeface="+mn-lt"/>
                </a:rPr>
                <a:t> </a:t>
              </a:r>
            </a:p>
          </p:txBody>
        </p:sp>
        <p:sp>
          <p:nvSpPr>
            <p:cNvPr id="42" name="文本框 41">
              <a:extLst>
                <a:ext uri="{FF2B5EF4-FFF2-40B4-BE49-F238E27FC236}">
                  <a16:creationId xmlns:a16="http://schemas.microsoft.com/office/drawing/2014/main" id="{5875645D-5F6B-4CFB-963C-9C855FBC3E49}"/>
                </a:ext>
              </a:extLst>
            </p:cNvPr>
            <p:cNvSpPr txBox="1"/>
            <p:nvPr/>
          </p:nvSpPr>
          <p:spPr>
            <a:xfrm>
              <a:off x="1435100" y="2133755"/>
              <a:ext cx="1633220" cy="457200"/>
            </a:xfrm>
            <a:prstGeom prst="rect">
              <a:avLst/>
            </a:prstGeom>
            <a:noFill/>
          </p:spPr>
          <p:txBody>
            <a:bodyPr rtlCol="0" wrap="square">
              <a:spAutoFit/>
            </a:bodyPr>
            <a:lstStyle/>
            <a:p>
              <a:pPr>
                <a:lnSpc>
                  <a:spcPct val="150000"/>
                </a:lnSpc>
              </a:pPr>
              <a:r>
                <a:rPr altLang="en-US" b="1" lang="zh-CN" sz="1600">
                  <a:solidFill>
                    <a:schemeClr val="bg1"/>
                  </a:solidFill>
                  <a:cs typeface="+mn-ea"/>
                  <a:sym typeface="+mn-lt"/>
                </a:rPr>
                <a:t>员工的道德规范</a:t>
              </a:r>
            </a:p>
          </p:txBody>
        </p:sp>
      </p:grpSp>
      <p:sp>
        <p:nvSpPr>
          <p:cNvPr id="43" name="文本框 42">
            <a:extLst>
              <a:ext uri="{FF2B5EF4-FFF2-40B4-BE49-F238E27FC236}">
                <a16:creationId xmlns:a16="http://schemas.microsoft.com/office/drawing/2014/main" id="{4728F73D-3ADA-4EE9-BF07-EDE9964E6D0A}"/>
              </a:ext>
            </a:extLst>
          </p:cNvPr>
          <p:cNvSpPr txBox="1"/>
          <p:nvPr/>
        </p:nvSpPr>
        <p:spPr>
          <a:xfrm>
            <a:off x="1220754" y="2411925"/>
            <a:ext cx="3705860" cy="731520"/>
          </a:xfrm>
          <a:prstGeom prst="rect">
            <a:avLst/>
          </a:prstGeom>
          <a:noFill/>
        </p:spPr>
        <p:txBody>
          <a:bodyPr rtlCol="0" wrap="square">
            <a:spAutoFit/>
          </a:bodyPr>
          <a:lstStyle/>
          <a:p>
            <a:pPr>
              <a:lnSpc>
                <a:spcPct val="150000"/>
              </a:lnSpc>
            </a:pPr>
            <a:r>
              <a:rPr altLang="en-US" lang="zh-CN" sz="1400">
                <a:solidFill>
                  <a:srgbClr val="1A2C2B"/>
                </a:solidFill>
                <a:cs typeface="+mn-ea"/>
                <a:sym typeface="+mn-lt"/>
              </a:rPr>
              <a:t>比如维护公司信誉、严谨操守、爱护公物、不得泄露公司机密等行为规范。</a:t>
            </a:r>
          </a:p>
        </p:txBody>
      </p:sp>
      <p:cxnSp>
        <p:nvCxnSpPr>
          <p:cNvPr id="47" name="直接连接符 46">
            <a:extLst>
              <a:ext uri="{FF2B5EF4-FFF2-40B4-BE49-F238E27FC236}">
                <a16:creationId xmlns:a16="http://schemas.microsoft.com/office/drawing/2014/main" id="{DBDC7CAC-9AD4-4DD9-8B85-1B4A8EBB80BB}"/>
              </a:ext>
            </a:extLst>
          </p:cNvPr>
          <p:cNvCxnSpPr/>
          <p:nvPr/>
        </p:nvCxnSpPr>
        <p:spPr>
          <a:xfrm>
            <a:off x="1313814" y="5356459"/>
            <a:ext cx="2844800" cy="0"/>
          </a:xfrm>
          <a:prstGeom prst="line">
            <a:avLst/>
          </a:prstGeom>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8" name="组合 7">
            <a:extLst>
              <a:ext uri="{FF2B5EF4-FFF2-40B4-BE49-F238E27FC236}">
                <a16:creationId xmlns:a16="http://schemas.microsoft.com/office/drawing/2014/main" id="{22CD2909-33EF-40CD-AE6E-6AC402269AF2}"/>
              </a:ext>
            </a:extLst>
          </p:cNvPr>
          <p:cNvGrpSpPr/>
          <p:nvPr/>
        </p:nvGrpSpPr>
        <p:grpSpPr>
          <a:xfrm>
            <a:off x="1298224" y="3700409"/>
            <a:ext cx="1917700" cy="448530"/>
            <a:chOff x="1324888" y="3532640"/>
            <a:chExt cx="1917700" cy="448530"/>
          </a:xfrm>
        </p:grpSpPr>
        <p:sp>
          <p:nvSpPr>
            <p:cNvPr id="46" name="iṣḷïḋé">
              <a:extLst>
                <a:ext uri="{FF2B5EF4-FFF2-40B4-BE49-F238E27FC236}">
                  <a16:creationId xmlns:a16="http://schemas.microsoft.com/office/drawing/2014/main" id="{BBD12438-6F1B-435E-93B3-521A96498488}"/>
                </a:ext>
              </a:extLst>
            </p:cNvPr>
            <p:cNvSpPr/>
            <p:nvPr/>
          </p:nvSpPr>
          <p:spPr bwMode="auto">
            <a:xfrm>
              <a:off x="1324888" y="3532640"/>
              <a:ext cx="1917700" cy="448530"/>
            </a:xfrm>
            <a:prstGeom prst="roundRect">
              <a:avLst>
                <a:gd fmla="val 14047" name="adj"/>
              </a:avLst>
            </a:prstGeom>
            <a:solidFill>
              <a:srgbClr val="C00000"/>
            </a:solidFill>
            <a:ln w="38100">
              <a:noFill/>
            </a:ln>
          </p:spPr>
          <p:style>
            <a:lnRef idx="2">
              <a:schemeClr val="dk1"/>
            </a:lnRef>
            <a:fillRef idx="1">
              <a:schemeClr val="lt1"/>
            </a:fillRef>
            <a:effectRef idx="0">
              <a:schemeClr val="dk1"/>
            </a:effectRef>
            <a:fontRef idx="minor">
              <a:schemeClr val="dk1"/>
            </a:fontRef>
          </p:style>
          <p:txBody>
            <a:bodyPr anchor="ctr" bIns="45720" lIns="91440" rIns="91440" rtlCol="0" tIns="45720" wrap="square">
              <a:normAutofit/>
            </a:bodyPr>
            <a:lstStyle/>
            <a:p>
              <a:pPr defTabSz="913765" lvl="0">
                <a:buSzPct val="25000"/>
                <a:defRPr/>
              </a:pPr>
              <a:r>
                <a:rPr altLang="zh-CN" b="1" lang="de-DE">
                  <a:solidFill>
                    <a:schemeClr val="bg1"/>
                  </a:solidFill>
                  <a:cs typeface="+mn-ea"/>
                  <a:sym typeface="+mn-lt"/>
                </a:rPr>
                <a:t> </a:t>
              </a:r>
            </a:p>
          </p:txBody>
        </p:sp>
        <p:sp>
          <p:nvSpPr>
            <p:cNvPr id="48" name="文本框 47">
              <a:extLst>
                <a:ext uri="{FF2B5EF4-FFF2-40B4-BE49-F238E27FC236}">
                  <a16:creationId xmlns:a16="http://schemas.microsoft.com/office/drawing/2014/main" id="{43A712EE-57CF-4FBE-906B-75699163E995}"/>
                </a:ext>
              </a:extLst>
            </p:cNvPr>
            <p:cNvSpPr txBox="1"/>
            <p:nvPr/>
          </p:nvSpPr>
          <p:spPr>
            <a:xfrm>
              <a:off x="1467128" y="3532640"/>
              <a:ext cx="1633220" cy="457200"/>
            </a:xfrm>
            <a:prstGeom prst="rect">
              <a:avLst/>
            </a:prstGeom>
            <a:noFill/>
          </p:spPr>
          <p:txBody>
            <a:bodyPr rtlCol="0" wrap="square">
              <a:spAutoFit/>
            </a:bodyPr>
            <a:lstStyle/>
            <a:p>
              <a:pPr>
                <a:lnSpc>
                  <a:spcPct val="150000"/>
                </a:lnSpc>
              </a:pPr>
              <a:r>
                <a:rPr altLang="en-US" b="1" lang="zh-CN" sz="1600">
                  <a:solidFill>
                    <a:schemeClr val="bg1"/>
                  </a:solidFill>
                  <a:cs typeface="+mn-ea"/>
                  <a:sym typeface="+mn-lt"/>
                </a:rPr>
                <a:t>员工的考勤制度</a:t>
              </a:r>
            </a:p>
          </p:txBody>
        </p:sp>
      </p:grpSp>
      <p:sp>
        <p:nvSpPr>
          <p:cNvPr id="49" name="文本框 48">
            <a:extLst>
              <a:ext uri="{FF2B5EF4-FFF2-40B4-BE49-F238E27FC236}">
                <a16:creationId xmlns:a16="http://schemas.microsoft.com/office/drawing/2014/main" id="{2207827C-D7D6-4D95-BF69-0DDBD13A6D44}"/>
              </a:ext>
            </a:extLst>
          </p:cNvPr>
          <p:cNvSpPr txBox="1"/>
          <p:nvPr/>
        </p:nvSpPr>
        <p:spPr>
          <a:xfrm>
            <a:off x="1236344" y="4520873"/>
            <a:ext cx="2844800" cy="731520"/>
          </a:xfrm>
          <a:prstGeom prst="rect">
            <a:avLst/>
          </a:prstGeom>
          <a:noFill/>
        </p:spPr>
        <p:txBody>
          <a:bodyPr rtlCol="0" wrap="square">
            <a:spAutoFit/>
          </a:bodyPr>
          <a:lstStyle/>
          <a:p>
            <a:pPr>
              <a:lnSpc>
                <a:spcPct val="150000"/>
              </a:lnSpc>
            </a:pPr>
            <a:r>
              <a:rPr altLang="en-US" lang="zh-CN" sz="1400">
                <a:solidFill>
                  <a:srgbClr val="1A2C2B"/>
                </a:solidFill>
                <a:cs typeface="+mn-ea"/>
                <a:sym typeface="+mn-lt"/>
              </a:rPr>
              <a:t>其中有工时制度、上下班的规定、打卡规定等等。</a:t>
            </a:r>
          </a:p>
        </p:txBody>
      </p:sp>
      <p:grpSp>
        <p:nvGrpSpPr>
          <p:cNvPr id="6" name="组合 5">
            <a:extLst>
              <a:ext uri="{FF2B5EF4-FFF2-40B4-BE49-F238E27FC236}">
                <a16:creationId xmlns:a16="http://schemas.microsoft.com/office/drawing/2014/main" id="{0D305ED0-F02B-42AE-8097-1F5C7F93A303}"/>
              </a:ext>
            </a:extLst>
          </p:cNvPr>
          <p:cNvGrpSpPr/>
          <p:nvPr/>
        </p:nvGrpSpPr>
        <p:grpSpPr>
          <a:xfrm>
            <a:off x="8468644" y="1817819"/>
            <a:ext cx="2177701" cy="462625"/>
            <a:chOff x="8463280" y="2119660"/>
            <a:chExt cx="2177701" cy="462625"/>
          </a:xfrm>
        </p:grpSpPr>
        <p:sp>
          <p:nvSpPr>
            <p:cNvPr id="19" name="iṧliḓè">
              <a:extLst>
                <a:ext uri="{FF2B5EF4-FFF2-40B4-BE49-F238E27FC236}">
                  <a16:creationId xmlns:a16="http://schemas.microsoft.com/office/drawing/2014/main" id="{3D754AFD-0946-45FB-BB5E-971D0A28EB0F}"/>
                </a:ext>
              </a:extLst>
            </p:cNvPr>
            <p:cNvSpPr/>
            <p:nvPr/>
          </p:nvSpPr>
          <p:spPr bwMode="auto">
            <a:xfrm>
              <a:off x="8463280" y="2133755"/>
              <a:ext cx="2103120" cy="448530"/>
            </a:xfrm>
            <a:prstGeom prst="roundRect">
              <a:avLst>
                <a:gd fmla="val 14047" name="adj"/>
              </a:avLst>
            </a:prstGeom>
            <a:solidFill>
              <a:srgbClr val="C00000"/>
            </a:solidFill>
            <a:ln w="38100">
              <a:noFill/>
            </a:ln>
          </p:spPr>
          <p:style>
            <a:lnRef idx="2">
              <a:schemeClr val="dk1"/>
            </a:lnRef>
            <a:fillRef idx="1">
              <a:schemeClr val="lt1"/>
            </a:fillRef>
            <a:effectRef idx="0">
              <a:schemeClr val="dk1"/>
            </a:effectRef>
            <a:fontRef idx="minor">
              <a:schemeClr val="dk1"/>
            </a:fontRef>
          </p:style>
          <p:txBody>
            <a:bodyPr anchor="ctr" bIns="45720" lIns="91440" rIns="91440" rtlCol="0" tIns="45720" wrap="square">
              <a:normAutofit/>
            </a:bodyPr>
            <a:lstStyle/>
            <a:p>
              <a:pPr algn="r" defTabSz="913765" lvl="0">
                <a:buSzPct val="25000"/>
                <a:defRPr/>
              </a:pPr>
              <a:r>
                <a:rPr altLang="zh-CN" b="1" lang="de-DE">
                  <a:solidFill>
                    <a:schemeClr val="bg1"/>
                  </a:solidFill>
                  <a:cs typeface="+mn-ea"/>
                  <a:sym typeface="+mn-lt"/>
                </a:rPr>
                <a:t> </a:t>
              </a:r>
            </a:p>
          </p:txBody>
        </p:sp>
        <p:sp>
          <p:nvSpPr>
            <p:cNvPr id="50" name="文本框 49">
              <a:extLst>
                <a:ext uri="{FF2B5EF4-FFF2-40B4-BE49-F238E27FC236}">
                  <a16:creationId xmlns:a16="http://schemas.microsoft.com/office/drawing/2014/main" id="{DAFCFBD2-DA72-4171-BE29-D8DA10348CD7}"/>
                </a:ext>
              </a:extLst>
            </p:cNvPr>
            <p:cNvSpPr txBox="1"/>
            <p:nvPr/>
          </p:nvSpPr>
          <p:spPr>
            <a:xfrm>
              <a:off x="8634780" y="2119660"/>
              <a:ext cx="2006203" cy="457200"/>
            </a:xfrm>
            <a:prstGeom prst="rect">
              <a:avLst/>
            </a:prstGeom>
            <a:noFill/>
          </p:spPr>
          <p:txBody>
            <a:bodyPr rtlCol="0" wrap="square">
              <a:spAutoFit/>
            </a:bodyPr>
            <a:lstStyle/>
            <a:p>
              <a:pPr>
                <a:lnSpc>
                  <a:spcPct val="150000"/>
                </a:lnSpc>
              </a:pPr>
              <a:r>
                <a:rPr altLang="en-US" b="1" lang="zh-CN" sz="1600">
                  <a:solidFill>
                    <a:schemeClr val="bg1"/>
                  </a:solidFill>
                  <a:cs typeface="+mn-ea"/>
                  <a:sym typeface="+mn-lt"/>
                </a:rPr>
                <a:t>员工加班值班制度</a:t>
              </a:r>
            </a:p>
          </p:txBody>
        </p:sp>
      </p:grpSp>
      <p:sp>
        <p:nvSpPr>
          <p:cNvPr id="51" name="文本框 50">
            <a:extLst>
              <a:ext uri="{FF2B5EF4-FFF2-40B4-BE49-F238E27FC236}">
                <a16:creationId xmlns:a16="http://schemas.microsoft.com/office/drawing/2014/main" id="{DED1CF63-E3AB-49FB-B427-A53CDBCBFDD0}"/>
              </a:ext>
            </a:extLst>
          </p:cNvPr>
          <p:cNvSpPr txBox="1"/>
          <p:nvPr/>
        </p:nvSpPr>
        <p:spPr>
          <a:xfrm>
            <a:off x="8113043" y="2366835"/>
            <a:ext cx="2568813" cy="731520"/>
          </a:xfrm>
          <a:prstGeom prst="rect">
            <a:avLst/>
          </a:prstGeom>
          <a:noFill/>
        </p:spPr>
        <p:txBody>
          <a:bodyPr rtlCol="0" wrap="square">
            <a:spAutoFit/>
          </a:bodyPr>
          <a:lstStyle/>
          <a:p>
            <a:pPr algn="r">
              <a:lnSpc>
                <a:spcPct val="150000"/>
              </a:lnSpc>
            </a:pPr>
            <a:r>
              <a:rPr altLang="en-US" lang="zh-CN" sz="1400">
                <a:solidFill>
                  <a:srgbClr val="1A2C2B"/>
                </a:solidFill>
                <a:cs typeface="+mn-ea"/>
                <a:sym typeface="+mn-lt"/>
              </a:rPr>
              <a:t>是否按时加班、加班的报酬规定、值班的安排等等。</a:t>
            </a:r>
          </a:p>
        </p:txBody>
      </p:sp>
      <p:cxnSp>
        <p:nvCxnSpPr>
          <p:cNvPr id="57" name="直接连接符 56">
            <a:extLst>
              <a:ext uri="{FF2B5EF4-FFF2-40B4-BE49-F238E27FC236}">
                <a16:creationId xmlns:a16="http://schemas.microsoft.com/office/drawing/2014/main" id="{739A479C-5008-42F0-9474-A027D31FD804}"/>
              </a:ext>
            </a:extLst>
          </p:cNvPr>
          <p:cNvCxnSpPr/>
          <p:nvPr/>
        </p:nvCxnSpPr>
        <p:spPr>
          <a:xfrm>
            <a:off x="7837056" y="5424169"/>
            <a:ext cx="2844800" cy="0"/>
          </a:xfrm>
          <a:prstGeom prst="line">
            <a:avLst/>
          </a:prstGeom>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7" name="组合 6">
            <a:extLst>
              <a:ext uri="{FF2B5EF4-FFF2-40B4-BE49-F238E27FC236}">
                <a16:creationId xmlns:a16="http://schemas.microsoft.com/office/drawing/2014/main" id="{ACC1146D-C5F4-49E5-B5DF-35F0153779AD}"/>
              </a:ext>
            </a:extLst>
          </p:cNvPr>
          <p:cNvGrpSpPr/>
          <p:nvPr/>
        </p:nvGrpSpPr>
        <p:grpSpPr>
          <a:xfrm>
            <a:off x="8465084" y="3611688"/>
            <a:ext cx="2106680" cy="462625"/>
            <a:chOff x="8391063" y="3778158"/>
            <a:chExt cx="2106680" cy="462625"/>
          </a:xfrm>
        </p:grpSpPr>
        <p:sp>
          <p:nvSpPr>
            <p:cNvPr id="56" name="iṧliḓè">
              <a:extLst>
                <a:ext uri="{FF2B5EF4-FFF2-40B4-BE49-F238E27FC236}">
                  <a16:creationId xmlns:a16="http://schemas.microsoft.com/office/drawing/2014/main" id="{0A3F453B-BA43-4D3E-A92C-3D0C5CC332A2}"/>
                </a:ext>
              </a:extLst>
            </p:cNvPr>
            <p:cNvSpPr/>
            <p:nvPr/>
          </p:nvSpPr>
          <p:spPr bwMode="auto">
            <a:xfrm>
              <a:off x="8391063" y="3792253"/>
              <a:ext cx="2103120" cy="448530"/>
            </a:xfrm>
            <a:prstGeom prst="roundRect">
              <a:avLst>
                <a:gd fmla="val 14047" name="adj"/>
              </a:avLst>
            </a:prstGeom>
            <a:solidFill>
              <a:srgbClr val="C00000"/>
            </a:solidFill>
            <a:ln w="38100">
              <a:noFill/>
            </a:ln>
          </p:spPr>
          <p:style>
            <a:lnRef idx="2">
              <a:schemeClr val="dk1"/>
            </a:lnRef>
            <a:fillRef idx="1">
              <a:schemeClr val="lt1"/>
            </a:fillRef>
            <a:effectRef idx="0">
              <a:schemeClr val="dk1"/>
            </a:effectRef>
            <a:fontRef idx="minor">
              <a:schemeClr val="dk1"/>
            </a:fontRef>
          </p:style>
          <p:txBody>
            <a:bodyPr anchor="ctr" bIns="45720" lIns="91440" rIns="91440" rtlCol="0" tIns="45720" wrap="square">
              <a:normAutofit/>
            </a:bodyPr>
            <a:lstStyle/>
            <a:p>
              <a:pPr algn="r" defTabSz="913765" lvl="0">
                <a:buSzPct val="25000"/>
                <a:defRPr/>
              </a:pPr>
              <a:r>
                <a:rPr altLang="zh-CN" b="1" lang="de-DE">
                  <a:solidFill>
                    <a:schemeClr val="bg1"/>
                  </a:solidFill>
                  <a:cs typeface="+mn-ea"/>
                  <a:sym typeface="+mn-lt"/>
                </a:rPr>
                <a:t> </a:t>
              </a:r>
            </a:p>
          </p:txBody>
        </p:sp>
        <p:sp>
          <p:nvSpPr>
            <p:cNvPr id="58" name="文本框 57">
              <a:extLst>
                <a:ext uri="{FF2B5EF4-FFF2-40B4-BE49-F238E27FC236}">
                  <a16:creationId xmlns:a16="http://schemas.microsoft.com/office/drawing/2014/main" id="{71643A28-CC1B-48FB-B309-1CF35A955C78}"/>
                </a:ext>
              </a:extLst>
            </p:cNvPr>
            <p:cNvSpPr txBox="1"/>
            <p:nvPr/>
          </p:nvSpPr>
          <p:spPr>
            <a:xfrm>
              <a:off x="8491539" y="3778158"/>
              <a:ext cx="2006203" cy="457200"/>
            </a:xfrm>
            <a:prstGeom prst="rect">
              <a:avLst/>
            </a:prstGeom>
            <a:noFill/>
          </p:spPr>
          <p:txBody>
            <a:bodyPr rtlCol="0" wrap="square">
              <a:spAutoFit/>
            </a:bodyPr>
            <a:lstStyle/>
            <a:p>
              <a:pPr algn="ctr">
                <a:lnSpc>
                  <a:spcPct val="150000"/>
                </a:lnSpc>
              </a:pPr>
              <a:r>
                <a:rPr altLang="en-US" b="1" lang="zh-CN" sz="1600">
                  <a:solidFill>
                    <a:schemeClr val="bg1"/>
                  </a:solidFill>
                  <a:cs typeface="+mn-ea"/>
                  <a:sym typeface="+mn-lt"/>
                </a:rPr>
                <a:t>休假请假制度</a:t>
              </a:r>
            </a:p>
          </p:txBody>
        </p:sp>
      </p:grpSp>
      <p:sp>
        <p:nvSpPr>
          <p:cNvPr id="59" name="文本框 58">
            <a:extLst>
              <a:ext uri="{FF2B5EF4-FFF2-40B4-BE49-F238E27FC236}">
                <a16:creationId xmlns:a16="http://schemas.microsoft.com/office/drawing/2014/main" id="{A9A406AE-EB46-4537-B481-5BA8BB83F79A}"/>
              </a:ext>
            </a:extLst>
          </p:cNvPr>
          <p:cNvSpPr txBox="1"/>
          <p:nvPr/>
        </p:nvSpPr>
        <p:spPr>
          <a:xfrm>
            <a:off x="8035373" y="4181842"/>
            <a:ext cx="2646482" cy="1051560"/>
          </a:xfrm>
          <a:prstGeom prst="rect">
            <a:avLst/>
          </a:prstGeom>
          <a:noFill/>
        </p:spPr>
        <p:txBody>
          <a:bodyPr rtlCol="0" wrap="square">
            <a:spAutoFit/>
          </a:bodyPr>
          <a:lstStyle/>
          <a:p>
            <a:pPr algn="r">
              <a:lnSpc>
                <a:spcPct val="150000"/>
              </a:lnSpc>
            </a:pPr>
            <a:r>
              <a:rPr altLang="en-US" lang="zh-CN" sz="1400">
                <a:solidFill>
                  <a:srgbClr val="1A2C2B"/>
                </a:solidFill>
                <a:cs typeface="+mn-ea"/>
                <a:sym typeface="+mn-lt"/>
              </a:rPr>
              <a:t>包括平时和法定休假、年休假、婚假、产假和生理假、病假、丧假、工伤假、私事休假等等。</a:t>
            </a:r>
          </a:p>
        </p:txBody>
      </p:sp>
      <p:pic>
        <p:nvPicPr>
          <p:cNvPr id="4" name="图片 3">
            <a:extLst>
              <a:ext uri="{FF2B5EF4-FFF2-40B4-BE49-F238E27FC236}">
                <a16:creationId xmlns:a16="http://schemas.microsoft.com/office/drawing/2014/main" id="{9B44B264-48B6-4EEA-932C-5DB9F7D0C1F9}"/>
              </a:ext>
            </a:extLst>
          </p:cNvPr>
          <p:cNvPicPr>
            <a:picLocks noChangeAspect="1"/>
          </p:cNvPicPr>
          <p:nvPr/>
        </p:nvPicPr>
        <p:blipFill>
          <a:blip r:embed="rId2"/>
          <a:stretch>
            <a:fillRect/>
          </a:stretch>
        </p:blipFill>
        <p:spPr>
          <a:xfrm>
            <a:off x="4802726" y="1973349"/>
            <a:ext cx="2646482" cy="2516909"/>
          </a:xfrm>
          <a:prstGeom prst="ellipse">
            <a:avLst/>
          </a:prstGeom>
        </p:spPr>
      </p:pic>
      <p:sp>
        <p:nvSpPr>
          <p:cNvPr id="52" name="文本框 51">
            <a:extLst>
              <a:ext uri="{FF2B5EF4-FFF2-40B4-BE49-F238E27FC236}">
                <a16:creationId xmlns:a16="http://schemas.microsoft.com/office/drawing/2014/main" id="{591ACE8E-5DB0-4179-9D73-CB7BBDB97479}"/>
              </a:ext>
            </a:extLst>
          </p:cNvPr>
          <p:cNvSpPr txBox="1"/>
          <p:nvPr/>
        </p:nvSpPr>
        <p:spPr>
          <a:xfrm>
            <a:off x="1542159" y="491490"/>
            <a:ext cx="2596931" cy="518160"/>
          </a:xfrm>
          <a:prstGeom prst="rect">
            <a:avLst/>
          </a:prstGeom>
          <a:noFill/>
          <a:ln>
            <a:noFill/>
          </a:ln>
        </p:spPr>
        <p:txBody>
          <a:bodyPr rtlCol="0" wrap="square">
            <a:spAutoFit/>
          </a:bodyPr>
          <a:lstStyle/>
          <a:p>
            <a:pPr algn="dist"/>
            <a:r>
              <a:rPr altLang="en-US" b="1" lang="zh-CN" sz="2800">
                <a:solidFill>
                  <a:srgbClr val="C00000"/>
                </a:solidFill>
                <a:cs typeface="+mn-ea"/>
                <a:sym typeface="+mn-lt"/>
              </a:rPr>
              <a:t>员工安全守则</a:t>
            </a:r>
          </a:p>
        </p:txBody>
      </p:sp>
      <p:grpSp>
        <p:nvGrpSpPr>
          <p:cNvPr id="53" name="组合 52">
            <a:extLst>
              <a:ext uri="{FF2B5EF4-FFF2-40B4-BE49-F238E27FC236}">
                <a16:creationId xmlns:a16="http://schemas.microsoft.com/office/drawing/2014/main" id="{2117D11E-F1E8-4051-B850-0D8994961D3A}"/>
              </a:ext>
            </a:extLst>
          </p:cNvPr>
          <p:cNvGrpSpPr/>
          <p:nvPr/>
        </p:nvGrpSpPr>
        <p:grpSpPr>
          <a:xfrm>
            <a:off x="847425" y="597201"/>
            <a:ext cx="567789" cy="234124"/>
            <a:chOff x="3643407" y="798627"/>
            <a:chExt cx="567789" cy="234124"/>
          </a:xfrm>
          <a:solidFill>
            <a:srgbClr val="C00000"/>
          </a:solidFill>
        </p:grpSpPr>
        <p:grpSp>
          <p:nvGrpSpPr>
            <p:cNvPr id="54" name="íṡļíḍe">
              <a:extLst>
                <a:ext uri="{FF2B5EF4-FFF2-40B4-BE49-F238E27FC236}">
                  <a16:creationId xmlns:a16="http://schemas.microsoft.com/office/drawing/2014/main" id="{80191B09-3954-4AE2-953F-9DC276F4CE89}"/>
                </a:ext>
              </a:extLst>
            </p:cNvPr>
            <p:cNvGrpSpPr/>
            <p:nvPr/>
          </p:nvGrpSpPr>
          <p:grpSpPr>
            <a:xfrm>
              <a:off x="3643407" y="798627"/>
              <a:ext cx="194460" cy="234124"/>
              <a:chOff x="6932220" y="2026513"/>
              <a:chExt cx="194460" cy="234124"/>
            </a:xfrm>
            <a:grpFill/>
          </p:grpSpPr>
          <p:sp>
            <p:nvSpPr>
              <p:cNvPr id="66" name="îSḻíḍé">
                <a:extLst>
                  <a:ext uri="{FF2B5EF4-FFF2-40B4-BE49-F238E27FC236}">
                    <a16:creationId xmlns:a16="http://schemas.microsoft.com/office/drawing/2014/main" id="{19385C68-62A6-4525-AA96-BB56A87FE5A9}"/>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67" name="íṧliḍè">
                <a:extLst>
                  <a:ext uri="{FF2B5EF4-FFF2-40B4-BE49-F238E27FC236}">
                    <a16:creationId xmlns:a16="http://schemas.microsoft.com/office/drawing/2014/main" id="{1EB9C689-9994-4D06-9017-4837233F7DCF}"/>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55" name="íṡļíḍe">
              <a:extLst>
                <a:ext uri="{FF2B5EF4-FFF2-40B4-BE49-F238E27FC236}">
                  <a16:creationId xmlns:a16="http://schemas.microsoft.com/office/drawing/2014/main" id="{6994E07D-1DC3-45A3-8846-D6148E9C2AF0}"/>
                </a:ext>
              </a:extLst>
            </p:cNvPr>
            <p:cNvGrpSpPr/>
            <p:nvPr/>
          </p:nvGrpSpPr>
          <p:grpSpPr>
            <a:xfrm>
              <a:off x="3837866" y="798627"/>
              <a:ext cx="194460" cy="234124"/>
              <a:chOff x="6932220" y="2026513"/>
              <a:chExt cx="194460" cy="234124"/>
            </a:xfrm>
            <a:grpFill/>
          </p:grpSpPr>
          <p:sp>
            <p:nvSpPr>
              <p:cNvPr id="64" name="îSḻíḍé">
                <a:extLst>
                  <a:ext uri="{FF2B5EF4-FFF2-40B4-BE49-F238E27FC236}">
                    <a16:creationId xmlns:a16="http://schemas.microsoft.com/office/drawing/2014/main" id="{2244CAA5-1E82-49FC-BC1A-B316610F0B6E}"/>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65" name="íṧliḍè">
                <a:extLst>
                  <a:ext uri="{FF2B5EF4-FFF2-40B4-BE49-F238E27FC236}">
                    <a16:creationId xmlns:a16="http://schemas.microsoft.com/office/drawing/2014/main" id="{DF4E68B8-9CF9-4C82-948B-BB3829FC72E9}"/>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61" name="íṡļíḍe">
              <a:extLst>
                <a:ext uri="{FF2B5EF4-FFF2-40B4-BE49-F238E27FC236}">
                  <a16:creationId xmlns:a16="http://schemas.microsoft.com/office/drawing/2014/main" id="{50A949CC-1E49-464C-9C8F-9F8C5E388E82}"/>
                </a:ext>
              </a:extLst>
            </p:cNvPr>
            <p:cNvGrpSpPr/>
            <p:nvPr/>
          </p:nvGrpSpPr>
          <p:grpSpPr>
            <a:xfrm>
              <a:off x="4016736" y="798627"/>
              <a:ext cx="194460" cy="234124"/>
              <a:chOff x="6932220" y="2026513"/>
              <a:chExt cx="194460" cy="234124"/>
            </a:xfrm>
            <a:grpFill/>
          </p:grpSpPr>
          <p:sp>
            <p:nvSpPr>
              <p:cNvPr id="62" name="îSḻíḍé">
                <a:extLst>
                  <a:ext uri="{FF2B5EF4-FFF2-40B4-BE49-F238E27FC236}">
                    <a16:creationId xmlns:a16="http://schemas.microsoft.com/office/drawing/2014/main" id="{0640FD06-84FB-4F20-8220-53AED7805C62}"/>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63" name="íṧliḍè">
                <a:extLst>
                  <a:ext uri="{FF2B5EF4-FFF2-40B4-BE49-F238E27FC236}">
                    <a16:creationId xmlns:a16="http://schemas.microsoft.com/office/drawing/2014/main" id="{59DC3910-2829-4BE6-9E10-EE828F69B784}"/>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sp>
        <p:nvSpPr>
          <p:cNvPr id="68" name="矩形 67">
            <a:extLst>
              <a:ext uri="{FF2B5EF4-FFF2-40B4-BE49-F238E27FC236}">
                <a16:creationId xmlns:a16="http://schemas.microsoft.com/office/drawing/2014/main" id="{13649FB4-BD2F-4E93-A942-23DAFF30CC27}"/>
              </a:ext>
            </a:extLst>
          </p:cNvPr>
          <p:cNvSpPr/>
          <p:nvPr/>
        </p:nvSpPr>
        <p:spPr>
          <a:xfrm>
            <a:off x="4139090" y="556031"/>
            <a:ext cx="2646482" cy="304800"/>
          </a:xfrm>
          <a:prstGeom prst="rect">
            <a:avLst/>
          </a:prstGeom>
        </p:spPr>
        <p:txBody>
          <a:bodyPr wrap="square">
            <a:spAutoFit/>
          </a:bodyPr>
          <a:lstStyle/>
          <a:p>
            <a:pPr algn="dist"/>
            <a:r>
              <a:rPr altLang="en-US" lang="zh-CN" sz="1400">
                <a:solidFill>
                  <a:srgbClr val="1A2C2B"/>
                </a:solidFill>
              </a:rPr>
              <a:t>Safety rules for employees</a:t>
            </a:r>
          </a:p>
        </p:txBody>
      </p:sp>
    </p:spTree>
    <p:custDataLst>
      <p:tags r:id="rId3"/>
    </p:custDataLst>
    <p:extLst>
      <p:ext uri="{BB962C8B-B14F-4D97-AF65-F5344CB8AC3E}">
        <p14:creationId val="4012316325"/>
      </p:ext>
    </p:extLst>
  </p:cSld>
  <p:clrMapOvr>
    <a:masterClrMapping/>
  </p:clrMapOvr>
  <p:transition advTm="3000" spd="slow">
    <p:push dir="u"/>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8">
                                  <p:stCondLst>
                                    <p:cond delay="0"/>
                                  </p:stCondLst>
                                  <p:childTnLst>
                                    <p:set>
                                      <p:cBhvr>
                                        <p:cTn dur="1" fill="hold" id="6">
                                          <p:stCondLst>
                                            <p:cond delay="0"/>
                                          </p:stCondLst>
                                        </p:cTn>
                                        <p:tgtEl>
                                          <p:spTgt spid="53"/>
                                        </p:tgtEl>
                                        <p:attrNameLst>
                                          <p:attrName>style.visibility</p:attrName>
                                        </p:attrNameLst>
                                      </p:cBhvr>
                                      <p:to>
                                        <p:strVal val="visible"/>
                                      </p:to>
                                    </p:set>
                                    <p:anim calcmode="lin" valueType="num">
                                      <p:cBhvr additive="base">
                                        <p:cTn dur="500" fill="hold" id="7"/>
                                        <p:tgtEl>
                                          <p:spTgt spid="53"/>
                                        </p:tgtEl>
                                        <p:attrNameLst>
                                          <p:attrName>ppt_x</p:attrName>
                                        </p:attrNameLst>
                                      </p:cBhvr>
                                      <p:tavLst>
                                        <p:tav tm="0">
                                          <p:val>
                                            <p:strVal val="0-#ppt_w/2"/>
                                          </p:val>
                                        </p:tav>
                                        <p:tav tm="100000">
                                          <p:val>
                                            <p:strVal val="#ppt_x"/>
                                          </p:val>
                                        </p:tav>
                                      </p:tavLst>
                                    </p:anim>
                                    <p:anim calcmode="lin" valueType="num">
                                      <p:cBhvr additive="base">
                                        <p:cTn dur="500" fill="hold" id="8"/>
                                        <p:tgtEl>
                                          <p:spTgt spid="53"/>
                                        </p:tgtEl>
                                        <p:attrNameLst>
                                          <p:attrName>ppt_y</p:attrName>
                                        </p:attrNameLst>
                                      </p:cBhvr>
                                      <p:tavLst>
                                        <p:tav tm="0">
                                          <p:val>
                                            <p:strVal val="#ppt_y"/>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2" presetSubtype="8">
                                  <p:stCondLst>
                                    <p:cond delay="0"/>
                                  </p:stCondLst>
                                  <p:childTnLst>
                                    <p:set>
                                      <p:cBhvr>
                                        <p:cTn dur="1" fill="hold" id="12">
                                          <p:stCondLst>
                                            <p:cond delay="0"/>
                                          </p:stCondLst>
                                        </p:cTn>
                                        <p:tgtEl>
                                          <p:spTgt spid="52"/>
                                        </p:tgtEl>
                                        <p:attrNameLst>
                                          <p:attrName>style.visibility</p:attrName>
                                        </p:attrNameLst>
                                      </p:cBhvr>
                                      <p:to>
                                        <p:strVal val="visible"/>
                                      </p:to>
                                    </p:set>
                                    <p:animEffect filter="wipe(left)" transition="in">
                                      <p:cBhvr>
                                        <p:cTn dur="500" id="13"/>
                                        <p:tgtEl>
                                          <p:spTgt spid="52"/>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42" presetSubtype="0">
                                  <p:stCondLst>
                                    <p:cond delay="0"/>
                                  </p:stCondLst>
                                  <p:childTnLst>
                                    <p:set>
                                      <p:cBhvr>
                                        <p:cTn dur="1" fill="hold" id="17">
                                          <p:stCondLst>
                                            <p:cond delay="0"/>
                                          </p:stCondLst>
                                        </p:cTn>
                                        <p:tgtEl>
                                          <p:spTgt spid="68"/>
                                        </p:tgtEl>
                                        <p:attrNameLst>
                                          <p:attrName>style.visibility</p:attrName>
                                        </p:attrNameLst>
                                      </p:cBhvr>
                                      <p:to>
                                        <p:strVal val="visible"/>
                                      </p:to>
                                    </p:set>
                                    <p:animEffect filter="fade" transition="in">
                                      <p:cBhvr>
                                        <p:cTn dur="1000" id="18"/>
                                        <p:tgtEl>
                                          <p:spTgt spid="68"/>
                                        </p:tgtEl>
                                      </p:cBhvr>
                                    </p:animEffect>
                                    <p:anim calcmode="lin" valueType="num">
                                      <p:cBhvr>
                                        <p:cTn dur="1000" fill="hold" id="19"/>
                                        <p:tgtEl>
                                          <p:spTgt spid="68"/>
                                        </p:tgtEl>
                                        <p:attrNameLst>
                                          <p:attrName>ppt_x</p:attrName>
                                        </p:attrNameLst>
                                      </p:cBhvr>
                                      <p:tavLst>
                                        <p:tav tm="0">
                                          <p:val>
                                            <p:strVal val="#ppt_x"/>
                                          </p:val>
                                        </p:tav>
                                        <p:tav tm="100000">
                                          <p:val>
                                            <p:strVal val="#ppt_x"/>
                                          </p:val>
                                        </p:tav>
                                      </p:tavLst>
                                    </p:anim>
                                    <p:anim calcmode="lin" valueType="num">
                                      <p:cBhvr>
                                        <p:cTn dur="1000" fill="hold" id="20"/>
                                        <p:tgtEl>
                                          <p:spTgt spid="68"/>
                                        </p:tgtEl>
                                        <p:attrNameLst>
                                          <p:attrName>ppt_y</p:attrName>
                                        </p:attrNameLst>
                                      </p:cBhvr>
                                      <p:tavLst>
                                        <p:tav tm="0">
                                          <p:val>
                                            <p:strVal val="#ppt_y+.1"/>
                                          </p:val>
                                        </p:tav>
                                        <p:tav tm="100000">
                                          <p:val>
                                            <p:strVal val="#ppt_y"/>
                                          </p:val>
                                        </p:tav>
                                      </p:tavLst>
                                    </p:anim>
                                  </p:childTnLst>
                                </p:cTn>
                              </p:par>
                            </p:childTnLst>
                          </p:cTn>
                        </p:par>
                      </p:childTnLst>
                    </p:cTn>
                  </p:par>
                  <p:par>
                    <p:cTn fill="hold" id="21" nodeType="clickPar">
                      <p:stCondLst>
                        <p:cond delay="indefinite"/>
                      </p:stCondLst>
                      <p:childTnLst>
                        <p:par>
                          <p:cTn fill="hold" id="22" nodeType="afterGroup">
                            <p:stCondLst>
                              <p:cond delay="0"/>
                            </p:stCondLst>
                            <p:childTnLst>
                              <p:par>
                                <p:cTn fill="hold" id="23" nodeType="clickEffect" presetClass="entr" presetID="31" presetSubtype="0">
                                  <p:stCondLst>
                                    <p:cond delay="0"/>
                                  </p:stCondLst>
                                  <p:childTnLst>
                                    <p:set>
                                      <p:cBhvr>
                                        <p:cTn dur="1" fill="hold" id="24">
                                          <p:stCondLst>
                                            <p:cond delay="0"/>
                                          </p:stCondLst>
                                        </p:cTn>
                                        <p:tgtEl>
                                          <p:spTgt spid="4"/>
                                        </p:tgtEl>
                                        <p:attrNameLst>
                                          <p:attrName>style.visibility</p:attrName>
                                        </p:attrNameLst>
                                      </p:cBhvr>
                                      <p:to>
                                        <p:strVal val="visible"/>
                                      </p:to>
                                    </p:set>
                                    <p:anim calcmode="lin" valueType="num">
                                      <p:cBhvr>
                                        <p:cTn dur="1000" fill="hold" id="25"/>
                                        <p:tgtEl>
                                          <p:spTgt spid="4"/>
                                        </p:tgtEl>
                                        <p:attrNameLst>
                                          <p:attrName>ppt_w</p:attrName>
                                        </p:attrNameLst>
                                      </p:cBhvr>
                                      <p:tavLst>
                                        <p:tav tm="0">
                                          <p:val>
                                            <p:fltVal val="0"/>
                                          </p:val>
                                        </p:tav>
                                        <p:tav tm="100000">
                                          <p:val>
                                            <p:strVal val="#ppt_w"/>
                                          </p:val>
                                        </p:tav>
                                      </p:tavLst>
                                    </p:anim>
                                    <p:anim calcmode="lin" valueType="num">
                                      <p:cBhvr>
                                        <p:cTn dur="1000" fill="hold" id="26"/>
                                        <p:tgtEl>
                                          <p:spTgt spid="4"/>
                                        </p:tgtEl>
                                        <p:attrNameLst>
                                          <p:attrName>ppt_h</p:attrName>
                                        </p:attrNameLst>
                                      </p:cBhvr>
                                      <p:tavLst>
                                        <p:tav tm="0">
                                          <p:val>
                                            <p:fltVal val="0"/>
                                          </p:val>
                                        </p:tav>
                                        <p:tav tm="100000">
                                          <p:val>
                                            <p:strVal val="#ppt_h"/>
                                          </p:val>
                                        </p:tav>
                                      </p:tavLst>
                                    </p:anim>
                                    <p:anim calcmode="lin" valueType="num">
                                      <p:cBhvr>
                                        <p:cTn dur="1000" fill="hold" id="27"/>
                                        <p:tgtEl>
                                          <p:spTgt spid="4"/>
                                        </p:tgtEl>
                                        <p:attrNameLst>
                                          <p:attrName>style.rotation</p:attrName>
                                        </p:attrNameLst>
                                      </p:cBhvr>
                                      <p:tavLst>
                                        <p:tav tm="0">
                                          <p:val>
                                            <p:fltVal val="90"/>
                                          </p:val>
                                        </p:tav>
                                        <p:tav tm="100000">
                                          <p:val>
                                            <p:fltVal val="0"/>
                                          </p:val>
                                        </p:tav>
                                      </p:tavLst>
                                    </p:anim>
                                    <p:animEffect filter="fade" transition="in">
                                      <p:cBhvr>
                                        <p:cTn dur="1000" id="28"/>
                                        <p:tgtEl>
                                          <p:spTgt spid="4"/>
                                        </p:tgtEl>
                                      </p:cBhvr>
                                    </p:animEffect>
                                  </p:childTnLst>
                                </p:cTn>
                              </p:par>
                            </p:childTnLst>
                          </p:cTn>
                        </p:par>
                      </p:childTnLst>
                    </p:cTn>
                  </p:par>
                  <p:par>
                    <p:cTn fill="hold" id="29" nodeType="clickPar">
                      <p:stCondLst>
                        <p:cond delay="indefinite"/>
                      </p:stCondLst>
                      <p:childTnLst>
                        <p:par>
                          <p:cTn fill="hold" id="30" nodeType="afterGroup">
                            <p:stCondLst>
                              <p:cond delay="0"/>
                            </p:stCondLst>
                            <p:childTnLst>
                              <p:par>
                                <p:cTn fill="hold" id="31" nodeType="clickEffect" presetClass="entr" presetID="31" presetSubtype="0">
                                  <p:stCondLst>
                                    <p:cond delay="0"/>
                                  </p:stCondLst>
                                  <p:childTnLst>
                                    <p:set>
                                      <p:cBhvr>
                                        <p:cTn dur="1" fill="hold" id="32">
                                          <p:stCondLst>
                                            <p:cond delay="0"/>
                                          </p:stCondLst>
                                        </p:cTn>
                                        <p:tgtEl>
                                          <p:spTgt spid="6"/>
                                        </p:tgtEl>
                                        <p:attrNameLst>
                                          <p:attrName>style.visibility</p:attrName>
                                        </p:attrNameLst>
                                      </p:cBhvr>
                                      <p:to>
                                        <p:strVal val="visible"/>
                                      </p:to>
                                    </p:set>
                                    <p:anim calcmode="lin" valueType="num">
                                      <p:cBhvr>
                                        <p:cTn dur="1000" fill="hold" id="33"/>
                                        <p:tgtEl>
                                          <p:spTgt spid="6"/>
                                        </p:tgtEl>
                                        <p:attrNameLst>
                                          <p:attrName>ppt_w</p:attrName>
                                        </p:attrNameLst>
                                      </p:cBhvr>
                                      <p:tavLst>
                                        <p:tav tm="0">
                                          <p:val>
                                            <p:fltVal val="0"/>
                                          </p:val>
                                        </p:tav>
                                        <p:tav tm="100000">
                                          <p:val>
                                            <p:strVal val="#ppt_w"/>
                                          </p:val>
                                        </p:tav>
                                      </p:tavLst>
                                    </p:anim>
                                    <p:anim calcmode="lin" valueType="num">
                                      <p:cBhvr>
                                        <p:cTn dur="1000" fill="hold" id="34"/>
                                        <p:tgtEl>
                                          <p:spTgt spid="6"/>
                                        </p:tgtEl>
                                        <p:attrNameLst>
                                          <p:attrName>ppt_h</p:attrName>
                                        </p:attrNameLst>
                                      </p:cBhvr>
                                      <p:tavLst>
                                        <p:tav tm="0">
                                          <p:val>
                                            <p:fltVal val="0"/>
                                          </p:val>
                                        </p:tav>
                                        <p:tav tm="100000">
                                          <p:val>
                                            <p:strVal val="#ppt_h"/>
                                          </p:val>
                                        </p:tav>
                                      </p:tavLst>
                                    </p:anim>
                                    <p:anim calcmode="lin" valueType="num">
                                      <p:cBhvr>
                                        <p:cTn dur="1000" fill="hold" id="35"/>
                                        <p:tgtEl>
                                          <p:spTgt spid="6"/>
                                        </p:tgtEl>
                                        <p:attrNameLst>
                                          <p:attrName>style.rotation</p:attrName>
                                        </p:attrNameLst>
                                      </p:cBhvr>
                                      <p:tavLst>
                                        <p:tav tm="0">
                                          <p:val>
                                            <p:fltVal val="90"/>
                                          </p:val>
                                        </p:tav>
                                        <p:tav tm="100000">
                                          <p:val>
                                            <p:fltVal val="0"/>
                                          </p:val>
                                        </p:tav>
                                      </p:tavLst>
                                    </p:anim>
                                    <p:animEffect filter="fade" transition="in">
                                      <p:cBhvr>
                                        <p:cTn dur="1000" id="36"/>
                                        <p:tgtEl>
                                          <p:spTgt spid="6"/>
                                        </p:tgtEl>
                                      </p:cBhvr>
                                    </p:animEffect>
                                  </p:childTnLst>
                                </p:cTn>
                              </p:par>
                              <p:par>
                                <p:cTn fill="hold" id="37" nodeType="withEffect" presetClass="entr" presetID="31" presetSubtype="0">
                                  <p:stCondLst>
                                    <p:cond delay="0"/>
                                  </p:stCondLst>
                                  <p:childTnLst>
                                    <p:set>
                                      <p:cBhvr>
                                        <p:cTn dur="1" fill="hold" id="38">
                                          <p:stCondLst>
                                            <p:cond delay="0"/>
                                          </p:stCondLst>
                                        </p:cTn>
                                        <p:tgtEl>
                                          <p:spTgt spid="5"/>
                                        </p:tgtEl>
                                        <p:attrNameLst>
                                          <p:attrName>style.visibility</p:attrName>
                                        </p:attrNameLst>
                                      </p:cBhvr>
                                      <p:to>
                                        <p:strVal val="visible"/>
                                      </p:to>
                                    </p:set>
                                    <p:anim calcmode="lin" valueType="num">
                                      <p:cBhvr>
                                        <p:cTn dur="1000" fill="hold" id="39"/>
                                        <p:tgtEl>
                                          <p:spTgt spid="5"/>
                                        </p:tgtEl>
                                        <p:attrNameLst>
                                          <p:attrName>ppt_w</p:attrName>
                                        </p:attrNameLst>
                                      </p:cBhvr>
                                      <p:tavLst>
                                        <p:tav tm="0">
                                          <p:val>
                                            <p:fltVal val="0"/>
                                          </p:val>
                                        </p:tav>
                                        <p:tav tm="100000">
                                          <p:val>
                                            <p:strVal val="#ppt_w"/>
                                          </p:val>
                                        </p:tav>
                                      </p:tavLst>
                                    </p:anim>
                                    <p:anim calcmode="lin" valueType="num">
                                      <p:cBhvr>
                                        <p:cTn dur="1000" fill="hold" id="40"/>
                                        <p:tgtEl>
                                          <p:spTgt spid="5"/>
                                        </p:tgtEl>
                                        <p:attrNameLst>
                                          <p:attrName>ppt_h</p:attrName>
                                        </p:attrNameLst>
                                      </p:cBhvr>
                                      <p:tavLst>
                                        <p:tav tm="0">
                                          <p:val>
                                            <p:fltVal val="0"/>
                                          </p:val>
                                        </p:tav>
                                        <p:tav tm="100000">
                                          <p:val>
                                            <p:strVal val="#ppt_h"/>
                                          </p:val>
                                        </p:tav>
                                      </p:tavLst>
                                    </p:anim>
                                    <p:anim calcmode="lin" valueType="num">
                                      <p:cBhvr>
                                        <p:cTn dur="1000" fill="hold" id="41"/>
                                        <p:tgtEl>
                                          <p:spTgt spid="5"/>
                                        </p:tgtEl>
                                        <p:attrNameLst>
                                          <p:attrName>style.rotation</p:attrName>
                                        </p:attrNameLst>
                                      </p:cBhvr>
                                      <p:tavLst>
                                        <p:tav tm="0">
                                          <p:val>
                                            <p:fltVal val="90"/>
                                          </p:val>
                                        </p:tav>
                                        <p:tav tm="100000">
                                          <p:val>
                                            <p:fltVal val="0"/>
                                          </p:val>
                                        </p:tav>
                                      </p:tavLst>
                                    </p:anim>
                                    <p:animEffect filter="fade" transition="in">
                                      <p:cBhvr>
                                        <p:cTn dur="1000" id="42"/>
                                        <p:tgtEl>
                                          <p:spTgt spid="5"/>
                                        </p:tgtEl>
                                      </p:cBhvr>
                                    </p:animEffect>
                                  </p:childTnLst>
                                </p:cTn>
                              </p:par>
                              <p:par>
                                <p:cTn fill="hold" id="43" nodeType="withEffect" presetClass="entr" presetID="31" presetSubtype="0">
                                  <p:stCondLst>
                                    <p:cond delay="0"/>
                                  </p:stCondLst>
                                  <p:childTnLst>
                                    <p:set>
                                      <p:cBhvr>
                                        <p:cTn dur="1" fill="hold" id="44">
                                          <p:stCondLst>
                                            <p:cond delay="0"/>
                                          </p:stCondLst>
                                        </p:cTn>
                                        <p:tgtEl>
                                          <p:spTgt spid="8"/>
                                        </p:tgtEl>
                                        <p:attrNameLst>
                                          <p:attrName>style.visibility</p:attrName>
                                        </p:attrNameLst>
                                      </p:cBhvr>
                                      <p:to>
                                        <p:strVal val="visible"/>
                                      </p:to>
                                    </p:set>
                                    <p:anim calcmode="lin" valueType="num">
                                      <p:cBhvr>
                                        <p:cTn dur="1000" fill="hold" id="45"/>
                                        <p:tgtEl>
                                          <p:spTgt spid="8"/>
                                        </p:tgtEl>
                                        <p:attrNameLst>
                                          <p:attrName>ppt_w</p:attrName>
                                        </p:attrNameLst>
                                      </p:cBhvr>
                                      <p:tavLst>
                                        <p:tav tm="0">
                                          <p:val>
                                            <p:fltVal val="0"/>
                                          </p:val>
                                        </p:tav>
                                        <p:tav tm="100000">
                                          <p:val>
                                            <p:strVal val="#ppt_w"/>
                                          </p:val>
                                        </p:tav>
                                      </p:tavLst>
                                    </p:anim>
                                    <p:anim calcmode="lin" valueType="num">
                                      <p:cBhvr>
                                        <p:cTn dur="1000" fill="hold" id="46"/>
                                        <p:tgtEl>
                                          <p:spTgt spid="8"/>
                                        </p:tgtEl>
                                        <p:attrNameLst>
                                          <p:attrName>ppt_h</p:attrName>
                                        </p:attrNameLst>
                                      </p:cBhvr>
                                      <p:tavLst>
                                        <p:tav tm="0">
                                          <p:val>
                                            <p:fltVal val="0"/>
                                          </p:val>
                                        </p:tav>
                                        <p:tav tm="100000">
                                          <p:val>
                                            <p:strVal val="#ppt_h"/>
                                          </p:val>
                                        </p:tav>
                                      </p:tavLst>
                                    </p:anim>
                                    <p:anim calcmode="lin" valueType="num">
                                      <p:cBhvr>
                                        <p:cTn dur="1000" fill="hold" id="47"/>
                                        <p:tgtEl>
                                          <p:spTgt spid="8"/>
                                        </p:tgtEl>
                                        <p:attrNameLst>
                                          <p:attrName>style.rotation</p:attrName>
                                        </p:attrNameLst>
                                      </p:cBhvr>
                                      <p:tavLst>
                                        <p:tav tm="0">
                                          <p:val>
                                            <p:fltVal val="90"/>
                                          </p:val>
                                        </p:tav>
                                        <p:tav tm="100000">
                                          <p:val>
                                            <p:fltVal val="0"/>
                                          </p:val>
                                        </p:tav>
                                      </p:tavLst>
                                    </p:anim>
                                    <p:animEffect filter="fade" transition="in">
                                      <p:cBhvr>
                                        <p:cTn dur="1000" id="48"/>
                                        <p:tgtEl>
                                          <p:spTgt spid="8"/>
                                        </p:tgtEl>
                                      </p:cBhvr>
                                    </p:animEffect>
                                  </p:childTnLst>
                                </p:cTn>
                              </p:par>
                              <p:par>
                                <p:cTn fill="hold" id="49" nodeType="withEffect" presetClass="entr" presetID="31" presetSubtype="0">
                                  <p:stCondLst>
                                    <p:cond delay="0"/>
                                  </p:stCondLst>
                                  <p:childTnLst>
                                    <p:set>
                                      <p:cBhvr>
                                        <p:cTn dur="1" fill="hold" id="50">
                                          <p:stCondLst>
                                            <p:cond delay="0"/>
                                          </p:stCondLst>
                                        </p:cTn>
                                        <p:tgtEl>
                                          <p:spTgt spid="7"/>
                                        </p:tgtEl>
                                        <p:attrNameLst>
                                          <p:attrName>style.visibility</p:attrName>
                                        </p:attrNameLst>
                                      </p:cBhvr>
                                      <p:to>
                                        <p:strVal val="visible"/>
                                      </p:to>
                                    </p:set>
                                    <p:anim calcmode="lin" valueType="num">
                                      <p:cBhvr>
                                        <p:cTn dur="1000" fill="hold" id="51"/>
                                        <p:tgtEl>
                                          <p:spTgt spid="7"/>
                                        </p:tgtEl>
                                        <p:attrNameLst>
                                          <p:attrName>ppt_w</p:attrName>
                                        </p:attrNameLst>
                                      </p:cBhvr>
                                      <p:tavLst>
                                        <p:tav tm="0">
                                          <p:val>
                                            <p:fltVal val="0"/>
                                          </p:val>
                                        </p:tav>
                                        <p:tav tm="100000">
                                          <p:val>
                                            <p:strVal val="#ppt_w"/>
                                          </p:val>
                                        </p:tav>
                                      </p:tavLst>
                                    </p:anim>
                                    <p:anim calcmode="lin" valueType="num">
                                      <p:cBhvr>
                                        <p:cTn dur="1000" fill="hold" id="52"/>
                                        <p:tgtEl>
                                          <p:spTgt spid="7"/>
                                        </p:tgtEl>
                                        <p:attrNameLst>
                                          <p:attrName>ppt_h</p:attrName>
                                        </p:attrNameLst>
                                      </p:cBhvr>
                                      <p:tavLst>
                                        <p:tav tm="0">
                                          <p:val>
                                            <p:fltVal val="0"/>
                                          </p:val>
                                        </p:tav>
                                        <p:tav tm="100000">
                                          <p:val>
                                            <p:strVal val="#ppt_h"/>
                                          </p:val>
                                        </p:tav>
                                      </p:tavLst>
                                    </p:anim>
                                    <p:anim calcmode="lin" valueType="num">
                                      <p:cBhvr>
                                        <p:cTn dur="1000" fill="hold" id="53"/>
                                        <p:tgtEl>
                                          <p:spTgt spid="7"/>
                                        </p:tgtEl>
                                        <p:attrNameLst>
                                          <p:attrName>style.rotation</p:attrName>
                                        </p:attrNameLst>
                                      </p:cBhvr>
                                      <p:tavLst>
                                        <p:tav tm="0">
                                          <p:val>
                                            <p:fltVal val="90"/>
                                          </p:val>
                                        </p:tav>
                                        <p:tav tm="100000">
                                          <p:val>
                                            <p:fltVal val="0"/>
                                          </p:val>
                                        </p:tav>
                                      </p:tavLst>
                                    </p:anim>
                                    <p:animEffect filter="fade" transition="in">
                                      <p:cBhvr>
                                        <p:cTn dur="1000" id="54"/>
                                        <p:tgtEl>
                                          <p:spTgt spid="7"/>
                                        </p:tgtEl>
                                      </p:cBhvr>
                                    </p:animEffect>
                                  </p:childTnLst>
                                </p:cTn>
                              </p:par>
                            </p:childTnLst>
                          </p:cTn>
                        </p:par>
                      </p:childTnLst>
                    </p:cTn>
                  </p:par>
                  <p:par>
                    <p:cTn fill="hold" id="55" nodeType="clickPar">
                      <p:stCondLst>
                        <p:cond delay="indefinite"/>
                      </p:stCondLst>
                      <p:childTnLst>
                        <p:par>
                          <p:cTn fill="hold" id="56" nodeType="afterGroup">
                            <p:stCondLst>
                              <p:cond delay="0"/>
                            </p:stCondLst>
                            <p:childTnLst>
                              <p:par>
                                <p:cTn fill="hold" grpId="0" id="57" nodeType="clickEffect" presetClass="entr" presetID="42" presetSubtype="0">
                                  <p:stCondLst>
                                    <p:cond delay="0"/>
                                  </p:stCondLst>
                                  <p:childTnLst>
                                    <p:set>
                                      <p:cBhvr>
                                        <p:cTn dur="1" fill="hold" id="58">
                                          <p:stCondLst>
                                            <p:cond delay="0"/>
                                          </p:stCondLst>
                                        </p:cTn>
                                        <p:tgtEl>
                                          <p:spTgt spid="43"/>
                                        </p:tgtEl>
                                        <p:attrNameLst>
                                          <p:attrName>style.visibility</p:attrName>
                                        </p:attrNameLst>
                                      </p:cBhvr>
                                      <p:to>
                                        <p:strVal val="visible"/>
                                      </p:to>
                                    </p:set>
                                    <p:animEffect filter="fade" transition="in">
                                      <p:cBhvr>
                                        <p:cTn dur="1000" id="59"/>
                                        <p:tgtEl>
                                          <p:spTgt spid="43"/>
                                        </p:tgtEl>
                                      </p:cBhvr>
                                    </p:animEffect>
                                    <p:anim calcmode="lin" valueType="num">
                                      <p:cBhvr>
                                        <p:cTn dur="1000" fill="hold" id="60"/>
                                        <p:tgtEl>
                                          <p:spTgt spid="43"/>
                                        </p:tgtEl>
                                        <p:attrNameLst>
                                          <p:attrName>ppt_x</p:attrName>
                                        </p:attrNameLst>
                                      </p:cBhvr>
                                      <p:tavLst>
                                        <p:tav tm="0">
                                          <p:val>
                                            <p:strVal val="#ppt_x"/>
                                          </p:val>
                                        </p:tav>
                                        <p:tav tm="100000">
                                          <p:val>
                                            <p:strVal val="#ppt_x"/>
                                          </p:val>
                                        </p:tav>
                                      </p:tavLst>
                                    </p:anim>
                                    <p:anim calcmode="lin" valueType="num">
                                      <p:cBhvr>
                                        <p:cTn dur="1000" fill="hold" id="61"/>
                                        <p:tgtEl>
                                          <p:spTgt spid="43"/>
                                        </p:tgtEl>
                                        <p:attrNameLst>
                                          <p:attrName>ppt_y</p:attrName>
                                        </p:attrNameLst>
                                      </p:cBhvr>
                                      <p:tavLst>
                                        <p:tav tm="0">
                                          <p:val>
                                            <p:strVal val="#ppt_y+.1"/>
                                          </p:val>
                                        </p:tav>
                                        <p:tav tm="100000">
                                          <p:val>
                                            <p:strVal val="#ppt_y"/>
                                          </p:val>
                                        </p:tav>
                                      </p:tavLst>
                                    </p:anim>
                                  </p:childTnLst>
                                </p:cTn>
                              </p:par>
                            </p:childTnLst>
                          </p:cTn>
                        </p:par>
                      </p:childTnLst>
                    </p:cTn>
                  </p:par>
                  <p:par>
                    <p:cTn fill="hold" id="62" nodeType="clickPar">
                      <p:stCondLst>
                        <p:cond delay="indefinite"/>
                      </p:stCondLst>
                      <p:childTnLst>
                        <p:par>
                          <p:cTn fill="hold" id="63" nodeType="afterGroup">
                            <p:stCondLst>
                              <p:cond delay="0"/>
                            </p:stCondLst>
                            <p:childTnLst>
                              <p:par>
                                <p:cTn fill="hold" grpId="0" id="64" nodeType="clickEffect" presetClass="entr" presetID="42" presetSubtype="0">
                                  <p:stCondLst>
                                    <p:cond delay="0"/>
                                  </p:stCondLst>
                                  <p:childTnLst>
                                    <p:set>
                                      <p:cBhvr>
                                        <p:cTn dur="1" fill="hold" id="65">
                                          <p:stCondLst>
                                            <p:cond delay="0"/>
                                          </p:stCondLst>
                                        </p:cTn>
                                        <p:tgtEl>
                                          <p:spTgt spid="49"/>
                                        </p:tgtEl>
                                        <p:attrNameLst>
                                          <p:attrName>style.visibility</p:attrName>
                                        </p:attrNameLst>
                                      </p:cBhvr>
                                      <p:to>
                                        <p:strVal val="visible"/>
                                      </p:to>
                                    </p:set>
                                    <p:animEffect filter="fade" transition="in">
                                      <p:cBhvr>
                                        <p:cTn dur="1000" id="66"/>
                                        <p:tgtEl>
                                          <p:spTgt spid="49"/>
                                        </p:tgtEl>
                                      </p:cBhvr>
                                    </p:animEffect>
                                    <p:anim calcmode="lin" valueType="num">
                                      <p:cBhvr>
                                        <p:cTn dur="1000" fill="hold" id="67"/>
                                        <p:tgtEl>
                                          <p:spTgt spid="49"/>
                                        </p:tgtEl>
                                        <p:attrNameLst>
                                          <p:attrName>ppt_x</p:attrName>
                                        </p:attrNameLst>
                                      </p:cBhvr>
                                      <p:tavLst>
                                        <p:tav tm="0">
                                          <p:val>
                                            <p:strVal val="#ppt_x"/>
                                          </p:val>
                                        </p:tav>
                                        <p:tav tm="100000">
                                          <p:val>
                                            <p:strVal val="#ppt_x"/>
                                          </p:val>
                                        </p:tav>
                                      </p:tavLst>
                                    </p:anim>
                                    <p:anim calcmode="lin" valueType="num">
                                      <p:cBhvr>
                                        <p:cTn dur="1000" fill="hold" id="68"/>
                                        <p:tgtEl>
                                          <p:spTgt spid="49"/>
                                        </p:tgtEl>
                                        <p:attrNameLst>
                                          <p:attrName>ppt_y</p:attrName>
                                        </p:attrNameLst>
                                      </p:cBhvr>
                                      <p:tavLst>
                                        <p:tav tm="0">
                                          <p:val>
                                            <p:strVal val="#ppt_y+.1"/>
                                          </p:val>
                                        </p:tav>
                                        <p:tav tm="100000">
                                          <p:val>
                                            <p:strVal val="#ppt_y"/>
                                          </p:val>
                                        </p:tav>
                                      </p:tavLst>
                                    </p:anim>
                                  </p:childTnLst>
                                </p:cTn>
                              </p:par>
                            </p:childTnLst>
                          </p:cTn>
                        </p:par>
                      </p:childTnLst>
                    </p:cTn>
                  </p:par>
                  <p:par>
                    <p:cTn fill="hold" id="69" nodeType="clickPar">
                      <p:stCondLst>
                        <p:cond delay="indefinite"/>
                      </p:stCondLst>
                      <p:childTnLst>
                        <p:par>
                          <p:cTn fill="hold" id="70" nodeType="afterGroup">
                            <p:stCondLst>
                              <p:cond delay="0"/>
                            </p:stCondLst>
                            <p:childTnLst>
                              <p:par>
                                <p:cTn fill="hold" grpId="0" id="71" nodeType="clickEffect" presetClass="entr" presetID="42" presetSubtype="0">
                                  <p:stCondLst>
                                    <p:cond delay="0"/>
                                  </p:stCondLst>
                                  <p:childTnLst>
                                    <p:set>
                                      <p:cBhvr>
                                        <p:cTn dur="1" fill="hold" id="72">
                                          <p:stCondLst>
                                            <p:cond delay="0"/>
                                          </p:stCondLst>
                                        </p:cTn>
                                        <p:tgtEl>
                                          <p:spTgt spid="51"/>
                                        </p:tgtEl>
                                        <p:attrNameLst>
                                          <p:attrName>style.visibility</p:attrName>
                                        </p:attrNameLst>
                                      </p:cBhvr>
                                      <p:to>
                                        <p:strVal val="visible"/>
                                      </p:to>
                                    </p:set>
                                    <p:animEffect filter="fade" transition="in">
                                      <p:cBhvr>
                                        <p:cTn dur="1000" id="73"/>
                                        <p:tgtEl>
                                          <p:spTgt spid="51"/>
                                        </p:tgtEl>
                                      </p:cBhvr>
                                    </p:animEffect>
                                    <p:anim calcmode="lin" valueType="num">
                                      <p:cBhvr>
                                        <p:cTn dur="1000" fill="hold" id="74"/>
                                        <p:tgtEl>
                                          <p:spTgt spid="51"/>
                                        </p:tgtEl>
                                        <p:attrNameLst>
                                          <p:attrName>ppt_x</p:attrName>
                                        </p:attrNameLst>
                                      </p:cBhvr>
                                      <p:tavLst>
                                        <p:tav tm="0">
                                          <p:val>
                                            <p:strVal val="#ppt_x"/>
                                          </p:val>
                                        </p:tav>
                                        <p:tav tm="100000">
                                          <p:val>
                                            <p:strVal val="#ppt_x"/>
                                          </p:val>
                                        </p:tav>
                                      </p:tavLst>
                                    </p:anim>
                                    <p:anim calcmode="lin" valueType="num">
                                      <p:cBhvr>
                                        <p:cTn dur="1000" fill="hold" id="75"/>
                                        <p:tgtEl>
                                          <p:spTgt spid="51"/>
                                        </p:tgtEl>
                                        <p:attrNameLst>
                                          <p:attrName>ppt_y</p:attrName>
                                        </p:attrNameLst>
                                      </p:cBhvr>
                                      <p:tavLst>
                                        <p:tav tm="0">
                                          <p:val>
                                            <p:strVal val="#ppt_y+.1"/>
                                          </p:val>
                                        </p:tav>
                                        <p:tav tm="100000">
                                          <p:val>
                                            <p:strVal val="#ppt_y"/>
                                          </p:val>
                                        </p:tav>
                                      </p:tavLst>
                                    </p:anim>
                                  </p:childTnLst>
                                </p:cTn>
                              </p:par>
                            </p:childTnLst>
                          </p:cTn>
                        </p:par>
                      </p:childTnLst>
                    </p:cTn>
                  </p:par>
                  <p:par>
                    <p:cTn fill="hold" id="76" nodeType="clickPar">
                      <p:stCondLst>
                        <p:cond delay="indefinite"/>
                      </p:stCondLst>
                      <p:childTnLst>
                        <p:par>
                          <p:cTn fill="hold" id="77" nodeType="afterGroup">
                            <p:stCondLst>
                              <p:cond delay="0"/>
                            </p:stCondLst>
                            <p:childTnLst>
                              <p:par>
                                <p:cTn fill="hold" grpId="0" id="78" nodeType="clickEffect" presetClass="entr" presetID="42" presetSubtype="0">
                                  <p:stCondLst>
                                    <p:cond delay="0"/>
                                  </p:stCondLst>
                                  <p:childTnLst>
                                    <p:set>
                                      <p:cBhvr>
                                        <p:cTn dur="1" fill="hold" id="79">
                                          <p:stCondLst>
                                            <p:cond delay="0"/>
                                          </p:stCondLst>
                                        </p:cTn>
                                        <p:tgtEl>
                                          <p:spTgt spid="59"/>
                                        </p:tgtEl>
                                        <p:attrNameLst>
                                          <p:attrName>style.visibility</p:attrName>
                                        </p:attrNameLst>
                                      </p:cBhvr>
                                      <p:to>
                                        <p:strVal val="visible"/>
                                      </p:to>
                                    </p:set>
                                    <p:animEffect filter="fade" transition="in">
                                      <p:cBhvr>
                                        <p:cTn dur="1000" id="80"/>
                                        <p:tgtEl>
                                          <p:spTgt spid="59"/>
                                        </p:tgtEl>
                                      </p:cBhvr>
                                    </p:animEffect>
                                    <p:anim calcmode="lin" valueType="num">
                                      <p:cBhvr>
                                        <p:cTn dur="1000" fill="hold" id="81"/>
                                        <p:tgtEl>
                                          <p:spTgt spid="59"/>
                                        </p:tgtEl>
                                        <p:attrNameLst>
                                          <p:attrName>ppt_x</p:attrName>
                                        </p:attrNameLst>
                                      </p:cBhvr>
                                      <p:tavLst>
                                        <p:tav tm="0">
                                          <p:val>
                                            <p:strVal val="#ppt_x"/>
                                          </p:val>
                                        </p:tav>
                                        <p:tav tm="100000">
                                          <p:val>
                                            <p:strVal val="#ppt_x"/>
                                          </p:val>
                                        </p:tav>
                                      </p:tavLst>
                                    </p:anim>
                                    <p:anim calcmode="lin" valueType="num">
                                      <p:cBhvr>
                                        <p:cTn dur="1000" fill="hold" id="82"/>
                                        <p:tgtEl>
                                          <p:spTgt spid="59"/>
                                        </p:tgtEl>
                                        <p:attrNameLst>
                                          <p:attrName>ppt_y</p:attrName>
                                        </p:attrNameLst>
                                      </p:cBhvr>
                                      <p:tavLst>
                                        <p:tav tm="0">
                                          <p:val>
                                            <p:strVal val="#ppt_y+.1"/>
                                          </p:val>
                                        </p:tav>
                                        <p:tav tm="100000">
                                          <p:val>
                                            <p:strVal val="#ppt_y"/>
                                          </p:val>
                                        </p:tav>
                                      </p:tavLst>
                                    </p:anim>
                                  </p:childTnLst>
                                </p:cTn>
                              </p:par>
                            </p:childTnLst>
                          </p:cTn>
                        </p:par>
                      </p:childTnLst>
                    </p:cTn>
                  </p:par>
                  <p:par>
                    <p:cTn fill="hold" id="83" nodeType="clickPar">
                      <p:stCondLst>
                        <p:cond delay="indefinite"/>
                      </p:stCondLst>
                      <p:childTnLst>
                        <p:par>
                          <p:cTn fill="hold" id="84" nodeType="afterGroup">
                            <p:stCondLst>
                              <p:cond delay="0"/>
                            </p:stCondLst>
                            <p:childTnLst>
                              <p:par>
                                <p:cTn fill="hold" id="85" nodeType="clickEffect" presetClass="entr" presetID="10" presetSubtype="0">
                                  <p:stCondLst>
                                    <p:cond delay="0"/>
                                  </p:stCondLst>
                                  <p:childTnLst>
                                    <p:set>
                                      <p:cBhvr>
                                        <p:cTn dur="1" fill="hold" id="86">
                                          <p:stCondLst>
                                            <p:cond delay="0"/>
                                          </p:stCondLst>
                                        </p:cTn>
                                        <p:tgtEl>
                                          <p:spTgt spid="47"/>
                                        </p:tgtEl>
                                        <p:attrNameLst>
                                          <p:attrName>style.visibility</p:attrName>
                                        </p:attrNameLst>
                                      </p:cBhvr>
                                      <p:to>
                                        <p:strVal val="visible"/>
                                      </p:to>
                                    </p:set>
                                    <p:animEffect filter="fade" transition="in">
                                      <p:cBhvr>
                                        <p:cTn dur="500" id="87"/>
                                        <p:tgtEl>
                                          <p:spTgt spid="47"/>
                                        </p:tgtEl>
                                      </p:cBhvr>
                                    </p:animEffect>
                                  </p:childTnLst>
                                </p:cTn>
                              </p:par>
                              <p:par>
                                <p:cTn fill="hold" id="88" nodeType="withEffect" presetClass="entr" presetID="10" presetSubtype="0">
                                  <p:stCondLst>
                                    <p:cond delay="0"/>
                                  </p:stCondLst>
                                  <p:childTnLst>
                                    <p:set>
                                      <p:cBhvr>
                                        <p:cTn dur="1" fill="hold" id="89">
                                          <p:stCondLst>
                                            <p:cond delay="0"/>
                                          </p:stCondLst>
                                        </p:cTn>
                                        <p:tgtEl>
                                          <p:spTgt spid="11"/>
                                        </p:tgtEl>
                                        <p:attrNameLst>
                                          <p:attrName>style.visibility</p:attrName>
                                        </p:attrNameLst>
                                      </p:cBhvr>
                                      <p:to>
                                        <p:strVal val="visible"/>
                                      </p:to>
                                    </p:set>
                                    <p:animEffect filter="fade" transition="in">
                                      <p:cBhvr>
                                        <p:cTn dur="500" id="90"/>
                                        <p:tgtEl>
                                          <p:spTgt spid="11"/>
                                        </p:tgtEl>
                                      </p:cBhvr>
                                    </p:animEffect>
                                  </p:childTnLst>
                                </p:cTn>
                              </p:par>
                              <p:par>
                                <p:cTn fill="hold" id="91" nodeType="withEffect" presetClass="entr" presetID="10" presetSubtype="0">
                                  <p:stCondLst>
                                    <p:cond delay="0"/>
                                  </p:stCondLst>
                                  <p:childTnLst>
                                    <p:set>
                                      <p:cBhvr>
                                        <p:cTn dur="1" fill="hold" id="92">
                                          <p:stCondLst>
                                            <p:cond delay="0"/>
                                          </p:stCondLst>
                                        </p:cTn>
                                        <p:tgtEl>
                                          <p:spTgt spid="13"/>
                                        </p:tgtEl>
                                        <p:attrNameLst>
                                          <p:attrName>style.visibility</p:attrName>
                                        </p:attrNameLst>
                                      </p:cBhvr>
                                      <p:to>
                                        <p:strVal val="visible"/>
                                      </p:to>
                                    </p:set>
                                    <p:animEffect filter="fade" transition="in">
                                      <p:cBhvr>
                                        <p:cTn dur="500" id="93"/>
                                        <p:tgtEl>
                                          <p:spTgt spid="13"/>
                                        </p:tgtEl>
                                      </p:cBhvr>
                                    </p:animEffect>
                                  </p:childTnLst>
                                </p:cTn>
                              </p:par>
                              <p:par>
                                <p:cTn fill="hold" id="94" nodeType="withEffect" presetClass="entr" presetID="10" presetSubtype="0">
                                  <p:stCondLst>
                                    <p:cond delay="0"/>
                                  </p:stCondLst>
                                  <p:childTnLst>
                                    <p:set>
                                      <p:cBhvr>
                                        <p:cTn dur="1" fill="hold" id="95">
                                          <p:stCondLst>
                                            <p:cond delay="0"/>
                                          </p:stCondLst>
                                        </p:cTn>
                                        <p:tgtEl>
                                          <p:spTgt spid="57"/>
                                        </p:tgtEl>
                                        <p:attrNameLst>
                                          <p:attrName>style.visibility</p:attrName>
                                        </p:attrNameLst>
                                      </p:cBhvr>
                                      <p:to>
                                        <p:strVal val="visible"/>
                                      </p:to>
                                    </p:set>
                                    <p:animEffect filter="fade" transition="in">
                                      <p:cBhvr>
                                        <p:cTn dur="500" id="96"/>
                                        <p:tgtEl>
                                          <p:spTgt spid="5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3"/>
      <p:bldP grpId="0" spid="49"/>
      <p:bldP grpId="0" spid="51"/>
      <p:bldP grpId="0" spid="59"/>
      <p:bldP grpId="0" spid="52"/>
      <p:bldP grpId="0" spid="68"/>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9" name="îṡlídé">
            <a:extLst>
              <a:ext uri="{FF2B5EF4-FFF2-40B4-BE49-F238E27FC236}">
                <a16:creationId xmlns:a16="http://schemas.microsoft.com/office/drawing/2014/main" id="{D7AC5E9A-D24E-4352-9ED0-9626EB135EFA}"/>
              </a:ext>
            </a:extLst>
          </p:cNvPr>
          <p:cNvSpPr/>
          <p:nvPr/>
        </p:nvSpPr>
        <p:spPr>
          <a:xfrm>
            <a:off x="10888345" y="6303645"/>
            <a:ext cx="76200" cy="76835"/>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Autofit/>
          </a:bodyPr>
          <a:lstStyle/>
          <a:p>
            <a:pPr algn="ctr" lvl="0"/>
            <a:endParaRPr altLang="en-US" lang="zh-CN">
              <a:solidFill>
                <a:srgbClr val="C00000"/>
              </a:solidFill>
              <a:cs typeface="+mn-ea"/>
              <a:sym typeface="+mn-lt"/>
            </a:endParaRPr>
          </a:p>
        </p:txBody>
      </p:sp>
      <p:sp>
        <p:nvSpPr>
          <p:cNvPr id="10" name="ïṩļïḑè">
            <a:extLst>
              <a:ext uri="{FF2B5EF4-FFF2-40B4-BE49-F238E27FC236}">
                <a16:creationId xmlns:a16="http://schemas.microsoft.com/office/drawing/2014/main" id="{7A14F995-8D54-40E1-8F1F-7AF22D1C5980}"/>
              </a:ext>
            </a:extLst>
          </p:cNvPr>
          <p:cNvSpPr/>
          <p:nvPr/>
        </p:nvSpPr>
        <p:spPr>
          <a:xfrm>
            <a:off x="11016615" y="6303645"/>
            <a:ext cx="76200" cy="76835"/>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Autofit/>
          </a:bodyPr>
          <a:lstStyle/>
          <a:p>
            <a:pPr algn="ctr" lvl="0"/>
            <a:endParaRPr altLang="en-US" lang="zh-CN">
              <a:solidFill>
                <a:srgbClr val="C00000"/>
              </a:solidFill>
              <a:cs typeface="+mn-ea"/>
              <a:sym typeface="+mn-lt"/>
            </a:endParaRPr>
          </a:p>
        </p:txBody>
      </p:sp>
      <p:sp>
        <p:nvSpPr>
          <p:cNvPr id="11" name="ïšḷîḓê">
            <a:extLst>
              <a:ext uri="{FF2B5EF4-FFF2-40B4-BE49-F238E27FC236}">
                <a16:creationId xmlns:a16="http://schemas.microsoft.com/office/drawing/2014/main" id="{15E37554-F9BC-4F6A-B696-2A1131C44018}"/>
              </a:ext>
            </a:extLst>
          </p:cNvPr>
          <p:cNvSpPr/>
          <p:nvPr/>
        </p:nvSpPr>
        <p:spPr>
          <a:xfrm>
            <a:off x="11146155" y="6303645"/>
            <a:ext cx="76200" cy="7683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Autofit/>
          </a:bodyPr>
          <a:lstStyle/>
          <a:p>
            <a:pPr algn="ctr" lvl="0"/>
            <a:endParaRPr altLang="en-US" lang="zh-CN">
              <a:solidFill>
                <a:srgbClr val="C00000"/>
              </a:solidFill>
              <a:cs typeface="+mn-ea"/>
              <a:sym typeface="+mn-lt"/>
            </a:endParaRPr>
          </a:p>
        </p:txBody>
      </p:sp>
      <p:sp>
        <p:nvSpPr>
          <p:cNvPr id="12" name="iṧ1iḍê">
            <a:extLst>
              <a:ext uri="{FF2B5EF4-FFF2-40B4-BE49-F238E27FC236}">
                <a16:creationId xmlns:a16="http://schemas.microsoft.com/office/drawing/2014/main" id="{B0B20748-E2BF-431C-86DB-98F7519D3830}"/>
              </a:ext>
            </a:extLst>
          </p:cNvPr>
          <p:cNvSpPr/>
          <p:nvPr/>
        </p:nvSpPr>
        <p:spPr>
          <a:xfrm>
            <a:off x="11282680" y="6303645"/>
            <a:ext cx="76200" cy="76835"/>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Autofit/>
          </a:bodyPr>
          <a:lstStyle/>
          <a:p>
            <a:pPr algn="ctr" lvl="0"/>
            <a:endParaRPr altLang="en-US" lang="zh-CN">
              <a:solidFill>
                <a:srgbClr val="C00000"/>
              </a:solidFill>
              <a:cs typeface="+mn-ea"/>
              <a:sym typeface="+mn-lt"/>
            </a:endParaRPr>
          </a:p>
        </p:txBody>
      </p:sp>
      <p:sp>
        <p:nvSpPr>
          <p:cNvPr id="13" name="ïSļíďé">
            <a:extLst>
              <a:ext uri="{FF2B5EF4-FFF2-40B4-BE49-F238E27FC236}">
                <a16:creationId xmlns:a16="http://schemas.microsoft.com/office/drawing/2014/main" id="{54123DB8-C976-4C47-AF01-6F0BC9683384}"/>
              </a:ext>
            </a:extLst>
          </p:cNvPr>
          <p:cNvSpPr/>
          <p:nvPr/>
        </p:nvSpPr>
        <p:spPr>
          <a:xfrm>
            <a:off x="1317984" y="1440469"/>
            <a:ext cx="9698631" cy="1371600"/>
          </a:xfrm>
          <a:prstGeom prst="rect">
            <a:avLst/>
          </a:prstGeom>
          <a:solidFill>
            <a:srgbClr val="5D5D5D"/>
          </a:solidFill>
          <a:ln>
            <a:noFill/>
          </a:ln>
        </p:spPr>
        <p:txBody>
          <a:bodyPr anchor="ctr"/>
          <a:lstStyle/>
          <a:p>
            <a:pPr algn="ctr" defTabSz="913765" lvl="0">
              <a:buSzPct val="25000"/>
              <a:defRPr/>
            </a:pPr>
            <a:r>
              <a:rPr altLang="zh-CN" b="1" cap="all" lang="en-US" sz="2800">
                <a:solidFill>
                  <a:srgbClr val="1A2C2B"/>
                </a:solidFill>
                <a:cs typeface="+mn-ea"/>
                <a:sym typeface="+mn-lt"/>
              </a:rPr>
              <a:t> </a:t>
            </a:r>
          </a:p>
        </p:txBody>
      </p:sp>
      <p:sp>
        <p:nvSpPr>
          <p:cNvPr id="14" name="文本框 13">
            <a:extLst>
              <a:ext uri="{FF2B5EF4-FFF2-40B4-BE49-F238E27FC236}">
                <a16:creationId xmlns:a16="http://schemas.microsoft.com/office/drawing/2014/main" id="{2C4C2686-E10C-4F7A-A87A-7212825145ED}"/>
              </a:ext>
            </a:extLst>
          </p:cNvPr>
          <p:cNvSpPr txBox="1"/>
          <p:nvPr/>
        </p:nvSpPr>
        <p:spPr>
          <a:xfrm>
            <a:off x="1684329" y="1702079"/>
            <a:ext cx="9115298" cy="822960"/>
          </a:xfrm>
          <a:prstGeom prst="rect">
            <a:avLst/>
          </a:prstGeom>
          <a:noFill/>
        </p:spPr>
        <p:txBody>
          <a:bodyPr rtlCol="0" wrap="square">
            <a:spAutoFit/>
          </a:bodyPr>
          <a:lstStyle/>
          <a:p>
            <a:pPr>
              <a:lnSpc>
                <a:spcPct val="150000"/>
              </a:lnSpc>
            </a:pPr>
            <a:r>
              <a:rPr altLang="en-US" lang="zh-CN" sz="1600">
                <a:solidFill>
                  <a:schemeClr val="bg1"/>
                </a:solidFill>
                <a:cs typeface="+mn-ea"/>
                <a:sym typeface="+mn-lt"/>
              </a:rPr>
              <a:t>出于质量需要，制药业、食品加工业、餐饮业等行业为了保证药品、食品卫生，要求员工穿工作服、戴卫生口罩，而微电子、精密仪器等行业则为了保证产品的精度对工作环境(包括着装)有严格的规定。</a:t>
            </a:r>
          </a:p>
        </p:txBody>
      </p:sp>
      <p:grpSp>
        <p:nvGrpSpPr>
          <p:cNvPr id="8" name="组合 7">
            <a:extLst>
              <a:ext uri="{FF2B5EF4-FFF2-40B4-BE49-F238E27FC236}">
                <a16:creationId xmlns:a16="http://schemas.microsoft.com/office/drawing/2014/main" id="{45E3E4A7-0D3E-4B56-A40C-AC657198A42D}"/>
              </a:ext>
            </a:extLst>
          </p:cNvPr>
          <p:cNvGrpSpPr/>
          <p:nvPr/>
        </p:nvGrpSpPr>
        <p:grpSpPr>
          <a:xfrm>
            <a:off x="7156578" y="3429000"/>
            <a:ext cx="1439108" cy="1859303"/>
            <a:chOff x="4375713" y="3222874"/>
            <a:chExt cx="1439108" cy="1669365"/>
          </a:xfrm>
        </p:grpSpPr>
        <p:sp>
          <p:nvSpPr>
            <p:cNvPr id="42" name="六边形 41">
              <a:extLst>
                <a:ext uri="{FF2B5EF4-FFF2-40B4-BE49-F238E27FC236}">
                  <a16:creationId xmlns:a16="http://schemas.microsoft.com/office/drawing/2014/main" id="{20734680-0171-4BB1-98DD-D5CE56F5AA3E}"/>
                </a:ext>
              </a:extLst>
            </p:cNvPr>
            <p:cNvSpPr/>
            <p:nvPr/>
          </p:nvSpPr>
          <p:spPr>
            <a:xfrm rot="5400000">
              <a:off x="4260584" y="3338003"/>
              <a:ext cx="1669365" cy="1439108"/>
            </a:xfrm>
            <a:prstGeom prst="hexagon">
              <a:avLst>
                <a:gd fmla="val 0" name="adj"/>
                <a:gd fmla="val 115470" name="vf"/>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文本框 20">
              <a:extLst>
                <a:ext uri="{FF2B5EF4-FFF2-40B4-BE49-F238E27FC236}">
                  <a16:creationId xmlns:a16="http://schemas.microsoft.com/office/drawing/2014/main" id="{F8CFE77F-8E0B-4600-9A74-8F614370E7AB}"/>
                </a:ext>
              </a:extLst>
            </p:cNvPr>
            <p:cNvSpPr txBox="1"/>
            <p:nvPr/>
          </p:nvSpPr>
          <p:spPr>
            <a:xfrm>
              <a:off x="4477558" y="3775080"/>
              <a:ext cx="1243827" cy="629425"/>
            </a:xfrm>
            <a:prstGeom prst="rect">
              <a:avLst/>
            </a:prstGeom>
            <a:noFill/>
          </p:spPr>
          <p:txBody>
            <a:bodyPr rtlCol="0" wrap="square">
              <a:spAutoFit/>
            </a:bodyPr>
            <a:lstStyle/>
            <a:p>
              <a:pPr algn="ctr"/>
              <a:r>
                <a:rPr altLang="en-US" b="1" lang="zh-CN" sz="2000">
                  <a:solidFill>
                    <a:schemeClr val="bg1"/>
                  </a:solidFill>
                  <a:cs typeface="+mn-ea"/>
                  <a:sym typeface="+mn-lt"/>
                </a:rPr>
                <a:t>员工的道德规范</a:t>
              </a:r>
            </a:p>
          </p:txBody>
        </p:sp>
      </p:grpSp>
      <p:grpSp>
        <p:nvGrpSpPr>
          <p:cNvPr id="44" name="组合 43">
            <a:extLst>
              <a:ext uri="{FF2B5EF4-FFF2-40B4-BE49-F238E27FC236}">
                <a16:creationId xmlns:a16="http://schemas.microsoft.com/office/drawing/2014/main" id="{2E4A9B0D-1650-4744-A1E3-097C23D3C37D}"/>
              </a:ext>
            </a:extLst>
          </p:cNvPr>
          <p:cNvGrpSpPr/>
          <p:nvPr/>
        </p:nvGrpSpPr>
        <p:grpSpPr>
          <a:xfrm>
            <a:off x="9328514" y="3421213"/>
            <a:ext cx="1439108" cy="1859303"/>
            <a:chOff x="7331170" y="3222875"/>
            <a:chExt cx="1439108" cy="1669365"/>
          </a:xfrm>
        </p:grpSpPr>
        <p:sp>
          <p:nvSpPr>
            <p:cNvPr id="43" name="六边形 42">
              <a:extLst>
                <a:ext uri="{FF2B5EF4-FFF2-40B4-BE49-F238E27FC236}">
                  <a16:creationId xmlns:a16="http://schemas.microsoft.com/office/drawing/2014/main" id="{E2E0CBE1-625D-46C6-BCFF-6921BB92181F}"/>
                </a:ext>
              </a:extLst>
            </p:cNvPr>
            <p:cNvSpPr/>
            <p:nvPr/>
          </p:nvSpPr>
          <p:spPr>
            <a:xfrm rot="5400000">
              <a:off x="7216041" y="3338004"/>
              <a:ext cx="1669365" cy="1439108"/>
            </a:xfrm>
            <a:prstGeom prst="hexagon">
              <a:avLst>
                <a:gd fmla="val 0" name="adj"/>
                <a:gd fmla="val 115470" name="vf"/>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文本框 26">
              <a:extLst>
                <a:ext uri="{FF2B5EF4-FFF2-40B4-BE49-F238E27FC236}">
                  <a16:creationId xmlns:a16="http://schemas.microsoft.com/office/drawing/2014/main" id="{0E7DDE3C-8A83-465A-896C-CDD3D198F4A8}"/>
                </a:ext>
              </a:extLst>
            </p:cNvPr>
            <p:cNvSpPr txBox="1"/>
            <p:nvPr/>
          </p:nvSpPr>
          <p:spPr>
            <a:xfrm>
              <a:off x="7565715" y="3703611"/>
              <a:ext cx="970016" cy="629425"/>
            </a:xfrm>
            <a:prstGeom prst="rect">
              <a:avLst/>
            </a:prstGeom>
            <a:noFill/>
          </p:spPr>
          <p:txBody>
            <a:bodyPr rtlCol="0" wrap="square">
              <a:spAutoFit/>
            </a:bodyPr>
            <a:lstStyle/>
            <a:p>
              <a:pPr algn="ctr"/>
              <a:r>
                <a:rPr altLang="en-US" b="1" lang="zh-CN" sz="2000">
                  <a:solidFill>
                    <a:schemeClr val="bg1"/>
                  </a:solidFill>
                  <a:cs typeface="+mn-ea"/>
                  <a:sym typeface="+mn-lt"/>
                </a:rPr>
                <a:t>休假请假制度</a:t>
              </a:r>
            </a:p>
          </p:txBody>
        </p:sp>
      </p:grpSp>
      <p:grpSp>
        <p:nvGrpSpPr>
          <p:cNvPr id="7" name="组合 6">
            <a:extLst>
              <a:ext uri="{FF2B5EF4-FFF2-40B4-BE49-F238E27FC236}">
                <a16:creationId xmlns:a16="http://schemas.microsoft.com/office/drawing/2014/main" id="{BF984F2D-B73A-4837-B529-C03136FB1F4D}"/>
              </a:ext>
            </a:extLst>
          </p:cNvPr>
          <p:cNvGrpSpPr/>
          <p:nvPr/>
        </p:nvGrpSpPr>
        <p:grpSpPr>
          <a:xfrm>
            <a:off x="4984641" y="3429000"/>
            <a:ext cx="1439108" cy="1859303"/>
            <a:chOff x="1677507" y="3222873"/>
            <a:chExt cx="1439108" cy="1669365"/>
          </a:xfrm>
        </p:grpSpPr>
        <p:sp>
          <p:nvSpPr>
            <p:cNvPr id="3" name="六边形 2">
              <a:extLst>
                <a:ext uri="{FF2B5EF4-FFF2-40B4-BE49-F238E27FC236}">
                  <a16:creationId xmlns:a16="http://schemas.microsoft.com/office/drawing/2014/main" id="{E7C3CBA4-06F4-4E39-9234-FAE57466A357}"/>
                </a:ext>
              </a:extLst>
            </p:cNvPr>
            <p:cNvSpPr/>
            <p:nvPr/>
          </p:nvSpPr>
          <p:spPr>
            <a:xfrm rot="5400000">
              <a:off x="1562378" y="3338002"/>
              <a:ext cx="1669365" cy="1439108"/>
            </a:xfrm>
            <a:prstGeom prst="hexagon">
              <a:avLst>
                <a:gd fmla="val 0" name="adj"/>
                <a:gd fmla="val 115470" name="vf"/>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矩形 5">
              <a:extLst>
                <a:ext uri="{FF2B5EF4-FFF2-40B4-BE49-F238E27FC236}">
                  <a16:creationId xmlns:a16="http://schemas.microsoft.com/office/drawing/2014/main" id="{FC868EE3-8634-47B9-9E4B-CB1432377029}"/>
                </a:ext>
              </a:extLst>
            </p:cNvPr>
            <p:cNvSpPr/>
            <p:nvPr/>
          </p:nvSpPr>
          <p:spPr>
            <a:xfrm>
              <a:off x="1764987" y="3784567"/>
              <a:ext cx="1198880" cy="492593"/>
            </a:xfrm>
            <a:prstGeom prst="rect">
              <a:avLst/>
            </a:prstGeom>
          </p:spPr>
          <p:txBody>
            <a:bodyPr wrap="none">
              <a:spAutoFit/>
            </a:bodyPr>
            <a:lstStyle/>
            <a:p>
              <a:pPr>
                <a:lnSpc>
                  <a:spcPct val="150000"/>
                </a:lnSpc>
              </a:pPr>
              <a:r>
                <a:rPr altLang="en-US" b="1" lang="zh-CN" sz="2000">
                  <a:solidFill>
                    <a:schemeClr val="bg1"/>
                  </a:solidFill>
                  <a:cs typeface="+mn-ea"/>
                  <a:sym typeface="+mn-lt"/>
                </a:rPr>
                <a:t>仪容仪表</a:t>
              </a:r>
            </a:p>
          </p:txBody>
        </p:sp>
      </p:grpSp>
      <p:pic>
        <p:nvPicPr>
          <p:cNvPr id="45" name="图片 44">
            <a:extLst>
              <a:ext uri="{FF2B5EF4-FFF2-40B4-BE49-F238E27FC236}">
                <a16:creationId xmlns:a16="http://schemas.microsoft.com/office/drawing/2014/main" id="{F76090E8-D62D-4ACF-A588-BFA20CBE3CEB}"/>
              </a:ext>
            </a:extLst>
          </p:cNvPr>
          <p:cNvPicPr>
            <a:picLocks noChangeAspect="1"/>
          </p:cNvPicPr>
          <p:nvPr/>
        </p:nvPicPr>
        <p:blipFill>
          <a:blip r:embed="rId2"/>
          <a:stretch>
            <a:fillRect/>
          </a:stretch>
        </p:blipFill>
        <p:spPr>
          <a:xfrm>
            <a:off x="1415214" y="3408982"/>
            <a:ext cx="2836600" cy="1879321"/>
          </a:xfrm>
          <a:prstGeom prst="rect">
            <a:avLst/>
          </a:prstGeom>
        </p:spPr>
      </p:pic>
      <p:sp>
        <p:nvSpPr>
          <p:cNvPr id="57" name="文本框 56">
            <a:extLst>
              <a:ext uri="{FF2B5EF4-FFF2-40B4-BE49-F238E27FC236}">
                <a16:creationId xmlns:a16="http://schemas.microsoft.com/office/drawing/2014/main" id="{B7C84487-CAE2-4604-A73B-7ADC07581AC6}"/>
              </a:ext>
            </a:extLst>
          </p:cNvPr>
          <p:cNvSpPr txBox="1"/>
          <p:nvPr/>
        </p:nvSpPr>
        <p:spPr>
          <a:xfrm>
            <a:off x="1542159" y="491490"/>
            <a:ext cx="2596931" cy="518160"/>
          </a:xfrm>
          <a:prstGeom prst="rect">
            <a:avLst/>
          </a:prstGeom>
          <a:noFill/>
          <a:ln>
            <a:noFill/>
          </a:ln>
        </p:spPr>
        <p:txBody>
          <a:bodyPr rtlCol="0" wrap="square">
            <a:spAutoFit/>
          </a:bodyPr>
          <a:lstStyle/>
          <a:p>
            <a:pPr algn="dist"/>
            <a:r>
              <a:rPr altLang="en-US" b="1" lang="zh-CN" sz="2800">
                <a:solidFill>
                  <a:srgbClr val="C00000"/>
                </a:solidFill>
                <a:cs typeface="+mn-ea"/>
                <a:sym typeface="+mn-lt"/>
              </a:rPr>
              <a:t>员工安全守则</a:t>
            </a:r>
          </a:p>
        </p:txBody>
      </p:sp>
      <p:grpSp>
        <p:nvGrpSpPr>
          <p:cNvPr id="58" name="组合 57">
            <a:extLst>
              <a:ext uri="{FF2B5EF4-FFF2-40B4-BE49-F238E27FC236}">
                <a16:creationId xmlns:a16="http://schemas.microsoft.com/office/drawing/2014/main" id="{0C43BEF3-DF62-41F1-B29A-5119A35D51A5}"/>
              </a:ext>
            </a:extLst>
          </p:cNvPr>
          <p:cNvGrpSpPr/>
          <p:nvPr/>
        </p:nvGrpSpPr>
        <p:grpSpPr>
          <a:xfrm>
            <a:off x="847425" y="597201"/>
            <a:ext cx="567789" cy="234124"/>
            <a:chOff x="3643407" y="798627"/>
            <a:chExt cx="567789" cy="234124"/>
          </a:xfrm>
          <a:solidFill>
            <a:srgbClr val="C00000"/>
          </a:solidFill>
        </p:grpSpPr>
        <p:grpSp>
          <p:nvGrpSpPr>
            <p:cNvPr id="59" name="íṡļíḍe">
              <a:extLst>
                <a:ext uri="{FF2B5EF4-FFF2-40B4-BE49-F238E27FC236}">
                  <a16:creationId xmlns:a16="http://schemas.microsoft.com/office/drawing/2014/main" id="{8A4DF6A9-FB99-431D-A95E-2FBA8DD597D8}"/>
                </a:ext>
              </a:extLst>
            </p:cNvPr>
            <p:cNvGrpSpPr/>
            <p:nvPr/>
          </p:nvGrpSpPr>
          <p:grpSpPr>
            <a:xfrm>
              <a:off x="3643407" y="798627"/>
              <a:ext cx="194460" cy="234124"/>
              <a:chOff x="6932220" y="2026513"/>
              <a:chExt cx="194460" cy="234124"/>
            </a:xfrm>
            <a:grpFill/>
          </p:grpSpPr>
          <p:sp>
            <p:nvSpPr>
              <p:cNvPr id="66" name="îSḻíḍé">
                <a:extLst>
                  <a:ext uri="{FF2B5EF4-FFF2-40B4-BE49-F238E27FC236}">
                    <a16:creationId xmlns:a16="http://schemas.microsoft.com/office/drawing/2014/main" id="{43E4E32A-CA90-40CF-9235-DDE17A590C04}"/>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67" name="íṧliḍè">
                <a:extLst>
                  <a:ext uri="{FF2B5EF4-FFF2-40B4-BE49-F238E27FC236}">
                    <a16:creationId xmlns:a16="http://schemas.microsoft.com/office/drawing/2014/main" id="{F5894EAD-C1E9-488F-9AA3-8206D30E6AB0}"/>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60" name="íṡļíḍe">
              <a:extLst>
                <a:ext uri="{FF2B5EF4-FFF2-40B4-BE49-F238E27FC236}">
                  <a16:creationId xmlns:a16="http://schemas.microsoft.com/office/drawing/2014/main" id="{598EC2D4-B69F-4D35-BF36-ED2224448438}"/>
                </a:ext>
              </a:extLst>
            </p:cNvPr>
            <p:cNvGrpSpPr/>
            <p:nvPr/>
          </p:nvGrpSpPr>
          <p:grpSpPr>
            <a:xfrm>
              <a:off x="3837866" y="798627"/>
              <a:ext cx="194460" cy="234124"/>
              <a:chOff x="6932220" y="2026513"/>
              <a:chExt cx="194460" cy="234124"/>
            </a:xfrm>
            <a:grpFill/>
          </p:grpSpPr>
          <p:sp>
            <p:nvSpPr>
              <p:cNvPr id="64" name="îSḻíḍé">
                <a:extLst>
                  <a:ext uri="{FF2B5EF4-FFF2-40B4-BE49-F238E27FC236}">
                    <a16:creationId xmlns:a16="http://schemas.microsoft.com/office/drawing/2014/main" id="{824C8CB5-5E41-40C3-A67B-64C18C53C674}"/>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65" name="íṧliḍè">
                <a:extLst>
                  <a:ext uri="{FF2B5EF4-FFF2-40B4-BE49-F238E27FC236}">
                    <a16:creationId xmlns:a16="http://schemas.microsoft.com/office/drawing/2014/main" id="{36AB2F24-0FD6-4A73-A37D-A9C9E3D5F9CC}"/>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61" name="íṡļíḍe">
              <a:extLst>
                <a:ext uri="{FF2B5EF4-FFF2-40B4-BE49-F238E27FC236}">
                  <a16:creationId xmlns:a16="http://schemas.microsoft.com/office/drawing/2014/main" id="{3D56FF84-0565-4261-97AA-D1FAACAE6016}"/>
                </a:ext>
              </a:extLst>
            </p:cNvPr>
            <p:cNvGrpSpPr/>
            <p:nvPr/>
          </p:nvGrpSpPr>
          <p:grpSpPr>
            <a:xfrm>
              <a:off x="4016736" y="798627"/>
              <a:ext cx="194460" cy="234124"/>
              <a:chOff x="6932220" y="2026513"/>
              <a:chExt cx="194460" cy="234124"/>
            </a:xfrm>
            <a:grpFill/>
          </p:grpSpPr>
          <p:sp>
            <p:nvSpPr>
              <p:cNvPr id="62" name="îSḻíḍé">
                <a:extLst>
                  <a:ext uri="{FF2B5EF4-FFF2-40B4-BE49-F238E27FC236}">
                    <a16:creationId xmlns:a16="http://schemas.microsoft.com/office/drawing/2014/main" id="{9933AFAD-8424-49AE-BB6B-92B57B4F963C}"/>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63" name="íṧliḍè">
                <a:extLst>
                  <a:ext uri="{FF2B5EF4-FFF2-40B4-BE49-F238E27FC236}">
                    <a16:creationId xmlns:a16="http://schemas.microsoft.com/office/drawing/2014/main" id="{27FE74C0-6340-4716-BDDE-A1A120E1B38F}"/>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sp>
        <p:nvSpPr>
          <p:cNvPr id="68" name="矩形 67">
            <a:extLst>
              <a:ext uri="{FF2B5EF4-FFF2-40B4-BE49-F238E27FC236}">
                <a16:creationId xmlns:a16="http://schemas.microsoft.com/office/drawing/2014/main" id="{CA649D89-ED60-4699-8923-0AAD12D4130B}"/>
              </a:ext>
            </a:extLst>
          </p:cNvPr>
          <p:cNvSpPr/>
          <p:nvPr/>
        </p:nvSpPr>
        <p:spPr>
          <a:xfrm>
            <a:off x="4139090" y="556031"/>
            <a:ext cx="2646482" cy="304800"/>
          </a:xfrm>
          <a:prstGeom prst="rect">
            <a:avLst/>
          </a:prstGeom>
        </p:spPr>
        <p:txBody>
          <a:bodyPr wrap="square">
            <a:spAutoFit/>
          </a:bodyPr>
          <a:lstStyle/>
          <a:p>
            <a:pPr algn="dist"/>
            <a:r>
              <a:rPr altLang="en-US" lang="zh-CN" sz="1400">
                <a:solidFill>
                  <a:srgbClr val="1A2C2B"/>
                </a:solidFill>
              </a:rPr>
              <a:t>Safety rules for employees</a:t>
            </a:r>
          </a:p>
        </p:txBody>
      </p:sp>
    </p:spTree>
    <p:custDataLst>
      <p:tags r:id="rId3"/>
    </p:custDataLst>
    <p:extLst>
      <p:ext uri="{BB962C8B-B14F-4D97-AF65-F5344CB8AC3E}">
        <p14:creationId val="2125955737"/>
      </p:ext>
    </p:extLst>
  </p:cSld>
  <p:clrMapOvr>
    <a:masterClrMapping/>
  </p:clrMapOvr>
  <p:transition advTm="3000" spd="slow">
    <p:push dir="u"/>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8">
                                  <p:stCondLst>
                                    <p:cond delay="0"/>
                                  </p:stCondLst>
                                  <p:childTnLst>
                                    <p:set>
                                      <p:cBhvr>
                                        <p:cTn dur="1" fill="hold" id="6">
                                          <p:stCondLst>
                                            <p:cond delay="0"/>
                                          </p:stCondLst>
                                        </p:cTn>
                                        <p:tgtEl>
                                          <p:spTgt spid="58"/>
                                        </p:tgtEl>
                                        <p:attrNameLst>
                                          <p:attrName>style.visibility</p:attrName>
                                        </p:attrNameLst>
                                      </p:cBhvr>
                                      <p:to>
                                        <p:strVal val="visible"/>
                                      </p:to>
                                    </p:set>
                                    <p:anim calcmode="lin" valueType="num">
                                      <p:cBhvr additive="base">
                                        <p:cTn dur="500" fill="hold" id="7"/>
                                        <p:tgtEl>
                                          <p:spTgt spid="58"/>
                                        </p:tgtEl>
                                        <p:attrNameLst>
                                          <p:attrName>ppt_x</p:attrName>
                                        </p:attrNameLst>
                                      </p:cBhvr>
                                      <p:tavLst>
                                        <p:tav tm="0">
                                          <p:val>
                                            <p:strVal val="0-#ppt_w/2"/>
                                          </p:val>
                                        </p:tav>
                                        <p:tav tm="100000">
                                          <p:val>
                                            <p:strVal val="#ppt_x"/>
                                          </p:val>
                                        </p:tav>
                                      </p:tavLst>
                                    </p:anim>
                                    <p:anim calcmode="lin" valueType="num">
                                      <p:cBhvr additive="base">
                                        <p:cTn dur="500" fill="hold" id="8"/>
                                        <p:tgtEl>
                                          <p:spTgt spid="58"/>
                                        </p:tgtEl>
                                        <p:attrNameLst>
                                          <p:attrName>ppt_y</p:attrName>
                                        </p:attrNameLst>
                                      </p:cBhvr>
                                      <p:tavLst>
                                        <p:tav tm="0">
                                          <p:val>
                                            <p:strVal val="#ppt_y"/>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2" presetSubtype="8">
                                  <p:stCondLst>
                                    <p:cond delay="0"/>
                                  </p:stCondLst>
                                  <p:childTnLst>
                                    <p:set>
                                      <p:cBhvr>
                                        <p:cTn dur="1" fill="hold" id="12">
                                          <p:stCondLst>
                                            <p:cond delay="0"/>
                                          </p:stCondLst>
                                        </p:cTn>
                                        <p:tgtEl>
                                          <p:spTgt spid="57"/>
                                        </p:tgtEl>
                                        <p:attrNameLst>
                                          <p:attrName>style.visibility</p:attrName>
                                        </p:attrNameLst>
                                      </p:cBhvr>
                                      <p:to>
                                        <p:strVal val="visible"/>
                                      </p:to>
                                    </p:set>
                                    <p:animEffect filter="wipe(left)" transition="in">
                                      <p:cBhvr>
                                        <p:cTn dur="500" id="13"/>
                                        <p:tgtEl>
                                          <p:spTgt spid="57"/>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42" presetSubtype="0">
                                  <p:stCondLst>
                                    <p:cond delay="0"/>
                                  </p:stCondLst>
                                  <p:childTnLst>
                                    <p:set>
                                      <p:cBhvr>
                                        <p:cTn dur="1" fill="hold" id="17">
                                          <p:stCondLst>
                                            <p:cond delay="0"/>
                                          </p:stCondLst>
                                        </p:cTn>
                                        <p:tgtEl>
                                          <p:spTgt spid="68"/>
                                        </p:tgtEl>
                                        <p:attrNameLst>
                                          <p:attrName>style.visibility</p:attrName>
                                        </p:attrNameLst>
                                      </p:cBhvr>
                                      <p:to>
                                        <p:strVal val="visible"/>
                                      </p:to>
                                    </p:set>
                                    <p:animEffect filter="fade" transition="in">
                                      <p:cBhvr>
                                        <p:cTn dur="1000" id="18"/>
                                        <p:tgtEl>
                                          <p:spTgt spid="68"/>
                                        </p:tgtEl>
                                      </p:cBhvr>
                                    </p:animEffect>
                                    <p:anim calcmode="lin" valueType="num">
                                      <p:cBhvr>
                                        <p:cTn dur="1000" fill="hold" id="19"/>
                                        <p:tgtEl>
                                          <p:spTgt spid="68"/>
                                        </p:tgtEl>
                                        <p:attrNameLst>
                                          <p:attrName>ppt_x</p:attrName>
                                        </p:attrNameLst>
                                      </p:cBhvr>
                                      <p:tavLst>
                                        <p:tav tm="0">
                                          <p:val>
                                            <p:strVal val="#ppt_x"/>
                                          </p:val>
                                        </p:tav>
                                        <p:tav tm="100000">
                                          <p:val>
                                            <p:strVal val="#ppt_x"/>
                                          </p:val>
                                        </p:tav>
                                      </p:tavLst>
                                    </p:anim>
                                    <p:anim calcmode="lin" valueType="num">
                                      <p:cBhvr>
                                        <p:cTn dur="1000" fill="hold" id="20"/>
                                        <p:tgtEl>
                                          <p:spTgt spid="68"/>
                                        </p:tgtEl>
                                        <p:attrNameLst>
                                          <p:attrName>ppt_y</p:attrName>
                                        </p:attrNameLst>
                                      </p:cBhvr>
                                      <p:tavLst>
                                        <p:tav tm="0">
                                          <p:val>
                                            <p:strVal val="#ppt_y+.1"/>
                                          </p:val>
                                        </p:tav>
                                        <p:tav tm="100000">
                                          <p:val>
                                            <p:strVal val="#ppt_y"/>
                                          </p:val>
                                        </p:tav>
                                      </p:tavLst>
                                    </p:anim>
                                  </p:childTnLst>
                                </p:cTn>
                              </p:par>
                            </p:childTnLst>
                          </p:cTn>
                        </p:par>
                      </p:childTnLst>
                    </p:cTn>
                  </p:par>
                  <p:par>
                    <p:cTn fill="hold" id="21" nodeType="clickPar">
                      <p:stCondLst>
                        <p:cond delay="indefinite"/>
                      </p:stCondLst>
                      <p:childTnLst>
                        <p:par>
                          <p:cTn fill="hold" id="22" nodeType="afterGroup">
                            <p:stCondLst>
                              <p:cond delay="0"/>
                            </p:stCondLst>
                            <p:childTnLst>
                              <p:par>
                                <p:cTn fill="hold" grpId="0" id="23" nodeType="clickEffect" presetClass="entr" presetID="16" presetSubtype="21">
                                  <p:stCondLst>
                                    <p:cond delay="0"/>
                                  </p:stCondLst>
                                  <p:childTnLst>
                                    <p:set>
                                      <p:cBhvr>
                                        <p:cTn dur="1" fill="hold" id="24">
                                          <p:stCondLst>
                                            <p:cond delay="0"/>
                                          </p:stCondLst>
                                        </p:cTn>
                                        <p:tgtEl>
                                          <p:spTgt spid="13"/>
                                        </p:tgtEl>
                                        <p:attrNameLst>
                                          <p:attrName>style.visibility</p:attrName>
                                        </p:attrNameLst>
                                      </p:cBhvr>
                                      <p:to>
                                        <p:strVal val="visible"/>
                                      </p:to>
                                    </p:set>
                                    <p:animEffect filter="barn(inVertical)" transition="in">
                                      <p:cBhvr>
                                        <p:cTn dur="500" id="25"/>
                                        <p:tgtEl>
                                          <p:spTgt spid="13"/>
                                        </p:tgtEl>
                                      </p:cBhvr>
                                    </p:animEffect>
                                  </p:childTnLst>
                                </p:cTn>
                              </p:par>
                            </p:childTnLst>
                          </p:cTn>
                        </p:par>
                      </p:childTnLst>
                    </p:cTn>
                  </p:par>
                  <p:par>
                    <p:cTn fill="hold" id="26" nodeType="clickPar">
                      <p:stCondLst>
                        <p:cond delay="indefinite"/>
                      </p:stCondLst>
                      <p:childTnLst>
                        <p:par>
                          <p:cTn fill="hold" id="27" nodeType="afterGroup">
                            <p:stCondLst>
                              <p:cond delay="0"/>
                            </p:stCondLst>
                            <p:childTnLst>
                              <p:par>
                                <p:cTn fill="hold" grpId="0" id="28" nodeType="clickEffect" presetClass="entr" presetID="42" presetSubtype="0">
                                  <p:stCondLst>
                                    <p:cond delay="0"/>
                                  </p:stCondLst>
                                  <p:childTnLst>
                                    <p:set>
                                      <p:cBhvr>
                                        <p:cTn dur="1" fill="hold" id="29">
                                          <p:stCondLst>
                                            <p:cond delay="0"/>
                                          </p:stCondLst>
                                        </p:cTn>
                                        <p:tgtEl>
                                          <p:spTgt spid="14"/>
                                        </p:tgtEl>
                                        <p:attrNameLst>
                                          <p:attrName>style.visibility</p:attrName>
                                        </p:attrNameLst>
                                      </p:cBhvr>
                                      <p:to>
                                        <p:strVal val="visible"/>
                                      </p:to>
                                    </p:set>
                                    <p:animEffect filter="fade" transition="in">
                                      <p:cBhvr>
                                        <p:cTn dur="1000" id="30"/>
                                        <p:tgtEl>
                                          <p:spTgt spid="14"/>
                                        </p:tgtEl>
                                      </p:cBhvr>
                                    </p:animEffect>
                                    <p:anim calcmode="lin" valueType="num">
                                      <p:cBhvr>
                                        <p:cTn dur="1000" fill="hold" id="31"/>
                                        <p:tgtEl>
                                          <p:spTgt spid="14"/>
                                        </p:tgtEl>
                                        <p:attrNameLst>
                                          <p:attrName>ppt_x</p:attrName>
                                        </p:attrNameLst>
                                      </p:cBhvr>
                                      <p:tavLst>
                                        <p:tav tm="0">
                                          <p:val>
                                            <p:strVal val="#ppt_x"/>
                                          </p:val>
                                        </p:tav>
                                        <p:tav tm="100000">
                                          <p:val>
                                            <p:strVal val="#ppt_x"/>
                                          </p:val>
                                        </p:tav>
                                      </p:tavLst>
                                    </p:anim>
                                    <p:anim calcmode="lin" valueType="num">
                                      <p:cBhvr>
                                        <p:cTn dur="1000" fill="hold" id="32"/>
                                        <p:tgtEl>
                                          <p:spTgt spid="14"/>
                                        </p:tgtEl>
                                        <p:attrNameLst>
                                          <p:attrName>ppt_y</p:attrName>
                                        </p:attrNameLst>
                                      </p:cBhvr>
                                      <p:tavLst>
                                        <p:tav tm="0">
                                          <p:val>
                                            <p:strVal val="#ppt_y+.1"/>
                                          </p:val>
                                        </p:tav>
                                        <p:tav tm="100000">
                                          <p:val>
                                            <p:strVal val="#ppt_y"/>
                                          </p:val>
                                        </p:tav>
                                      </p:tavLst>
                                    </p:anim>
                                  </p:childTnLst>
                                </p:cTn>
                              </p:par>
                            </p:childTnLst>
                          </p:cTn>
                        </p:par>
                      </p:childTnLst>
                    </p:cTn>
                  </p:par>
                  <p:par>
                    <p:cTn fill="hold" id="33" nodeType="clickPar">
                      <p:stCondLst>
                        <p:cond delay="indefinite"/>
                      </p:stCondLst>
                      <p:childTnLst>
                        <p:par>
                          <p:cTn fill="hold" id="34" nodeType="afterGroup">
                            <p:stCondLst>
                              <p:cond delay="0"/>
                            </p:stCondLst>
                            <p:childTnLst>
                              <p:par>
                                <p:cTn fill="hold" id="35" nodeType="clickEffect" presetClass="entr" presetID="2" presetSubtype="4">
                                  <p:stCondLst>
                                    <p:cond delay="0"/>
                                  </p:stCondLst>
                                  <p:childTnLst>
                                    <p:set>
                                      <p:cBhvr>
                                        <p:cTn dur="1" fill="hold" id="36">
                                          <p:stCondLst>
                                            <p:cond delay="0"/>
                                          </p:stCondLst>
                                        </p:cTn>
                                        <p:tgtEl>
                                          <p:spTgt spid="45"/>
                                        </p:tgtEl>
                                        <p:attrNameLst>
                                          <p:attrName>style.visibility</p:attrName>
                                        </p:attrNameLst>
                                      </p:cBhvr>
                                      <p:to>
                                        <p:strVal val="visible"/>
                                      </p:to>
                                    </p:set>
                                    <p:anim calcmode="lin" valueType="num">
                                      <p:cBhvr additive="base">
                                        <p:cTn dur="500" fill="hold" id="37"/>
                                        <p:tgtEl>
                                          <p:spTgt spid="45"/>
                                        </p:tgtEl>
                                        <p:attrNameLst>
                                          <p:attrName>ppt_x</p:attrName>
                                        </p:attrNameLst>
                                      </p:cBhvr>
                                      <p:tavLst>
                                        <p:tav tm="0">
                                          <p:val>
                                            <p:strVal val="#ppt_x"/>
                                          </p:val>
                                        </p:tav>
                                        <p:tav tm="100000">
                                          <p:val>
                                            <p:strVal val="#ppt_x"/>
                                          </p:val>
                                        </p:tav>
                                      </p:tavLst>
                                    </p:anim>
                                    <p:anim calcmode="lin" valueType="num">
                                      <p:cBhvr additive="base">
                                        <p:cTn dur="500" fill="hold" id="38"/>
                                        <p:tgtEl>
                                          <p:spTgt spid="45"/>
                                        </p:tgtEl>
                                        <p:attrNameLst>
                                          <p:attrName>ppt_y</p:attrName>
                                        </p:attrNameLst>
                                      </p:cBhvr>
                                      <p:tavLst>
                                        <p:tav tm="0">
                                          <p:val>
                                            <p:strVal val="1+#ppt_h/2"/>
                                          </p:val>
                                        </p:tav>
                                        <p:tav tm="100000">
                                          <p:val>
                                            <p:strVal val="#ppt_y"/>
                                          </p:val>
                                        </p:tav>
                                      </p:tavLst>
                                    </p:anim>
                                  </p:childTnLst>
                                </p:cTn>
                              </p:par>
                            </p:childTnLst>
                          </p:cTn>
                        </p:par>
                      </p:childTnLst>
                    </p:cTn>
                  </p:par>
                  <p:par>
                    <p:cTn fill="hold" id="39" nodeType="clickPar">
                      <p:stCondLst>
                        <p:cond delay="indefinite"/>
                      </p:stCondLst>
                      <p:childTnLst>
                        <p:par>
                          <p:cTn fill="hold" id="40" nodeType="afterGroup">
                            <p:stCondLst>
                              <p:cond delay="0"/>
                            </p:stCondLst>
                            <p:childTnLst>
                              <p:par>
                                <p:cTn fill="hold" id="41" nodeType="clickEffect" presetClass="entr" presetID="2" presetSubtype="2">
                                  <p:stCondLst>
                                    <p:cond delay="0"/>
                                  </p:stCondLst>
                                  <p:childTnLst>
                                    <p:set>
                                      <p:cBhvr>
                                        <p:cTn dur="1" fill="hold" id="42">
                                          <p:stCondLst>
                                            <p:cond delay="0"/>
                                          </p:stCondLst>
                                        </p:cTn>
                                        <p:tgtEl>
                                          <p:spTgt spid="7"/>
                                        </p:tgtEl>
                                        <p:attrNameLst>
                                          <p:attrName>style.visibility</p:attrName>
                                        </p:attrNameLst>
                                      </p:cBhvr>
                                      <p:to>
                                        <p:strVal val="visible"/>
                                      </p:to>
                                    </p:set>
                                    <p:anim calcmode="lin" valueType="num">
                                      <p:cBhvr additive="base">
                                        <p:cTn dur="500" fill="hold" id="43"/>
                                        <p:tgtEl>
                                          <p:spTgt spid="7"/>
                                        </p:tgtEl>
                                        <p:attrNameLst>
                                          <p:attrName>ppt_x</p:attrName>
                                        </p:attrNameLst>
                                      </p:cBhvr>
                                      <p:tavLst>
                                        <p:tav tm="0">
                                          <p:val>
                                            <p:strVal val="1+#ppt_w/2"/>
                                          </p:val>
                                        </p:tav>
                                        <p:tav tm="100000">
                                          <p:val>
                                            <p:strVal val="#ppt_x"/>
                                          </p:val>
                                        </p:tav>
                                      </p:tavLst>
                                    </p:anim>
                                    <p:anim calcmode="lin" valueType="num">
                                      <p:cBhvr additive="base">
                                        <p:cTn dur="500" fill="hold" id="44"/>
                                        <p:tgtEl>
                                          <p:spTgt spid="7"/>
                                        </p:tgtEl>
                                        <p:attrNameLst>
                                          <p:attrName>ppt_y</p:attrName>
                                        </p:attrNameLst>
                                      </p:cBhvr>
                                      <p:tavLst>
                                        <p:tav tm="0">
                                          <p:val>
                                            <p:strVal val="#ppt_y"/>
                                          </p:val>
                                        </p:tav>
                                        <p:tav tm="100000">
                                          <p:val>
                                            <p:strVal val="#ppt_y"/>
                                          </p:val>
                                        </p:tav>
                                      </p:tavLst>
                                    </p:anim>
                                  </p:childTnLst>
                                </p:cTn>
                              </p:par>
                              <p:par>
                                <p:cTn fill="hold" id="45" nodeType="withEffect" presetClass="entr" presetID="2" presetSubtype="2">
                                  <p:stCondLst>
                                    <p:cond delay="0"/>
                                  </p:stCondLst>
                                  <p:childTnLst>
                                    <p:set>
                                      <p:cBhvr>
                                        <p:cTn dur="1" fill="hold" id="46">
                                          <p:stCondLst>
                                            <p:cond delay="0"/>
                                          </p:stCondLst>
                                        </p:cTn>
                                        <p:tgtEl>
                                          <p:spTgt spid="8"/>
                                        </p:tgtEl>
                                        <p:attrNameLst>
                                          <p:attrName>style.visibility</p:attrName>
                                        </p:attrNameLst>
                                      </p:cBhvr>
                                      <p:to>
                                        <p:strVal val="visible"/>
                                      </p:to>
                                    </p:set>
                                    <p:anim calcmode="lin" valueType="num">
                                      <p:cBhvr additive="base">
                                        <p:cTn dur="500" fill="hold" id="47"/>
                                        <p:tgtEl>
                                          <p:spTgt spid="8"/>
                                        </p:tgtEl>
                                        <p:attrNameLst>
                                          <p:attrName>ppt_x</p:attrName>
                                        </p:attrNameLst>
                                      </p:cBhvr>
                                      <p:tavLst>
                                        <p:tav tm="0">
                                          <p:val>
                                            <p:strVal val="1+#ppt_w/2"/>
                                          </p:val>
                                        </p:tav>
                                        <p:tav tm="100000">
                                          <p:val>
                                            <p:strVal val="#ppt_x"/>
                                          </p:val>
                                        </p:tav>
                                      </p:tavLst>
                                    </p:anim>
                                    <p:anim calcmode="lin" valueType="num">
                                      <p:cBhvr additive="base">
                                        <p:cTn dur="500" fill="hold" id="48"/>
                                        <p:tgtEl>
                                          <p:spTgt spid="8"/>
                                        </p:tgtEl>
                                        <p:attrNameLst>
                                          <p:attrName>ppt_y</p:attrName>
                                        </p:attrNameLst>
                                      </p:cBhvr>
                                      <p:tavLst>
                                        <p:tav tm="0">
                                          <p:val>
                                            <p:strVal val="#ppt_y"/>
                                          </p:val>
                                        </p:tav>
                                        <p:tav tm="100000">
                                          <p:val>
                                            <p:strVal val="#ppt_y"/>
                                          </p:val>
                                        </p:tav>
                                      </p:tavLst>
                                    </p:anim>
                                  </p:childTnLst>
                                </p:cTn>
                              </p:par>
                              <p:par>
                                <p:cTn fill="hold" id="49" nodeType="withEffect" presetClass="entr" presetID="2" presetSubtype="2">
                                  <p:stCondLst>
                                    <p:cond delay="0"/>
                                  </p:stCondLst>
                                  <p:childTnLst>
                                    <p:set>
                                      <p:cBhvr>
                                        <p:cTn dur="1" fill="hold" id="50">
                                          <p:stCondLst>
                                            <p:cond delay="0"/>
                                          </p:stCondLst>
                                        </p:cTn>
                                        <p:tgtEl>
                                          <p:spTgt spid="44"/>
                                        </p:tgtEl>
                                        <p:attrNameLst>
                                          <p:attrName>style.visibility</p:attrName>
                                        </p:attrNameLst>
                                      </p:cBhvr>
                                      <p:to>
                                        <p:strVal val="visible"/>
                                      </p:to>
                                    </p:set>
                                    <p:anim calcmode="lin" valueType="num">
                                      <p:cBhvr additive="base">
                                        <p:cTn dur="500" fill="hold" id="51"/>
                                        <p:tgtEl>
                                          <p:spTgt spid="44"/>
                                        </p:tgtEl>
                                        <p:attrNameLst>
                                          <p:attrName>ppt_x</p:attrName>
                                        </p:attrNameLst>
                                      </p:cBhvr>
                                      <p:tavLst>
                                        <p:tav tm="0">
                                          <p:val>
                                            <p:strVal val="1+#ppt_w/2"/>
                                          </p:val>
                                        </p:tav>
                                        <p:tav tm="100000">
                                          <p:val>
                                            <p:strVal val="#ppt_x"/>
                                          </p:val>
                                        </p:tav>
                                      </p:tavLst>
                                    </p:anim>
                                    <p:anim calcmode="lin" valueType="num">
                                      <p:cBhvr additive="base">
                                        <p:cTn dur="500" fill="hold" id="52"/>
                                        <p:tgtEl>
                                          <p:spTgt spid="44"/>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3"/>
      <p:bldP grpId="0" spid="14"/>
      <p:bldP grpId="0" spid="57"/>
      <p:bldP grpId="0" spid="68"/>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iṡlíďê">
            <a:extLst>
              <a:ext uri="{FF2B5EF4-FFF2-40B4-BE49-F238E27FC236}">
                <a16:creationId xmlns:a16="http://schemas.microsoft.com/office/drawing/2014/main" id="{5DEB52D3-797F-4D08-AC7E-DB397E7E31D3}"/>
              </a:ext>
            </a:extLst>
          </p:cNvPr>
          <p:cNvSpPr/>
          <p:nvPr/>
        </p:nvSpPr>
        <p:spPr bwMode="auto">
          <a:xfrm>
            <a:off x="6096000" y="2073344"/>
            <a:ext cx="592772" cy="592104"/>
          </a:xfrm>
          <a:custGeom>
            <a:gdLst>
              <a:gd fmla="*/ 213 w 427" name="T0"/>
              <a:gd fmla="*/ 0 h 427" name="T1"/>
              <a:gd fmla="*/ 0 w 427" name="T2"/>
              <a:gd fmla="*/ 213 h 427" name="T3"/>
              <a:gd fmla="*/ 213 w 427" name="T4"/>
              <a:gd fmla="*/ 427 h 427" name="T5"/>
              <a:gd fmla="*/ 427 w 427" name="T6"/>
              <a:gd fmla="*/ 213 h 427" name="T7"/>
              <a:gd fmla="*/ 213 w 427" name="T8"/>
              <a:gd fmla="*/ 0 h 427" name="T9"/>
              <a:gd fmla="*/ 180 w 427" name="T10"/>
              <a:gd fmla="*/ 312 h 427" name="T11"/>
              <a:gd fmla="*/ 82 w 427" name="T12"/>
              <a:gd fmla="*/ 214 h 427" name="T13"/>
              <a:gd fmla="*/ 120 w 427" name="T14"/>
              <a:gd fmla="*/ 176 h 427" name="T15"/>
              <a:gd fmla="*/ 180 w 427" name="T16"/>
              <a:gd fmla="*/ 236 h 427" name="T17"/>
              <a:gd fmla="*/ 308 w 427" name="T18"/>
              <a:gd fmla="*/ 108 h 427" name="T19"/>
              <a:gd fmla="*/ 346 w 427" name="T20"/>
              <a:gd fmla="*/ 146 h 427" name="T21"/>
              <a:gd fmla="*/ 180 w 427" name="T22"/>
              <a:gd fmla="*/ 312 h 42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27" w="427">
                <a:moveTo>
                  <a:pt x="213" y="0"/>
                </a:moveTo>
                <a:cubicBezTo>
                  <a:pt x="96" y="0"/>
                  <a:pt x="0" y="96"/>
                  <a:pt x="0" y="213"/>
                </a:cubicBezTo>
                <a:cubicBezTo>
                  <a:pt x="0" y="331"/>
                  <a:pt x="96" y="427"/>
                  <a:pt x="213" y="427"/>
                </a:cubicBezTo>
                <a:cubicBezTo>
                  <a:pt x="331" y="427"/>
                  <a:pt x="427" y="331"/>
                  <a:pt x="427" y="213"/>
                </a:cubicBezTo>
                <a:cubicBezTo>
                  <a:pt x="427" y="96"/>
                  <a:pt x="331" y="0"/>
                  <a:pt x="213" y="0"/>
                </a:cubicBezTo>
                <a:close/>
                <a:moveTo>
                  <a:pt x="180" y="312"/>
                </a:moveTo>
                <a:lnTo>
                  <a:pt x="82" y="214"/>
                </a:lnTo>
                <a:lnTo>
                  <a:pt x="120" y="176"/>
                </a:lnTo>
                <a:lnTo>
                  <a:pt x="180" y="236"/>
                </a:lnTo>
                <a:lnTo>
                  <a:pt x="308" y="108"/>
                </a:lnTo>
                <a:lnTo>
                  <a:pt x="346" y="146"/>
                </a:lnTo>
                <a:lnTo>
                  <a:pt x="180" y="312"/>
                </a:lnTo>
                <a:close/>
              </a:path>
            </a:pathLst>
          </a:custGeom>
          <a:solidFill>
            <a:srgbClr val="C00000"/>
          </a:solidFill>
          <a:ln w="19050">
            <a:noFill/>
            <a:round/>
          </a:ln>
        </p:spPr>
        <p:txBody>
          <a:bodyPr anchor="ctr" anchorCtr="1" bIns="45720" compatLnSpc="1" lIns="91440" numCol="1" rIns="91440" rtlCol="0" tIns="45720" vert="horz" wrap="none"/>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gn="ctr"/>
            <a:endParaRPr b="1" sz="1200">
              <a:solidFill>
                <a:schemeClr val="tx1">
                  <a:lumMod val="75000"/>
                  <a:lumOff val="25000"/>
                </a:schemeClr>
              </a:solidFill>
              <a:cs typeface="+mn-ea"/>
              <a:sym typeface="+mn-lt"/>
            </a:endParaRPr>
          </a:p>
        </p:txBody>
      </p:sp>
      <p:sp>
        <p:nvSpPr>
          <p:cNvPr id="12" name="îS1îḓe">
            <a:extLst>
              <a:ext uri="{FF2B5EF4-FFF2-40B4-BE49-F238E27FC236}">
                <a16:creationId xmlns:a16="http://schemas.microsoft.com/office/drawing/2014/main" id="{577F331B-946E-4E3C-AC05-DB79793EBE53}"/>
              </a:ext>
            </a:extLst>
          </p:cNvPr>
          <p:cNvSpPr/>
          <p:nvPr/>
        </p:nvSpPr>
        <p:spPr bwMode="auto">
          <a:xfrm>
            <a:off x="6096000" y="3633743"/>
            <a:ext cx="592772" cy="592104"/>
          </a:xfrm>
          <a:custGeom>
            <a:gdLst>
              <a:gd fmla="*/ 213 w 427" name="T0"/>
              <a:gd fmla="*/ 0 h 427" name="T1"/>
              <a:gd fmla="*/ 0 w 427" name="T2"/>
              <a:gd fmla="*/ 213 h 427" name="T3"/>
              <a:gd fmla="*/ 213 w 427" name="T4"/>
              <a:gd fmla="*/ 427 h 427" name="T5"/>
              <a:gd fmla="*/ 427 w 427" name="T6"/>
              <a:gd fmla="*/ 213 h 427" name="T7"/>
              <a:gd fmla="*/ 213 w 427" name="T8"/>
              <a:gd fmla="*/ 0 h 427" name="T9"/>
              <a:gd fmla="*/ 180 w 427" name="T10"/>
              <a:gd fmla="*/ 312 h 427" name="T11"/>
              <a:gd fmla="*/ 82 w 427" name="T12"/>
              <a:gd fmla="*/ 214 h 427" name="T13"/>
              <a:gd fmla="*/ 120 w 427" name="T14"/>
              <a:gd fmla="*/ 176 h 427" name="T15"/>
              <a:gd fmla="*/ 180 w 427" name="T16"/>
              <a:gd fmla="*/ 236 h 427" name="T17"/>
              <a:gd fmla="*/ 308 w 427" name="T18"/>
              <a:gd fmla="*/ 108 h 427" name="T19"/>
              <a:gd fmla="*/ 346 w 427" name="T20"/>
              <a:gd fmla="*/ 146 h 427" name="T21"/>
              <a:gd fmla="*/ 180 w 427" name="T22"/>
              <a:gd fmla="*/ 312 h 42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27" w="427">
                <a:moveTo>
                  <a:pt x="213" y="0"/>
                </a:moveTo>
                <a:cubicBezTo>
                  <a:pt x="96" y="0"/>
                  <a:pt x="0" y="96"/>
                  <a:pt x="0" y="213"/>
                </a:cubicBezTo>
                <a:cubicBezTo>
                  <a:pt x="0" y="331"/>
                  <a:pt x="96" y="427"/>
                  <a:pt x="213" y="427"/>
                </a:cubicBezTo>
                <a:cubicBezTo>
                  <a:pt x="331" y="427"/>
                  <a:pt x="427" y="331"/>
                  <a:pt x="427" y="213"/>
                </a:cubicBezTo>
                <a:cubicBezTo>
                  <a:pt x="427" y="96"/>
                  <a:pt x="331" y="0"/>
                  <a:pt x="213" y="0"/>
                </a:cubicBezTo>
                <a:close/>
                <a:moveTo>
                  <a:pt x="180" y="312"/>
                </a:moveTo>
                <a:lnTo>
                  <a:pt x="82" y="214"/>
                </a:lnTo>
                <a:lnTo>
                  <a:pt x="120" y="176"/>
                </a:lnTo>
                <a:lnTo>
                  <a:pt x="180" y="236"/>
                </a:lnTo>
                <a:lnTo>
                  <a:pt x="308" y="108"/>
                </a:lnTo>
                <a:lnTo>
                  <a:pt x="346" y="146"/>
                </a:lnTo>
                <a:lnTo>
                  <a:pt x="180" y="312"/>
                </a:lnTo>
                <a:close/>
              </a:path>
            </a:pathLst>
          </a:custGeom>
          <a:solidFill>
            <a:srgbClr val="C00000"/>
          </a:solidFill>
          <a:ln>
            <a:noFill/>
          </a:ln>
        </p:spPr>
        <p:txBody>
          <a:bodyPr anchor="ct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gn="ctr"/>
            <a:endParaRPr>
              <a:cs typeface="+mn-ea"/>
              <a:sym typeface="+mn-lt"/>
            </a:endParaRPr>
          </a:p>
        </p:txBody>
      </p:sp>
      <p:cxnSp>
        <p:nvCxnSpPr>
          <p:cNvPr id="15" name="直接连接符 14">
            <a:extLst>
              <a:ext uri="{FF2B5EF4-FFF2-40B4-BE49-F238E27FC236}">
                <a16:creationId xmlns:a16="http://schemas.microsoft.com/office/drawing/2014/main" id="{7C68559F-0B1D-42C1-AC85-7D612307E111}"/>
              </a:ext>
            </a:extLst>
          </p:cNvPr>
          <p:cNvCxnSpPr/>
          <p:nvPr/>
        </p:nvCxnSpPr>
        <p:spPr>
          <a:xfrm>
            <a:off x="6970062" y="3404319"/>
            <a:ext cx="4177672" cy="0"/>
          </a:xfrm>
          <a:prstGeom prst="line">
            <a:avLst/>
          </a:prstGeom>
          <a:ln cap="rnd" w="3175">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sp>
        <p:nvSpPr>
          <p:cNvPr id="34" name="文本框 33">
            <a:extLst>
              <a:ext uri="{FF2B5EF4-FFF2-40B4-BE49-F238E27FC236}">
                <a16:creationId xmlns:a16="http://schemas.microsoft.com/office/drawing/2014/main" id="{EBA65C8C-8971-40D5-B525-27B3E8575032}"/>
              </a:ext>
            </a:extLst>
          </p:cNvPr>
          <p:cNvSpPr txBox="1"/>
          <p:nvPr/>
        </p:nvSpPr>
        <p:spPr>
          <a:xfrm>
            <a:off x="6868981" y="1961344"/>
            <a:ext cx="4278754" cy="1371600"/>
          </a:xfrm>
          <a:prstGeom prst="rect">
            <a:avLst/>
          </a:prstGeom>
          <a:noFill/>
        </p:spPr>
        <p:txBody>
          <a:bodyPr rtlCol="0" wrap="square">
            <a:spAutoFit/>
          </a:bodyPr>
          <a:lstStyle/>
          <a:p>
            <a:pPr>
              <a:lnSpc>
                <a:spcPct val="150000"/>
              </a:lnSpc>
            </a:pPr>
            <a:r>
              <a:rPr altLang="en-US" lang="zh-CN" sz="1400">
                <a:solidFill>
                  <a:srgbClr val="1A2C2B"/>
                </a:solidFill>
                <a:cs typeface="+mn-ea"/>
                <a:sym typeface="+mn-lt"/>
              </a:rPr>
              <a:t>作息制度，即上、下班的时间规定和要求。一般都要求员工不得迟到、早退和中途溜号，这是企业最基本的纪律。有的企业作风涣散，往往就是没有严格的作息制度，或不能严格执行作息制度造成的。</a:t>
            </a:r>
          </a:p>
        </p:txBody>
      </p:sp>
      <p:sp>
        <p:nvSpPr>
          <p:cNvPr id="35" name="文本框 34">
            <a:extLst>
              <a:ext uri="{FF2B5EF4-FFF2-40B4-BE49-F238E27FC236}">
                <a16:creationId xmlns:a16="http://schemas.microsoft.com/office/drawing/2014/main" id="{AB7FDA04-9CBC-496C-BB61-942EEF00D1E9}"/>
              </a:ext>
            </a:extLst>
          </p:cNvPr>
          <p:cNvSpPr txBox="1"/>
          <p:nvPr/>
        </p:nvSpPr>
        <p:spPr>
          <a:xfrm>
            <a:off x="6868981" y="3602566"/>
            <a:ext cx="4278754" cy="1371600"/>
          </a:xfrm>
          <a:prstGeom prst="rect">
            <a:avLst/>
          </a:prstGeom>
          <a:noFill/>
        </p:spPr>
        <p:txBody>
          <a:bodyPr rtlCol="0" wrap="square">
            <a:spAutoFit/>
          </a:bodyPr>
          <a:lstStyle/>
          <a:p>
            <a:pPr>
              <a:lnSpc>
                <a:spcPct val="150000"/>
              </a:lnSpc>
            </a:pPr>
            <a:r>
              <a:rPr altLang="en-US" lang="zh-CN" sz="1400">
                <a:solidFill>
                  <a:srgbClr val="1A2C2B"/>
                </a:solidFill>
                <a:cs typeface="+mn-ea"/>
                <a:sym typeface="+mn-lt"/>
              </a:rPr>
              <a:t>这是根据国家规定，对病假、事假、旷工等进行区分，并就请假、销假做出规定，以及对法定节假日的说明。如果缺乏这些要求，可能导致个别员工钻空子而影响整个企业制度的严肃性。</a:t>
            </a:r>
          </a:p>
        </p:txBody>
      </p:sp>
      <p:pic>
        <p:nvPicPr>
          <p:cNvPr id="2" name="图片 1">
            <a:extLst>
              <a:ext uri="{FF2B5EF4-FFF2-40B4-BE49-F238E27FC236}">
                <a16:creationId xmlns:a16="http://schemas.microsoft.com/office/drawing/2014/main" id="{DCC3A12A-2EC8-4FC9-AF59-2C3761E57A50}"/>
              </a:ext>
            </a:extLst>
          </p:cNvPr>
          <p:cNvPicPr>
            <a:picLocks noChangeAspect="1"/>
          </p:cNvPicPr>
          <p:nvPr/>
        </p:nvPicPr>
        <p:blipFill>
          <a:blip r:embed="rId2"/>
          <a:stretch>
            <a:fillRect/>
          </a:stretch>
        </p:blipFill>
        <p:spPr>
          <a:xfrm>
            <a:off x="944655" y="1905000"/>
            <a:ext cx="4572000" cy="3048000"/>
          </a:xfrm>
          <a:prstGeom prst="rect">
            <a:avLst/>
          </a:prstGeom>
        </p:spPr>
      </p:pic>
      <p:sp>
        <p:nvSpPr>
          <p:cNvPr id="58" name="文本框 57">
            <a:extLst>
              <a:ext uri="{FF2B5EF4-FFF2-40B4-BE49-F238E27FC236}">
                <a16:creationId xmlns:a16="http://schemas.microsoft.com/office/drawing/2014/main" id="{709F5576-319C-43C1-95BB-53E7CD70BDE5}"/>
              </a:ext>
            </a:extLst>
          </p:cNvPr>
          <p:cNvSpPr txBox="1"/>
          <p:nvPr/>
        </p:nvSpPr>
        <p:spPr>
          <a:xfrm>
            <a:off x="1542159" y="491490"/>
            <a:ext cx="2596931" cy="518160"/>
          </a:xfrm>
          <a:prstGeom prst="rect">
            <a:avLst/>
          </a:prstGeom>
          <a:noFill/>
          <a:ln>
            <a:noFill/>
          </a:ln>
        </p:spPr>
        <p:txBody>
          <a:bodyPr rtlCol="0" wrap="square">
            <a:spAutoFit/>
          </a:bodyPr>
          <a:lstStyle/>
          <a:p>
            <a:pPr algn="dist"/>
            <a:r>
              <a:rPr altLang="en-US" b="1" lang="zh-CN" sz="2800">
                <a:solidFill>
                  <a:srgbClr val="C00000"/>
                </a:solidFill>
                <a:cs typeface="+mn-ea"/>
                <a:sym typeface="+mn-lt"/>
              </a:rPr>
              <a:t>员工安全守则</a:t>
            </a:r>
          </a:p>
        </p:txBody>
      </p:sp>
      <p:grpSp>
        <p:nvGrpSpPr>
          <p:cNvPr id="59" name="组合 58">
            <a:extLst>
              <a:ext uri="{FF2B5EF4-FFF2-40B4-BE49-F238E27FC236}">
                <a16:creationId xmlns:a16="http://schemas.microsoft.com/office/drawing/2014/main" id="{21019AD1-722C-4195-9E23-815624F517AD}"/>
              </a:ext>
            </a:extLst>
          </p:cNvPr>
          <p:cNvGrpSpPr/>
          <p:nvPr/>
        </p:nvGrpSpPr>
        <p:grpSpPr>
          <a:xfrm>
            <a:off x="847425" y="597201"/>
            <a:ext cx="567789" cy="234124"/>
            <a:chOff x="3643407" y="798627"/>
            <a:chExt cx="567789" cy="234124"/>
          </a:xfrm>
          <a:solidFill>
            <a:srgbClr val="C00000"/>
          </a:solidFill>
        </p:grpSpPr>
        <p:grpSp>
          <p:nvGrpSpPr>
            <p:cNvPr id="60" name="íṡļíḍe">
              <a:extLst>
                <a:ext uri="{FF2B5EF4-FFF2-40B4-BE49-F238E27FC236}">
                  <a16:creationId xmlns:a16="http://schemas.microsoft.com/office/drawing/2014/main" id="{7A90B133-D7C0-47CB-94A5-619A769C2730}"/>
                </a:ext>
              </a:extLst>
            </p:cNvPr>
            <p:cNvGrpSpPr/>
            <p:nvPr/>
          </p:nvGrpSpPr>
          <p:grpSpPr>
            <a:xfrm>
              <a:off x="3643407" y="798627"/>
              <a:ext cx="194460" cy="234124"/>
              <a:chOff x="6932220" y="2026513"/>
              <a:chExt cx="194460" cy="234124"/>
            </a:xfrm>
            <a:grpFill/>
          </p:grpSpPr>
          <p:sp>
            <p:nvSpPr>
              <p:cNvPr id="67" name="îSḻíḍé">
                <a:extLst>
                  <a:ext uri="{FF2B5EF4-FFF2-40B4-BE49-F238E27FC236}">
                    <a16:creationId xmlns:a16="http://schemas.microsoft.com/office/drawing/2014/main" id="{2937E96A-73EC-4CEF-A8FE-D4CD52EA20A1}"/>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68" name="íṧliḍè">
                <a:extLst>
                  <a:ext uri="{FF2B5EF4-FFF2-40B4-BE49-F238E27FC236}">
                    <a16:creationId xmlns:a16="http://schemas.microsoft.com/office/drawing/2014/main" id="{1438FCF0-BEE6-47C2-AA81-898520F8B49C}"/>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61" name="íṡļíḍe">
              <a:extLst>
                <a:ext uri="{FF2B5EF4-FFF2-40B4-BE49-F238E27FC236}">
                  <a16:creationId xmlns:a16="http://schemas.microsoft.com/office/drawing/2014/main" id="{D8E14CB2-DDED-4A1C-B26F-3F6CECE40F4C}"/>
                </a:ext>
              </a:extLst>
            </p:cNvPr>
            <p:cNvGrpSpPr/>
            <p:nvPr/>
          </p:nvGrpSpPr>
          <p:grpSpPr>
            <a:xfrm>
              <a:off x="3837866" y="798627"/>
              <a:ext cx="194460" cy="234124"/>
              <a:chOff x="6932220" y="2026513"/>
              <a:chExt cx="194460" cy="234124"/>
            </a:xfrm>
            <a:grpFill/>
          </p:grpSpPr>
          <p:sp>
            <p:nvSpPr>
              <p:cNvPr id="65" name="îSḻíḍé">
                <a:extLst>
                  <a:ext uri="{FF2B5EF4-FFF2-40B4-BE49-F238E27FC236}">
                    <a16:creationId xmlns:a16="http://schemas.microsoft.com/office/drawing/2014/main" id="{5E1EB1A8-DDD0-4D0C-B752-520291B42B95}"/>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66" name="íṧliḍè">
                <a:extLst>
                  <a:ext uri="{FF2B5EF4-FFF2-40B4-BE49-F238E27FC236}">
                    <a16:creationId xmlns:a16="http://schemas.microsoft.com/office/drawing/2014/main" id="{E332699F-A0B6-4EA6-A187-EA06EF3EA504}"/>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62" name="íṡļíḍe">
              <a:extLst>
                <a:ext uri="{FF2B5EF4-FFF2-40B4-BE49-F238E27FC236}">
                  <a16:creationId xmlns:a16="http://schemas.microsoft.com/office/drawing/2014/main" id="{49BDFBAF-FD82-4E6A-A1AD-688C10414E18}"/>
                </a:ext>
              </a:extLst>
            </p:cNvPr>
            <p:cNvGrpSpPr/>
            <p:nvPr/>
          </p:nvGrpSpPr>
          <p:grpSpPr>
            <a:xfrm>
              <a:off x="4016736" y="798627"/>
              <a:ext cx="194460" cy="234124"/>
              <a:chOff x="6932220" y="2026513"/>
              <a:chExt cx="194460" cy="234124"/>
            </a:xfrm>
            <a:grpFill/>
          </p:grpSpPr>
          <p:sp>
            <p:nvSpPr>
              <p:cNvPr id="63" name="îSḻíḍé">
                <a:extLst>
                  <a:ext uri="{FF2B5EF4-FFF2-40B4-BE49-F238E27FC236}">
                    <a16:creationId xmlns:a16="http://schemas.microsoft.com/office/drawing/2014/main" id="{F8A32A0E-FCC9-400A-9EA9-A406CDA20EB5}"/>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64" name="íṧliḍè">
                <a:extLst>
                  <a:ext uri="{FF2B5EF4-FFF2-40B4-BE49-F238E27FC236}">
                    <a16:creationId xmlns:a16="http://schemas.microsoft.com/office/drawing/2014/main" id="{E19EF8B9-B778-40A1-A6B3-AF9AF1994722}"/>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sp>
        <p:nvSpPr>
          <p:cNvPr id="69" name="矩形 68">
            <a:extLst>
              <a:ext uri="{FF2B5EF4-FFF2-40B4-BE49-F238E27FC236}">
                <a16:creationId xmlns:a16="http://schemas.microsoft.com/office/drawing/2014/main" id="{D281D1D4-FC17-41DE-B1D8-288ECCA01517}"/>
              </a:ext>
            </a:extLst>
          </p:cNvPr>
          <p:cNvSpPr/>
          <p:nvPr/>
        </p:nvSpPr>
        <p:spPr>
          <a:xfrm>
            <a:off x="4139090" y="556031"/>
            <a:ext cx="2646482" cy="304800"/>
          </a:xfrm>
          <a:prstGeom prst="rect">
            <a:avLst/>
          </a:prstGeom>
        </p:spPr>
        <p:txBody>
          <a:bodyPr wrap="square">
            <a:spAutoFit/>
          </a:bodyPr>
          <a:lstStyle/>
          <a:p>
            <a:pPr algn="dist"/>
            <a:r>
              <a:rPr altLang="en-US" lang="zh-CN" sz="1400">
                <a:solidFill>
                  <a:srgbClr val="1A2C2B"/>
                </a:solidFill>
              </a:rPr>
              <a:t>Safety rules for employees</a:t>
            </a:r>
          </a:p>
        </p:txBody>
      </p:sp>
    </p:spTree>
    <p:custDataLst>
      <p:tags r:id="rId3"/>
    </p:custDataLst>
    <p:extLst>
      <p:ext uri="{BB962C8B-B14F-4D97-AF65-F5344CB8AC3E}">
        <p14:creationId val="2191637007"/>
      </p:ext>
    </p:extLst>
  </p:cSld>
  <p:clrMapOvr>
    <a:masterClrMapping/>
  </p:clrMapOvr>
  <p:transition advTm="3000" spd="slow">
    <p:push dir="u"/>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8">
                                  <p:stCondLst>
                                    <p:cond delay="0"/>
                                  </p:stCondLst>
                                  <p:childTnLst>
                                    <p:set>
                                      <p:cBhvr>
                                        <p:cTn dur="1" fill="hold" id="6">
                                          <p:stCondLst>
                                            <p:cond delay="0"/>
                                          </p:stCondLst>
                                        </p:cTn>
                                        <p:tgtEl>
                                          <p:spTgt spid="59"/>
                                        </p:tgtEl>
                                        <p:attrNameLst>
                                          <p:attrName>style.visibility</p:attrName>
                                        </p:attrNameLst>
                                      </p:cBhvr>
                                      <p:to>
                                        <p:strVal val="visible"/>
                                      </p:to>
                                    </p:set>
                                    <p:anim calcmode="lin" valueType="num">
                                      <p:cBhvr additive="base">
                                        <p:cTn dur="500" fill="hold" id="7"/>
                                        <p:tgtEl>
                                          <p:spTgt spid="59"/>
                                        </p:tgtEl>
                                        <p:attrNameLst>
                                          <p:attrName>ppt_x</p:attrName>
                                        </p:attrNameLst>
                                      </p:cBhvr>
                                      <p:tavLst>
                                        <p:tav tm="0">
                                          <p:val>
                                            <p:strVal val="0-#ppt_w/2"/>
                                          </p:val>
                                        </p:tav>
                                        <p:tav tm="100000">
                                          <p:val>
                                            <p:strVal val="#ppt_x"/>
                                          </p:val>
                                        </p:tav>
                                      </p:tavLst>
                                    </p:anim>
                                    <p:anim calcmode="lin" valueType="num">
                                      <p:cBhvr additive="base">
                                        <p:cTn dur="500" fill="hold" id="8"/>
                                        <p:tgtEl>
                                          <p:spTgt spid="59"/>
                                        </p:tgtEl>
                                        <p:attrNameLst>
                                          <p:attrName>ppt_y</p:attrName>
                                        </p:attrNameLst>
                                      </p:cBhvr>
                                      <p:tavLst>
                                        <p:tav tm="0">
                                          <p:val>
                                            <p:strVal val="#ppt_y"/>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2" presetSubtype="8">
                                  <p:stCondLst>
                                    <p:cond delay="0"/>
                                  </p:stCondLst>
                                  <p:childTnLst>
                                    <p:set>
                                      <p:cBhvr>
                                        <p:cTn dur="1" fill="hold" id="12">
                                          <p:stCondLst>
                                            <p:cond delay="0"/>
                                          </p:stCondLst>
                                        </p:cTn>
                                        <p:tgtEl>
                                          <p:spTgt spid="58"/>
                                        </p:tgtEl>
                                        <p:attrNameLst>
                                          <p:attrName>style.visibility</p:attrName>
                                        </p:attrNameLst>
                                      </p:cBhvr>
                                      <p:to>
                                        <p:strVal val="visible"/>
                                      </p:to>
                                    </p:set>
                                    <p:animEffect filter="wipe(left)" transition="in">
                                      <p:cBhvr>
                                        <p:cTn dur="500" id="13"/>
                                        <p:tgtEl>
                                          <p:spTgt spid="58"/>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42" presetSubtype="0">
                                  <p:stCondLst>
                                    <p:cond delay="0"/>
                                  </p:stCondLst>
                                  <p:childTnLst>
                                    <p:set>
                                      <p:cBhvr>
                                        <p:cTn dur="1" fill="hold" id="17">
                                          <p:stCondLst>
                                            <p:cond delay="0"/>
                                          </p:stCondLst>
                                        </p:cTn>
                                        <p:tgtEl>
                                          <p:spTgt spid="69"/>
                                        </p:tgtEl>
                                        <p:attrNameLst>
                                          <p:attrName>style.visibility</p:attrName>
                                        </p:attrNameLst>
                                      </p:cBhvr>
                                      <p:to>
                                        <p:strVal val="visible"/>
                                      </p:to>
                                    </p:set>
                                    <p:animEffect filter="fade" transition="in">
                                      <p:cBhvr>
                                        <p:cTn dur="1000" id="18"/>
                                        <p:tgtEl>
                                          <p:spTgt spid="69"/>
                                        </p:tgtEl>
                                      </p:cBhvr>
                                    </p:animEffect>
                                    <p:anim calcmode="lin" valueType="num">
                                      <p:cBhvr>
                                        <p:cTn dur="1000" fill="hold" id="19"/>
                                        <p:tgtEl>
                                          <p:spTgt spid="69"/>
                                        </p:tgtEl>
                                        <p:attrNameLst>
                                          <p:attrName>ppt_x</p:attrName>
                                        </p:attrNameLst>
                                      </p:cBhvr>
                                      <p:tavLst>
                                        <p:tav tm="0">
                                          <p:val>
                                            <p:strVal val="#ppt_x"/>
                                          </p:val>
                                        </p:tav>
                                        <p:tav tm="100000">
                                          <p:val>
                                            <p:strVal val="#ppt_x"/>
                                          </p:val>
                                        </p:tav>
                                      </p:tavLst>
                                    </p:anim>
                                    <p:anim calcmode="lin" valueType="num">
                                      <p:cBhvr>
                                        <p:cTn dur="1000" fill="hold" id="20"/>
                                        <p:tgtEl>
                                          <p:spTgt spid="69"/>
                                        </p:tgtEl>
                                        <p:attrNameLst>
                                          <p:attrName>ppt_y</p:attrName>
                                        </p:attrNameLst>
                                      </p:cBhvr>
                                      <p:tavLst>
                                        <p:tav tm="0">
                                          <p:val>
                                            <p:strVal val="#ppt_y+.1"/>
                                          </p:val>
                                        </p:tav>
                                        <p:tav tm="100000">
                                          <p:val>
                                            <p:strVal val="#ppt_y"/>
                                          </p:val>
                                        </p:tav>
                                      </p:tavLst>
                                    </p:anim>
                                  </p:childTnLst>
                                </p:cTn>
                              </p:par>
                            </p:childTnLst>
                          </p:cTn>
                        </p:par>
                      </p:childTnLst>
                    </p:cTn>
                  </p:par>
                  <p:par>
                    <p:cTn fill="hold" id="21" nodeType="clickPar">
                      <p:stCondLst>
                        <p:cond delay="indefinite"/>
                      </p:stCondLst>
                      <p:childTnLst>
                        <p:par>
                          <p:cTn fill="hold" id="22" nodeType="afterGroup">
                            <p:stCondLst>
                              <p:cond delay="0"/>
                            </p:stCondLst>
                            <p:childTnLst>
                              <p:par>
                                <p:cTn fill="hold" id="23" nodeType="clickEffect" presetClass="entr" presetID="22" presetSubtype="4">
                                  <p:stCondLst>
                                    <p:cond delay="0"/>
                                  </p:stCondLst>
                                  <p:childTnLst>
                                    <p:set>
                                      <p:cBhvr>
                                        <p:cTn dur="1" fill="hold" id="24">
                                          <p:stCondLst>
                                            <p:cond delay="0"/>
                                          </p:stCondLst>
                                        </p:cTn>
                                        <p:tgtEl>
                                          <p:spTgt spid="2"/>
                                        </p:tgtEl>
                                        <p:attrNameLst>
                                          <p:attrName>style.visibility</p:attrName>
                                        </p:attrNameLst>
                                      </p:cBhvr>
                                      <p:to>
                                        <p:strVal val="visible"/>
                                      </p:to>
                                    </p:set>
                                    <p:animEffect filter="wipe(down)" transition="in">
                                      <p:cBhvr>
                                        <p:cTn dur="500" id="25"/>
                                        <p:tgtEl>
                                          <p:spTgt spid="2"/>
                                        </p:tgtEl>
                                      </p:cBhvr>
                                    </p:animEffect>
                                  </p:childTnLst>
                                </p:cTn>
                              </p:par>
                            </p:childTnLst>
                          </p:cTn>
                        </p:par>
                      </p:childTnLst>
                    </p:cTn>
                  </p:par>
                  <p:par>
                    <p:cTn fill="hold" id="26" nodeType="clickPar">
                      <p:stCondLst>
                        <p:cond delay="indefinite"/>
                      </p:stCondLst>
                      <p:childTnLst>
                        <p:par>
                          <p:cTn fill="hold" id="27" nodeType="afterGroup">
                            <p:stCondLst>
                              <p:cond delay="0"/>
                            </p:stCondLst>
                            <p:childTnLst>
                              <p:par>
                                <p:cTn fill="hold" grpId="0" id="28" nodeType="clickEffect" presetClass="entr" presetID="31" presetSubtype="0">
                                  <p:stCondLst>
                                    <p:cond delay="0"/>
                                  </p:stCondLst>
                                  <p:childTnLst>
                                    <p:set>
                                      <p:cBhvr>
                                        <p:cTn dur="1" fill="hold" id="29">
                                          <p:stCondLst>
                                            <p:cond delay="0"/>
                                          </p:stCondLst>
                                        </p:cTn>
                                        <p:tgtEl>
                                          <p:spTgt spid="8"/>
                                        </p:tgtEl>
                                        <p:attrNameLst>
                                          <p:attrName>style.visibility</p:attrName>
                                        </p:attrNameLst>
                                      </p:cBhvr>
                                      <p:to>
                                        <p:strVal val="visible"/>
                                      </p:to>
                                    </p:set>
                                    <p:anim calcmode="lin" valueType="num">
                                      <p:cBhvr>
                                        <p:cTn dur="1000" fill="hold" id="30"/>
                                        <p:tgtEl>
                                          <p:spTgt spid="8"/>
                                        </p:tgtEl>
                                        <p:attrNameLst>
                                          <p:attrName>ppt_w</p:attrName>
                                        </p:attrNameLst>
                                      </p:cBhvr>
                                      <p:tavLst>
                                        <p:tav tm="0">
                                          <p:val>
                                            <p:fltVal val="0"/>
                                          </p:val>
                                        </p:tav>
                                        <p:tav tm="100000">
                                          <p:val>
                                            <p:strVal val="#ppt_w"/>
                                          </p:val>
                                        </p:tav>
                                      </p:tavLst>
                                    </p:anim>
                                    <p:anim calcmode="lin" valueType="num">
                                      <p:cBhvr>
                                        <p:cTn dur="1000" fill="hold" id="31"/>
                                        <p:tgtEl>
                                          <p:spTgt spid="8"/>
                                        </p:tgtEl>
                                        <p:attrNameLst>
                                          <p:attrName>ppt_h</p:attrName>
                                        </p:attrNameLst>
                                      </p:cBhvr>
                                      <p:tavLst>
                                        <p:tav tm="0">
                                          <p:val>
                                            <p:fltVal val="0"/>
                                          </p:val>
                                        </p:tav>
                                        <p:tav tm="100000">
                                          <p:val>
                                            <p:strVal val="#ppt_h"/>
                                          </p:val>
                                        </p:tav>
                                      </p:tavLst>
                                    </p:anim>
                                    <p:anim calcmode="lin" valueType="num">
                                      <p:cBhvr>
                                        <p:cTn dur="1000" fill="hold" id="32"/>
                                        <p:tgtEl>
                                          <p:spTgt spid="8"/>
                                        </p:tgtEl>
                                        <p:attrNameLst>
                                          <p:attrName>style.rotation</p:attrName>
                                        </p:attrNameLst>
                                      </p:cBhvr>
                                      <p:tavLst>
                                        <p:tav tm="0">
                                          <p:val>
                                            <p:fltVal val="90"/>
                                          </p:val>
                                        </p:tav>
                                        <p:tav tm="100000">
                                          <p:val>
                                            <p:fltVal val="0"/>
                                          </p:val>
                                        </p:tav>
                                      </p:tavLst>
                                    </p:anim>
                                    <p:animEffect filter="fade" transition="in">
                                      <p:cBhvr>
                                        <p:cTn dur="1000" id="33"/>
                                        <p:tgtEl>
                                          <p:spTgt spid="8"/>
                                        </p:tgtEl>
                                      </p:cBhvr>
                                    </p:animEffect>
                                  </p:childTnLst>
                                </p:cTn>
                              </p:par>
                              <p:par>
                                <p:cTn fill="hold" grpId="0" id="34" nodeType="withEffect" presetClass="entr" presetID="31" presetSubtype="0">
                                  <p:stCondLst>
                                    <p:cond delay="0"/>
                                  </p:stCondLst>
                                  <p:childTnLst>
                                    <p:set>
                                      <p:cBhvr>
                                        <p:cTn dur="1" fill="hold" id="35">
                                          <p:stCondLst>
                                            <p:cond delay="0"/>
                                          </p:stCondLst>
                                        </p:cTn>
                                        <p:tgtEl>
                                          <p:spTgt spid="12"/>
                                        </p:tgtEl>
                                        <p:attrNameLst>
                                          <p:attrName>style.visibility</p:attrName>
                                        </p:attrNameLst>
                                      </p:cBhvr>
                                      <p:to>
                                        <p:strVal val="visible"/>
                                      </p:to>
                                    </p:set>
                                    <p:anim calcmode="lin" valueType="num">
                                      <p:cBhvr>
                                        <p:cTn dur="1000" fill="hold" id="36"/>
                                        <p:tgtEl>
                                          <p:spTgt spid="12"/>
                                        </p:tgtEl>
                                        <p:attrNameLst>
                                          <p:attrName>ppt_w</p:attrName>
                                        </p:attrNameLst>
                                      </p:cBhvr>
                                      <p:tavLst>
                                        <p:tav tm="0">
                                          <p:val>
                                            <p:fltVal val="0"/>
                                          </p:val>
                                        </p:tav>
                                        <p:tav tm="100000">
                                          <p:val>
                                            <p:strVal val="#ppt_w"/>
                                          </p:val>
                                        </p:tav>
                                      </p:tavLst>
                                    </p:anim>
                                    <p:anim calcmode="lin" valueType="num">
                                      <p:cBhvr>
                                        <p:cTn dur="1000" fill="hold" id="37"/>
                                        <p:tgtEl>
                                          <p:spTgt spid="12"/>
                                        </p:tgtEl>
                                        <p:attrNameLst>
                                          <p:attrName>ppt_h</p:attrName>
                                        </p:attrNameLst>
                                      </p:cBhvr>
                                      <p:tavLst>
                                        <p:tav tm="0">
                                          <p:val>
                                            <p:fltVal val="0"/>
                                          </p:val>
                                        </p:tav>
                                        <p:tav tm="100000">
                                          <p:val>
                                            <p:strVal val="#ppt_h"/>
                                          </p:val>
                                        </p:tav>
                                      </p:tavLst>
                                    </p:anim>
                                    <p:anim calcmode="lin" valueType="num">
                                      <p:cBhvr>
                                        <p:cTn dur="1000" fill="hold" id="38"/>
                                        <p:tgtEl>
                                          <p:spTgt spid="12"/>
                                        </p:tgtEl>
                                        <p:attrNameLst>
                                          <p:attrName>style.rotation</p:attrName>
                                        </p:attrNameLst>
                                      </p:cBhvr>
                                      <p:tavLst>
                                        <p:tav tm="0">
                                          <p:val>
                                            <p:fltVal val="90"/>
                                          </p:val>
                                        </p:tav>
                                        <p:tav tm="100000">
                                          <p:val>
                                            <p:fltVal val="0"/>
                                          </p:val>
                                        </p:tav>
                                      </p:tavLst>
                                    </p:anim>
                                    <p:animEffect filter="fade" transition="in">
                                      <p:cBhvr>
                                        <p:cTn dur="1000" id="39"/>
                                        <p:tgtEl>
                                          <p:spTgt spid="12"/>
                                        </p:tgtEl>
                                      </p:cBhvr>
                                    </p:animEffect>
                                  </p:childTnLst>
                                </p:cTn>
                              </p:par>
                            </p:childTnLst>
                          </p:cTn>
                        </p:par>
                      </p:childTnLst>
                    </p:cTn>
                  </p:par>
                  <p:par>
                    <p:cTn fill="hold" id="40" nodeType="clickPar">
                      <p:stCondLst>
                        <p:cond delay="indefinite"/>
                      </p:stCondLst>
                      <p:childTnLst>
                        <p:par>
                          <p:cTn fill="hold" id="41" nodeType="afterGroup">
                            <p:stCondLst>
                              <p:cond delay="0"/>
                            </p:stCondLst>
                            <p:childTnLst>
                              <p:par>
                                <p:cTn fill="hold" grpId="0" id="42" nodeType="clickEffect" presetClass="entr" presetID="42" presetSubtype="0">
                                  <p:stCondLst>
                                    <p:cond delay="0"/>
                                  </p:stCondLst>
                                  <p:childTnLst>
                                    <p:set>
                                      <p:cBhvr>
                                        <p:cTn dur="1" fill="hold" id="43">
                                          <p:stCondLst>
                                            <p:cond delay="0"/>
                                          </p:stCondLst>
                                        </p:cTn>
                                        <p:tgtEl>
                                          <p:spTgt spid="34"/>
                                        </p:tgtEl>
                                        <p:attrNameLst>
                                          <p:attrName>style.visibility</p:attrName>
                                        </p:attrNameLst>
                                      </p:cBhvr>
                                      <p:to>
                                        <p:strVal val="visible"/>
                                      </p:to>
                                    </p:set>
                                    <p:animEffect filter="fade" transition="in">
                                      <p:cBhvr>
                                        <p:cTn dur="1000" id="44"/>
                                        <p:tgtEl>
                                          <p:spTgt spid="34"/>
                                        </p:tgtEl>
                                      </p:cBhvr>
                                    </p:animEffect>
                                    <p:anim calcmode="lin" valueType="num">
                                      <p:cBhvr>
                                        <p:cTn dur="1000" fill="hold" id="45"/>
                                        <p:tgtEl>
                                          <p:spTgt spid="34"/>
                                        </p:tgtEl>
                                        <p:attrNameLst>
                                          <p:attrName>ppt_x</p:attrName>
                                        </p:attrNameLst>
                                      </p:cBhvr>
                                      <p:tavLst>
                                        <p:tav tm="0">
                                          <p:val>
                                            <p:strVal val="#ppt_x"/>
                                          </p:val>
                                        </p:tav>
                                        <p:tav tm="100000">
                                          <p:val>
                                            <p:strVal val="#ppt_x"/>
                                          </p:val>
                                        </p:tav>
                                      </p:tavLst>
                                    </p:anim>
                                    <p:anim calcmode="lin" valueType="num">
                                      <p:cBhvr>
                                        <p:cTn dur="1000" fill="hold" id="46"/>
                                        <p:tgtEl>
                                          <p:spTgt spid="34"/>
                                        </p:tgtEl>
                                        <p:attrNameLst>
                                          <p:attrName>ppt_y</p:attrName>
                                        </p:attrNameLst>
                                      </p:cBhvr>
                                      <p:tavLst>
                                        <p:tav tm="0">
                                          <p:val>
                                            <p:strVal val="#ppt_y+.1"/>
                                          </p:val>
                                        </p:tav>
                                        <p:tav tm="100000">
                                          <p:val>
                                            <p:strVal val="#ppt_y"/>
                                          </p:val>
                                        </p:tav>
                                      </p:tavLst>
                                    </p:anim>
                                  </p:childTnLst>
                                </p:cTn>
                              </p:par>
                            </p:childTnLst>
                          </p:cTn>
                        </p:par>
                      </p:childTnLst>
                    </p:cTn>
                  </p:par>
                  <p:par>
                    <p:cTn fill="hold" id="47" nodeType="clickPar">
                      <p:stCondLst>
                        <p:cond delay="indefinite"/>
                      </p:stCondLst>
                      <p:childTnLst>
                        <p:par>
                          <p:cTn fill="hold" id="48" nodeType="afterGroup">
                            <p:stCondLst>
                              <p:cond delay="0"/>
                            </p:stCondLst>
                            <p:childTnLst>
                              <p:par>
                                <p:cTn fill="hold" grpId="0" id="49" nodeType="clickEffect" presetClass="entr" presetID="42" presetSubtype="0">
                                  <p:stCondLst>
                                    <p:cond delay="0"/>
                                  </p:stCondLst>
                                  <p:childTnLst>
                                    <p:set>
                                      <p:cBhvr>
                                        <p:cTn dur="1" fill="hold" id="50">
                                          <p:stCondLst>
                                            <p:cond delay="0"/>
                                          </p:stCondLst>
                                        </p:cTn>
                                        <p:tgtEl>
                                          <p:spTgt spid="35"/>
                                        </p:tgtEl>
                                        <p:attrNameLst>
                                          <p:attrName>style.visibility</p:attrName>
                                        </p:attrNameLst>
                                      </p:cBhvr>
                                      <p:to>
                                        <p:strVal val="visible"/>
                                      </p:to>
                                    </p:set>
                                    <p:animEffect filter="fade" transition="in">
                                      <p:cBhvr>
                                        <p:cTn dur="1000" id="51"/>
                                        <p:tgtEl>
                                          <p:spTgt spid="35"/>
                                        </p:tgtEl>
                                      </p:cBhvr>
                                    </p:animEffect>
                                    <p:anim calcmode="lin" valueType="num">
                                      <p:cBhvr>
                                        <p:cTn dur="1000" fill="hold" id="52"/>
                                        <p:tgtEl>
                                          <p:spTgt spid="35"/>
                                        </p:tgtEl>
                                        <p:attrNameLst>
                                          <p:attrName>ppt_x</p:attrName>
                                        </p:attrNameLst>
                                      </p:cBhvr>
                                      <p:tavLst>
                                        <p:tav tm="0">
                                          <p:val>
                                            <p:strVal val="#ppt_x"/>
                                          </p:val>
                                        </p:tav>
                                        <p:tav tm="100000">
                                          <p:val>
                                            <p:strVal val="#ppt_x"/>
                                          </p:val>
                                        </p:tav>
                                      </p:tavLst>
                                    </p:anim>
                                    <p:anim calcmode="lin" valueType="num">
                                      <p:cBhvr>
                                        <p:cTn dur="1000" fill="hold" id="53"/>
                                        <p:tgtEl>
                                          <p:spTgt spid="35"/>
                                        </p:tgtEl>
                                        <p:attrNameLst>
                                          <p:attrName>ppt_y</p:attrName>
                                        </p:attrNameLst>
                                      </p:cBhvr>
                                      <p:tavLst>
                                        <p:tav tm="0">
                                          <p:val>
                                            <p:strVal val="#ppt_y+.1"/>
                                          </p:val>
                                        </p:tav>
                                        <p:tav tm="100000">
                                          <p:val>
                                            <p:strVal val="#ppt_y"/>
                                          </p:val>
                                        </p:tav>
                                      </p:tavLst>
                                    </p:anim>
                                  </p:childTnLst>
                                </p:cTn>
                              </p:par>
                            </p:childTnLst>
                          </p:cTn>
                        </p:par>
                      </p:childTnLst>
                    </p:cTn>
                  </p:par>
                  <p:par>
                    <p:cTn fill="hold" id="54" nodeType="clickPar">
                      <p:stCondLst>
                        <p:cond delay="indefinite"/>
                      </p:stCondLst>
                      <p:childTnLst>
                        <p:par>
                          <p:cTn fill="hold" id="55" nodeType="afterGroup">
                            <p:stCondLst>
                              <p:cond delay="0"/>
                            </p:stCondLst>
                            <p:childTnLst>
                              <p:par>
                                <p:cTn fill="hold" id="56" nodeType="clickEffect" presetClass="entr" presetID="10" presetSubtype="0">
                                  <p:stCondLst>
                                    <p:cond delay="0"/>
                                  </p:stCondLst>
                                  <p:childTnLst>
                                    <p:set>
                                      <p:cBhvr>
                                        <p:cTn dur="1" fill="hold" id="57">
                                          <p:stCondLst>
                                            <p:cond delay="0"/>
                                          </p:stCondLst>
                                        </p:cTn>
                                        <p:tgtEl>
                                          <p:spTgt spid="15"/>
                                        </p:tgtEl>
                                        <p:attrNameLst>
                                          <p:attrName>style.visibility</p:attrName>
                                        </p:attrNameLst>
                                      </p:cBhvr>
                                      <p:to>
                                        <p:strVal val="visible"/>
                                      </p:to>
                                    </p:set>
                                    <p:animEffect filter="fade" transition="in">
                                      <p:cBhvr>
                                        <p:cTn dur="500" id="58"/>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12"/>
      <p:bldP grpId="0" spid="34"/>
      <p:bldP grpId="0" spid="35"/>
      <p:bldP grpId="0" spid="58"/>
      <p:bldP grpId="0" spid="69"/>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1" name="组合 10">
            <a:extLst>
              <a:ext uri="{FF2B5EF4-FFF2-40B4-BE49-F238E27FC236}">
                <a16:creationId xmlns:a16="http://schemas.microsoft.com/office/drawing/2014/main" id="{4FC2EB1E-8853-4261-9F35-F3EF7B4A6C05}"/>
              </a:ext>
            </a:extLst>
          </p:cNvPr>
          <p:cNvGrpSpPr/>
          <p:nvPr/>
        </p:nvGrpSpPr>
        <p:grpSpPr>
          <a:xfrm>
            <a:off x="4237855" y="1674390"/>
            <a:ext cx="3581400" cy="3581400"/>
            <a:chOff x="4237855" y="1674390"/>
            <a:chExt cx="3581400" cy="3581400"/>
          </a:xfrm>
        </p:grpSpPr>
        <p:grpSp>
          <p:nvGrpSpPr>
            <p:cNvPr id="3" name="组合 2">
              <a:extLst>
                <a:ext uri="{FF2B5EF4-FFF2-40B4-BE49-F238E27FC236}">
                  <a16:creationId xmlns:a16="http://schemas.microsoft.com/office/drawing/2014/main" id="{3E50B793-D7BF-4BE7-B475-EEBE0C90D94C}"/>
                </a:ext>
              </a:extLst>
            </p:cNvPr>
            <p:cNvGrpSpPr/>
            <p:nvPr/>
          </p:nvGrpSpPr>
          <p:grpSpPr>
            <a:xfrm>
              <a:off x="4237855" y="1674390"/>
              <a:ext cx="3581400" cy="3581400"/>
              <a:chOff x="4181933" y="2054860"/>
              <a:chExt cx="3581400" cy="3581400"/>
            </a:xfrm>
          </p:grpSpPr>
          <p:sp>
            <p:nvSpPr>
              <p:cNvPr id="6" name="ïŝliḑe">
                <a:extLst>
                  <a:ext uri="{FF2B5EF4-FFF2-40B4-BE49-F238E27FC236}">
                    <a16:creationId xmlns:a16="http://schemas.microsoft.com/office/drawing/2014/main" id="{07184B55-9AC0-4CE0-95D6-144570F58CBB}"/>
                  </a:ext>
                </a:extLst>
              </p:cNvPr>
              <p:cNvSpPr/>
              <p:nvPr/>
            </p:nvSpPr>
            <p:spPr>
              <a:xfrm>
                <a:off x="4181933" y="2054860"/>
                <a:ext cx="3581400" cy="3581400"/>
              </a:xfrm>
              <a:prstGeom prst="ellipse">
                <a:avLst/>
              </a:prstGeom>
              <a:noFill/>
              <a:ln cap="rnd" w="19050">
                <a:solidFill>
                  <a:srgbClr val="5D5D5D"/>
                </a:solidFill>
                <a:prstDash val="dash"/>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normAutofit/>
              </a:bodyPr>
              <a:lstStyle/>
              <a:p>
                <a:pPr algn="ctr" defTabSz="913765"/>
                <a:endParaRPr altLang="en-US" b="1" lang="zh-CN" sz="2000">
                  <a:solidFill>
                    <a:schemeClr val="bg1"/>
                  </a:solidFill>
                  <a:cs typeface="+mn-ea"/>
                  <a:sym typeface="+mn-lt"/>
                </a:endParaRPr>
              </a:p>
            </p:txBody>
          </p:sp>
          <p:pic>
            <p:nvPicPr>
              <p:cNvPr id="2" name="图片 1">
                <a:extLst>
                  <a:ext uri="{FF2B5EF4-FFF2-40B4-BE49-F238E27FC236}">
                    <a16:creationId xmlns:a16="http://schemas.microsoft.com/office/drawing/2014/main" id="{3A043A07-9F8D-40CD-8076-6014856E7C25}"/>
                  </a:ext>
                </a:extLst>
              </p:cNvPr>
              <p:cNvPicPr>
                <a:picLocks noChangeAspect="1"/>
              </p:cNvPicPr>
              <p:nvPr/>
            </p:nvPicPr>
            <p:blipFill>
              <a:blip r:embed="rId2"/>
              <a:stretch>
                <a:fillRect/>
              </a:stretch>
            </p:blipFill>
            <p:spPr>
              <a:xfrm>
                <a:off x="4363809" y="2246050"/>
                <a:ext cx="3217647" cy="3222595"/>
              </a:xfrm>
              <a:prstGeom prst="ellipse">
                <a:avLst/>
              </a:prstGeom>
            </p:spPr>
          </p:pic>
        </p:grpSp>
        <p:sp>
          <p:nvSpPr>
            <p:cNvPr id="5" name="椭圆 4">
              <a:extLst>
                <a:ext uri="{FF2B5EF4-FFF2-40B4-BE49-F238E27FC236}">
                  <a16:creationId xmlns:a16="http://schemas.microsoft.com/office/drawing/2014/main" id="{A689F12B-1E0D-4265-8CBF-081993C8CC7F}"/>
                </a:ext>
              </a:extLst>
            </p:cNvPr>
            <p:cNvSpPr/>
            <p:nvPr/>
          </p:nvSpPr>
          <p:spPr>
            <a:xfrm>
              <a:off x="4950981" y="2437371"/>
              <a:ext cx="2177989" cy="2177989"/>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9" name="文本框 38">
            <a:extLst>
              <a:ext uri="{FF2B5EF4-FFF2-40B4-BE49-F238E27FC236}">
                <a16:creationId xmlns:a16="http://schemas.microsoft.com/office/drawing/2014/main" id="{3A622FBB-0058-4464-BAF7-997CFC50A1E0}"/>
              </a:ext>
            </a:extLst>
          </p:cNvPr>
          <p:cNvSpPr txBox="1"/>
          <p:nvPr/>
        </p:nvSpPr>
        <p:spPr>
          <a:xfrm>
            <a:off x="5502380" y="3064981"/>
            <a:ext cx="1145019" cy="822960"/>
          </a:xfrm>
          <a:prstGeom prst="rect">
            <a:avLst/>
          </a:prstGeom>
          <a:noFill/>
        </p:spPr>
        <p:txBody>
          <a:bodyPr rtlCol="0" wrap="square">
            <a:spAutoFit/>
          </a:bodyPr>
          <a:lstStyle/>
          <a:p>
            <a:r>
              <a:rPr altLang="en-US" b="1" lang="zh-CN" sz="2400">
                <a:solidFill>
                  <a:schemeClr val="bg1"/>
                </a:solidFill>
                <a:cs typeface="+mn-ea"/>
                <a:sym typeface="+mn-lt"/>
              </a:rPr>
              <a:t>员工安全守则</a:t>
            </a:r>
          </a:p>
        </p:txBody>
      </p:sp>
      <p:sp>
        <p:nvSpPr>
          <p:cNvPr id="40" name="文本框 39">
            <a:extLst>
              <a:ext uri="{FF2B5EF4-FFF2-40B4-BE49-F238E27FC236}">
                <a16:creationId xmlns:a16="http://schemas.microsoft.com/office/drawing/2014/main" id="{6BB3B1E3-DCD5-45C2-8E84-53E7EC19885E}"/>
              </a:ext>
            </a:extLst>
          </p:cNvPr>
          <p:cNvSpPr txBox="1"/>
          <p:nvPr/>
        </p:nvSpPr>
        <p:spPr>
          <a:xfrm>
            <a:off x="1564584" y="1657827"/>
            <a:ext cx="2817834" cy="822960"/>
          </a:xfrm>
          <a:prstGeom prst="rect">
            <a:avLst/>
          </a:prstGeom>
          <a:noFill/>
        </p:spPr>
        <p:txBody>
          <a:bodyPr rtlCol="0" wrap="square">
            <a:spAutoFit/>
          </a:bodyPr>
          <a:lstStyle/>
          <a:p>
            <a:pPr algn="r">
              <a:lnSpc>
                <a:spcPct val="150000"/>
              </a:lnSpc>
            </a:pPr>
            <a:r>
              <a:rPr altLang="zh-CN" lang="en-US" sz="1600">
                <a:solidFill>
                  <a:srgbClr val="1A2C2B"/>
                </a:solidFill>
                <a:cs typeface="+mn-ea"/>
                <a:sym typeface="+mn-lt"/>
              </a:rPr>
              <a:t>1.不准在线路附近舞动绿色、黄色、红色物品。</a:t>
            </a:r>
          </a:p>
        </p:txBody>
      </p:sp>
      <p:sp>
        <p:nvSpPr>
          <p:cNvPr id="41" name="文本框 40">
            <a:extLst>
              <a:ext uri="{FF2B5EF4-FFF2-40B4-BE49-F238E27FC236}">
                <a16:creationId xmlns:a16="http://schemas.microsoft.com/office/drawing/2014/main" id="{9ADAA83B-FB85-423E-9A1C-CA8689074C09}"/>
              </a:ext>
            </a:extLst>
          </p:cNvPr>
          <p:cNvSpPr txBox="1"/>
          <p:nvPr/>
        </p:nvSpPr>
        <p:spPr>
          <a:xfrm>
            <a:off x="1120326" y="3126255"/>
            <a:ext cx="2817834" cy="822960"/>
          </a:xfrm>
          <a:prstGeom prst="rect">
            <a:avLst/>
          </a:prstGeom>
          <a:noFill/>
        </p:spPr>
        <p:txBody>
          <a:bodyPr rtlCol="0" wrap="square">
            <a:spAutoFit/>
          </a:bodyPr>
          <a:lstStyle/>
          <a:p>
            <a:pPr algn="r">
              <a:lnSpc>
                <a:spcPct val="150000"/>
              </a:lnSpc>
            </a:pPr>
            <a:r>
              <a:rPr altLang="zh-CN" lang="en-US" sz="1600">
                <a:solidFill>
                  <a:srgbClr val="1A2C2B"/>
                </a:solidFill>
                <a:cs typeface="+mn-ea"/>
                <a:sym typeface="+mn-lt"/>
              </a:rPr>
              <a:t>2.不准在站台边缘与安全线之间坐卧、行走、堆放物品。</a:t>
            </a:r>
          </a:p>
        </p:txBody>
      </p:sp>
      <p:sp>
        <p:nvSpPr>
          <p:cNvPr id="42" name="文本框 41">
            <a:extLst>
              <a:ext uri="{FF2B5EF4-FFF2-40B4-BE49-F238E27FC236}">
                <a16:creationId xmlns:a16="http://schemas.microsoft.com/office/drawing/2014/main" id="{5DBB4DF3-D235-465C-8EB8-00F3C1349069}"/>
              </a:ext>
            </a:extLst>
          </p:cNvPr>
          <p:cNvSpPr txBox="1"/>
          <p:nvPr/>
        </p:nvSpPr>
        <p:spPr>
          <a:xfrm>
            <a:off x="1429476" y="4607558"/>
            <a:ext cx="2817834" cy="457200"/>
          </a:xfrm>
          <a:prstGeom prst="rect">
            <a:avLst/>
          </a:prstGeom>
          <a:noFill/>
        </p:spPr>
        <p:txBody>
          <a:bodyPr rtlCol="0" wrap="square">
            <a:spAutoFit/>
          </a:bodyPr>
          <a:lstStyle/>
          <a:p>
            <a:pPr algn="r">
              <a:lnSpc>
                <a:spcPct val="150000"/>
              </a:lnSpc>
            </a:pPr>
            <a:r>
              <a:rPr altLang="zh-CN" lang="en-US" sz="1600">
                <a:solidFill>
                  <a:srgbClr val="1A2C2B"/>
                </a:solidFill>
                <a:cs typeface="+mn-ea"/>
                <a:sym typeface="+mn-lt"/>
              </a:rPr>
              <a:t>3.不准发出违章指令。</a:t>
            </a:r>
          </a:p>
        </p:txBody>
      </p:sp>
      <p:sp>
        <p:nvSpPr>
          <p:cNvPr id="43" name="文本框 42">
            <a:extLst>
              <a:ext uri="{FF2B5EF4-FFF2-40B4-BE49-F238E27FC236}">
                <a16:creationId xmlns:a16="http://schemas.microsoft.com/office/drawing/2014/main" id="{90E8DF54-650A-4CB3-A4D0-2712492A2A5A}"/>
              </a:ext>
            </a:extLst>
          </p:cNvPr>
          <p:cNvSpPr txBox="1"/>
          <p:nvPr/>
        </p:nvSpPr>
        <p:spPr>
          <a:xfrm>
            <a:off x="8001132" y="1465470"/>
            <a:ext cx="2817834" cy="822960"/>
          </a:xfrm>
          <a:prstGeom prst="rect">
            <a:avLst/>
          </a:prstGeom>
          <a:noFill/>
        </p:spPr>
        <p:txBody>
          <a:bodyPr rtlCol="0" wrap="square">
            <a:spAutoFit/>
          </a:bodyPr>
          <a:lstStyle/>
          <a:p>
            <a:pPr>
              <a:lnSpc>
                <a:spcPct val="150000"/>
              </a:lnSpc>
            </a:pPr>
            <a:r>
              <a:rPr altLang="zh-CN" lang="en-US" sz="1600">
                <a:solidFill>
                  <a:srgbClr val="1A2C2B"/>
                </a:solidFill>
                <a:cs typeface="+mn-ea"/>
                <a:sym typeface="+mn-lt"/>
              </a:rPr>
              <a:t>4.不准在现场场所追逐打闹、打架斗殴。</a:t>
            </a:r>
          </a:p>
        </p:txBody>
      </p:sp>
      <p:sp>
        <p:nvSpPr>
          <p:cNvPr id="44" name="文本框 43">
            <a:extLst>
              <a:ext uri="{FF2B5EF4-FFF2-40B4-BE49-F238E27FC236}">
                <a16:creationId xmlns:a16="http://schemas.microsoft.com/office/drawing/2014/main" id="{A7BA447C-E6D8-4855-8E65-51E77F0F5502}"/>
              </a:ext>
            </a:extLst>
          </p:cNvPr>
          <p:cNvSpPr txBox="1"/>
          <p:nvPr/>
        </p:nvSpPr>
        <p:spPr>
          <a:xfrm>
            <a:off x="8253840" y="2790211"/>
            <a:ext cx="2817834" cy="822960"/>
          </a:xfrm>
          <a:prstGeom prst="rect">
            <a:avLst/>
          </a:prstGeom>
          <a:noFill/>
        </p:spPr>
        <p:txBody>
          <a:bodyPr rtlCol="0" wrap="square">
            <a:spAutoFit/>
          </a:bodyPr>
          <a:lstStyle/>
          <a:p>
            <a:pPr>
              <a:lnSpc>
                <a:spcPct val="150000"/>
              </a:lnSpc>
            </a:pPr>
            <a:r>
              <a:rPr altLang="zh-CN" lang="en-US" sz="1600">
                <a:solidFill>
                  <a:srgbClr val="1A2C2B"/>
                </a:solidFill>
                <a:cs typeface="+mn-ea"/>
                <a:sym typeface="+mn-lt"/>
              </a:rPr>
              <a:t>5.不准使用有安全隐患的工具、设备。</a:t>
            </a:r>
          </a:p>
        </p:txBody>
      </p:sp>
      <p:sp>
        <p:nvSpPr>
          <p:cNvPr id="45" name="文本框 44">
            <a:extLst>
              <a:ext uri="{FF2B5EF4-FFF2-40B4-BE49-F238E27FC236}">
                <a16:creationId xmlns:a16="http://schemas.microsoft.com/office/drawing/2014/main" id="{0174C5A5-F67B-483C-9A7B-92B93482E62D}"/>
              </a:ext>
            </a:extLst>
          </p:cNvPr>
          <p:cNvSpPr txBox="1"/>
          <p:nvPr/>
        </p:nvSpPr>
        <p:spPr>
          <a:xfrm>
            <a:off x="8001132" y="4207447"/>
            <a:ext cx="2817834" cy="822960"/>
          </a:xfrm>
          <a:prstGeom prst="rect">
            <a:avLst/>
          </a:prstGeom>
          <a:noFill/>
        </p:spPr>
        <p:txBody>
          <a:bodyPr rtlCol="0" wrap="square">
            <a:spAutoFit/>
          </a:bodyPr>
          <a:lstStyle/>
          <a:p>
            <a:pPr>
              <a:lnSpc>
                <a:spcPct val="150000"/>
              </a:lnSpc>
            </a:pPr>
            <a:r>
              <a:rPr altLang="zh-CN" lang="en-US" sz="1600">
                <a:solidFill>
                  <a:srgbClr val="1A2C2B"/>
                </a:solidFill>
                <a:cs typeface="+mn-ea"/>
                <a:sym typeface="+mn-lt"/>
              </a:rPr>
              <a:t>6.不准当班饮酒、看书刊杂志、聊天和打盹。</a:t>
            </a:r>
          </a:p>
        </p:txBody>
      </p:sp>
      <p:sp>
        <p:nvSpPr>
          <p:cNvPr id="55" name="文本框 54">
            <a:extLst>
              <a:ext uri="{FF2B5EF4-FFF2-40B4-BE49-F238E27FC236}">
                <a16:creationId xmlns:a16="http://schemas.microsoft.com/office/drawing/2014/main" id="{46477D73-3259-439A-A947-E8FA11A92EA2}"/>
              </a:ext>
            </a:extLst>
          </p:cNvPr>
          <p:cNvSpPr txBox="1"/>
          <p:nvPr/>
        </p:nvSpPr>
        <p:spPr>
          <a:xfrm>
            <a:off x="1542159" y="491490"/>
            <a:ext cx="2596931" cy="518160"/>
          </a:xfrm>
          <a:prstGeom prst="rect">
            <a:avLst/>
          </a:prstGeom>
          <a:noFill/>
          <a:ln>
            <a:noFill/>
          </a:ln>
        </p:spPr>
        <p:txBody>
          <a:bodyPr rtlCol="0" wrap="square">
            <a:spAutoFit/>
          </a:bodyPr>
          <a:lstStyle/>
          <a:p>
            <a:pPr algn="dist"/>
            <a:r>
              <a:rPr altLang="en-US" b="1" lang="zh-CN" sz="2800">
                <a:solidFill>
                  <a:srgbClr val="C00000"/>
                </a:solidFill>
                <a:cs typeface="+mn-ea"/>
                <a:sym typeface="+mn-lt"/>
              </a:rPr>
              <a:t>员工安全守则</a:t>
            </a:r>
          </a:p>
        </p:txBody>
      </p:sp>
      <p:grpSp>
        <p:nvGrpSpPr>
          <p:cNvPr id="56" name="组合 55">
            <a:extLst>
              <a:ext uri="{FF2B5EF4-FFF2-40B4-BE49-F238E27FC236}">
                <a16:creationId xmlns:a16="http://schemas.microsoft.com/office/drawing/2014/main" id="{0ED177C7-C513-40D0-BFD3-D723AE495611}"/>
              </a:ext>
            </a:extLst>
          </p:cNvPr>
          <p:cNvGrpSpPr/>
          <p:nvPr/>
        </p:nvGrpSpPr>
        <p:grpSpPr>
          <a:xfrm>
            <a:off x="847425" y="597201"/>
            <a:ext cx="567789" cy="234124"/>
            <a:chOff x="3643407" y="798627"/>
            <a:chExt cx="567789" cy="234124"/>
          </a:xfrm>
          <a:solidFill>
            <a:srgbClr val="C00000"/>
          </a:solidFill>
        </p:grpSpPr>
        <p:grpSp>
          <p:nvGrpSpPr>
            <p:cNvPr id="57" name="íṡļíḍe">
              <a:extLst>
                <a:ext uri="{FF2B5EF4-FFF2-40B4-BE49-F238E27FC236}">
                  <a16:creationId xmlns:a16="http://schemas.microsoft.com/office/drawing/2014/main" id="{DE2996AF-0166-4D65-B809-2B757984EEBF}"/>
                </a:ext>
              </a:extLst>
            </p:cNvPr>
            <p:cNvGrpSpPr/>
            <p:nvPr/>
          </p:nvGrpSpPr>
          <p:grpSpPr>
            <a:xfrm>
              <a:off x="3643407" y="798627"/>
              <a:ext cx="194460" cy="234124"/>
              <a:chOff x="6932220" y="2026513"/>
              <a:chExt cx="194460" cy="234124"/>
            </a:xfrm>
            <a:grpFill/>
          </p:grpSpPr>
          <p:sp>
            <p:nvSpPr>
              <p:cNvPr id="64" name="îSḻíḍé">
                <a:extLst>
                  <a:ext uri="{FF2B5EF4-FFF2-40B4-BE49-F238E27FC236}">
                    <a16:creationId xmlns:a16="http://schemas.microsoft.com/office/drawing/2014/main" id="{4AF17503-B640-4344-84E8-8BB1AC5346DC}"/>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65" name="íṧliḍè">
                <a:extLst>
                  <a:ext uri="{FF2B5EF4-FFF2-40B4-BE49-F238E27FC236}">
                    <a16:creationId xmlns:a16="http://schemas.microsoft.com/office/drawing/2014/main" id="{486C3C77-EC89-4406-A0DB-B0A2CBC069BE}"/>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58" name="íṡļíḍe">
              <a:extLst>
                <a:ext uri="{FF2B5EF4-FFF2-40B4-BE49-F238E27FC236}">
                  <a16:creationId xmlns:a16="http://schemas.microsoft.com/office/drawing/2014/main" id="{CCB35C6D-7C4B-470E-B2EB-6784EB87BA80}"/>
                </a:ext>
              </a:extLst>
            </p:cNvPr>
            <p:cNvGrpSpPr/>
            <p:nvPr/>
          </p:nvGrpSpPr>
          <p:grpSpPr>
            <a:xfrm>
              <a:off x="3837866" y="798627"/>
              <a:ext cx="194460" cy="234124"/>
              <a:chOff x="6932220" y="2026513"/>
              <a:chExt cx="194460" cy="234124"/>
            </a:xfrm>
            <a:grpFill/>
          </p:grpSpPr>
          <p:sp>
            <p:nvSpPr>
              <p:cNvPr id="62" name="îSḻíḍé">
                <a:extLst>
                  <a:ext uri="{FF2B5EF4-FFF2-40B4-BE49-F238E27FC236}">
                    <a16:creationId xmlns:a16="http://schemas.microsoft.com/office/drawing/2014/main" id="{20A4A46A-8729-497C-B220-4654D0364BBD}"/>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63" name="íṧliḍè">
                <a:extLst>
                  <a:ext uri="{FF2B5EF4-FFF2-40B4-BE49-F238E27FC236}">
                    <a16:creationId xmlns:a16="http://schemas.microsoft.com/office/drawing/2014/main" id="{CF780405-D761-4235-B76D-BEA2C42818CA}"/>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59" name="íṡļíḍe">
              <a:extLst>
                <a:ext uri="{FF2B5EF4-FFF2-40B4-BE49-F238E27FC236}">
                  <a16:creationId xmlns:a16="http://schemas.microsoft.com/office/drawing/2014/main" id="{2991E7D0-16A5-41E3-B047-70108DBDB263}"/>
                </a:ext>
              </a:extLst>
            </p:cNvPr>
            <p:cNvGrpSpPr/>
            <p:nvPr/>
          </p:nvGrpSpPr>
          <p:grpSpPr>
            <a:xfrm>
              <a:off x="4016736" y="798627"/>
              <a:ext cx="194460" cy="234124"/>
              <a:chOff x="6932220" y="2026513"/>
              <a:chExt cx="194460" cy="234124"/>
            </a:xfrm>
            <a:grpFill/>
          </p:grpSpPr>
          <p:sp>
            <p:nvSpPr>
              <p:cNvPr id="60" name="îSḻíḍé">
                <a:extLst>
                  <a:ext uri="{FF2B5EF4-FFF2-40B4-BE49-F238E27FC236}">
                    <a16:creationId xmlns:a16="http://schemas.microsoft.com/office/drawing/2014/main" id="{BD7BE734-5731-42C9-86B4-E7A80D67B575}"/>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61" name="íṧliḍè">
                <a:extLst>
                  <a:ext uri="{FF2B5EF4-FFF2-40B4-BE49-F238E27FC236}">
                    <a16:creationId xmlns:a16="http://schemas.microsoft.com/office/drawing/2014/main" id="{C9D79FCC-590C-48FF-A21E-5CBC637D772D}"/>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sp>
        <p:nvSpPr>
          <p:cNvPr id="66" name="矩形 65">
            <a:extLst>
              <a:ext uri="{FF2B5EF4-FFF2-40B4-BE49-F238E27FC236}">
                <a16:creationId xmlns:a16="http://schemas.microsoft.com/office/drawing/2014/main" id="{5413DF3B-49BC-467C-BA5F-4AEDBE96476F}"/>
              </a:ext>
            </a:extLst>
          </p:cNvPr>
          <p:cNvSpPr/>
          <p:nvPr/>
        </p:nvSpPr>
        <p:spPr>
          <a:xfrm>
            <a:off x="4139090" y="556031"/>
            <a:ext cx="2646482" cy="304800"/>
          </a:xfrm>
          <a:prstGeom prst="rect">
            <a:avLst/>
          </a:prstGeom>
        </p:spPr>
        <p:txBody>
          <a:bodyPr wrap="square">
            <a:spAutoFit/>
          </a:bodyPr>
          <a:lstStyle/>
          <a:p>
            <a:pPr algn="dist"/>
            <a:r>
              <a:rPr altLang="en-US" lang="zh-CN" sz="1400">
                <a:solidFill>
                  <a:srgbClr val="1A2C2B"/>
                </a:solidFill>
              </a:rPr>
              <a:t>Safety rules for employees</a:t>
            </a:r>
          </a:p>
        </p:txBody>
      </p:sp>
    </p:spTree>
    <p:custDataLst>
      <p:tags r:id="rId3"/>
    </p:custDataLst>
    <p:extLst>
      <p:ext uri="{BB962C8B-B14F-4D97-AF65-F5344CB8AC3E}">
        <p14:creationId val="338208142"/>
      </p:ext>
    </p:extLst>
  </p:cSld>
  <p:clrMapOvr>
    <a:masterClrMapping/>
  </p:clrMapOvr>
  <p:transition advTm="3000" spd="slow">
    <p:push dir="u"/>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8">
                                  <p:stCondLst>
                                    <p:cond delay="0"/>
                                  </p:stCondLst>
                                  <p:childTnLst>
                                    <p:set>
                                      <p:cBhvr>
                                        <p:cTn dur="1" fill="hold" id="6">
                                          <p:stCondLst>
                                            <p:cond delay="0"/>
                                          </p:stCondLst>
                                        </p:cTn>
                                        <p:tgtEl>
                                          <p:spTgt spid="56"/>
                                        </p:tgtEl>
                                        <p:attrNameLst>
                                          <p:attrName>style.visibility</p:attrName>
                                        </p:attrNameLst>
                                      </p:cBhvr>
                                      <p:to>
                                        <p:strVal val="visible"/>
                                      </p:to>
                                    </p:set>
                                    <p:anim calcmode="lin" valueType="num">
                                      <p:cBhvr additive="base">
                                        <p:cTn dur="500" fill="hold" id="7"/>
                                        <p:tgtEl>
                                          <p:spTgt spid="56"/>
                                        </p:tgtEl>
                                        <p:attrNameLst>
                                          <p:attrName>ppt_x</p:attrName>
                                        </p:attrNameLst>
                                      </p:cBhvr>
                                      <p:tavLst>
                                        <p:tav tm="0">
                                          <p:val>
                                            <p:strVal val="0-#ppt_w/2"/>
                                          </p:val>
                                        </p:tav>
                                        <p:tav tm="100000">
                                          <p:val>
                                            <p:strVal val="#ppt_x"/>
                                          </p:val>
                                        </p:tav>
                                      </p:tavLst>
                                    </p:anim>
                                    <p:anim calcmode="lin" valueType="num">
                                      <p:cBhvr additive="base">
                                        <p:cTn dur="500" fill="hold" id="8"/>
                                        <p:tgtEl>
                                          <p:spTgt spid="56"/>
                                        </p:tgtEl>
                                        <p:attrNameLst>
                                          <p:attrName>ppt_y</p:attrName>
                                        </p:attrNameLst>
                                      </p:cBhvr>
                                      <p:tavLst>
                                        <p:tav tm="0">
                                          <p:val>
                                            <p:strVal val="#ppt_y"/>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2" presetSubtype="8">
                                  <p:stCondLst>
                                    <p:cond delay="0"/>
                                  </p:stCondLst>
                                  <p:childTnLst>
                                    <p:set>
                                      <p:cBhvr>
                                        <p:cTn dur="1" fill="hold" id="12">
                                          <p:stCondLst>
                                            <p:cond delay="0"/>
                                          </p:stCondLst>
                                        </p:cTn>
                                        <p:tgtEl>
                                          <p:spTgt spid="55"/>
                                        </p:tgtEl>
                                        <p:attrNameLst>
                                          <p:attrName>style.visibility</p:attrName>
                                        </p:attrNameLst>
                                      </p:cBhvr>
                                      <p:to>
                                        <p:strVal val="visible"/>
                                      </p:to>
                                    </p:set>
                                    <p:animEffect filter="wipe(left)" transition="in">
                                      <p:cBhvr>
                                        <p:cTn dur="500" id="13"/>
                                        <p:tgtEl>
                                          <p:spTgt spid="55"/>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42" presetSubtype="0">
                                  <p:stCondLst>
                                    <p:cond delay="0"/>
                                  </p:stCondLst>
                                  <p:childTnLst>
                                    <p:set>
                                      <p:cBhvr>
                                        <p:cTn dur="1" fill="hold" id="17">
                                          <p:stCondLst>
                                            <p:cond delay="0"/>
                                          </p:stCondLst>
                                        </p:cTn>
                                        <p:tgtEl>
                                          <p:spTgt spid="66"/>
                                        </p:tgtEl>
                                        <p:attrNameLst>
                                          <p:attrName>style.visibility</p:attrName>
                                        </p:attrNameLst>
                                      </p:cBhvr>
                                      <p:to>
                                        <p:strVal val="visible"/>
                                      </p:to>
                                    </p:set>
                                    <p:animEffect filter="fade" transition="in">
                                      <p:cBhvr>
                                        <p:cTn dur="1000" id="18"/>
                                        <p:tgtEl>
                                          <p:spTgt spid="66"/>
                                        </p:tgtEl>
                                      </p:cBhvr>
                                    </p:animEffect>
                                    <p:anim calcmode="lin" valueType="num">
                                      <p:cBhvr>
                                        <p:cTn dur="1000" fill="hold" id="19"/>
                                        <p:tgtEl>
                                          <p:spTgt spid="66"/>
                                        </p:tgtEl>
                                        <p:attrNameLst>
                                          <p:attrName>ppt_x</p:attrName>
                                        </p:attrNameLst>
                                      </p:cBhvr>
                                      <p:tavLst>
                                        <p:tav tm="0">
                                          <p:val>
                                            <p:strVal val="#ppt_x"/>
                                          </p:val>
                                        </p:tav>
                                        <p:tav tm="100000">
                                          <p:val>
                                            <p:strVal val="#ppt_x"/>
                                          </p:val>
                                        </p:tav>
                                      </p:tavLst>
                                    </p:anim>
                                    <p:anim calcmode="lin" valueType="num">
                                      <p:cBhvr>
                                        <p:cTn dur="1000" fill="hold" id="20"/>
                                        <p:tgtEl>
                                          <p:spTgt spid="66"/>
                                        </p:tgtEl>
                                        <p:attrNameLst>
                                          <p:attrName>ppt_y</p:attrName>
                                        </p:attrNameLst>
                                      </p:cBhvr>
                                      <p:tavLst>
                                        <p:tav tm="0">
                                          <p:val>
                                            <p:strVal val="#ppt_y+.1"/>
                                          </p:val>
                                        </p:tav>
                                        <p:tav tm="100000">
                                          <p:val>
                                            <p:strVal val="#ppt_y"/>
                                          </p:val>
                                        </p:tav>
                                      </p:tavLst>
                                    </p:anim>
                                  </p:childTnLst>
                                </p:cTn>
                              </p:par>
                            </p:childTnLst>
                          </p:cTn>
                        </p:par>
                      </p:childTnLst>
                    </p:cTn>
                  </p:par>
                  <p:par>
                    <p:cTn fill="hold" id="21" nodeType="clickPar">
                      <p:stCondLst>
                        <p:cond delay="indefinite"/>
                      </p:stCondLst>
                      <p:childTnLst>
                        <p:par>
                          <p:cTn fill="hold" id="22" nodeType="afterGroup">
                            <p:stCondLst>
                              <p:cond delay="0"/>
                            </p:stCondLst>
                            <p:childTnLst>
                              <p:par>
                                <p:cTn fill="hold" id="23" nodeType="clickEffect" presetClass="entr" presetID="31" presetSubtype="0">
                                  <p:stCondLst>
                                    <p:cond delay="0"/>
                                  </p:stCondLst>
                                  <p:childTnLst>
                                    <p:set>
                                      <p:cBhvr>
                                        <p:cTn dur="1" fill="hold" id="24">
                                          <p:stCondLst>
                                            <p:cond delay="0"/>
                                          </p:stCondLst>
                                        </p:cTn>
                                        <p:tgtEl>
                                          <p:spTgt spid="11"/>
                                        </p:tgtEl>
                                        <p:attrNameLst>
                                          <p:attrName>style.visibility</p:attrName>
                                        </p:attrNameLst>
                                      </p:cBhvr>
                                      <p:to>
                                        <p:strVal val="visible"/>
                                      </p:to>
                                    </p:set>
                                    <p:anim calcmode="lin" valueType="num">
                                      <p:cBhvr>
                                        <p:cTn dur="1000" fill="hold" id="25"/>
                                        <p:tgtEl>
                                          <p:spTgt spid="11"/>
                                        </p:tgtEl>
                                        <p:attrNameLst>
                                          <p:attrName>ppt_w</p:attrName>
                                        </p:attrNameLst>
                                      </p:cBhvr>
                                      <p:tavLst>
                                        <p:tav tm="0">
                                          <p:val>
                                            <p:fltVal val="0"/>
                                          </p:val>
                                        </p:tav>
                                        <p:tav tm="100000">
                                          <p:val>
                                            <p:strVal val="#ppt_w"/>
                                          </p:val>
                                        </p:tav>
                                      </p:tavLst>
                                    </p:anim>
                                    <p:anim calcmode="lin" valueType="num">
                                      <p:cBhvr>
                                        <p:cTn dur="1000" fill="hold" id="26"/>
                                        <p:tgtEl>
                                          <p:spTgt spid="11"/>
                                        </p:tgtEl>
                                        <p:attrNameLst>
                                          <p:attrName>ppt_h</p:attrName>
                                        </p:attrNameLst>
                                      </p:cBhvr>
                                      <p:tavLst>
                                        <p:tav tm="0">
                                          <p:val>
                                            <p:fltVal val="0"/>
                                          </p:val>
                                        </p:tav>
                                        <p:tav tm="100000">
                                          <p:val>
                                            <p:strVal val="#ppt_h"/>
                                          </p:val>
                                        </p:tav>
                                      </p:tavLst>
                                    </p:anim>
                                    <p:anim calcmode="lin" valueType="num">
                                      <p:cBhvr>
                                        <p:cTn dur="1000" fill="hold" id="27"/>
                                        <p:tgtEl>
                                          <p:spTgt spid="11"/>
                                        </p:tgtEl>
                                        <p:attrNameLst>
                                          <p:attrName>style.rotation</p:attrName>
                                        </p:attrNameLst>
                                      </p:cBhvr>
                                      <p:tavLst>
                                        <p:tav tm="0">
                                          <p:val>
                                            <p:fltVal val="90"/>
                                          </p:val>
                                        </p:tav>
                                        <p:tav tm="100000">
                                          <p:val>
                                            <p:fltVal val="0"/>
                                          </p:val>
                                        </p:tav>
                                      </p:tavLst>
                                    </p:anim>
                                    <p:animEffect filter="fade" transition="in">
                                      <p:cBhvr>
                                        <p:cTn dur="1000" id="28"/>
                                        <p:tgtEl>
                                          <p:spTgt spid="11"/>
                                        </p:tgtEl>
                                      </p:cBhvr>
                                    </p:animEffect>
                                  </p:childTnLst>
                                </p:cTn>
                              </p:par>
                            </p:childTnLst>
                          </p:cTn>
                        </p:par>
                      </p:childTnLst>
                    </p:cTn>
                  </p:par>
                  <p:par>
                    <p:cTn fill="hold" id="29" nodeType="clickPar">
                      <p:stCondLst>
                        <p:cond delay="indefinite"/>
                      </p:stCondLst>
                      <p:childTnLst>
                        <p:par>
                          <p:cTn fill="hold" id="30" nodeType="afterGroup">
                            <p:stCondLst>
                              <p:cond delay="0"/>
                            </p:stCondLst>
                            <p:childTnLst>
                              <p:par>
                                <p:cTn fill="hold" grpId="0" id="31" nodeType="clickEffect" presetClass="entr" presetID="22" presetSubtype="8">
                                  <p:stCondLst>
                                    <p:cond delay="0"/>
                                  </p:stCondLst>
                                  <p:childTnLst>
                                    <p:set>
                                      <p:cBhvr>
                                        <p:cTn dur="1" fill="hold" id="32">
                                          <p:stCondLst>
                                            <p:cond delay="0"/>
                                          </p:stCondLst>
                                        </p:cTn>
                                        <p:tgtEl>
                                          <p:spTgt spid="39"/>
                                        </p:tgtEl>
                                        <p:attrNameLst>
                                          <p:attrName>style.visibility</p:attrName>
                                        </p:attrNameLst>
                                      </p:cBhvr>
                                      <p:to>
                                        <p:strVal val="visible"/>
                                      </p:to>
                                    </p:set>
                                    <p:animEffect filter="wipe(left)" transition="in">
                                      <p:cBhvr>
                                        <p:cTn dur="500" id="33"/>
                                        <p:tgtEl>
                                          <p:spTgt spid="39"/>
                                        </p:tgtEl>
                                      </p:cBhvr>
                                    </p:animEffect>
                                  </p:childTnLst>
                                </p:cTn>
                              </p:par>
                            </p:childTnLst>
                          </p:cTn>
                        </p:par>
                      </p:childTnLst>
                    </p:cTn>
                  </p:par>
                  <p:par>
                    <p:cTn fill="hold" id="34" nodeType="clickPar">
                      <p:stCondLst>
                        <p:cond delay="indefinite"/>
                      </p:stCondLst>
                      <p:childTnLst>
                        <p:par>
                          <p:cTn fill="hold" id="35" nodeType="afterGroup">
                            <p:stCondLst>
                              <p:cond delay="0"/>
                            </p:stCondLst>
                            <p:childTnLst>
                              <p:par>
                                <p:cTn fill="hold" grpId="0" id="36" nodeType="clickEffect" presetClass="entr" presetID="42" presetSubtype="0">
                                  <p:stCondLst>
                                    <p:cond delay="0"/>
                                  </p:stCondLst>
                                  <p:childTnLst>
                                    <p:set>
                                      <p:cBhvr>
                                        <p:cTn dur="1" fill="hold" id="37">
                                          <p:stCondLst>
                                            <p:cond delay="0"/>
                                          </p:stCondLst>
                                        </p:cTn>
                                        <p:tgtEl>
                                          <p:spTgt spid="40"/>
                                        </p:tgtEl>
                                        <p:attrNameLst>
                                          <p:attrName>style.visibility</p:attrName>
                                        </p:attrNameLst>
                                      </p:cBhvr>
                                      <p:to>
                                        <p:strVal val="visible"/>
                                      </p:to>
                                    </p:set>
                                    <p:animEffect filter="fade" transition="in">
                                      <p:cBhvr>
                                        <p:cTn dur="1000" id="38"/>
                                        <p:tgtEl>
                                          <p:spTgt spid="40"/>
                                        </p:tgtEl>
                                      </p:cBhvr>
                                    </p:animEffect>
                                    <p:anim calcmode="lin" valueType="num">
                                      <p:cBhvr>
                                        <p:cTn dur="1000" fill="hold" id="39"/>
                                        <p:tgtEl>
                                          <p:spTgt spid="40"/>
                                        </p:tgtEl>
                                        <p:attrNameLst>
                                          <p:attrName>ppt_x</p:attrName>
                                        </p:attrNameLst>
                                      </p:cBhvr>
                                      <p:tavLst>
                                        <p:tav tm="0">
                                          <p:val>
                                            <p:strVal val="#ppt_x"/>
                                          </p:val>
                                        </p:tav>
                                        <p:tav tm="100000">
                                          <p:val>
                                            <p:strVal val="#ppt_x"/>
                                          </p:val>
                                        </p:tav>
                                      </p:tavLst>
                                    </p:anim>
                                    <p:anim calcmode="lin" valueType="num">
                                      <p:cBhvr>
                                        <p:cTn dur="1000" fill="hold" id="40"/>
                                        <p:tgtEl>
                                          <p:spTgt spid="40"/>
                                        </p:tgtEl>
                                        <p:attrNameLst>
                                          <p:attrName>ppt_y</p:attrName>
                                        </p:attrNameLst>
                                      </p:cBhvr>
                                      <p:tavLst>
                                        <p:tav tm="0">
                                          <p:val>
                                            <p:strVal val="#ppt_y+.1"/>
                                          </p:val>
                                        </p:tav>
                                        <p:tav tm="100000">
                                          <p:val>
                                            <p:strVal val="#ppt_y"/>
                                          </p:val>
                                        </p:tav>
                                      </p:tavLst>
                                    </p:anim>
                                  </p:childTnLst>
                                </p:cTn>
                              </p:par>
                            </p:childTnLst>
                          </p:cTn>
                        </p:par>
                      </p:childTnLst>
                    </p:cTn>
                  </p:par>
                  <p:par>
                    <p:cTn fill="hold" id="41" nodeType="clickPar">
                      <p:stCondLst>
                        <p:cond delay="indefinite"/>
                      </p:stCondLst>
                      <p:childTnLst>
                        <p:par>
                          <p:cTn fill="hold" id="42" nodeType="afterGroup">
                            <p:stCondLst>
                              <p:cond delay="0"/>
                            </p:stCondLst>
                            <p:childTnLst>
                              <p:par>
                                <p:cTn fill="hold" grpId="0" id="43" nodeType="clickEffect" presetClass="entr" presetID="42" presetSubtype="0">
                                  <p:stCondLst>
                                    <p:cond delay="0"/>
                                  </p:stCondLst>
                                  <p:childTnLst>
                                    <p:set>
                                      <p:cBhvr>
                                        <p:cTn dur="1" fill="hold" id="44">
                                          <p:stCondLst>
                                            <p:cond delay="0"/>
                                          </p:stCondLst>
                                        </p:cTn>
                                        <p:tgtEl>
                                          <p:spTgt spid="41"/>
                                        </p:tgtEl>
                                        <p:attrNameLst>
                                          <p:attrName>style.visibility</p:attrName>
                                        </p:attrNameLst>
                                      </p:cBhvr>
                                      <p:to>
                                        <p:strVal val="visible"/>
                                      </p:to>
                                    </p:set>
                                    <p:animEffect filter="fade" transition="in">
                                      <p:cBhvr>
                                        <p:cTn dur="1000" id="45"/>
                                        <p:tgtEl>
                                          <p:spTgt spid="41"/>
                                        </p:tgtEl>
                                      </p:cBhvr>
                                    </p:animEffect>
                                    <p:anim calcmode="lin" valueType="num">
                                      <p:cBhvr>
                                        <p:cTn dur="1000" fill="hold" id="46"/>
                                        <p:tgtEl>
                                          <p:spTgt spid="41"/>
                                        </p:tgtEl>
                                        <p:attrNameLst>
                                          <p:attrName>ppt_x</p:attrName>
                                        </p:attrNameLst>
                                      </p:cBhvr>
                                      <p:tavLst>
                                        <p:tav tm="0">
                                          <p:val>
                                            <p:strVal val="#ppt_x"/>
                                          </p:val>
                                        </p:tav>
                                        <p:tav tm="100000">
                                          <p:val>
                                            <p:strVal val="#ppt_x"/>
                                          </p:val>
                                        </p:tav>
                                      </p:tavLst>
                                    </p:anim>
                                    <p:anim calcmode="lin" valueType="num">
                                      <p:cBhvr>
                                        <p:cTn dur="1000" fill="hold" id="47"/>
                                        <p:tgtEl>
                                          <p:spTgt spid="41"/>
                                        </p:tgtEl>
                                        <p:attrNameLst>
                                          <p:attrName>ppt_y</p:attrName>
                                        </p:attrNameLst>
                                      </p:cBhvr>
                                      <p:tavLst>
                                        <p:tav tm="0">
                                          <p:val>
                                            <p:strVal val="#ppt_y+.1"/>
                                          </p:val>
                                        </p:tav>
                                        <p:tav tm="100000">
                                          <p:val>
                                            <p:strVal val="#ppt_y"/>
                                          </p:val>
                                        </p:tav>
                                      </p:tavLst>
                                    </p:anim>
                                  </p:childTnLst>
                                </p:cTn>
                              </p:par>
                            </p:childTnLst>
                          </p:cTn>
                        </p:par>
                      </p:childTnLst>
                    </p:cTn>
                  </p:par>
                  <p:par>
                    <p:cTn fill="hold" id="48" nodeType="clickPar">
                      <p:stCondLst>
                        <p:cond delay="indefinite"/>
                      </p:stCondLst>
                      <p:childTnLst>
                        <p:par>
                          <p:cTn fill="hold" id="49" nodeType="afterGroup">
                            <p:stCondLst>
                              <p:cond delay="0"/>
                            </p:stCondLst>
                            <p:childTnLst>
                              <p:par>
                                <p:cTn fill="hold" grpId="0" id="50" nodeType="clickEffect" presetClass="entr" presetID="42" presetSubtype="0">
                                  <p:stCondLst>
                                    <p:cond delay="0"/>
                                  </p:stCondLst>
                                  <p:childTnLst>
                                    <p:set>
                                      <p:cBhvr>
                                        <p:cTn dur="1" fill="hold" id="51">
                                          <p:stCondLst>
                                            <p:cond delay="0"/>
                                          </p:stCondLst>
                                        </p:cTn>
                                        <p:tgtEl>
                                          <p:spTgt spid="42"/>
                                        </p:tgtEl>
                                        <p:attrNameLst>
                                          <p:attrName>style.visibility</p:attrName>
                                        </p:attrNameLst>
                                      </p:cBhvr>
                                      <p:to>
                                        <p:strVal val="visible"/>
                                      </p:to>
                                    </p:set>
                                    <p:animEffect filter="fade" transition="in">
                                      <p:cBhvr>
                                        <p:cTn dur="1000" id="52"/>
                                        <p:tgtEl>
                                          <p:spTgt spid="42"/>
                                        </p:tgtEl>
                                      </p:cBhvr>
                                    </p:animEffect>
                                    <p:anim calcmode="lin" valueType="num">
                                      <p:cBhvr>
                                        <p:cTn dur="1000" fill="hold" id="53"/>
                                        <p:tgtEl>
                                          <p:spTgt spid="42"/>
                                        </p:tgtEl>
                                        <p:attrNameLst>
                                          <p:attrName>ppt_x</p:attrName>
                                        </p:attrNameLst>
                                      </p:cBhvr>
                                      <p:tavLst>
                                        <p:tav tm="0">
                                          <p:val>
                                            <p:strVal val="#ppt_x"/>
                                          </p:val>
                                        </p:tav>
                                        <p:tav tm="100000">
                                          <p:val>
                                            <p:strVal val="#ppt_x"/>
                                          </p:val>
                                        </p:tav>
                                      </p:tavLst>
                                    </p:anim>
                                    <p:anim calcmode="lin" valueType="num">
                                      <p:cBhvr>
                                        <p:cTn dur="1000" fill="hold" id="54"/>
                                        <p:tgtEl>
                                          <p:spTgt spid="42"/>
                                        </p:tgtEl>
                                        <p:attrNameLst>
                                          <p:attrName>ppt_y</p:attrName>
                                        </p:attrNameLst>
                                      </p:cBhvr>
                                      <p:tavLst>
                                        <p:tav tm="0">
                                          <p:val>
                                            <p:strVal val="#ppt_y+.1"/>
                                          </p:val>
                                        </p:tav>
                                        <p:tav tm="100000">
                                          <p:val>
                                            <p:strVal val="#ppt_y"/>
                                          </p:val>
                                        </p:tav>
                                      </p:tavLst>
                                    </p:anim>
                                  </p:childTnLst>
                                </p:cTn>
                              </p:par>
                            </p:childTnLst>
                          </p:cTn>
                        </p:par>
                      </p:childTnLst>
                    </p:cTn>
                  </p:par>
                  <p:par>
                    <p:cTn fill="hold" id="55" nodeType="clickPar">
                      <p:stCondLst>
                        <p:cond delay="indefinite"/>
                      </p:stCondLst>
                      <p:childTnLst>
                        <p:par>
                          <p:cTn fill="hold" id="56" nodeType="afterGroup">
                            <p:stCondLst>
                              <p:cond delay="0"/>
                            </p:stCondLst>
                            <p:childTnLst>
                              <p:par>
                                <p:cTn fill="hold" grpId="0" id="57" nodeType="clickEffect" presetClass="entr" presetID="42" presetSubtype="0">
                                  <p:stCondLst>
                                    <p:cond delay="0"/>
                                  </p:stCondLst>
                                  <p:childTnLst>
                                    <p:set>
                                      <p:cBhvr>
                                        <p:cTn dur="1" fill="hold" id="58">
                                          <p:stCondLst>
                                            <p:cond delay="0"/>
                                          </p:stCondLst>
                                        </p:cTn>
                                        <p:tgtEl>
                                          <p:spTgt spid="43"/>
                                        </p:tgtEl>
                                        <p:attrNameLst>
                                          <p:attrName>style.visibility</p:attrName>
                                        </p:attrNameLst>
                                      </p:cBhvr>
                                      <p:to>
                                        <p:strVal val="visible"/>
                                      </p:to>
                                    </p:set>
                                    <p:animEffect filter="fade" transition="in">
                                      <p:cBhvr>
                                        <p:cTn dur="1000" id="59"/>
                                        <p:tgtEl>
                                          <p:spTgt spid="43"/>
                                        </p:tgtEl>
                                      </p:cBhvr>
                                    </p:animEffect>
                                    <p:anim calcmode="lin" valueType="num">
                                      <p:cBhvr>
                                        <p:cTn dur="1000" fill="hold" id="60"/>
                                        <p:tgtEl>
                                          <p:spTgt spid="43"/>
                                        </p:tgtEl>
                                        <p:attrNameLst>
                                          <p:attrName>ppt_x</p:attrName>
                                        </p:attrNameLst>
                                      </p:cBhvr>
                                      <p:tavLst>
                                        <p:tav tm="0">
                                          <p:val>
                                            <p:strVal val="#ppt_x"/>
                                          </p:val>
                                        </p:tav>
                                        <p:tav tm="100000">
                                          <p:val>
                                            <p:strVal val="#ppt_x"/>
                                          </p:val>
                                        </p:tav>
                                      </p:tavLst>
                                    </p:anim>
                                    <p:anim calcmode="lin" valueType="num">
                                      <p:cBhvr>
                                        <p:cTn dur="1000" fill="hold" id="61"/>
                                        <p:tgtEl>
                                          <p:spTgt spid="43"/>
                                        </p:tgtEl>
                                        <p:attrNameLst>
                                          <p:attrName>ppt_y</p:attrName>
                                        </p:attrNameLst>
                                      </p:cBhvr>
                                      <p:tavLst>
                                        <p:tav tm="0">
                                          <p:val>
                                            <p:strVal val="#ppt_y+.1"/>
                                          </p:val>
                                        </p:tav>
                                        <p:tav tm="100000">
                                          <p:val>
                                            <p:strVal val="#ppt_y"/>
                                          </p:val>
                                        </p:tav>
                                      </p:tavLst>
                                    </p:anim>
                                  </p:childTnLst>
                                </p:cTn>
                              </p:par>
                            </p:childTnLst>
                          </p:cTn>
                        </p:par>
                      </p:childTnLst>
                    </p:cTn>
                  </p:par>
                  <p:par>
                    <p:cTn fill="hold" id="62" nodeType="clickPar">
                      <p:stCondLst>
                        <p:cond delay="indefinite"/>
                      </p:stCondLst>
                      <p:childTnLst>
                        <p:par>
                          <p:cTn fill="hold" id="63" nodeType="afterGroup">
                            <p:stCondLst>
                              <p:cond delay="0"/>
                            </p:stCondLst>
                            <p:childTnLst>
                              <p:par>
                                <p:cTn fill="hold" grpId="0" id="64" nodeType="clickEffect" presetClass="entr" presetID="42" presetSubtype="0">
                                  <p:stCondLst>
                                    <p:cond delay="0"/>
                                  </p:stCondLst>
                                  <p:childTnLst>
                                    <p:set>
                                      <p:cBhvr>
                                        <p:cTn dur="1" fill="hold" id="65">
                                          <p:stCondLst>
                                            <p:cond delay="0"/>
                                          </p:stCondLst>
                                        </p:cTn>
                                        <p:tgtEl>
                                          <p:spTgt spid="44"/>
                                        </p:tgtEl>
                                        <p:attrNameLst>
                                          <p:attrName>style.visibility</p:attrName>
                                        </p:attrNameLst>
                                      </p:cBhvr>
                                      <p:to>
                                        <p:strVal val="visible"/>
                                      </p:to>
                                    </p:set>
                                    <p:animEffect filter="fade" transition="in">
                                      <p:cBhvr>
                                        <p:cTn dur="1000" id="66"/>
                                        <p:tgtEl>
                                          <p:spTgt spid="44"/>
                                        </p:tgtEl>
                                      </p:cBhvr>
                                    </p:animEffect>
                                    <p:anim calcmode="lin" valueType="num">
                                      <p:cBhvr>
                                        <p:cTn dur="1000" fill="hold" id="67"/>
                                        <p:tgtEl>
                                          <p:spTgt spid="44"/>
                                        </p:tgtEl>
                                        <p:attrNameLst>
                                          <p:attrName>ppt_x</p:attrName>
                                        </p:attrNameLst>
                                      </p:cBhvr>
                                      <p:tavLst>
                                        <p:tav tm="0">
                                          <p:val>
                                            <p:strVal val="#ppt_x"/>
                                          </p:val>
                                        </p:tav>
                                        <p:tav tm="100000">
                                          <p:val>
                                            <p:strVal val="#ppt_x"/>
                                          </p:val>
                                        </p:tav>
                                      </p:tavLst>
                                    </p:anim>
                                    <p:anim calcmode="lin" valueType="num">
                                      <p:cBhvr>
                                        <p:cTn dur="1000" fill="hold" id="68"/>
                                        <p:tgtEl>
                                          <p:spTgt spid="44"/>
                                        </p:tgtEl>
                                        <p:attrNameLst>
                                          <p:attrName>ppt_y</p:attrName>
                                        </p:attrNameLst>
                                      </p:cBhvr>
                                      <p:tavLst>
                                        <p:tav tm="0">
                                          <p:val>
                                            <p:strVal val="#ppt_y+.1"/>
                                          </p:val>
                                        </p:tav>
                                        <p:tav tm="100000">
                                          <p:val>
                                            <p:strVal val="#ppt_y"/>
                                          </p:val>
                                        </p:tav>
                                      </p:tavLst>
                                    </p:anim>
                                  </p:childTnLst>
                                </p:cTn>
                              </p:par>
                            </p:childTnLst>
                          </p:cTn>
                        </p:par>
                      </p:childTnLst>
                    </p:cTn>
                  </p:par>
                  <p:par>
                    <p:cTn fill="hold" id="69" nodeType="clickPar">
                      <p:stCondLst>
                        <p:cond delay="indefinite"/>
                      </p:stCondLst>
                      <p:childTnLst>
                        <p:par>
                          <p:cTn fill="hold" id="70" nodeType="afterGroup">
                            <p:stCondLst>
                              <p:cond delay="0"/>
                            </p:stCondLst>
                            <p:childTnLst>
                              <p:par>
                                <p:cTn fill="hold" grpId="0" id="71" nodeType="clickEffect" presetClass="entr" presetID="42" presetSubtype="0">
                                  <p:stCondLst>
                                    <p:cond delay="0"/>
                                  </p:stCondLst>
                                  <p:childTnLst>
                                    <p:set>
                                      <p:cBhvr>
                                        <p:cTn dur="1" fill="hold" id="72">
                                          <p:stCondLst>
                                            <p:cond delay="0"/>
                                          </p:stCondLst>
                                        </p:cTn>
                                        <p:tgtEl>
                                          <p:spTgt spid="45"/>
                                        </p:tgtEl>
                                        <p:attrNameLst>
                                          <p:attrName>style.visibility</p:attrName>
                                        </p:attrNameLst>
                                      </p:cBhvr>
                                      <p:to>
                                        <p:strVal val="visible"/>
                                      </p:to>
                                    </p:set>
                                    <p:animEffect filter="fade" transition="in">
                                      <p:cBhvr>
                                        <p:cTn dur="1000" id="73"/>
                                        <p:tgtEl>
                                          <p:spTgt spid="45"/>
                                        </p:tgtEl>
                                      </p:cBhvr>
                                    </p:animEffect>
                                    <p:anim calcmode="lin" valueType="num">
                                      <p:cBhvr>
                                        <p:cTn dur="1000" fill="hold" id="74"/>
                                        <p:tgtEl>
                                          <p:spTgt spid="45"/>
                                        </p:tgtEl>
                                        <p:attrNameLst>
                                          <p:attrName>ppt_x</p:attrName>
                                        </p:attrNameLst>
                                      </p:cBhvr>
                                      <p:tavLst>
                                        <p:tav tm="0">
                                          <p:val>
                                            <p:strVal val="#ppt_x"/>
                                          </p:val>
                                        </p:tav>
                                        <p:tav tm="100000">
                                          <p:val>
                                            <p:strVal val="#ppt_x"/>
                                          </p:val>
                                        </p:tav>
                                      </p:tavLst>
                                    </p:anim>
                                    <p:anim calcmode="lin" valueType="num">
                                      <p:cBhvr>
                                        <p:cTn dur="1000" fill="hold" id="75"/>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9"/>
      <p:bldP grpId="0" spid="40"/>
      <p:bldP grpId="0" spid="41"/>
      <p:bldP grpId="0" spid="42"/>
      <p:bldP grpId="0" spid="43"/>
      <p:bldP grpId="0" spid="44"/>
      <p:bldP grpId="0" spid="45"/>
      <p:bldP grpId="0" spid="55"/>
      <p:bldP grpId="0" spid="66"/>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矩形 4">
            <a:extLst>
              <a:ext uri="{FF2B5EF4-FFF2-40B4-BE49-F238E27FC236}">
                <a16:creationId xmlns:a16="http://schemas.microsoft.com/office/drawing/2014/main" id="{19EF3663-654A-4CEF-9AD1-BE12DD901E0B}"/>
              </a:ext>
            </a:extLst>
          </p:cNvPr>
          <p:cNvSpPr/>
          <p:nvPr/>
        </p:nvSpPr>
        <p:spPr>
          <a:xfrm>
            <a:off x="0" y="0"/>
            <a:ext cx="12192000" cy="68824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52" name="组合 51">
            <a:extLst>
              <a:ext uri="{FF2B5EF4-FFF2-40B4-BE49-F238E27FC236}">
                <a16:creationId xmlns:a16="http://schemas.microsoft.com/office/drawing/2014/main" id="{C01733CC-57FB-4A50-9EAE-A91115AE09DC}"/>
              </a:ext>
            </a:extLst>
          </p:cNvPr>
          <p:cNvGrpSpPr/>
          <p:nvPr/>
        </p:nvGrpSpPr>
        <p:grpSpPr>
          <a:xfrm flipH="1">
            <a:off x="0" y="3848950"/>
            <a:ext cx="7564120" cy="2929757"/>
            <a:chOff x="4628634" y="2425469"/>
            <a:chExt cx="7564120" cy="2929757"/>
          </a:xfrm>
        </p:grpSpPr>
        <p:sp>
          <p:nvSpPr>
            <p:cNvPr id="53" name="任意多边形 25">
              <a:extLst>
                <a:ext uri="{FF2B5EF4-FFF2-40B4-BE49-F238E27FC236}">
                  <a16:creationId xmlns:a16="http://schemas.microsoft.com/office/drawing/2014/main" id="{19C7AB29-C08E-4750-A9B0-FCB4EF078DB6}"/>
                </a:ext>
              </a:extLst>
            </p:cNvPr>
            <p:cNvSpPr/>
            <p:nvPr/>
          </p:nvSpPr>
          <p:spPr>
            <a:xfrm flipH="1" rot="21101712">
              <a:off x="7481551" y="2805435"/>
              <a:ext cx="3298951" cy="906780"/>
            </a:xfrm>
            <a:custGeom>
              <a:gdLst>
                <a:gd fmla="*/ 0 w 3563938" name="connsiteX0"/>
                <a:gd fmla="*/ 0 h 2124075" name="connsiteY0"/>
                <a:gd fmla="*/ 0 w 3563938" name="connsiteX1"/>
                <a:gd fmla="*/ 2124075 h 2124075" name="connsiteY1"/>
                <a:gd fmla="*/ 3563938 w 3563938" name="connsiteX2"/>
                <a:gd fmla="*/ 2124075 h 2124075" name="connsiteY2"/>
                <a:gd fmla="*/ 3563938 w 3563938" name="connsiteX3"/>
                <a:gd fmla="*/ 1463644 h 2124075" name="connsiteY3"/>
                <a:gd fmla="*/ 0 w 3563938" name="connsiteX4"/>
                <a:gd fmla="*/ 0 h 212407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124075" w="3563938">
                  <a:moveTo>
                    <a:pt x="0" y="0"/>
                  </a:moveTo>
                  <a:lnTo>
                    <a:pt x="0" y="2124075"/>
                  </a:lnTo>
                  <a:lnTo>
                    <a:pt x="3563938" y="2124075"/>
                  </a:lnTo>
                  <a:lnTo>
                    <a:pt x="3563938" y="1463644"/>
                  </a:lnTo>
                  <a:lnTo>
                    <a:pt x="0" y="0"/>
                  </a:lnTo>
                  <a:close/>
                </a:path>
              </a:pathLst>
            </a:custGeom>
            <a:solidFill>
              <a:srgbClr val="1A2C2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altLang="en-US" lang="zh-CN"/>
            </a:p>
          </p:txBody>
        </p:sp>
        <p:sp>
          <p:nvSpPr>
            <p:cNvPr id="54" name="任意多边形 22">
              <a:extLst>
                <a:ext uri="{FF2B5EF4-FFF2-40B4-BE49-F238E27FC236}">
                  <a16:creationId xmlns:a16="http://schemas.microsoft.com/office/drawing/2014/main" id="{D20F4CEA-0260-4CBE-8269-5B1203326F7B}"/>
                </a:ext>
              </a:extLst>
            </p:cNvPr>
            <p:cNvSpPr/>
            <p:nvPr/>
          </p:nvSpPr>
          <p:spPr>
            <a:xfrm flipH="1">
              <a:off x="4628634" y="2425469"/>
              <a:ext cx="7564120" cy="2929757"/>
            </a:xfrm>
            <a:custGeom>
              <a:gdLst>
                <a:gd fmla="*/ 0 w 3563938" name="connsiteX0"/>
                <a:gd fmla="*/ 0 h 2124075" name="connsiteY0"/>
                <a:gd fmla="*/ 0 w 3563938" name="connsiteX1"/>
                <a:gd fmla="*/ 2124075 h 2124075" name="connsiteY1"/>
                <a:gd fmla="*/ 3563938 w 3563938" name="connsiteX2"/>
                <a:gd fmla="*/ 2124075 h 2124075" name="connsiteY2"/>
                <a:gd fmla="*/ 3563938 w 3563938" name="connsiteX3"/>
                <a:gd fmla="*/ 1463644 h 2124075" name="connsiteY3"/>
                <a:gd fmla="*/ 0 w 3563938" name="connsiteX4"/>
                <a:gd fmla="*/ 0 h 212407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124075" w="3563938">
                  <a:moveTo>
                    <a:pt x="0" y="0"/>
                  </a:moveTo>
                  <a:lnTo>
                    <a:pt x="0" y="2124075"/>
                  </a:lnTo>
                  <a:lnTo>
                    <a:pt x="3563938" y="2124075"/>
                  </a:lnTo>
                  <a:lnTo>
                    <a:pt x="3563938" y="1463644"/>
                  </a:lnTo>
                  <a:lnTo>
                    <a:pt x="0"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altLang="en-US" lang="zh-CN"/>
            </a:p>
          </p:txBody>
        </p:sp>
      </p:grpSp>
      <p:grpSp>
        <p:nvGrpSpPr>
          <p:cNvPr id="55" name="组合 54">
            <a:extLst>
              <a:ext uri="{FF2B5EF4-FFF2-40B4-BE49-F238E27FC236}">
                <a16:creationId xmlns:a16="http://schemas.microsoft.com/office/drawing/2014/main" id="{AA946072-2212-4931-95D1-3EB80368E458}"/>
              </a:ext>
            </a:extLst>
          </p:cNvPr>
          <p:cNvGrpSpPr/>
          <p:nvPr/>
        </p:nvGrpSpPr>
        <p:grpSpPr>
          <a:xfrm>
            <a:off x="0" y="4055563"/>
            <a:ext cx="12192000" cy="2783285"/>
            <a:chOff x="0" y="3513989"/>
            <a:chExt cx="7564120" cy="3324860"/>
          </a:xfrm>
        </p:grpSpPr>
        <p:sp>
          <p:nvSpPr>
            <p:cNvPr id="56" name="任意多边形 25">
              <a:extLst>
                <a:ext uri="{FF2B5EF4-FFF2-40B4-BE49-F238E27FC236}">
                  <a16:creationId xmlns:a16="http://schemas.microsoft.com/office/drawing/2014/main" id="{8A69ED6E-378A-49A8-8B19-22B4D5F79B17}"/>
                </a:ext>
              </a:extLst>
            </p:cNvPr>
            <p:cNvSpPr/>
            <p:nvPr/>
          </p:nvSpPr>
          <p:spPr>
            <a:xfrm flipH="1">
              <a:off x="0" y="3513989"/>
              <a:ext cx="7011670" cy="3170555"/>
            </a:xfrm>
            <a:custGeom>
              <a:gdLst>
                <a:gd fmla="*/ 0 w 3563938" name="connsiteX0"/>
                <a:gd fmla="*/ 0 h 2124075" name="connsiteY0"/>
                <a:gd fmla="*/ 0 w 3563938" name="connsiteX1"/>
                <a:gd fmla="*/ 2124075 h 2124075" name="connsiteY1"/>
                <a:gd fmla="*/ 3563938 w 3563938" name="connsiteX2"/>
                <a:gd fmla="*/ 2124075 h 2124075" name="connsiteY2"/>
                <a:gd fmla="*/ 3563938 w 3563938" name="connsiteX3"/>
                <a:gd fmla="*/ 1463644 h 2124075" name="connsiteY3"/>
                <a:gd fmla="*/ 0 w 3563938" name="connsiteX4"/>
                <a:gd fmla="*/ 0 h 212407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124075" w="3563938">
                  <a:moveTo>
                    <a:pt x="0" y="0"/>
                  </a:moveTo>
                  <a:lnTo>
                    <a:pt x="0" y="2124075"/>
                  </a:lnTo>
                  <a:lnTo>
                    <a:pt x="3563938" y="2124075"/>
                  </a:lnTo>
                  <a:lnTo>
                    <a:pt x="3563938" y="1463644"/>
                  </a:lnTo>
                  <a:lnTo>
                    <a:pt x="0" y="0"/>
                  </a:lnTo>
                  <a:close/>
                </a:path>
              </a:pathLst>
            </a:custGeom>
            <a:solidFill>
              <a:srgbClr val="1A2C2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altLang="en-US" lang="zh-CN"/>
            </a:p>
          </p:txBody>
        </p:sp>
        <p:sp>
          <p:nvSpPr>
            <p:cNvPr id="57" name="任意多边形 22">
              <a:extLst>
                <a:ext uri="{FF2B5EF4-FFF2-40B4-BE49-F238E27FC236}">
                  <a16:creationId xmlns:a16="http://schemas.microsoft.com/office/drawing/2014/main" id="{26C6DA20-C13F-4819-BA18-BB252F7DDCB3}"/>
                </a:ext>
              </a:extLst>
            </p:cNvPr>
            <p:cNvSpPr/>
            <p:nvPr/>
          </p:nvSpPr>
          <p:spPr>
            <a:xfrm flipH="1">
              <a:off x="0" y="3741319"/>
              <a:ext cx="7564120" cy="3097530"/>
            </a:xfrm>
            <a:custGeom>
              <a:gdLst>
                <a:gd fmla="*/ 0 w 3563938" name="connsiteX0"/>
                <a:gd fmla="*/ 0 h 2124075" name="connsiteY0"/>
                <a:gd fmla="*/ 0 w 3563938" name="connsiteX1"/>
                <a:gd fmla="*/ 2124075 h 2124075" name="connsiteY1"/>
                <a:gd fmla="*/ 3563938 w 3563938" name="connsiteX2"/>
                <a:gd fmla="*/ 2124075 h 2124075" name="connsiteY2"/>
                <a:gd fmla="*/ 3563938 w 3563938" name="connsiteX3"/>
                <a:gd fmla="*/ 1463644 h 2124075" name="connsiteY3"/>
                <a:gd fmla="*/ 0 w 3563938" name="connsiteX4"/>
                <a:gd fmla="*/ 0 h 212407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124075" w="3563938">
                  <a:moveTo>
                    <a:pt x="0" y="0"/>
                  </a:moveTo>
                  <a:lnTo>
                    <a:pt x="0" y="2124075"/>
                  </a:lnTo>
                  <a:lnTo>
                    <a:pt x="3563938" y="2124075"/>
                  </a:lnTo>
                  <a:lnTo>
                    <a:pt x="3563938" y="1463644"/>
                  </a:lnTo>
                  <a:lnTo>
                    <a:pt x="0"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altLang="en-US" lang="zh-CN"/>
            </a:p>
          </p:txBody>
        </p:sp>
      </p:grpSp>
      <p:sp>
        <p:nvSpPr>
          <p:cNvPr id="50" name="iconfont-11910-5686862">
            <a:extLst>
              <a:ext uri="{FF2B5EF4-FFF2-40B4-BE49-F238E27FC236}">
                <a16:creationId xmlns:a16="http://schemas.microsoft.com/office/drawing/2014/main" id="{4DC61638-FC57-4364-A3FD-A327641EE806}"/>
              </a:ext>
            </a:extLst>
          </p:cNvPr>
          <p:cNvSpPr>
            <a:spLocks noChangeAspect="1"/>
          </p:cNvSpPr>
          <p:nvPr/>
        </p:nvSpPr>
        <p:spPr bwMode="auto">
          <a:xfrm rot="16200000">
            <a:off x="11289824" y="5791914"/>
            <a:ext cx="320765" cy="366309"/>
          </a:xfrm>
          <a:custGeom>
            <a:gdLst>
              <a:gd fmla="*/ 4621 w 9242" name="T0"/>
              <a:gd fmla="*/ 10555 h 10555" name="T1"/>
              <a:gd fmla="*/ 4034 w 9242" name="T2"/>
              <a:gd fmla="*/ 10285 h 10555" name="T3"/>
              <a:gd fmla="*/ 244 w 9242" name="T4"/>
              <a:gd fmla="*/ 5872 h 10555" name="T5"/>
              <a:gd fmla="*/ 127 w 9242" name="T6"/>
              <a:gd fmla="*/ 5043 h 10555" name="T7"/>
              <a:gd fmla="*/ 831 w 9242" name="T8"/>
              <a:gd fmla="*/ 4592 h 10555" name="T9"/>
              <a:gd fmla="*/ 2221 w 9242" name="T10"/>
              <a:gd fmla="*/ 4592 h 10555" name="T11"/>
              <a:gd fmla="*/ 2221 w 9242" name="T12"/>
              <a:gd fmla="*/ 1200 h 10555" name="T13"/>
              <a:gd fmla="*/ 3421 w 9242" name="T14"/>
              <a:gd fmla="*/ 0 h 10555" name="T15"/>
              <a:gd fmla="*/ 5821 w 9242" name="T16"/>
              <a:gd fmla="*/ 0 h 10555" name="T17"/>
              <a:gd fmla="*/ 7021 w 9242" name="T18"/>
              <a:gd fmla="*/ 1200 h 10555" name="T19"/>
              <a:gd fmla="*/ 7021 w 9242" name="T20"/>
              <a:gd fmla="*/ 4591 h 10555" name="T21"/>
              <a:gd fmla="*/ 8411 w 9242" name="T22"/>
              <a:gd fmla="*/ 4591 h 10555" name="T23"/>
              <a:gd fmla="*/ 9115 w 9242" name="T24"/>
              <a:gd fmla="*/ 5042 h 10555" name="T25"/>
              <a:gd fmla="*/ 8999 w 9242" name="T26"/>
              <a:gd fmla="*/ 5871 h 10555" name="T27"/>
              <a:gd fmla="*/ 5209 w 9242" name="T28"/>
              <a:gd fmla="*/ 10285 h 10555" name="T29"/>
              <a:gd fmla="*/ 4621 w 9242" name="T30"/>
              <a:gd fmla="*/ 10555 h 10555" name="T31"/>
              <a:gd fmla="*/ 886 w 9242" name="T32"/>
              <a:gd fmla="*/ 5392 h 10555" name="T33"/>
              <a:gd fmla="*/ 4621 w 9242" name="T34"/>
              <a:gd fmla="*/ 9742 h 10555" name="T35"/>
              <a:gd fmla="*/ 8356 w 9242" name="T36"/>
              <a:gd fmla="*/ 5392 h 10555" name="T37"/>
              <a:gd fmla="*/ 6221 w 9242" name="T38"/>
              <a:gd fmla="*/ 5392 h 10555" name="T39"/>
              <a:gd fmla="*/ 6221 w 9242" name="T40"/>
              <a:gd fmla="*/ 1200 h 10555" name="T41"/>
              <a:gd fmla="*/ 5821 w 9242" name="T42"/>
              <a:gd fmla="*/ 800 h 10555" name="T43"/>
              <a:gd fmla="*/ 3421 w 9242" name="T44"/>
              <a:gd fmla="*/ 800 h 10555" name="T45"/>
              <a:gd fmla="*/ 3021 w 9242" name="T46"/>
              <a:gd fmla="*/ 1200 h 10555" name="T47"/>
              <a:gd fmla="*/ 3021 w 9242" name="T48"/>
              <a:gd fmla="*/ 5391 h 10555" name="T49"/>
              <a:gd fmla="*/ 886 w 9242" name="T50"/>
              <a:gd fmla="*/ 5391 h 10555" name="T51"/>
              <a:gd fmla="*/ 886 w 9242" name="T52"/>
              <a:gd fmla="*/ 5392 h 10555"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10555" w="9242">
                <a:moveTo>
                  <a:pt x="4621" y="10555"/>
                </a:moveTo>
                <a:cubicBezTo>
                  <a:pt x="4395" y="10555"/>
                  <a:pt x="4181" y="10456"/>
                  <a:pt x="4034" y="10285"/>
                </a:cubicBezTo>
                <a:lnTo>
                  <a:pt x="244" y="5872"/>
                </a:lnTo>
                <a:cubicBezTo>
                  <a:pt x="44" y="5640"/>
                  <a:pt x="0" y="5322"/>
                  <a:pt x="127" y="5043"/>
                </a:cubicBezTo>
                <a:cubicBezTo>
                  <a:pt x="255" y="4765"/>
                  <a:pt x="525" y="4592"/>
                  <a:pt x="831" y="4592"/>
                </a:cubicBezTo>
                <a:lnTo>
                  <a:pt x="2221" y="4592"/>
                </a:lnTo>
                <a:lnTo>
                  <a:pt x="2221" y="1200"/>
                </a:lnTo>
                <a:cubicBezTo>
                  <a:pt x="2221" y="539"/>
                  <a:pt x="2760" y="0"/>
                  <a:pt x="3421" y="0"/>
                </a:cubicBezTo>
                <a:lnTo>
                  <a:pt x="5821" y="0"/>
                </a:lnTo>
                <a:cubicBezTo>
                  <a:pt x="6482" y="0"/>
                  <a:pt x="7021" y="539"/>
                  <a:pt x="7021" y="1200"/>
                </a:cubicBezTo>
                <a:lnTo>
                  <a:pt x="7021" y="4591"/>
                </a:lnTo>
                <a:lnTo>
                  <a:pt x="8411" y="4591"/>
                </a:lnTo>
                <a:cubicBezTo>
                  <a:pt x="8717" y="4591"/>
                  <a:pt x="8987" y="4764"/>
                  <a:pt x="9115" y="5042"/>
                </a:cubicBezTo>
                <a:cubicBezTo>
                  <a:pt x="9242" y="5321"/>
                  <a:pt x="9199" y="5639"/>
                  <a:pt x="8999" y="5871"/>
                </a:cubicBezTo>
                <a:lnTo>
                  <a:pt x="5209" y="10285"/>
                </a:lnTo>
                <a:cubicBezTo>
                  <a:pt x="5061" y="10457"/>
                  <a:pt x="4847" y="10555"/>
                  <a:pt x="4621" y="10555"/>
                </a:cubicBezTo>
                <a:close/>
                <a:moveTo>
                  <a:pt x="886" y="5392"/>
                </a:moveTo>
                <a:lnTo>
                  <a:pt x="4621" y="9742"/>
                </a:lnTo>
                <a:lnTo>
                  <a:pt x="8356" y="5392"/>
                </a:lnTo>
                <a:lnTo>
                  <a:pt x="6221" y="5392"/>
                </a:lnTo>
                <a:lnTo>
                  <a:pt x="6221" y="1200"/>
                </a:lnTo>
                <a:cubicBezTo>
                  <a:pt x="6221" y="980"/>
                  <a:pt x="6041" y="800"/>
                  <a:pt x="5821" y="800"/>
                </a:cubicBezTo>
                <a:lnTo>
                  <a:pt x="3421" y="800"/>
                </a:lnTo>
                <a:cubicBezTo>
                  <a:pt x="3201" y="800"/>
                  <a:pt x="3021" y="980"/>
                  <a:pt x="3021" y="1200"/>
                </a:cubicBezTo>
                <a:lnTo>
                  <a:pt x="3021" y="5391"/>
                </a:lnTo>
                <a:lnTo>
                  <a:pt x="886" y="5391"/>
                </a:lnTo>
                <a:lnTo>
                  <a:pt x="886" y="5392"/>
                </a:lnTo>
                <a:close/>
              </a:path>
            </a:pathLst>
          </a:custGeom>
          <a:solidFill>
            <a:schemeClr val="bg1"/>
          </a:solidFill>
          <a:ln>
            <a:solidFill>
              <a:schemeClr val="bg1"/>
            </a:solidFill>
          </a:ln>
        </p:spPr>
        <p:txBody>
          <a:bodyPr/>
          <a:lstStyle/>
          <a:p>
            <a:endParaRPr altLang="en-US" lang="zh-CN">
              <a:cs typeface="+mn-ea"/>
              <a:sym typeface="+mn-lt"/>
            </a:endParaRPr>
          </a:p>
        </p:txBody>
      </p:sp>
      <p:grpSp>
        <p:nvGrpSpPr>
          <p:cNvPr id="113" name="组合 112">
            <a:extLst>
              <a:ext uri="{FF2B5EF4-FFF2-40B4-BE49-F238E27FC236}">
                <a16:creationId xmlns:a16="http://schemas.microsoft.com/office/drawing/2014/main" id="{C1462A28-9025-4C6D-B77F-C5F44542EC65}"/>
              </a:ext>
            </a:extLst>
          </p:cNvPr>
          <p:cNvGrpSpPr/>
          <p:nvPr/>
        </p:nvGrpSpPr>
        <p:grpSpPr>
          <a:xfrm>
            <a:off x="590055" y="306178"/>
            <a:ext cx="2520772" cy="727106"/>
            <a:chOff x="749688" y="1694464"/>
            <a:chExt cx="3003256" cy="866277"/>
          </a:xfrm>
        </p:grpSpPr>
        <p:grpSp>
          <p:nvGrpSpPr>
            <p:cNvPr id="114" name="组合 113">
              <a:extLst>
                <a:ext uri="{FF2B5EF4-FFF2-40B4-BE49-F238E27FC236}">
                  <a16:creationId xmlns:a16="http://schemas.microsoft.com/office/drawing/2014/main" id="{55FEB6BD-0EC1-4FBF-BABE-961839923DA5}"/>
                </a:ext>
              </a:extLst>
            </p:cNvPr>
            <p:cNvGrpSpPr/>
            <p:nvPr/>
          </p:nvGrpSpPr>
          <p:grpSpPr>
            <a:xfrm>
              <a:off x="749688" y="1694464"/>
              <a:ext cx="827841" cy="827841"/>
              <a:chOff x="746993" y="1581912"/>
              <a:chExt cx="940393" cy="940393"/>
            </a:xfrm>
          </p:grpSpPr>
          <p:sp>
            <p:nvSpPr>
              <p:cNvPr id="118" name="椭圆 117">
                <a:extLst>
                  <a:ext uri="{FF2B5EF4-FFF2-40B4-BE49-F238E27FC236}">
                    <a16:creationId xmlns:a16="http://schemas.microsoft.com/office/drawing/2014/main" id="{7D76EE4E-F0EA-4E12-935E-2336E3704F78}"/>
                  </a:ext>
                </a:extLst>
              </p:cNvPr>
              <p:cNvSpPr/>
              <p:nvPr/>
            </p:nvSpPr>
            <p:spPr>
              <a:xfrm>
                <a:off x="746993" y="1581912"/>
                <a:ext cx="940393" cy="940393"/>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200"/>
              </a:p>
            </p:txBody>
          </p:sp>
          <p:sp>
            <p:nvSpPr>
              <p:cNvPr id="119" name="矩形 118">
                <a:extLst>
                  <a:ext uri="{FF2B5EF4-FFF2-40B4-BE49-F238E27FC236}">
                    <a16:creationId xmlns:a16="http://schemas.microsoft.com/office/drawing/2014/main" id="{D9E92A8B-7EDA-49C3-874A-847761501131}"/>
                  </a:ext>
                </a:extLst>
              </p:cNvPr>
              <p:cNvSpPr/>
              <p:nvPr/>
            </p:nvSpPr>
            <p:spPr>
              <a:xfrm>
                <a:off x="878584" y="1673783"/>
                <a:ext cx="677207" cy="783773"/>
              </a:xfrm>
              <a:prstGeom prst="rect">
                <a:avLst/>
              </a:prstGeom>
            </p:spPr>
            <p:txBody>
              <a:bodyPr wrap="none">
                <a:spAutoFit/>
              </a:bodyPr>
              <a:lstStyle/>
              <a:p>
                <a:pPr algn="ctr" defTabSz="914400" eaLnBrk="0" fontAlgn="base" hangingPunct="0" lvl="0">
                  <a:spcBef>
                    <a:spcPct val="0"/>
                  </a:spcBef>
                  <a:spcAft>
                    <a:spcPct val="0"/>
                  </a:spcAft>
                </a:pPr>
                <a:r>
                  <a:rPr altLang="zh-CN" b="1" lang="en-US" sz="1600">
                    <a:solidFill>
                      <a:schemeClr val="bg1"/>
                    </a:solidFill>
                    <a:latin charset="0" panose="020b0604020202020204" pitchFamily="34" typeface="Arial"/>
                  </a:rPr>
                  <a:t>LO</a:t>
                </a:r>
              </a:p>
              <a:p>
                <a:pPr algn="ctr" defTabSz="914400" eaLnBrk="0" fontAlgn="base" hangingPunct="0" lvl="0">
                  <a:spcBef>
                    <a:spcPct val="0"/>
                  </a:spcBef>
                  <a:spcAft>
                    <a:spcPct val="0"/>
                  </a:spcAft>
                </a:pPr>
                <a:r>
                  <a:rPr altLang="zh-CN" b="1" lang="en-US" sz="1600">
                    <a:solidFill>
                      <a:schemeClr val="bg1"/>
                    </a:solidFill>
                    <a:latin charset="0" panose="020b0604020202020204" pitchFamily="34" typeface="Arial"/>
                  </a:rPr>
                  <a:t>GO</a:t>
                </a:r>
              </a:p>
            </p:txBody>
          </p:sp>
        </p:grpSp>
        <p:grpSp>
          <p:nvGrpSpPr>
            <p:cNvPr id="115" name="组合 114">
              <a:extLst>
                <a:ext uri="{FF2B5EF4-FFF2-40B4-BE49-F238E27FC236}">
                  <a16:creationId xmlns:a16="http://schemas.microsoft.com/office/drawing/2014/main" id="{22B4593E-CFAC-436C-B1EA-9A604C56865D}"/>
                </a:ext>
              </a:extLst>
            </p:cNvPr>
            <p:cNvGrpSpPr/>
            <p:nvPr/>
          </p:nvGrpSpPr>
          <p:grpSpPr>
            <a:xfrm>
              <a:off x="1681291" y="1865445"/>
              <a:ext cx="2071653" cy="695296"/>
              <a:chOff x="1661950" y="1711123"/>
              <a:chExt cx="2071653" cy="695296"/>
            </a:xfrm>
          </p:grpSpPr>
          <p:sp>
            <p:nvSpPr>
              <p:cNvPr id="116" name="Text Box 6">
                <a:extLst>
                  <a:ext uri="{FF2B5EF4-FFF2-40B4-BE49-F238E27FC236}">
                    <a16:creationId xmlns:a16="http://schemas.microsoft.com/office/drawing/2014/main" id="{6135923E-DB78-4507-B374-334DB4B0CA29}"/>
                  </a:ext>
                </a:extLst>
              </p:cNvPr>
              <p:cNvSpPr txBox="1">
                <a:spLocks noChangeArrowheads="1"/>
              </p:cNvSpPr>
              <p:nvPr/>
            </p:nvSpPr>
            <p:spPr bwMode="auto">
              <a:xfrm>
                <a:off x="1661950" y="1711123"/>
                <a:ext cx="2071653" cy="38872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0" compatLnSpc="1" lIns="0" numCol="1" rIns="0" tIns="0" vert="horz" wrap="square">
                <a:prstTxWarp prst="textNoShape">
                  <a:avLst/>
                </a:prstTxWarp>
              </a:bodyPr>
              <a:lstStyle/>
              <a:p>
                <a:r>
                  <a:rPr altLang="en-US" b="1" lang="zh-CN" sz="2000">
                    <a:solidFill>
                      <a:srgbClr val="C00000"/>
                    </a:solidFill>
                    <a:cs typeface="+mn-ea"/>
                    <a:sym typeface="+mn-lt"/>
                  </a:rPr>
                  <a:t>公司名称</a:t>
                </a:r>
              </a:p>
            </p:txBody>
          </p:sp>
          <p:sp>
            <p:nvSpPr>
              <p:cNvPr id="117" name="Text Box 6">
                <a:extLst>
                  <a:ext uri="{FF2B5EF4-FFF2-40B4-BE49-F238E27FC236}">
                    <a16:creationId xmlns:a16="http://schemas.microsoft.com/office/drawing/2014/main" id="{CF2ECC65-30A9-46EF-8A31-47898B43CA10}"/>
                  </a:ext>
                </a:extLst>
              </p:cNvPr>
              <p:cNvSpPr txBox="1">
                <a:spLocks noChangeArrowheads="1"/>
              </p:cNvSpPr>
              <p:nvPr/>
            </p:nvSpPr>
            <p:spPr bwMode="auto">
              <a:xfrm>
                <a:off x="1674167" y="2059374"/>
                <a:ext cx="1443784" cy="34704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0" compatLnSpc="1" lIns="0" numCol="1" rIns="0" tIns="0" vert="horz" wrap="square">
                <a:prstTxWarp prst="textNoShape">
                  <a:avLst/>
                </a:prstTxWarp>
              </a:bodyPr>
              <a:lstStyle/>
              <a:p>
                <a:r>
                  <a:rPr altLang="zh-CN" lang="en-US" sz="1400">
                    <a:solidFill>
                      <a:srgbClr val="5D5D5D"/>
                    </a:solidFill>
                    <a:cs typeface="+mn-ea"/>
                    <a:sym typeface="+mn-lt"/>
                  </a:rPr>
                  <a:t>COMPANY NAME</a:t>
                </a:r>
              </a:p>
            </p:txBody>
          </p:sp>
        </p:grpSp>
      </p:grpSp>
      <p:sp>
        <p:nvSpPr>
          <p:cNvPr id="121" name="文本框 120">
            <a:extLst>
              <a:ext uri="{FF2B5EF4-FFF2-40B4-BE49-F238E27FC236}">
                <a16:creationId xmlns:a16="http://schemas.microsoft.com/office/drawing/2014/main" id="{18AEB41D-9F9E-4302-957B-24735CC70E60}"/>
              </a:ext>
            </a:extLst>
          </p:cNvPr>
          <p:cNvSpPr txBox="1"/>
          <p:nvPr/>
        </p:nvSpPr>
        <p:spPr>
          <a:xfrm>
            <a:off x="3110827" y="2097205"/>
            <a:ext cx="6033485" cy="1188720"/>
          </a:xfrm>
          <a:prstGeom prst="rect">
            <a:avLst/>
          </a:prstGeom>
          <a:noFill/>
        </p:spPr>
        <p:txBody>
          <a:bodyPr rtlCol="0" wrap="square">
            <a:spAutoFit/>
          </a:bodyPr>
          <a:lstStyle/>
          <a:p>
            <a:pPr algn="dist"/>
            <a:r>
              <a:rPr altLang="en-US" b="1" lang="zh-CN" sz="7200">
                <a:solidFill>
                  <a:srgbClr val="C00000"/>
                </a:solidFill>
                <a:cs typeface="+mn-ea"/>
                <a:sym typeface="+mn-lt"/>
              </a:rPr>
              <a:t>应对紧急事件</a:t>
            </a:r>
          </a:p>
        </p:txBody>
      </p:sp>
      <p:grpSp>
        <p:nvGrpSpPr>
          <p:cNvPr id="4" name="组合 3">
            <a:extLst>
              <a:ext uri="{FF2B5EF4-FFF2-40B4-BE49-F238E27FC236}">
                <a16:creationId xmlns:a16="http://schemas.microsoft.com/office/drawing/2014/main" id="{B3D0409B-F5BF-4B95-ABBE-44F2FD49847F}"/>
              </a:ext>
            </a:extLst>
          </p:cNvPr>
          <p:cNvGrpSpPr/>
          <p:nvPr/>
        </p:nvGrpSpPr>
        <p:grpSpPr>
          <a:xfrm>
            <a:off x="10762376" y="638570"/>
            <a:ext cx="494629" cy="103423"/>
            <a:chOff x="11168944" y="697728"/>
            <a:chExt cx="494629" cy="103423"/>
          </a:xfrm>
        </p:grpSpPr>
        <p:sp>
          <p:nvSpPr>
            <p:cNvPr id="140" name="椭圆 139">
              <a:extLst>
                <a:ext uri="{FF2B5EF4-FFF2-40B4-BE49-F238E27FC236}">
                  <a16:creationId xmlns:a16="http://schemas.microsoft.com/office/drawing/2014/main" id="{1AC9658E-1626-473E-ABD4-EEC7C6666AD1}"/>
                </a:ext>
              </a:extLst>
            </p:cNvPr>
            <p:cNvSpPr/>
            <p:nvPr/>
          </p:nvSpPr>
          <p:spPr>
            <a:xfrm>
              <a:off x="11168944" y="697728"/>
              <a:ext cx="103423" cy="103423"/>
            </a:xfrm>
            <a:prstGeom prst="ellipse">
              <a:avLst/>
            </a:prstGeom>
            <a:solidFill>
              <a:srgbClr val="C00000"/>
            </a:solidFill>
            <a:ln>
              <a:solidFill>
                <a:schemeClr val="bg1"/>
              </a:solidFill>
            </a:ln>
            <a:effectLst>
              <a:outerShdw algn="tl" blurRad="279400" dir="2700000" dist="38100" rotWithShape="0" sx="101000" sy="10100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cs typeface="+mn-ea"/>
                <a:sym typeface="+mn-lt"/>
              </a:endParaRPr>
            </a:p>
          </p:txBody>
        </p:sp>
        <p:sp>
          <p:nvSpPr>
            <p:cNvPr id="141" name="椭圆 140">
              <a:extLst>
                <a:ext uri="{FF2B5EF4-FFF2-40B4-BE49-F238E27FC236}">
                  <a16:creationId xmlns:a16="http://schemas.microsoft.com/office/drawing/2014/main" id="{F1B15D8C-6CDF-4844-985C-0F6C33750924}"/>
                </a:ext>
              </a:extLst>
            </p:cNvPr>
            <p:cNvSpPr/>
            <p:nvPr/>
          </p:nvSpPr>
          <p:spPr>
            <a:xfrm>
              <a:off x="11364547" y="697728"/>
              <a:ext cx="103423" cy="103423"/>
            </a:xfrm>
            <a:prstGeom prst="ellipse">
              <a:avLst/>
            </a:prstGeom>
            <a:solidFill>
              <a:srgbClr val="C00000"/>
            </a:solidFill>
            <a:ln>
              <a:solidFill>
                <a:schemeClr val="bg1"/>
              </a:solidFill>
            </a:ln>
            <a:effectLst>
              <a:outerShdw algn="tl" blurRad="279400" dir="2700000" dist="38100" rotWithShape="0" sx="101000" sy="10100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cs typeface="+mn-ea"/>
                <a:sym typeface="+mn-lt"/>
              </a:endParaRPr>
            </a:p>
          </p:txBody>
        </p:sp>
        <p:sp>
          <p:nvSpPr>
            <p:cNvPr id="142" name="椭圆 141">
              <a:extLst>
                <a:ext uri="{FF2B5EF4-FFF2-40B4-BE49-F238E27FC236}">
                  <a16:creationId xmlns:a16="http://schemas.microsoft.com/office/drawing/2014/main" id="{A3FE2B82-7888-4805-A431-C4D8A2DE2F6D}"/>
                </a:ext>
              </a:extLst>
            </p:cNvPr>
            <p:cNvSpPr/>
            <p:nvPr/>
          </p:nvSpPr>
          <p:spPr>
            <a:xfrm>
              <a:off x="11560150" y="697728"/>
              <a:ext cx="103423" cy="103423"/>
            </a:xfrm>
            <a:prstGeom prst="ellipse">
              <a:avLst/>
            </a:prstGeom>
            <a:solidFill>
              <a:srgbClr val="C00000"/>
            </a:solidFill>
            <a:ln>
              <a:solidFill>
                <a:schemeClr val="bg1"/>
              </a:solidFill>
            </a:ln>
            <a:effectLst>
              <a:outerShdw algn="tl" blurRad="279400" dir="2700000" dist="38100" rotWithShape="0" sx="101000" sy="10100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cs charset="0" panose="020b0604020202020204" pitchFamily="34" typeface="Arial"/>
                <a:sym typeface="+mn-lt"/>
              </a:endParaRPr>
            </a:p>
          </p:txBody>
        </p:sp>
      </p:grpSp>
      <p:grpSp>
        <p:nvGrpSpPr>
          <p:cNvPr id="145" name="组合 144">
            <a:extLst>
              <a:ext uri="{FF2B5EF4-FFF2-40B4-BE49-F238E27FC236}">
                <a16:creationId xmlns:a16="http://schemas.microsoft.com/office/drawing/2014/main" id="{E1E89D55-0692-47CC-B206-0A5718C2D261}"/>
              </a:ext>
            </a:extLst>
          </p:cNvPr>
          <p:cNvGrpSpPr/>
          <p:nvPr/>
        </p:nvGrpSpPr>
        <p:grpSpPr>
          <a:xfrm>
            <a:off x="3162889" y="1244727"/>
            <a:ext cx="2646283" cy="612561"/>
            <a:chOff x="6265778" y="3008339"/>
            <a:chExt cx="4527283" cy="1047974"/>
          </a:xfrm>
        </p:grpSpPr>
        <p:sp>
          <p:nvSpPr>
            <p:cNvPr id="146" name="矩形: 圆角 145">
              <a:extLst>
                <a:ext uri="{FF2B5EF4-FFF2-40B4-BE49-F238E27FC236}">
                  <a16:creationId xmlns:a16="http://schemas.microsoft.com/office/drawing/2014/main" id="{A9E5C1A8-76D9-4BEB-AFD0-EBC794236E66}"/>
                </a:ext>
              </a:extLst>
            </p:cNvPr>
            <p:cNvSpPr/>
            <p:nvPr/>
          </p:nvSpPr>
          <p:spPr>
            <a:xfrm>
              <a:off x="6265778" y="3008339"/>
              <a:ext cx="4527283" cy="1047974"/>
            </a:xfrm>
            <a:prstGeom prst="roundRect">
              <a:avLst>
                <a:gd fmla="val 50000" name="adj"/>
              </a:avLst>
            </a:prstGeom>
            <a:solidFill>
              <a:srgbClr val="C00000"/>
            </a:solidFill>
            <a:ln>
              <a:noFill/>
            </a:ln>
            <a:effectLst>
              <a:outerShdw algn="tl" blurRad="279400" dir="2700000" dist="38100" rotWithShape="0" sx="101000" sy="10100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z="1050">
                <a:cs typeface="+mn-ea"/>
                <a:sym typeface="+mn-lt"/>
              </a:endParaRPr>
            </a:p>
          </p:txBody>
        </p:sp>
        <p:sp>
          <p:nvSpPr>
            <p:cNvPr id="147" name="文本框 146">
              <a:extLst>
                <a:ext uri="{FF2B5EF4-FFF2-40B4-BE49-F238E27FC236}">
                  <a16:creationId xmlns:a16="http://schemas.microsoft.com/office/drawing/2014/main" id="{C1E257DF-B3A5-451F-A8F3-7780D2FB49CB}"/>
                </a:ext>
              </a:extLst>
            </p:cNvPr>
            <p:cNvSpPr txBox="1"/>
            <p:nvPr/>
          </p:nvSpPr>
          <p:spPr>
            <a:xfrm>
              <a:off x="6455970" y="3137414"/>
              <a:ext cx="4093740" cy="782181"/>
            </a:xfrm>
            <a:prstGeom prst="rect">
              <a:avLst/>
            </a:prstGeom>
            <a:noFill/>
          </p:spPr>
          <p:txBody>
            <a:bodyPr rtlCol="0" wrap="square">
              <a:spAutoFit/>
            </a:bodyPr>
            <a:lstStyle/>
            <a:p>
              <a:pPr algn="ctr"/>
              <a:r>
                <a:rPr altLang="en-US" b="1" lang="zh-CN" sz="2400">
                  <a:solidFill>
                    <a:schemeClr val="bg1"/>
                  </a:solidFill>
                  <a:cs typeface="+mn-ea"/>
                  <a:sym typeface="+mn-lt"/>
                </a:rPr>
                <a:t>第二部分</a:t>
              </a:r>
            </a:p>
          </p:txBody>
        </p:sp>
      </p:grpSp>
      <p:grpSp>
        <p:nvGrpSpPr>
          <p:cNvPr id="148" name="组合 147">
            <a:extLst>
              <a:ext uri="{FF2B5EF4-FFF2-40B4-BE49-F238E27FC236}">
                <a16:creationId xmlns:a16="http://schemas.microsoft.com/office/drawing/2014/main" id="{5A781EAC-3044-4FA4-9BD5-198CA9CCC392}"/>
              </a:ext>
            </a:extLst>
          </p:cNvPr>
          <p:cNvGrpSpPr/>
          <p:nvPr/>
        </p:nvGrpSpPr>
        <p:grpSpPr>
          <a:xfrm>
            <a:off x="2272980" y="2478244"/>
            <a:ext cx="567789" cy="234124"/>
            <a:chOff x="3888124" y="1264394"/>
            <a:chExt cx="567789" cy="234124"/>
          </a:xfrm>
          <a:solidFill>
            <a:srgbClr val="1A2C2B"/>
          </a:solidFill>
        </p:grpSpPr>
        <p:grpSp>
          <p:nvGrpSpPr>
            <p:cNvPr id="149" name="íṡļíḍe">
              <a:extLst>
                <a:ext uri="{FF2B5EF4-FFF2-40B4-BE49-F238E27FC236}">
                  <a16:creationId xmlns:a16="http://schemas.microsoft.com/office/drawing/2014/main" id="{40EBAFF1-CBE4-4FB4-B72E-828640A8922A}"/>
                </a:ext>
              </a:extLst>
            </p:cNvPr>
            <p:cNvGrpSpPr/>
            <p:nvPr/>
          </p:nvGrpSpPr>
          <p:grpSpPr>
            <a:xfrm>
              <a:off x="3888124" y="1264394"/>
              <a:ext cx="194460" cy="234124"/>
              <a:chOff x="6932220" y="2026513"/>
              <a:chExt cx="194460" cy="234124"/>
            </a:xfrm>
            <a:grpFill/>
          </p:grpSpPr>
          <p:sp>
            <p:nvSpPr>
              <p:cNvPr id="156" name="îSḻíḍé">
                <a:extLst>
                  <a:ext uri="{FF2B5EF4-FFF2-40B4-BE49-F238E27FC236}">
                    <a16:creationId xmlns:a16="http://schemas.microsoft.com/office/drawing/2014/main" id="{73B7809B-87EA-4911-8BBF-093E1AA9720B}"/>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157" name="íṧliḍè">
                <a:extLst>
                  <a:ext uri="{FF2B5EF4-FFF2-40B4-BE49-F238E27FC236}">
                    <a16:creationId xmlns:a16="http://schemas.microsoft.com/office/drawing/2014/main" id="{65B3800D-DFB1-44C4-BD57-D84ED854CB65}"/>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150" name="íṡļíḍe">
              <a:extLst>
                <a:ext uri="{FF2B5EF4-FFF2-40B4-BE49-F238E27FC236}">
                  <a16:creationId xmlns:a16="http://schemas.microsoft.com/office/drawing/2014/main" id="{CC3562DB-1284-41A5-8AE7-CBBBBA666256}"/>
                </a:ext>
              </a:extLst>
            </p:cNvPr>
            <p:cNvGrpSpPr/>
            <p:nvPr/>
          </p:nvGrpSpPr>
          <p:grpSpPr>
            <a:xfrm>
              <a:off x="4082583" y="1264394"/>
              <a:ext cx="194460" cy="234124"/>
              <a:chOff x="6932220" y="2026513"/>
              <a:chExt cx="194460" cy="234124"/>
            </a:xfrm>
            <a:grpFill/>
          </p:grpSpPr>
          <p:sp>
            <p:nvSpPr>
              <p:cNvPr id="154" name="îSḻíḍé">
                <a:extLst>
                  <a:ext uri="{FF2B5EF4-FFF2-40B4-BE49-F238E27FC236}">
                    <a16:creationId xmlns:a16="http://schemas.microsoft.com/office/drawing/2014/main" id="{E7E8C6CF-6317-45CE-B4B2-AE75C1B4BD63}"/>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155" name="íṧliḍè">
                <a:extLst>
                  <a:ext uri="{FF2B5EF4-FFF2-40B4-BE49-F238E27FC236}">
                    <a16:creationId xmlns:a16="http://schemas.microsoft.com/office/drawing/2014/main" id="{A473CCA9-59F7-4CD2-BC02-57F91ADB63D0}"/>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151" name="íṡļíḍe">
              <a:extLst>
                <a:ext uri="{FF2B5EF4-FFF2-40B4-BE49-F238E27FC236}">
                  <a16:creationId xmlns:a16="http://schemas.microsoft.com/office/drawing/2014/main" id="{FCCFC1B3-2B8D-42D1-967B-860989487C9F}"/>
                </a:ext>
              </a:extLst>
            </p:cNvPr>
            <p:cNvGrpSpPr/>
            <p:nvPr/>
          </p:nvGrpSpPr>
          <p:grpSpPr>
            <a:xfrm>
              <a:off x="4261453" y="1264394"/>
              <a:ext cx="194460" cy="234124"/>
              <a:chOff x="6932220" y="2026513"/>
              <a:chExt cx="194460" cy="234124"/>
            </a:xfrm>
            <a:grpFill/>
          </p:grpSpPr>
          <p:sp>
            <p:nvSpPr>
              <p:cNvPr id="152" name="îSḻíḍé">
                <a:extLst>
                  <a:ext uri="{FF2B5EF4-FFF2-40B4-BE49-F238E27FC236}">
                    <a16:creationId xmlns:a16="http://schemas.microsoft.com/office/drawing/2014/main" id="{864E7E3E-27AB-4D12-88CF-3C2AD5715DB5}"/>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153" name="íṧliḍè">
                <a:extLst>
                  <a:ext uri="{FF2B5EF4-FFF2-40B4-BE49-F238E27FC236}">
                    <a16:creationId xmlns:a16="http://schemas.microsoft.com/office/drawing/2014/main" id="{675490E5-0FDA-4010-8151-B189E378AC70}"/>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sp>
        <p:nvSpPr>
          <p:cNvPr id="3" name="矩形 2">
            <a:extLst>
              <a:ext uri="{FF2B5EF4-FFF2-40B4-BE49-F238E27FC236}">
                <a16:creationId xmlns:a16="http://schemas.microsoft.com/office/drawing/2014/main" id="{BEEF7AD9-52D9-4BD9-8C77-AD5E84A2EC91}"/>
              </a:ext>
            </a:extLst>
          </p:cNvPr>
          <p:cNvSpPr/>
          <p:nvPr/>
        </p:nvSpPr>
        <p:spPr>
          <a:xfrm>
            <a:off x="3371740" y="3280227"/>
            <a:ext cx="5511658" cy="457200"/>
          </a:xfrm>
          <a:prstGeom prst="rect">
            <a:avLst/>
          </a:prstGeom>
        </p:spPr>
        <p:txBody>
          <a:bodyPr wrap="square">
            <a:spAutoFit/>
          </a:bodyPr>
          <a:lstStyle/>
          <a:p>
            <a:pPr algn="dist"/>
            <a:r>
              <a:rPr altLang="zh-CN" lang="en-US" sz="2400">
                <a:solidFill>
                  <a:srgbClr val="1A2C2B"/>
                </a:solidFill>
              </a:rPr>
              <a:t>Emergency response</a:t>
            </a:r>
          </a:p>
        </p:txBody>
      </p:sp>
      <p:grpSp>
        <p:nvGrpSpPr>
          <p:cNvPr id="158" name="组合 157">
            <a:extLst>
              <a:ext uri="{FF2B5EF4-FFF2-40B4-BE49-F238E27FC236}">
                <a16:creationId xmlns:a16="http://schemas.microsoft.com/office/drawing/2014/main" id="{CD8C7D17-13A4-4B56-99E0-5DA7B111B311}"/>
              </a:ext>
            </a:extLst>
          </p:cNvPr>
          <p:cNvGrpSpPr/>
          <p:nvPr/>
        </p:nvGrpSpPr>
        <p:grpSpPr>
          <a:xfrm flipH="1">
            <a:off x="9414371" y="2478244"/>
            <a:ext cx="567789" cy="234124"/>
            <a:chOff x="3888124" y="1264394"/>
            <a:chExt cx="567789" cy="234124"/>
          </a:xfrm>
          <a:solidFill>
            <a:srgbClr val="1A2C2B"/>
          </a:solidFill>
        </p:grpSpPr>
        <p:grpSp>
          <p:nvGrpSpPr>
            <p:cNvPr id="159" name="íṡļíḍe">
              <a:extLst>
                <a:ext uri="{FF2B5EF4-FFF2-40B4-BE49-F238E27FC236}">
                  <a16:creationId xmlns:a16="http://schemas.microsoft.com/office/drawing/2014/main" id="{D40F5FCE-C9EE-4C40-99C9-C1A9CDD0506F}"/>
                </a:ext>
              </a:extLst>
            </p:cNvPr>
            <p:cNvGrpSpPr/>
            <p:nvPr/>
          </p:nvGrpSpPr>
          <p:grpSpPr>
            <a:xfrm>
              <a:off x="3888124" y="1264394"/>
              <a:ext cx="194460" cy="234124"/>
              <a:chOff x="6932220" y="2026513"/>
              <a:chExt cx="194460" cy="234124"/>
            </a:xfrm>
            <a:grpFill/>
          </p:grpSpPr>
          <p:sp>
            <p:nvSpPr>
              <p:cNvPr id="166" name="îSḻíḍé">
                <a:extLst>
                  <a:ext uri="{FF2B5EF4-FFF2-40B4-BE49-F238E27FC236}">
                    <a16:creationId xmlns:a16="http://schemas.microsoft.com/office/drawing/2014/main" id="{19468470-6A3A-48F6-8CA1-E21DF66265DB}"/>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167" name="íṧliḍè">
                <a:extLst>
                  <a:ext uri="{FF2B5EF4-FFF2-40B4-BE49-F238E27FC236}">
                    <a16:creationId xmlns:a16="http://schemas.microsoft.com/office/drawing/2014/main" id="{7B2F2881-7DC0-4587-B254-16AB793BCE6E}"/>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160" name="íṡļíḍe">
              <a:extLst>
                <a:ext uri="{FF2B5EF4-FFF2-40B4-BE49-F238E27FC236}">
                  <a16:creationId xmlns:a16="http://schemas.microsoft.com/office/drawing/2014/main" id="{37AB4F3C-54B3-4069-9F37-F31A2C71318E}"/>
                </a:ext>
              </a:extLst>
            </p:cNvPr>
            <p:cNvGrpSpPr/>
            <p:nvPr/>
          </p:nvGrpSpPr>
          <p:grpSpPr>
            <a:xfrm>
              <a:off x="4082583" y="1264394"/>
              <a:ext cx="194460" cy="234124"/>
              <a:chOff x="6932220" y="2026513"/>
              <a:chExt cx="194460" cy="234124"/>
            </a:xfrm>
            <a:grpFill/>
          </p:grpSpPr>
          <p:sp>
            <p:nvSpPr>
              <p:cNvPr id="164" name="îSḻíḍé">
                <a:extLst>
                  <a:ext uri="{FF2B5EF4-FFF2-40B4-BE49-F238E27FC236}">
                    <a16:creationId xmlns:a16="http://schemas.microsoft.com/office/drawing/2014/main" id="{19611528-6CF1-465E-B16D-BC9A30780BA7}"/>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165" name="íṧliḍè">
                <a:extLst>
                  <a:ext uri="{FF2B5EF4-FFF2-40B4-BE49-F238E27FC236}">
                    <a16:creationId xmlns:a16="http://schemas.microsoft.com/office/drawing/2014/main" id="{D03E645C-FCF4-48E9-B132-C89F5B170E8B}"/>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161" name="íṡļíḍe">
              <a:extLst>
                <a:ext uri="{FF2B5EF4-FFF2-40B4-BE49-F238E27FC236}">
                  <a16:creationId xmlns:a16="http://schemas.microsoft.com/office/drawing/2014/main" id="{4C14FA79-CE35-4616-84EA-C850EE171EF6}"/>
                </a:ext>
              </a:extLst>
            </p:cNvPr>
            <p:cNvGrpSpPr/>
            <p:nvPr/>
          </p:nvGrpSpPr>
          <p:grpSpPr>
            <a:xfrm>
              <a:off x="4261453" y="1264394"/>
              <a:ext cx="194460" cy="234124"/>
              <a:chOff x="6932220" y="2026513"/>
              <a:chExt cx="194460" cy="234124"/>
            </a:xfrm>
            <a:grpFill/>
          </p:grpSpPr>
          <p:sp>
            <p:nvSpPr>
              <p:cNvPr id="162" name="îSḻíḍé">
                <a:extLst>
                  <a:ext uri="{FF2B5EF4-FFF2-40B4-BE49-F238E27FC236}">
                    <a16:creationId xmlns:a16="http://schemas.microsoft.com/office/drawing/2014/main" id="{67C7A3A9-5E4F-41CC-BDF5-7C48DF1F0A40}"/>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163" name="íṧliḍè">
                <a:extLst>
                  <a:ext uri="{FF2B5EF4-FFF2-40B4-BE49-F238E27FC236}">
                    <a16:creationId xmlns:a16="http://schemas.microsoft.com/office/drawing/2014/main" id="{CAB43ADB-AE8B-429F-AC7B-546C405B1F6C}"/>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spTree>
    <p:custDataLst>
      <p:tags r:id="rId2"/>
    </p:custDataLst>
    <p:extLst>
      <p:ext uri="{BB962C8B-B14F-4D97-AF65-F5344CB8AC3E}">
        <p14:creationId val="408344907"/>
      </p:ext>
    </p:extLst>
  </p:cSld>
  <p:clrMapOvr>
    <a:masterClrMapping/>
  </p:clrMapOvr>
  <mc:AlternateContent>
    <mc:Choice Requires="p14">
      <p:transition advTm="3000" p14:dur="1200" spd="slow">
        <p14:prism/>
      </p:transition>
    </mc:Choice>
    <mc:Fallback>
      <p:transition advTm="3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0" presetSubtype="0">
                                  <p:stCondLst>
                                    <p:cond delay="0"/>
                                  </p:stCondLst>
                                  <p:childTnLst>
                                    <p:set>
                                      <p:cBhvr>
                                        <p:cTn dur="1" fill="hold" id="6">
                                          <p:stCondLst>
                                            <p:cond delay="0"/>
                                          </p:stCondLst>
                                        </p:cTn>
                                        <p:tgtEl>
                                          <p:spTgt spid="113"/>
                                        </p:tgtEl>
                                        <p:attrNameLst>
                                          <p:attrName>style.visibility</p:attrName>
                                        </p:attrNameLst>
                                      </p:cBhvr>
                                      <p:to>
                                        <p:strVal val="visible"/>
                                      </p:to>
                                    </p:set>
                                    <p:animEffect filter="fade" transition="in">
                                      <p:cBhvr>
                                        <p:cTn dur="500" id="7"/>
                                        <p:tgtEl>
                                          <p:spTgt spid="113"/>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22" presetSubtype="8">
                                  <p:stCondLst>
                                    <p:cond delay="0"/>
                                  </p:stCondLst>
                                  <p:childTnLst>
                                    <p:set>
                                      <p:cBhvr>
                                        <p:cTn dur="1" fill="hold" id="11">
                                          <p:stCondLst>
                                            <p:cond delay="0"/>
                                          </p:stCondLst>
                                        </p:cTn>
                                        <p:tgtEl>
                                          <p:spTgt spid="4"/>
                                        </p:tgtEl>
                                        <p:attrNameLst>
                                          <p:attrName>style.visibility</p:attrName>
                                        </p:attrNameLst>
                                      </p:cBhvr>
                                      <p:to>
                                        <p:strVal val="visible"/>
                                      </p:to>
                                    </p:set>
                                    <p:animEffect filter="wipe(left)" transition="in">
                                      <p:cBhvr>
                                        <p:cTn dur="500" id="12"/>
                                        <p:tgtEl>
                                          <p:spTgt spid="4"/>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id="15" nodeType="clickEffect" presetClass="entr" presetID="22" presetSubtype="8">
                                  <p:stCondLst>
                                    <p:cond delay="0"/>
                                  </p:stCondLst>
                                  <p:childTnLst>
                                    <p:set>
                                      <p:cBhvr>
                                        <p:cTn dur="1" fill="hold" id="16">
                                          <p:stCondLst>
                                            <p:cond delay="0"/>
                                          </p:stCondLst>
                                        </p:cTn>
                                        <p:tgtEl>
                                          <p:spTgt spid="52"/>
                                        </p:tgtEl>
                                        <p:attrNameLst>
                                          <p:attrName>style.visibility</p:attrName>
                                        </p:attrNameLst>
                                      </p:cBhvr>
                                      <p:to>
                                        <p:strVal val="visible"/>
                                      </p:to>
                                    </p:set>
                                    <p:animEffect filter="wipe(left)" transition="in">
                                      <p:cBhvr>
                                        <p:cTn dur="500" id="17"/>
                                        <p:tgtEl>
                                          <p:spTgt spid="52"/>
                                        </p:tgtEl>
                                      </p:cBhvr>
                                    </p:animEffect>
                                  </p:childTnLst>
                                </p:cTn>
                              </p:par>
                              <p:par>
                                <p:cTn fill="hold" id="18" nodeType="withEffect" presetClass="entr" presetID="22" presetSubtype="2">
                                  <p:stCondLst>
                                    <p:cond delay="0"/>
                                  </p:stCondLst>
                                  <p:childTnLst>
                                    <p:set>
                                      <p:cBhvr>
                                        <p:cTn dur="1" fill="hold" id="19">
                                          <p:stCondLst>
                                            <p:cond delay="0"/>
                                          </p:stCondLst>
                                        </p:cTn>
                                        <p:tgtEl>
                                          <p:spTgt spid="55"/>
                                        </p:tgtEl>
                                        <p:attrNameLst>
                                          <p:attrName>style.visibility</p:attrName>
                                        </p:attrNameLst>
                                      </p:cBhvr>
                                      <p:to>
                                        <p:strVal val="visible"/>
                                      </p:to>
                                    </p:set>
                                    <p:animEffect filter="wipe(right)" transition="in">
                                      <p:cBhvr>
                                        <p:cTn dur="500" id="20"/>
                                        <p:tgtEl>
                                          <p:spTgt spid="55"/>
                                        </p:tgtEl>
                                      </p:cBhvr>
                                    </p:animEffect>
                                  </p:childTnLst>
                                </p:cTn>
                              </p:par>
                            </p:childTnLst>
                          </p:cTn>
                        </p:par>
                      </p:childTnLst>
                    </p:cTn>
                  </p:par>
                  <p:par>
                    <p:cTn fill="hold" id="21" nodeType="clickPar">
                      <p:stCondLst>
                        <p:cond delay="indefinite"/>
                      </p:stCondLst>
                      <p:childTnLst>
                        <p:par>
                          <p:cTn fill="hold" id="22" nodeType="afterGroup">
                            <p:stCondLst>
                              <p:cond delay="0"/>
                            </p:stCondLst>
                            <p:childTnLst>
                              <p:par>
                                <p:cTn fill="hold" grpId="0" id="23" nodeType="clickEffect" presetClass="entr" presetID="22" presetSubtype="8">
                                  <p:stCondLst>
                                    <p:cond delay="0"/>
                                  </p:stCondLst>
                                  <p:childTnLst>
                                    <p:set>
                                      <p:cBhvr>
                                        <p:cTn dur="1" fill="hold" id="24">
                                          <p:stCondLst>
                                            <p:cond delay="0"/>
                                          </p:stCondLst>
                                        </p:cTn>
                                        <p:tgtEl>
                                          <p:spTgt spid="50"/>
                                        </p:tgtEl>
                                        <p:attrNameLst>
                                          <p:attrName>style.visibility</p:attrName>
                                        </p:attrNameLst>
                                      </p:cBhvr>
                                      <p:to>
                                        <p:strVal val="visible"/>
                                      </p:to>
                                    </p:set>
                                    <p:animEffect filter="wipe(left)" transition="in">
                                      <p:cBhvr>
                                        <p:cTn dur="500" id="25"/>
                                        <p:tgtEl>
                                          <p:spTgt spid="50"/>
                                        </p:tgtEl>
                                      </p:cBhvr>
                                    </p:animEffect>
                                  </p:childTnLst>
                                </p:cTn>
                              </p:par>
                            </p:childTnLst>
                          </p:cTn>
                        </p:par>
                      </p:childTnLst>
                    </p:cTn>
                  </p:par>
                  <p:par>
                    <p:cTn fill="hold" id="26" nodeType="clickPar">
                      <p:stCondLst>
                        <p:cond delay="indefinite"/>
                      </p:stCondLst>
                      <p:childTnLst>
                        <p:par>
                          <p:cTn fill="hold" id="27" nodeType="afterGroup">
                            <p:stCondLst>
                              <p:cond delay="0"/>
                            </p:stCondLst>
                            <p:childTnLst>
                              <p:par>
                                <p:cTn fill="hold" id="28" nodeType="clickEffect" presetClass="entr" presetID="31" presetSubtype="0">
                                  <p:stCondLst>
                                    <p:cond delay="0"/>
                                  </p:stCondLst>
                                  <p:childTnLst>
                                    <p:set>
                                      <p:cBhvr>
                                        <p:cTn dur="1" fill="hold" id="29">
                                          <p:stCondLst>
                                            <p:cond delay="0"/>
                                          </p:stCondLst>
                                        </p:cTn>
                                        <p:tgtEl>
                                          <p:spTgt spid="145"/>
                                        </p:tgtEl>
                                        <p:attrNameLst>
                                          <p:attrName>style.visibility</p:attrName>
                                        </p:attrNameLst>
                                      </p:cBhvr>
                                      <p:to>
                                        <p:strVal val="visible"/>
                                      </p:to>
                                    </p:set>
                                    <p:anim calcmode="lin" valueType="num">
                                      <p:cBhvr>
                                        <p:cTn dur="1000" fill="hold" id="30"/>
                                        <p:tgtEl>
                                          <p:spTgt spid="145"/>
                                        </p:tgtEl>
                                        <p:attrNameLst>
                                          <p:attrName>ppt_w</p:attrName>
                                        </p:attrNameLst>
                                      </p:cBhvr>
                                      <p:tavLst>
                                        <p:tav tm="0">
                                          <p:val>
                                            <p:fltVal val="0"/>
                                          </p:val>
                                        </p:tav>
                                        <p:tav tm="100000">
                                          <p:val>
                                            <p:strVal val="#ppt_w"/>
                                          </p:val>
                                        </p:tav>
                                      </p:tavLst>
                                    </p:anim>
                                    <p:anim calcmode="lin" valueType="num">
                                      <p:cBhvr>
                                        <p:cTn dur="1000" fill="hold" id="31"/>
                                        <p:tgtEl>
                                          <p:spTgt spid="145"/>
                                        </p:tgtEl>
                                        <p:attrNameLst>
                                          <p:attrName>ppt_h</p:attrName>
                                        </p:attrNameLst>
                                      </p:cBhvr>
                                      <p:tavLst>
                                        <p:tav tm="0">
                                          <p:val>
                                            <p:fltVal val="0"/>
                                          </p:val>
                                        </p:tav>
                                        <p:tav tm="100000">
                                          <p:val>
                                            <p:strVal val="#ppt_h"/>
                                          </p:val>
                                        </p:tav>
                                      </p:tavLst>
                                    </p:anim>
                                    <p:anim calcmode="lin" valueType="num">
                                      <p:cBhvr>
                                        <p:cTn dur="1000" fill="hold" id="32"/>
                                        <p:tgtEl>
                                          <p:spTgt spid="145"/>
                                        </p:tgtEl>
                                        <p:attrNameLst>
                                          <p:attrName>style.rotation</p:attrName>
                                        </p:attrNameLst>
                                      </p:cBhvr>
                                      <p:tavLst>
                                        <p:tav tm="0">
                                          <p:val>
                                            <p:fltVal val="90"/>
                                          </p:val>
                                        </p:tav>
                                        <p:tav tm="100000">
                                          <p:val>
                                            <p:fltVal val="0"/>
                                          </p:val>
                                        </p:tav>
                                      </p:tavLst>
                                    </p:anim>
                                    <p:animEffect filter="fade" transition="in">
                                      <p:cBhvr>
                                        <p:cTn dur="1000" id="33"/>
                                        <p:tgtEl>
                                          <p:spTgt spid="145"/>
                                        </p:tgtEl>
                                      </p:cBhvr>
                                    </p:animEffect>
                                  </p:childTnLst>
                                </p:cTn>
                              </p:par>
                            </p:childTnLst>
                          </p:cTn>
                        </p:par>
                      </p:childTnLst>
                    </p:cTn>
                  </p:par>
                  <p:par>
                    <p:cTn fill="hold" id="34" nodeType="clickPar">
                      <p:stCondLst>
                        <p:cond delay="indefinite"/>
                      </p:stCondLst>
                      <p:childTnLst>
                        <p:par>
                          <p:cTn fill="hold" id="35" nodeType="afterGroup">
                            <p:stCondLst>
                              <p:cond delay="0"/>
                            </p:stCondLst>
                            <p:childTnLst>
                              <p:par>
                                <p:cTn fill="hold" id="36" nodeType="clickEffect" presetClass="entr" presetID="2" presetSubtype="8">
                                  <p:stCondLst>
                                    <p:cond delay="0"/>
                                  </p:stCondLst>
                                  <p:childTnLst>
                                    <p:set>
                                      <p:cBhvr>
                                        <p:cTn dur="1" fill="hold" id="37">
                                          <p:stCondLst>
                                            <p:cond delay="0"/>
                                          </p:stCondLst>
                                        </p:cTn>
                                        <p:tgtEl>
                                          <p:spTgt spid="148"/>
                                        </p:tgtEl>
                                        <p:attrNameLst>
                                          <p:attrName>style.visibility</p:attrName>
                                        </p:attrNameLst>
                                      </p:cBhvr>
                                      <p:to>
                                        <p:strVal val="visible"/>
                                      </p:to>
                                    </p:set>
                                    <p:anim calcmode="lin" valueType="num">
                                      <p:cBhvr additive="base">
                                        <p:cTn dur="500" fill="hold" id="38"/>
                                        <p:tgtEl>
                                          <p:spTgt spid="148"/>
                                        </p:tgtEl>
                                        <p:attrNameLst>
                                          <p:attrName>ppt_x</p:attrName>
                                        </p:attrNameLst>
                                      </p:cBhvr>
                                      <p:tavLst>
                                        <p:tav tm="0">
                                          <p:val>
                                            <p:strVal val="0-#ppt_w/2"/>
                                          </p:val>
                                        </p:tav>
                                        <p:tav tm="100000">
                                          <p:val>
                                            <p:strVal val="#ppt_x"/>
                                          </p:val>
                                        </p:tav>
                                      </p:tavLst>
                                    </p:anim>
                                    <p:anim calcmode="lin" valueType="num">
                                      <p:cBhvr additive="base">
                                        <p:cTn dur="500" fill="hold" id="39"/>
                                        <p:tgtEl>
                                          <p:spTgt spid="148"/>
                                        </p:tgtEl>
                                        <p:attrNameLst>
                                          <p:attrName>ppt_y</p:attrName>
                                        </p:attrNameLst>
                                      </p:cBhvr>
                                      <p:tavLst>
                                        <p:tav tm="0">
                                          <p:val>
                                            <p:strVal val="#ppt_y"/>
                                          </p:val>
                                        </p:tav>
                                        <p:tav tm="100000">
                                          <p:val>
                                            <p:strVal val="#ppt_y"/>
                                          </p:val>
                                        </p:tav>
                                      </p:tavLst>
                                    </p:anim>
                                  </p:childTnLst>
                                </p:cTn>
                              </p:par>
                              <p:par>
                                <p:cTn fill="hold" id="40" nodeType="withEffect" presetClass="entr" presetID="2" presetSubtype="2">
                                  <p:stCondLst>
                                    <p:cond delay="0"/>
                                  </p:stCondLst>
                                  <p:childTnLst>
                                    <p:set>
                                      <p:cBhvr>
                                        <p:cTn dur="1" fill="hold" id="41">
                                          <p:stCondLst>
                                            <p:cond delay="0"/>
                                          </p:stCondLst>
                                        </p:cTn>
                                        <p:tgtEl>
                                          <p:spTgt spid="158"/>
                                        </p:tgtEl>
                                        <p:attrNameLst>
                                          <p:attrName>style.visibility</p:attrName>
                                        </p:attrNameLst>
                                      </p:cBhvr>
                                      <p:to>
                                        <p:strVal val="visible"/>
                                      </p:to>
                                    </p:set>
                                    <p:anim calcmode="lin" valueType="num">
                                      <p:cBhvr additive="base">
                                        <p:cTn dur="500" fill="hold" id="42"/>
                                        <p:tgtEl>
                                          <p:spTgt spid="158"/>
                                        </p:tgtEl>
                                        <p:attrNameLst>
                                          <p:attrName>ppt_x</p:attrName>
                                        </p:attrNameLst>
                                      </p:cBhvr>
                                      <p:tavLst>
                                        <p:tav tm="0">
                                          <p:val>
                                            <p:strVal val="1+#ppt_w/2"/>
                                          </p:val>
                                        </p:tav>
                                        <p:tav tm="100000">
                                          <p:val>
                                            <p:strVal val="#ppt_x"/>
                                          </p:val>
                                        </p:tav>
                                      </p:tavLst>
                                    </p:anim>
                                    <p:anim calcmode="lin" valueType="num">
                                      <p:cBhvr additive="base">
                                        <p:cTn dur="500" fill="hold" id="43"/>
                                        <p:tgtEl>
                                          <p:spTgt spid="158"/>
                                        </p:tgtEl>
                                        <p:attrNameLst>
                                          <p:attrName>ppt_y</p:attrName>
                                        </p:attrNameLst>
                                      </p:cBhvr>
                                      <p:tavLst>
                                        <p:tav tm="0">
                                          <p:val>
                                            <p:strVal val="#ppt_y"/>
                                          </p:val>
                                        </p:tav>
                                        <p:tav tm="100000">
                                          <p:val>
                                            <p:strVal val="#ppt_y"/>
                                          </p:val>
                                        </p:tav>
                                      </p:tavLst>
                                    </p:anim>
                                  </p:childTnLst>
                                </p:cTn>
                              </p:par>
                            </p:childTnLst>
                          </p:cTn>
                        </p:par>
                      </p:childTnLst>
                    </p:cTn>
                  </p:par>
                  <p:par>
                    <p:cTn fill="hold" id="44" nodeType="clickPar">
                      <p:stCondLst>
                        <p:cond delay="indefinite"/>
                      </p:stCondLst>
                      <p:childTnLst>
                        <p:par>
                          <p:cTn fill="hold" id="45" nodeType="afterGroup">
                            <p:stCondLst>
                              <p:cond delay="0"/>
                            </p:stCondLst>
                            <p:childTnLst>
                              <p:par>
                                <p:cTn fill="hold" grpId="0" id="46" nodeType="clickEffect" presetClass="entr" presetID="22" presetSubtype="8">
                                  <p:stCondLst>
                                    <p:cond delay="0"/>
                                  </p:stCondLst>
                                  <p:childTnLst>
                                    <p:set>
                                      <p:cBhvr>
                                        <p:cTn dur="1" fill="hold" id="47">
                                          <p:stCondLst>
                                            <p:cond delay="0"/>
                                          </p:stCondLst>
                                        </p:cTn>
                                        <p:tgtEl>
                                          <p:spTgt spid="121"/>
                                        </p:tgtEl>
                                        <p:attrNameLst>
                                          <p:attrName>style.visibility</p:attrName>
                                        </p:attrNameLst>
                                      </p:cBhvr>
                                      <p:to>
                                        <p:strVal val="visible"/>
                                      </p:to>
                                    </p:set>
                                    <p:animEffect filter="wipe(left)" transition="in">
                                      <p:cBhvr>
                                        <p:cTn dur="500" id="48"/>
                                        <p:tgtEl>
                                          <p:spTgt spid="121"/>
                                        </p:tgtEl>
                                      </p:cBhvr>
                                    </p:animEffect>
                                  </p:childTnLst>
                                </p:cTn>
                              </p:par>
                            </p:childTnLst>
                          </p:cTn>
                        </p:par>
                      </p:childTnLst>
                    </p:cTn>
                  </p:par>
                  <p:par>
                    <p:cTn fill="hold" id="49" nodeType="clickPar">
                      <p:stCondLst>
                        <p:cond delay="indefinite"/>
                      </p:stCondLst>
                      <p:childTnLst>
                        <p:par>
                          <p:cTn fill="hold" id="50" nodeType="afterGroup">
                            <p:stCondLst>
                              <p:cond delay="0"/>
                            </p:stCondLst>
                            <p:childTnLst>
                              <p:par>
                                <p:cTn fill="hold" grpId="0" id="51" nodeType="clickEffect" presetClass="entr" presetID="42" presetSubtype="0">
                                  <p:stCondLst>
                                    <p:cond delay="0"/>
                                  </p:stCondLst>
                                  <p:childTnLst>
                                    <p:set>
                                      <p:cBhvr>
                                        <p:cTn dur="1" fill="hold" id="52">
                                          <p:stCondLst>
                                            <p:cond delay="0"/>
                                          </p:stCondLst>
                                        </p:cTn>
                                        <p:tgtEl>
                                          <p:spTgt spid="3"/>
                                        </p:tgtEl>
                                        <p:attrNameLst>
                                          <p:attrName>style.visibility</p:attrName>
                                        </p:attrNameLst>
                                      </p:cBhvr>
                                      <p:to>
                                        <p:strVal val="visible"/>
                                      </p:to>
                                    </p:set>
                                    <p:animEffect filter="fade" transition="in">
                                      <p:cBhvr>
                                        <p:cTn dur="1000" id="53"/>
                                        <p:tgtEl>
                                          <p:spTgt spid="3"/>
                                        </p:tgtEl>
                                      </p:cBhvr>
                                    </p:animEffect>
                                    <p:anim calcmode="lin" valueType="num">
                                      <p:cBhvr>
                                        <p:cTn dur="1000" fill="hold" id="54"/>
                                        <p:tgtEl>
                                          <p:spTgt spid="3"/>
                                        </p:tgtEl>
                                        <p:attrNameLst>
                                          <p:attrName>ppt_x</p:attrName>
                                        </p:attrNameLst>
                                      </p:cBhvr>
                                      <p:tavLst>
                                        <p:tav tm="0">
                                          <p:val>
                                            <p:strVal val="#ppt_x"/>
                                          </p:val>
                                        </p:tav>
                                        <p:tav tm="100000">
                                          <p:val>
                                            <p:strVal val="#ppt_x"/>
                                          </p:val>
                                        </p:tav>
                                      </p:tavLst>
                                    </p:anim>
                                    <p:anim calcmode="lin" valueType="num">
                                      <p:cBhvr>
                                        <p:cTn dur="1000" fill="hold" id="55"/>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0"/>
      <p:bldP grpId="0" spid="121"/>
      <p:bldP grpId="0" spid="3"/>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8" name="文本框 47">
            <a:extLst>
              <a:ext uri="{FF2B5EF4-FFF2-40B4-BE49-F238E27FC236}">
                <a16:creationId xmlns:a16="http://schemas.microsoft.com/office/drawing/2014/main" id="{FE1E2B5E-659B-4A07-B478-E0ED56355A94}"/>
              </a:ext>
            </a:extLst>
          </p:cNvPr>
          <p:cNvSpPr txBox="1"/>
          <p:nvPr/>
        </p:nvSpPr>
        <p:spPr>
          <a:xfrm>
            <a:off x="1542158" y="1336926"/>
            <a:ext cx="8684917" cy="822960"/>
          </a:xfrm>
          <a:prstGeom prst="rect">
            <a:avLst/>
          </a:prstGeom>
          <a:noFill/>
        </p:spPr>
        <p:txBody>
          <a:bodyPr rtlCol="0" wrap="square">
            <a:spAutoFit/>
          </a:bodyPr>
          <a:lstStyle/>
          <a:p>
            <a:pPr>
              <a:lnSpc>
                <a:spcPct val="150000"/>
              </a:lnSpc>
            </a:pPr>
            <a:r>
              <a:rPr altLang="en-US" lang="zh-CN" sz="1600">
                <a:solidFill>
                  <a:srgbClr val="1A2C2B"/>
                </a:solidFill>
                <a:cs typeface="+mn-ea"/>
                <a:sym typeface="+mn-lt"/>
              </a:rPr>
              <a:t>日常工作中如何应对突发事件我们要清楚认识到突发事件爆发突然，危害极大，严重影响经济社会稳定，严重危害人民群众生命财产安全。</a:t>
            </a:r>
          </a:p>
        </p:txBody>
      </p:sp>
      <p:sp>
        <p:nvSpPr>
          <p:cNvPr id="49" name="文本框 48">
            <a:extLst>
              <a:ext uri="{FF2B5EF4-FFF2-40B4-BE49-F238E27FC236}">
                <a16:creationId xmlns:a16="http://schemas.microsoft.com/office/drawing/2014/main" id="{2D27D3BF-84EB-4264-A3C8-C3D9E8DA2179}"/>
              </a:ext>
            </a:extLst>
          </p:cNvPr>
          <p:cNvSpPr txBox="1"/>
          <p:nvPr/>
        </p:nvSpPr>
        <p:spPr>
          <a:xfrm>
            <a:off x="1707077" y="2566121"/>
            <a:ext cx="5215547" cy="2651760"/>
          </a:xfrm>
          <a:prstGeom prst="rect">
            <a:avLst/>
          </a:prstGeom>
          <a:noFill/>
        </p:spPr>
        <p:txBody>
          <a:bodyPr rtlCol="0" wrap="square">
            <a:spAutoFit/>
          </a:bodyPr>
          <a:lstStyle/>
          <a:p>
            <a:pPr>
              <a:lnSpc>
                <a:spcPct val="150000"/>
              </a:lnSpc>
            </a:pPr>
            <a:r>
              <a:rPr altLang="en-US" lang="zh-CN" sz="1600">
                <a:solidFill>
                  <a:srgbClr val="1A2C2B"/>
                </a:solidFill>
                <a:cs typeface="+mn-ea"/>
                <a:sym typeface="+mn-lt"/>
              </a:rPr>
              <a:t>那如何来应对，我认为，最重要的是要做到“居安思危，预防为主”。海恩法则指出:每一起严重事故的背后，必然有29次轻微事故和300起未遂先兆以及1000起事故隐患。我们要增强忧患意识，防患于未然。坚持预防与应急相结合，常态与非常态相结合，做好应对突发公共事件的各项准备工作。但是，突发事件一旦发生，我们必须积极主动的采取措施</a:t>
            </a:r>
          </a:p>
        </p:txBody>
      </p:sp>
      <p:sp>
        <p:nvSpPr>
          <p:cNvPr id="61" name="文本框 60">
            <a:extLst>
              <a:ext uri="{FF2B5EF4-FFF2-40B4-BE49-F238E27FC236}">
                <a16:creationId xmlns:a16="http://schemas.microsoft.com/office/drawing/2014/main" id="{B35B53A4-0D9C-4DC4-BA2D-524F2DD04A5F}"/>
              </a:ext>
            </a:extLst>
          </p:cNvPr>
          <p:cNvSpPr txBox="1"/>
          <p:nvPr/>
        </p:nvSpPr>
        <p:spPr>
          <a:xfrm>
            <a:off x="1542159" y="491490"/>
            <a:ext cx="2596931" cy="518160"/>
          </a:xfrm>
          <a:prstGeom prst="rect">
            <a:avLst/>
          </a:prstGeom>
          <a:noFill/>
          <a:ln>
            <a:noFill/>
          </a:ln>
        </p:spPr>
        <p:txBody>
          <a:bodyPr rtlCol="0" wrap="square">
            <a:spAutoFit/>
          </a:bodyPr>
          <a:lstStyle/>
          <a:p>
            <a:pPr algn="dist"/>
            <a:r>
              <a:rPr altLang="en-US" b="1" lang="zh-CN" sz="2800">
                <a:solidFill>
                  <a:srgbClr val="C00000"/>
                </a:solidFill>
                <a:cs typeface="+mn-ea"/>
                <a:sym typeface="+mn-lt"/>
              </a:rPr>
              <a:t>应对紧急事件</a:t>
            </a:r>
          </a:p>
        </p:txBody>
      </p:sp>
      <p:grpSp>
        <p:nvGrpSpPr>
          <p:cNvPr id="62" name="组合 61">
            <a:extLst>
              <a:ext uri="{FF2B5EF4-FFF2-40B4-BE49-F238E27FC236}">
                <a16:creationId xmlns:a16="http://schemas.microsoft.com/office/drawing/2014/main" id="{52848965-751B-4705-B2C9-B2FD80846832}"/>
              </a:ext>
            </a:extLst>
          </p:cNvPr>
          <p:cNvGrpSpPr/>
          <p:nvPr/>
        </p:nvGrpSpPr>
        <p:grpSpPr>
          <a:xfrm>
            <a:off x="847425" y="597201"/>
            <a:ext cx="567789" cy="234124"/>
            <a:chOff x="3643407" y="798627"/>
            <a:chExt cx="567789" cy="234124"/>
          </a:xfrm>
          <a:solidFill>
            <a:srgbClr val="C00000"/>
          </a:solidFill>
        </p:grpSpPr>
        <p:grpSp>
          <p:nvGrpSpPr>
            <p:cNvPr id="63" name="íṡļíḍe">
              <a:extLst>
                <a:ext uri="{FF2B5EF4-FFF2-40B4-BE49-F238E27FC236}">
                  <a16:creationId xmlns:a16="http://schemas.microsoft.com/office/drawing/2014/main" id="{11345207-481A-4B0F-A416-F4D85C6B0466}"/>
                </a:ext>
              </a:extLst>
            </p:cNvPr>
            <p:cNvGrpSpPr/>
            <p:nvPr/>
          </p:nvGrpSpPr>
          <p:grpSpPr>
            <a:xfrm>
              <a:off x="3643407" y="798627"/>
              <a:ext cx="194460" cy="234124"/>
              <a:chOff x="6932220" y="2026513"/>
              <a:chExt cx="194460" cy="234124"/>
            </a:xfrm>
            <a:grpFill/>
          </p:grpSpPr>
          <p:sp>
            <p:nvSpPr>
              <p:cNvPr id="70" name="îSḻíḍé">
                <a:extLst>
                  <a:ext uri="{FF2B5EF4-FFF2-40B4-BE49-F238E27FC236}">
                    <a16:creationId xmlns:a16="http://schemas.microsoft.com/office/drawing/2014/main" id="{8E709B47-182A-4B33-89E3-A3ED706AF462}"/>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71" name="íṧliḍè">
                <a:extLst>
                  <a:ext uri="{FF2B5EF4-FFF2-40B4-BE49-F238E27FC236}">
                    <a16:creationId xmlns:a16="http://schemas.microsoft.com/office/drawing/2014/main" id="{CFC20835-CBD5-4531-A791-FFE88DCA230B}"/>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64" name="íṡļíḍe">
              <a:extLst>
                <a:ext uri="{FF2B5EF4-FFF2-40B4-BE49-F238E27FC236}">
                  <a16:creationId xmlns:a16="http://schemas.microsoft.com/office/drawing/2014/main" id="{F16B250C-D90B-4066-B59E-D436E1652F4C}"/>
                </a:ext>
              </a:extLst>
            </p:cNvPr>
            <p:cNvGrpSpPr/>
            <p:nvPr/>
          </p:nvGrpSpPr>
          <p:grpSpPr>
            <a:xfrm>
              <a:off x="3837866" y="798627"/>
              <a:ext cx="194460" cy="234124"/>
              <a:chOff x="6932220" y="2026513"/>
              <a:chExt cx="194460" cy="234124"/>
            </a:xfrm>
            <a:grpFill/>
          </p:grpSpPr>
          <p:sp>
            <p:nvSpPr>
              <p:cNvPr id="68" name="îSḻíḍé">
                <a:extLst>
                  <a:ext uri="{FF2B5EF4-FFF2-40B4-BE49-F238E27FC236}">
                    <a16:creationId xmlns:a16="http://schemas.microsoft.com/office/drawing/2014/main" id="{7EB78F00-6C0A-455F-9FF7-1A5C4250DAF4}"/>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69" name="íṧliḍè">
                <a:extLst>
                  <a:ext uri="{FF2B5EF4-FFF2-40B4-BE49-F238E27FC236}">
                    <a16:creationId xmlns:a16="http://schemas.microsoft.com/office/drawing/2014/main" id="{CD347447-2DD0-4AF8-8E1F-52CE83FDB42F}"/>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nvGrpSpPr>
            <p:cNvPr id="65" name="íṡļíḍe">
              <a:extLst>
                <a:ext uri="{FF2B5EF4-FFF2-40B4-BE49-F238E27FC236}">
                  <a16:creationId xmlns:a16="http://schemas.microsoft.com/office/drawing/2014/main" id="{90B3F6D8-262D-4049-B248-4FCD85F52F7D}"/>
                </a:ext>
              </a:extLst>
            </p:cNvPr>
            <p:cNvGrpSpPr/>
            <p:nvPr/>
          </p:nvGrpSpPr>
          <p:grpSpPr>
            <a:xfrm>
              <a:off x="4016736" y="798627"/>
              <a:ext cx="194460" cy="234124"/>
              <a:chOff x="6932220" y="2026513"/>
              <a:chExt cx="194460" cy="234124"/>
            </a:xfrm>
            <a:grpFill/>
          </p:grpSpPr>
          <p:sp>
            <p:nvSpPr>
              <p:cNvPr id="66" name="îSḻíḍé">
                <a:extLst>
                  <a:ext uri="{FF2B5EF4-FFF2-40B4-BE49-F238E27FC236}">
                    <a16:creationId xmlns:a16="http://schemas.microsoft.com/office/drawing/2014/main" id="{99ADFC71-5A3C-410A-8FD5-2F60F0A8BB12}"/>
                  </a:ext>
                </a:extLst>
              </p:cNvPr>
              <p:cNvSpPr/>
              <p:nvPr/>
            </p:nvSpPr>
            <p:spPr bwMode="auto">
              <a:xfrm>
                <a:off x="6932220" y="2026513"/>
                <a:ext cx="194460" cy="155899"/>
              </a:xfrm>
              <a:custGeom>
                <a:gdLst>
                  <a:gd fmla="*/ 0 w 353" name="T0"/>
                  <a:gd fmla="*/ 0 h 283" name="T1"/>
                  <a:gd fmla="*/ 282 w 353" name="T2"/>
                  <a:gd fmla="*/ 283 h 283" name="T3"/>
                  <a:gd fmla="*/ 353 w 353" name="T4"/>
                  <a:gd fmla="*/ 212 h 283" name="T5"/>
                  <a:gd fmla="*/ 141 w 353" name="T6"/>
                  <a:gd fmla="*/ 0 h 283" name="T7"/>
                  <a:gd fmla="*/ 0 w 353" name="T8"/>
                  <a:gd fmla="*/ 0 h 283" name="T9"/>
                </a:gdLst>
                <a:cxnLst>
                  <a:cxn ang="0">
                    <a:pos x="T0" y="T1"/>
                  </a:cxn>
                  <a:cxn ang="0">
                    <a:pos x="T2" y="T3"/>
                  </a:cxn>
                  <a:cxn ang="0">
                    <a:pos x="T4" y="T5"/>
                  </a:cxn>
                  <a:cxn ang="0">
                    <a:pos x="T6" y="T7"/>
                  </a:cxn>
                  <a:cxn ang="0">
                    <a:pos x="T8" y="T9"/>
                  </a:cxn>
                </a:cxnLst>
                <a:rect b="b" l="0" r="r" t="0"/>
                <a:pathLst>
                  <a:path h="283" w="353">
                    <a:moveTo>
                      <a:pt x="0" y="0"/>
                    </a:moveTo>
                    <a:lnTo>
                      <a:pt x="282" y="283"/>
                    </a:lnTo>
                    <a:lnTo>
                      <a:pt x="353" y="212"/>
                    </a:lnTo>
                    <a:lnTo>
                      <a:pt x="141" y="0"/>
                    </a:lnTo>
                    <a:lnTo>
                      <a:pt x="0" y="0"/>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sp>
            <p:nvSpPr>
              <p:cNvPr id="67" name="íṧliḍè">
                <a:extLst>
                  <a:ext uri="{FF2B5EF4-FFF2-40B4-BE49-F238E27FC236}">
                    <a16:creationId xmlns:a16="http://schemas.microsoft.com/office/drawing/2014/main" id="{55442269-F222-415C-8817-F36A8604094E}"/>
                  </a:ext>
                </a:extLst>
              </p:cNvPr>
              <p:cNvSpPr/>
              <p:nvPr/>
            </p:nvSpPr>
            <p:spPr bwMode="auto">
              <a:xfrm>
                <a:off x="6932220" y="2104738"/>
                <a:ext cx="194460" cy="155899"/>
              </a:xfrm>
              <a:custGeom>
                <a:gdLst>
                  <a:gd fmla="*/ 0 w 353" name="T0"/>
                  <a:gd fmla="*/ 283 h 283" name="T1"/>
                  <a:gd fmla="*/ 282 w 353" name="T2"/>
                  <a:gd fmla="*/ 0 h 283" name="T3"/>
                  <a:gd fmla="*/ 353 w 353" name="T4"/>
                  <a:gd fmla="*/ 71 h 283" name="T5"/>
                  <a:gd fmla="*/ 141 w 353" name="T6"/>
                  <a:gd fmla="*/ 283 h 283" name="T7"/>
                  <a:gd fmla="*/ 0 w 353" name="T8"/>
                  <a:gd fmla="*/ 283 h 283" name="T9"/>
                </a:gdLst>
                <a:cxnLst>
                  <a:cxn ang="0">
                    <a:pos x="T0" y="T1"/>
                  </a:cxn>
                  <a:cxn ang="0">
                    <a:pos x="T2" y="T3"/>
                  </a:cxn>
                  <a:cxn ang="0">
                    <a:pos x="T4" y="T5"/>
                  </a:cxn>
                  <a:cxn ang="0">
                    <a:pos x="T6" y="T7"/>
                  </a:cxn>
                  <a:cxn ang="0">
                    <a:pos x="T8" y="T9"/>
                  </a:cxn>
                </a:cxnLst>
                <a:rect b="b" l="0" r="r" t="0"/>
                <a:pathLst>
                  <a:path h="283" w="353">
                    <a:moveTo>
                      <a:pt x="0" y="283"/>
                    </a:moveTo>
                    <a:lnTo>
                      <a:pt x="282" y="0"/>
                    </a:lnTo>
                    <a:lnTo>
                      <a:pt x="353" y="71"/>
                    </a:lnTo>
                    <a:lnTo>
                      <a:pt x="141" y="283"/>
                    </a:lnTo>
                    <a:lnTo>
                      <a:pt x="0" y="283"/>
                    </a:lnTo>
                    <a:close/>
                  </a:path>
                </a:pathLst>
              </a:custGeom>
              <a:grpFill/>
              <a:ln>
                <a:noFill/>
              </a:ln>
            </p:spPr>
            <p:txBody>
              <a:bodyPr anchor="t" anchorCtr="0" bIns="45720" compatLnSpc="1" lIns="91440" numCol="1" rIns="91440" tIns="45720" vert="horz" wrap="square">
                <a:prstTxWarp prst="textNoShape">
                  <a:avLst/>
                </a:prstTxWarp>
                <a:noAutofit/>
              </a:bodyPr>
              <a:lstStyle>
                <a:defPPr>
                  <a:defRPr lang="id-ID"/>
                </a:defPPr>
                <a:lvl1pPr algn="l" defTabSz="685800" eaLnBrk="1" hangingPunct="1" latinLnBrk="0" marL="0" rtl="0">
                  <a:defRPr kern="1200" sz="1350">
                    <a:solidFill>
                      <a:schemeClr val="tx1"/>
                    </a:solidFill>
                  </a:defRPr>
                </a:lvl1pPr>
                <a:lvl2pPr algn="l" defTabSz="685800" eaLnBrk="1" hangingPunct="1" latinLnBrk="0" marL="342900" rtl="0">
                  <a:defRPr kern="1200" sz="1350">
                    <a:solidFill>
                      <a:schemeClr val="tx1"/>
                    </a:solidFill>
                  </a:defRPr>
                </a:lvl2pPr>
                <a:lvl3pPr algn="l" defTabSz="685800" eaLnBrk="1" hangingPunct="1" latinLnBrk="0" marL="685800" rtl="0">
                  <a:defRPr kern="1200" sz="1350">
                    <a:solidFill>
                      <a:schemeClr val="tx1"/>
                    </a:solidFill>
                  </a:defRPr>
                </a:lvl3pPr>
                <a:lvl4pPr algn="l" defTabSz="685800" eaLnBrk="1" hangingPunct="1" latinLnBrk="0" marL="1028700" rtl="0">
                  <a:defRPr kern="1200" sz="1350">
                    <a:solidFill>
                      <a:schemeClr val="tx1"/>
                    </a:solidFill>
                  </a:defRPr>
                </a:lvl4pPr>
                <a:lvl5pPr algn="l" defTabSz="685800" eaLnBrk="1" hangingPunct="1" latinLnBrk="0" marL="1371600" rtl="0">
                  <a:defRPr kern="1200" sz="1350">
                    <a:solidFill>
                      <a:schemeClr val="tx1"/>
                    </a:solidFill>
                  </a:defRPr>
                </a:lvl5pPr>
                <a:lvl6pPr algn="l" defTabSz="685800" eaLnBrk="1" hangingPunct="1" latinLnBrk="0" marL="1714500" rtl="0">
                  <a:defRPr kern="1200" sz="1350">
                    <a:solidFill>
                      <a:schemeClr val="tx1"/>
                    </a:solidFill>
                  </a:defRPr>
                </a:lvl6pPr>
                <a:lvl7pPr algn="l" defTabSz="685800" eaLnBrk="1" hangingPunct="1" latinLnBrk="0" marL="2057400" rtl="0">
                  <a:defRPr kern="1200" sz="1350">
                    <a:solidFill>
                      <a:schemeClr val="tx1"/>
                    </a:solidFill>
                  </a:defRPr>
                </a:lvl7pPr>
                <a:lvl8pPr algn="l" defTabSz="685800" eaLnBrk="1" hangingPunct="1" latinLnBrk="0" marL="2400300" rtl="0">
                  <a:defRPr kern="1200" sz="1350">
                    <a:solidFill>
                      <a:schemeClr val="tx1"/>
                    </a:solidFill>
                  </a:defRPr>
                </a:lvl8pPr>
                <a:lvl9pPr algn="l" defTabSz="685800" eaLnBrk="1" hangingPunct="1" latinLnBrk="0" marL="2743200" rtl="0">
                  <a:defRPr kern="1200" sz="1350">
                    <a:solidFill>
                      <a:schemeClr val="tx1"/>
                    </a:solidFill>
                  </a:defRPr>
                </a:lvl9pPr>
              </a:lstStyle>
              <a:p>
                <a:endParaRPr b="1" lang="id-ID" sz="600">
                  <a:solidFill>
                    <a:srgbClr val="3C5CA9"/>
                  </a:solidFill>
                  <a:effectLst>
                    <a:outerShdw algn="tl" blurRad="38100" dir="2700000" dist="38100">
                      <a:srgbClr val="000000">
                        <a:alpha val="43137"/>
                      </a:srgbClr>
                    </a:outerShdw>
                  </a:effectLst>
                  <a:cs typeface="+mn-ea"/>
                  <a:sym typeface="+mn-lt"/>
                </a:endParaRPr>
              </a:p>
            </p:txBody>
          </p:sp>
        </p:grpSp>
      </p:grpSp>
      <p:sp>
        <p:nvSpPr>
          <p:cNvPr id="72" name="矩形 71">
            <a:extLst>
              <a:ext uri="{FF2B5EF4-FFF2-40B4-BE49-F238E27FC236}">
                <a16:creationId xmlns:a16="http://schemas.microsoft.com/office/drawing/2014/main" id="{C7D9F5E3-C28E-4817-A4D2-7BF3D27313A6}"/>
              </a:ext>
            </a:extLst>
          </p:cNvPr>
          <p:cNvSpPr/>
          <p:nvPr/>
        </p:nvSpPr>
        <p:spPr>
          <a:xfrm>
            <a:off x="4139090" y="556031"/>
            <a:ext cx="2646482" cy="304800"/>
          </a:xfrm>
          <a:prstGeom prst="rect">
            <a:avLst/>
          </a:prstGeom>
        </p:spPr>
        <p:txBody>
          <a:bodyPr wrap="square">
            <a:spAutoFit/>
          </a:bodyPr>
          <a:lstStyle/>
          <a:p>
            <a:pPr algn="dist"/>
            <a:r>
              <a:rPr altLang="zh-CN" lang="en-US" sz="1400">
                <a:solidFill>
                  <a:srgbClr val="1A2C2B"/>
                </a:solidFill>
              </a:rPr>
              <a:t>Emergency response</a:t>
            </a:r>
          </a:p>
        </p:txBody>
      </p:sp>
      <p:sp>
        <p:nvSpPr>
          <p:cNvPr id="4" name="矩形 3">
            <a:extLst>
              <a:ext uri="{FF2B5EF4-FFF2-40B4-BE49-F238E27FC236}">
                <a16:creationId xmlns:a16="http://schemas.microsoft.com/office/drawing/2014/main" id="{1C2B508A-9714-4774-AF37-5AB944B5A683}"/>
              </a:ext>
            </a:extLst>
          </p:cNvPr>
          <p:cNvSpPr/>
          <p:nvPr/>
        </p:nvSpPr>
        <p:spPr>
          <a:xfrm>
            <a:off x="7544556" y="2906982"/>
            <a:ext cx="2926080" cy="640080"/>
          </a:xfrm>
          <a:prstGeom prst="rect">
            <a:avLst/>
          </a:prstGeom>
          <a:solidFill>
            <a:srgbClr val="C00000"/>
          </a:solidFill>
        </p:spPr>
        <p:txBody>
          <a:bodyPr wrap="none">
            <a:spAutoFit/>
          </a:bodyPr>
          <a:lstStyle/>
          <a:p>
            <a:pPr algn="ctr"/>
            <a:r>
              <a:rPr altLang="en-US" b="1" lang="zh-CN" sz="3600">
                <a:solidFill>
                  <a:schemeClr val="bg1"/>
                </a:solidFill>
                <a:cs typeface="+mn-ea"/>
                <a:sym typeface="+mn-lt"/>
              </a:rPr>
              <a:t>“居安思危”</a:t>
            </a:r>
          </a:p>
        </p:txBody>
      </p:sp>
      <p:sp>
        <p:nvSpPr>
          <p:cNvPr id="73" name="矩形 72">
            <a:extLst>
              <a:ext uri="{FF2B5EF4-FFF2-40B4-BE49-F238E27FC236}">
                <a16:creationId xmlns:a16="http://schemas.microsoft.com/office/drawing/2014/main" id="{EC0DCE0C-3E35-48FB-BEB2-36A9CEBB253E}"/>
              </a:ext>
            </a:extLst>
          </p:cNvPr>
          <p:cNvSpPr/>
          <p:nvPr/>
        </p:nvSpPr>
        <p:spPr>
          <a:xfrm>
            <a:off x="7544556" y="3935726"/>
            <a:ext cx="2926080" cy="640080"/>
          </a:xfrm>
          <a:prstGeom prst="rect">
            <a:avLst/>
          </a:prstGeom>
          <a:solidFill>
            <a:srgbClr val="C00000"/>
          </a:solidFill>
        </p:spPr>
        <p:txBody>
          <a:bodyPr wrap="none">
            <a:spAutoFit/>
          </a:bodyPr>
          <a:lstStyle/>
          <a:p>
            <a:pPr algn="ctr"/>
            <a:r>
              <a:rPr altLang="en-US" b="1" lang="zh-CN" sz="3600">
                <a:solidFill>
                  <a:schemeClr val="bg1"/>
                </a:solidFill>
                <a:cs typeface="+mn-ea"/>
                <a:sym typeface="+mn-lt"/>
              </a:rPr>
              <a:t>“预防为主”</a:t>
            </a:r>
          </a:p>
        </p:txBody>
      </p:sp>
    </p:spTree>
    <p:custDataLst>
      <p:tags r:id="rId2"/>
    </p:custDataLst>
    <p:extLst>
      <p:ext uri="{BB962C8B-B14F-4D97-AF65-F5344CB8AC3E}">
        <p14:creationId val="1052850894"/>
      </p:ext>
    </p:extLst>
  </p:cSld>
  <p:clrMapOvr>
    <a:masterClrMapping/>
  </p:clrMapOvr>
  <p:transition advTm="3000" spd="slow">
    <p:push dir="u"/>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8">
                                  <p:stCondLst>
                                    <p:cond delay="0"/>
                                  </p:stCondLst>
                                  <p:childTnLst>
                                    <p:set>
                                      <p:cBhvr>
                                        <p:cTn dur="1" fill="hold" id="6">
                                          <p:stCondLst>
                                            <p:cond delay="0"/>
                                          </p:stCondLst>
                                        </p:cTn>
                                        <p:tgtEl>
                                          <p:spTgt spid="62"/>
                                        </p:tgtEl>
                                        <p:attrNameLst>
                                          <p:attrName>style.visibility</p:attrName>
                                        </p:attrNameLst>
                                      </p:cBhvr>
                                      <p:to>
                                        <p:strVal val="visible"/>
                                      </p:to>
                                    </p:set>
                                    <p:anim calcmode="lin" valueType="num">
                                      <p:cBhvr additive="base">
                                        <p:cTn dur="500" fill="hold" id="7"/>
                                        <p:tgtEl>
                                          <p:spTgt spid="62"/>
                                        </p:tgtEl>
                                        <p:attrNameLst>
                                          <p:attrName>ppt_x</p:attrName>
                                        </p:attrNameLst>
                                      </p:cBhvr>
                                      <p:tavLst>
                                        <p:tav tm="0">
                                          <p:val>
                                            <p:strVal val="0-#ppt_w/2"/>
                                          </p:val>
                                        </p:tav>
                                        <p:tav tm="100000">
                                          <p:val>
                                            <p:strVal val="#ppt_x"/>
                                          </p:val>
                                        </p:tav>
                                      </p:tavLst>
                                    </p:anim>
                                    <p:anim calcmode="lin" valueType="num">
                                      <p:cBhvr additive="base">
                                        <p:cTn dur="500" fill="hold" id="8"/>
                                        <p:tgtEl>
                                          <p:spTgt spid="62"/>
                                        </p:tgtEl>
                                        <p:attrNameLst>
                                          <p:attrName>ppt_y</p:attrName>
                                        </p:attrNameLst>
                                      </p:cBhvr>
                                      <p:tavLst>
                                        <p:tav tm="0">
                                          <p:val>
                                            <p:strVal val="#ppt_y"/>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2" presetSubtype="8">
                                  <p:stCondLst>
                                    <p:cond delay="0"/>
                                  </p:stCondLst>
                                  <p:childTnLst>
                                    <p:set>
                                      <p:cBhvr>
                                        <p:cTn dur="1" fill="hold" id="12">
                                          <p:stCondLst>
                                            <p:cond delay="0"/>
                                          </p:stCondLst>
                                        </p:cTn>
                                        <p:tgtEl>
                                          <p:spTgt spid="61"/>
                                        </p:tgtEl>
                                        <p:attrNameLst>
                                          <p:attrName>style.visibility</p:attrName>
                                        </p:attrNameLst>
                                      </p:cBhvr>
                                      <p:to>
                                        <p:strVal val="visible"/>
                                      </p:to>
                                    </p:set>
                                    <p:animEffect filter="wipe(left)" transition="in">
                                      <p:cBhvr>
                                        <p:cTn dur="500" id="13"/>
                                        <p:tgtEl>
                                          <p:spTgt spid="61"/>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42" presetSubtype="0">
                                  <p:stCondLst>
                                    <p:cond delay="0"/>
                                  </p:stCondLst>
                                  <p:childTnLst>
                                    <p:set>
                                      <p:cBhvr>
                                        <p:cTn dur="1" fill="hold" id="17">
                                          <p:stCondLst>
                                            <p:cond delay="0"/>
                                          </p:stCondLst>
                                        </p:cTn>
                                        <p:tgtEl>
                                          <p:spTgt spid="72"/>
                                        </p:tgtEl>
                                        <p:attrNameLst>
                                          <p:attrName>style.visibility</p:attrName>
                                        </p:attrNameLst>
                                      </p:cBhvr>
                                      <p:to>
                                        <p:strVal val="visible"/>
                                      </p:to>
                                    </p:set>
                                    <p:animEffect filter="fade" transition="in">
                                      <p:cBhvr>
                                        <p:cTn dur="1000" id="18"/>
                                        <p:tgtEl>
                                          <p:spTgt spid="72"/>
                                        </p:tgtEl>
                                      </p:cBhvr>
                                    </p:animEffect>
                                    <p:anim calcmode="lin" valueType="num">
                                      <p:cBhvr>
                                        <p:cTn dur="1000" fill="hold" id="19"/>
                                        <p:tgtEl>
                                          <p:spTgt spid="72"/>
                                        </p:tgtEl>
                                        <p:attrNameLst>
                                          <p:attrName>ppt_x</p:attrName>
                                        </p:attrNameLst>
                                      </p:cBhvr>
                                      <p:tavLst>
                                        <p:tav tm="0">
                                          <p:val>
                                            <p:strVal val="#ppt_x"/>
                                          </p:val>
                                        </p:tav>
                                        <p:tav tm="100000">
                                          <p:val>
                                            <p:strVal val="#ppt_x"/>
                                          </p:val>
                                        </p:tav>
                                      </p:tavLst>
                                    </p:anim>
                                    <p:anim calcmode="lin" valueType="num">
                                      <p:cBhvr>
                                        <p:cTn dur="1000" fill="hold" id="20"/>
                                        <p:tgtEl>
                                          <p:spTgt spid="72"/>
                                        </p:tgtEl>
                                        <p:attrNameLst>
                                          <p:attrName>ppt_y</p:attrName>
                                        </p:attrNameLst>
                                      </p:cBhvr>
                                      <p:tavLst>
                                        <p:tav tm="0">
                                          <p:val>
                                            <p:strVal val="#ppt_y+.1"/>
                                          </p:val>
                                        </p:tav>
                                        <p:tav tm="100000">
                                          <p:val>
                                            <p:strVal val="#ppt_y"/>
                                          </p:val>
                                        </p:tav>
                                      </p:tavLst>
                                    </p:anim>
                                  </p:childTnLst>
                                </p:cTn>
                              </p:par>
                            </p:childTnLst>
                          </p:cTn>
                        </p:par>
                      </p:childTnLst>
                    </p:cTn>
                  </p:par>
                  <p:par>
                    <p:cTn fill="hold" id="21" nodeType="clickPar">
                      <p:stCondLst>
                        <p:cond delay="indefinite"/>
                      </p:stCondLst>
                      <p:childTnLst>
                        <p:par>
                          <p:cTn fill="hold" id="22" nodeType="afterGroup">
                            <p:stCondLst>
                              <p:cond delay="0"/>
                            </p:stCondLst>
                            <p:childTnLst>
                              <p:par>
                                <p:cTn fill="hold" grpId="0" id="23" nodeType="clickEffect" presetClass="entr" presetID="42" presetSubtype="0">
                                  <p:stCondLst>
                                    <p:cond delay="0"/>
                                  </p:stCondLst>
                                  <p:childTnLst>
                                    <p:set>
                                      <p:cBhvr>
                                        <p:cTn dur="1" fill="hold" id="24">
                                          <p:stCondLst>
                                            <p:cond delay="0"/>
                                          </p:stCondLst>
                                        </p:cTn>
                                        <p:tgtEl>
                                          <p:spTgt spid="48"/>
                                        </p:tgtEl>
                                        <p:attrNameLst>
                                          <p:attrName>style.visibility</p:attrName>
                                        </p:attrNameLst>
                                      </p:cBhvr>
                                      <p:to>
                                        <p:strVal val="visible"/>
                                      </p:to>
                                    </p:set>
                                    <p:animEffect filter="fade" transition="in">
                                      <p:cBhvr>
                                        <p:cTn dur="1000" id="25"/>
                                        <p:tgtEl>
                                          <p:spTgt spid="48"/>
                                        </p:tgtEl>
                                      </p:cBhvr>
                                    </p:animEffect>
                                    <p:anim calcmode="lin" valueType="num">
                                      <p:cBhvr>
                                        <p:cTn dur="1000" fill="hold" id="26"/>
                                        <p:tgtEl>
                                          <p:spTgt spid="48"/>
                                        </p:tgtEl>
                                        <p:attrNameLst>
                                          <p:attrName>ppt_x</p:attrName>
                                        </p:attrNameLst>
                                      </p:cBhvr>
                                      <p:tavLst>
                                        <p:tav tm="0">
                                          <p:val>
                                            <p:strVal val="#ppt_x"/>
                                          </p:val>
                                        </p:tav>
                                        <p:tav tm="100000">
                                          <p:val>
                                            <p:strVal val="#ppt_x"/>
                                          </p:val>
                                        </p:tav>
                                      </p:tavLst>
                                    </p:anim>
                                    <p:anim calcmode="lin" valueType="num">
                                      <p:cBhvr>
                                        <p:cTn dur="1000" fill="hold" id="27"/>
                                        <p:tgtEl>
                                          <p:spTgt spid="48"/>
                                        </p:tgtEl>
                                        <p:attrNameLst>
                                          <p:attrName>ppt_y</p:attrName>
                                        </p:attrNameLst>
                                      </p:cBhvr>
                                      <p:tavLst>
                                        <p:tav tm="0">
                                          <p:val>
                                            <p:strVal val="#ppt_y+.1"/>
                                          </p:val>
                                        </p:tav>
                                        <p:tav tm="100000">
                                          <p:val>
                                            <p:strVal val="#ppt_y"/>
                                          </p:val>
                                        </p:tav>
                                      </p:tavLst>
                                    </p:anim>
                                  </p:childTnLst>
                                </p:cTn>
                              </p:par>
                            </p:childTnLst>
                          </p:cTn>
                        </p:par>
                      </p:childTnLst>
                    </p:cTn>
                  </p:par>
                  <p:par>
                    <p:cTn fill="hold" id="28" nodeType="clickPar">
                      <p:stCondLst>
                        <p:cond delay="indefinite"/>
                      </p:stCondLst>
                      <p:childTnLst>
                        <p:par>
                          <p:cTn fill="hold" id="29" nodeType="afterGroup">
                            <p:stCondLst>
                              <p:cond delay="0"/>
                            </p:stCondLst>
                            <p:childTnLst>
                              <p:par>
                                <p:cTn fill="hold" grpId="0" id="30" nodeType="clickEffect" presetClass="entr" presetID="42" presetSubtype="0">
                                  <p:stCondLst>
                                    <p:cond delay="0"/>
                                  </p:stCondLst>
                                  <p:childTnLst>
                                    <p:set>
                                      <p:cBhvr>
                                        <p:cTn dur="1" fill="hold" id="31">
                                          <p:stCondLst>
                                            <p:cond delay="0"/>
                                          </p:stCondLst>
                                        </p:cTn>
                                        <p:tgtEl>
                                          <p:spTgt spid="49"/>
                                        </p:tgtEl>
                                        <p:attrNameLst>
                                          <p:attrName>style.visibility</p:attrName>
                                        </p:attrNameLst>
                                      </p:cBhvr>
                                      <p:to>
                                        <p:strVal val="visible"/>
                                      </p:to>
                                    </p:set>
                                    <p:animEffect filter="fade" transition="in">
                                      <p:cBhvr>
                                        <p:cTn dur="1000" id="32"/>
                                        <p:tgtEl>
                                          <p:spTgt spid="49"/>
                                        </p:tgtEl>
                                      </p:cBhvr>
                                    </p:animEffect>
                                    <p:anim calcmode="lin" valueType="num">
                                      <p:cBhvr>
                                        <p:cTn dur="1000" fill="hold" id="33"/>
                                        <p:tgtEl>
                                          <p:spTgt spid="49"/>
                                        </p:tgtEl>
                                        <p:attrNameLst>
                                          <p:attrName>ppt_x</p:attrName>
                                        </p:attrNameLst>
                                      </p:cBhvr>
                                      <p:tavLst>
                                        <p:tav tm="0">
                                          <p:val>
                                            <p:strVal val="#ppt_x"/>
                                          </p:val>
                                        </p:tav>
                                        <p:tav tm="100000">
                                          <p:val>
                                            <p:strVal val="#ppt_x"/>
                                          </p:val>
                                        </p:tav>
                                      </p:tavLst>
                                    </p:anim>
                                    <p:anim calcmode="lin" valueType="num">
                                      <p:cBhvr>
                                        <p:cTn dur="1000" fill="hold" id="34"/>
                                        <p:tgtEl>
                                          <p:spTgt spid="49"/>
                                        </p:tgtEl>
                                        <p:attrNameLst>
                                          <p:attrName>ppt_y</p:attrName>
                                        </p:attrNameLst>
                                      </p:cBhvr>
                                      <p:tavLst>
                                        <p:tav tm="0">
                                          <p:val>
                                            <p:strVal val="#ppt_y+.1"/>
                                          </p:val>
                                        </p:tav>
                                        <p:tav tm="100000">
                                          <p:val>
                                            <p:strVal val="#ppt_y"/>
                                          </p:val>
                                        </p:tav>
                                      </p:tavLst>
                                    </p:anim>
                                  </p:childTnLst>
                                </p:cTn>
                              </p:par>
                            </p:childTnLst>
                          </p:cTn>
                        </p:par>
                      </p:childTnLst>
                    </p:cTn>
                  </p:par>
                  <p:par>
                    <p:cTn fill="hold" id="35" nodeType="clickPar">
                      <p:stCondLst>
                        <p:cond delay="indefinite"/>
                      </p:stCondLst>
                      <p:childTnLst>
                        <p:par>
                          <p:cTn fill="hold" id="36" nodeType="afterGroup">
                            <p:stCondLst>
                              <p:cond delay="0"/>
                            </p:stCondLst>
                            <p:childTnLst>
                              <p:par>
                                <p:cTn fill="hold" grpId="0" id="37" nodeType="clickEffect" presetClass="entr" presetID="22" presetSubtype="8">
                                  <p:stCondLst>
                                    <p:cond delay="0"/>
                                  </p:stCondLst>
                                  <p:childTnLst>
                                    <p:set>
                                      <p:cBhvr>
                                        <p:cTn dur="1" fill="hold" id="38">
                                          <p:stCondLst>
                                            <p:cond delay="0"/>
                                          </p:stCondLst>
                                        </p:cTn>
                                        <p:tgtEl>
                                          <p:spTgt spid="4"/>
                                        </p:tgtEl>
                                        <p:attrNameLst>
                                          <p:attrName>style.visibility</p:attrName>
                                        </p:attrNameLst>
                                      </p:cBhvr>
                                      <p:to>
                                        <p:strVal val="visible"/>
                                      </p:to>
                                    </p:set>
                                    <p:animEffect filter="wipe(left)" transition="in">
                                      <p:cBhvr>
                                        <p:cTn dur="500" id="39"/>
                                        <p:tgtEl>
                                          <p:spTgt spid="4"/>
                                        </p:tgtEl>
                                      </p:cBhvr>
                                    </p:animEffect>
                                  </p:childTnLst>
                                </p:cTn>
                              </p:par>
                              <p:par>
                                <p:cTn fill="hold" grpId="0" id="40" nodeType="withEffect" presetClass="entr" presetID="22" presetSubtype="2">
                                  <p:stCondLst>
                                    <p:cond delay="0"/>
                                  </p:stCondLst>
                                  <p:childTnLst>
                                    <p:set>
                                      <p:cBhvr>
                                        <p:cTn dur="1" fill="hold" id="41">
                                          <p:stCondLst>
                                            <p:cond delay="0"/>
                                          </p:stCondLst>
                                        </p:cTn>
                                        <p:tgtEl>
                                          <p:spTgt spid="73"/>
                                        </p:tgtEl>
                                        <p:attrNameLst>
                                          <p:attrName>style.visibility</p:attrName>
                                        </p:attrNameLst>
                                      </p:cBhvr>
                                      <p:to>
                                        <p:strVal val="visible"/>
                                      </p:to>
                                    </p:set>
                                    <p:animEffect filter="wipe(right)" transition="in">
                                      <p:cBhvr>
                                        <p:cTn dur="500" id="42"/>
                                        <p:tgtEl>
                                          <p:spTgt spid="7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8"/>
      <p:bldP grpId="0" spid="49"/>
      <p:bldP grpId="0" spid="61"/>
      <p:bldP grpId="0" spid="72"/>
      <p:bldP grpId="0" spid="4"/>
      <p:bldP grpId="0" spid="73"/>
    </p:bldLst>
  </p:timing>
</p:sld>
</file>

<file path=ppt/tags/tag1.xml><?xml version="1.0" encoding="utf-8"?>
<p:tagLst xmlns:p="http://schemas.openxmlformats.org/presentationml/2006/main">
  <p:tag name="ISLIDE.ICON" val="#383671;#383671;"/>
</p:tagLst>
</file>

<file path=ppt/tags/tag10.xml><?xml version="1.0" encoding="utf-8"?>
<p:tagLst xmlns:p="http://schemas.openxmlformats.org/presentationml/2006/main">
  <p:tag name="ISLIDE.DIAGRAM" val="#331434;"/>
</p:tagLst>
</file>

<file path=ppt/tags/tag11.xml><?xml version="1.0" encoding="utf-8"?>
<p:tagLst xmlns:p="http://schemas.openxmlformats.org/presentationml/2006/main">
  <p:tag name="ISLIDE.DIAGRAM" val="#331883;"/>
</p:tagLst>
</file>

<file path=ppt/tags/tag12.xml><?xml version="1.0" encoding="utf-8"?>
<p:tagLst xmlns:p="http://schemas.openxmlformats.org/presentationml/2006/main">
  <p:tag name="ISLIDE.DIAGRAM" val="#331822;"/>
</p:tagLst>
</file>

<file path=ppt/tags/tag13.xml><?xml version="1.0" encoding="utf-8"?>
<p:tagLst xmlns:p="http://schemas.openxmlformats.org/presentationml/2006/main">
  <p:tag name="ISLIDE.DIAGRAM" val="#331417;"/>
</p:tagLst>
</file>

<file path=ppt/tags/tag14.xml><?xml version="1.0" encoding="utf-8"?>
<p:tagLst xmlns:p="http://schemas.openxmlformats.org/presentationml/2006/main">
  <p:tag name="ISLIDE.DIAGRAM" val="#331887;"/>
</p:tagLst>
</file>

<file path=ppt/tags/tag15.xml><?xml version="1.0" encoding="utf-8"?>
<p:tagLst xmlns:p="http://schemas.openxmlformats.org/presentationml/2006/main">
  <p:tag name="ISLIDE.DIAGRAM" val="#331813;"/>
</p:tagLst>
</file>

<file path=ppt/tags/tag16.xml><?xml version="1.0" encoding="utf-8"?>
<p:tagLst xmlns:p="http://schemas.openxmlformats.org/presentationml/2006/main">
  <p:tag name="ISLIDE.DIAGRAM" val="#331877;"/>
</p:tagLst>
</file>

<file path=ppt/tags/tag17.xml><?xml version="1.0" encoding="utf-8"?>
<p:tagLst xmlns:p="http://schemas.openxmlformats.org/presentationml/2006/main">
  <p:tag name="ISLIDE.DIAGRAM" val="#331426;"/>
</p:tagLst>
</file>

<file path=ppt/tags/tag18.xml><?xml version="1.0" encoding="utf-8"?>
<p:tagLst xmlns:p="http://schemas.openxmlformats.org/presentationml/2006/main">
  <p:tag name="ISLIDE.DIAGRAM" val="#331876;"/>
</p:tagLst>
</file>

<file path=ppt/tags/tag19.xml><?xml version="1.0" encoding="utf-8"?>
<p:tagLst xmlns:p="http://schemas.openxmlformats.org/presentationml/2006/main">
  <p:tag name="ISLIDE.DIAGRAM" val="#331813;"/>
</p:tagLst>
</file>

<file path=ppt/tags/tag2.xml><?xml version="1.0" encoding="utf-8"?>
<p:tagLst xmlns:p="http://schemas.openxmlformats.org/presentationml/2006/main">
  <p:tag name="ISLIDE.DIAGRAM" val="#331813;"/>
</p:tagLst>
</file>

<file path=ppt/tags/tag20.xml><?xml version="1.0" encoding="utf-8"?>
<p:tagLst xmlns:p="http://schemas.openxmlformats.org/presentationml/2006/main">
  <p:tag name="ISLIDE.DIAGRAM" val="#331903;"/>
</p:tagLst>
</file>

<file path=ppt/tags/tag21.xml><?xml version="1.0" encoding="utf-8"?>
<p:tagLst xmlns:p="http://schemas.openxmlformats.org/presentationml/2006/main">
  <p:tag name="ISLIDE.DIAGRAM" val="#331843;"/>
</p:tagLst>
</file>

<file path=ppt/tags/tag22.xml><?xml version="1.0" encoding="utf-8"?>
<p:tagLst xmlns:p="http://schemas.openxmlformats.org/presentationml/2006/main">
  <p:tag name="ISLIDE.DIAGRAM" val="#331828;"/>
</p:tagLst>
</file>

<file path=ppt/tags/tag23.xml><?xml version="1.0" encoding="utf-8"?>
<p:tagLst xmlns:p="http://schemas.openxmlformats.org/presentationml/2006/main">
  <p:tag name="ISLIDE.DIAGRAM" val="#331425;"/>
</p:tagLst>
</file>

<file path=ppt/tags/tag24.xml><?xml version="1.0" encoding="utf-8"?>
<p:tagLst xmlns:p="http://schemas.openxmlformats.org/presentationml/2006/main">
  <p:tag name="ISLIDE.ICON" val="#383671;#383671;"/>
</p:tagLst>
</file>

<file path=ppt/tags/tag25.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PRESENTATION_TITLE" val="PowerPoint 演示文稿"/>
</p:tagLst>
</file>

<file path=ppt/tags/tag3.xml><?xml version="1.0" encoding="utf-8"?>
<p:tagLst xmlns:p="http://schemas.openxmlformats.org/presentationml/2006/main">
  <p:tag name="ISLIDE.DIAGRAM" val="#331813;"/>
</p:tagLst>
</file>

<file path=ppt/tags/tag4.xml><?xml version="1.0" encoding="utf-8"?>
<p:tagLst xmlns:p="http://schemas.openxmlformats.org/presentationml/2006/main">
  <p:tag name="ISLIDE.DIAGRAM" val="#378512;"/>
</p:tagLst>
</file>

<file path=ppt/tags/tag5.xml><?xml version="1.0" encoding="utf-8"?>
<p:tagLst xmlns:p="http://schemas.openxmlformats.org/presentationml/2006/main">
  <p:tag name="ISLIDE.DIAGRAM" val="#331869;"/>
</p:tagLst>
</file>

<file path=ppt/tags/tag6.xml><?xml version="1.0" encoding="utf-8"?>
<p:tagLst xmlns:p="http://schemas.openxmlformats.org/presentationml/2006/main">
  <p:tag name="ISLIDE.DIAGRAM" val="#331879;"/>
</p:tagLst>
</file>

<file path=ppt/tags/tag7.xml><?xml version="1.0" encoding="utf-8"?>
<p:tagLst xmlns:p="http://schemas.openxmlformats.org/presentationml/2006/main">
  <p:tag name="ISLIDE.DIAGRAM" val="#331816;"/>
</p:tagLst>
</file>

<file path=ppt/tags/tag8.xml><?xml version="1.0" encoding="utf-8"?>
<p:tagLst xmlns:p="http://schemas.openxmlformats.org/presentationml/2006/main">
  <p:tag name="ISLIDE.DIAGRAM" val="#331813;"/>
</p:tagLst>
</file>

<file path=ppt/tags/tag9.xml><?xml version="1.0" encoding="utf-8"?>
<p:tagLst xmlns:p="http://schemas.openxmlformats.org/presentationml/2006/main">
  <p:tag name="ISLIDE.DIAGRAM" val="#331849;"/>
</p:tagLst>
</file>

<file path=ppt/theme/theme1.xml><?xml version="1.0" encoding="utf-8"?>
<a:theme xmlns:r="http://schemas.openxmlformats.org/officeDocument/2006/relationships" xmlns:a="http://schemas.openxmlformats.org/drawingml/2006/main" name="">
  <a:themeElements>
    <a:clrScheme name="自定义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79646"/>
      </a:hlink>
      <a:folHlink>
        <a:srgbClr val="F79646"/>
      </a:folHlink>
    </a:clrScheme>
    <a:fontScheme name="zb1dks5a">
      <a:majorFont>
        <a:latin typeface="Adobe Arabic"/>
        <a:ea typeface="微软雅黑"/>
        <a:cs typeface="Arial"/>
      </a:majorFont>
      <a:minorFont>
        <a:latin typeface="Adobe Arabic"/>
        <a:ea typeface="微软雅黑"/>
        <a:cs typeface="Arial"/>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宽屏</PresentationFormat>
  <Paragraphs>211</Paragraphs>
  <Slides>25</Slides>
  <Notes>0</Notes>
  <TotalTime>589</TotalTime>
  <HiddenSlides>0</HiddenSlides>
  <MMClips>0</MMClips>
  <ScaleCrop>0</ScaleCrop>
  <HeadingPairs>
    <vt:vector baseType="variant" size="6">
      <vt:variant>
        <vt:lpstr>Fonts used</vt:lpstr>
      </vt:variant>
      <vt:variant>
        <vt:i4>7</vt:i4>
      </vt:variant>
      <vt:variant>
        <vt:lpstr>Theme</vt:lpstr>
      </vt:variant>
      <vt:variant>
        <vt:i4>1</vt:i4>
      </vt:variant>
      <vt:variant>
        <vt:lpstr>Slide Titles</vt:lpstr>
      </vt:variant>
      <vt:variant>
        <vt:i4>25</vt:i4>
      </vt:variant>
    </vt:vector>
  </HeadingPairs>
  <TitlesOfParts>
    <vt:vector baseType="lpstr" size="33">
      <vt:lpstr>Arial</vt:lpstr>
      <vt:lpstr>Adobe Arabic</vt:lpstr>
      <vt:lpstr>微软雅黑</vt:lpstr>
      <vt:lpstr>Calibri Light</vt:lpstr>
      <vt:lpstr>Calibri</vt:lpstr>
      <vt:lpstr>等线 Light</vt:lpstr>
      <vt:lpstr>等线</vt:lpstr>
      <vt:lpstr>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2019-03-29T12:25:33Z</dcterms:created>
  <cp:lastModifiedBy>kan</cp:lastModifiedBy>
  <dcterms:modified xsi:type="dcterms:W3CDTF">2021-08-20T11:09:53Z</dcterms:modified>
  <cp:revision>353</cp:revision>
  <dc:title>PowerPoint 演示文稿</dc:title>
</cp:coreProperties>
</file>