
<file path=[Content_Types].xml><?xml version="1.0" encoding="utf-8"?>
<Types xmlns="http://schemas.openxmlformats.org/package/2006/content-types">
  <Default ContentType="application/vnd.openxmlformats-officedocument.oleObject" Extension="bin"/>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7" r:id="rId2"/>
  </p:sldMasterIdLst>
  <p:notesMasterIdLst>
    <p:notesMasterId r:id="rId3"/>
  </p:notesMasterIdLst>
  <p:handoutMasterIdLst>
    <p:handoutMasterId r:id="rId4"/>
  </p:handoutMasterIdLst>
  <p:sldIdLst>
    <p:sldId id="327" r:id="rId5"/>
    <p:sldId id="324" r:id="rId6"/>
    <p:sldId id="312" r:id="rId7"/>
    <p:sldId id="311" r:id="rId8"/>
    <p:sldId id="319" r:id="rId9"/>
    <p:sldId id="310" r:id="rId10"/>
    <p:sldId id="300" r:id="rId11"/>
    <p:sldId id="299" r:id="rId12"/>
    <p:sldId id="313" r:id="rId13"/>
    <p:sldId id="268" r:id="rId14"/>
    <p:sldId id="325" r:id="rId15"/>
    <p:sldId id="308" r:id="rId16"/>
    <p:sldId id="309" r:id="rId17"/>
    <p:sldId id="314" r:id="rId18"/>
    <p:sldId id="317" r:id="rId19"/>
    <p:sldId id="265" r:id="rId20"/>
    <p:sldId id="275" r:id="rId21"/>
    <p:sldId id="294" r:id="rId22"/>
    <p:sldId id="315" r:id="rId23"/>
    <p:sldId id="274" r:id="rId24"/>
    <p:sldId id="270" r:id="rId25"/>
    <p:sldId id="280" r:id="rId26"/>
    <p:sldId id="279" r:id="rId27"/>
    <p:sldId id="316" r:id="rId28"/>
    <p:sldId id="318" r:id="rId29"/>
    <p:sldId id="326" r:id="rId30"/>
    <p:sldId id="296" r:id="rId31"/>
    <p:sldId id="261" r:id="rId32"/>
    <p:sldId id="263" r:id="rId33"/>
    <p:sldId id="288" r:id="rId34"/>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4660"/>
  </p:normalViewPr>
  <p:slideViewPr>
    <p:cSldViewPr snapToGrid="0">
      <p:cViewPr varScale="1">
        <p:scale>
          <a:sx n="92" d="100"/>
          <a:sy n="92" d="100"/>
        </p:scale>
        <p:origin x="96" y="84"/>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tags/tag1.xml" Type="http://schemas.openxmlformats.org/officeDocument/2006/relationships/tags"/><Relationship Id="rId36" Target="presProps.xml" Type="http://schemas.openxmlformats.org/officeDocument/2006/relationships/presProps"/><Relationship Id="rId37" Target="viewProps.xml" Type="http://schemas.openxmlformats.org/officeDocument/2006/relationships/viewProps"/><Relationship Id="rId38" Target="theme/theme1.xml" Type="http://schemas.openxmlformats.org/officeDocument/2006/relationships/theme"/><Relationship Id="rId39"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itchFamily="34" charset="-122"/>
            </a:endParaRPr>
          </a:p>
        </c:rich>
      </c:tx>
      <c:layout>
        <c:manualLayout>
          <c:xMode val="edge"/>
          <c:yMode val="edge"/>
          <c:x val="0.35789266228675842"/>
          <c:y val="0.034639317542314529"/>
        </c:manualLayout>
      </c:layout>
      <c:overlay val="0"/>
      <c:spPr>
        <a:noFill/>
        <a:ln>
          <a:noFill/>
        </a:ln>
        <a:effectLst/>
      </c:spPr>
      <c:txPr>
        <a:bodyPr rot="0" spcFirstLastPara="1" vertOverflow="ellipsis" vert="horz" wrap="square" anchor="ctr" anchorCtr="1"/>
        <a:p>
          <a:pPr>
            <a:def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defRPr>
          </a:pPr>
          <a:endPara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endParaRPr>
        </a:p>
      </c:txPr>
    </c:title>
    <c:autoTitleDeleted val="0"/>
    <c:plotArea>
      <c:barChart>
        <c:barDir val="col"/>
        <c:grouping val="clustered"/>
        <c:varyColors val="0"/>
        <c:ser>
          <c:idx val="0"/>
          <c:order val="0"/>
          <c:tx>
            <c:strRef>
              <c:f>Sheet1!$B$1</c:f>
              <c:strCache>
                <c:ptCount val="1"/>
                <c:pt idx="0">
                  <c:v>系列 1</c:v>
                </c:pt>
              </c:strCache>
            </c:strRef>
          </c:tx>
          <c:spPr>
            <a:solidFill>
              <a:srgbClr val="FF0000"/>
            </a:solidFill>
            <a:ln>
              <a:noFill/>
            </a:ln>
            <a:effectLst/>
          </c:spPr>
          <c:invertIfNegative val="0"/>
          <c:dPt>
            <c:idx val="0"/>
            <c:invertIfNegative val="0"/>
            <c:spPr>
              <a:solidFill>
                <a:srgbClr val="ECC345"/>
              </a:solidFill>
              <a:ln>
                <a:noFill/>
              </a:ln>
              <a:effectLst/>
            </c:spPr>
          </c:dPt>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E9615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rgbClr val="77B9B0"/>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349201688"/>
        <c:axId val="349202080"/>
      </c:barChart>
      <c:catAx>
        <c:axId val="349201688"/>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49202080"/>
        <c:crosses val="autoZero"/>
        <c:auto val="0"/>
        <c:lblAlgn val="ctr"/>
        <c:lblOffset/>
        <c:noMultiLvlLbl val="0"/>
      </c:catAx>
      <c:valAx>
        <c:axId val="349202080"/>
        <c:scaling>
          <c:orientation/>
        </c:scaling>
        <c:delete val="0"/>
        <c:axPos val="l"/>
        <c:majorGridlines>
          <c:spPr>
            <a:ln w="9525" cap="flat" cmpd="sng" algn="ctr">
              <a:solidFill>
                <a:schemeClr val="bg1">
                  <a:lumMod val="6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349201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6228675842"/>
          <c:y val="0.034639317542314529"/>
        </c:manualLayout>
      </c:layout>
      <c:overlay val="0"/>
      <c:spPr>
        <a:noFill/>
        <a:ln>
          <a:noFill/>
        </a:ln>
        <a:effectLst/>
      </c:spPr>
      <c:txPr>
        <a:bodyPr rot="0" spcFirstLastPara="1" vertOverflow="ellipsis" vert="horz" wrap="square" anchor="ctr" anchorCtr="1"/>
        <a:p>
          <a:pPr>
            <a:def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defRPr>
          </a:pPr>
          <a:endPara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endParaRPr>
        </a:p>
      </c:txPr>
    </c:title>
    <c:autoTitleDeleted val="0"/>
    <c:plotArea>
      <c:barChart>
        <c:barDir val="col"/>
        <c:grouping val="clustered"/>
        <c:varyColors val="0"/>
        <c:ser>
          <c:idx val="0"/>
          <c:order val="0"/>
          <c:tx>
            <c:strRef>
              <c:f>Sheet1!$B$1</c:f>
              <c:strCache>
                <c:ptCount val="1"/>
                <c:pt idx="0">
                  <c:v>系列 1</c:v>
                </c:pt>
              </c:strCache>
            </c:strRef>
          </c:tx>
          <c:spPr>
            <a:solidFill>
              <a:srgbClr val="ECC345"/>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E9615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rgbClr val="77B9B0"/>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349203648"/>
        <c:axId val="345604864"/>
      </c:barChart>
      <c:catAx>
        <c:axId val="349203648"/>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45604864"/>
        <c:crosses val="autoZero"/>
        <c:auto val="0"/>
        <c:lblAlgn val="ctr"/>
        <c:lblOffset/>
        <c:noMultiLvlLbl val="0"/>
      </c:catAx>
      <c:valAx>
        <c:axId val="345604864"/>
        <c:scaling>
          <c:orientation/>
        </c:scaling>
        <c:delete val="0"/>
        <c:axPos val="l"/>
        <c:majorGridlines>
          <c:spPr>
            <a:ln w="9525" cap="flat" cmpd="sng" algn="ctr">
              <a:solidFill>
                <a:schemeClr val="bg1">
                  <a:lumMod val="6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349203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smtClean="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6228675842"/>
          <c:y val="0.034639317542314529"/>
        </c:manualLayout>
      </c:layout>
      <c:overlay val="0"/>
      <c:spPr>
        <a:noFill/>
        <a:ln>
          <a:noFill/>
        </a:ln>
        <a:effectLst/>
      </c:spPr>
      <c:txPr>
        <a:bodyPr rot="0" spcFirstLastPara="1" vertOverflow="ellipsis" vert="horz" wrap="square" anchor="ctr" anchorCtr="1"/>
        <a:p>
          <a:pPr>
            <a:def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defRPr>
          </a:pPr>
          <a:endPara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endParaRPr>
        </a:p>
      </c:txPr>
    </c:title>
    <c:autoTitleDeleted val="0"/>
    <c:plotArea>
      <c:barChart>
        <c:barDir val="col"/>
        <c:grouping val="clustered"/>
        <c:varyColors val="0"/>
        <c:ser>
          <c:idx val="0"/>
          <c:order val="0"/>
          <c:tx>
            <c:strRef>
              <c:f>Sheet1!$B$1</c:f>
              <c:strCache>
                <c:ptCount val="1"/>
                <c:pt idx="0">
                  <c:v>系列 1</c:v>
                </c:pt>
              </c:strCache>
            </c:strRef>
          </c:tx>
          <c:spPr>
            <a:solidFill>
              <a:srgbClr val="ECC345"/>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E9615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rgbClr val="77B9B0"/>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ser>
        <c:dLbls>
          <c:showLegendKey val="0"/>
          <c:showVal val="0"/>
          <c:showCatName val="0"/>
          <c:showSerName val="0"/>
          <c:showPercent val="0"/>
          <c:showBubbleSize val="0"/>
          <c:showLeaderLines val="0"/>
        </c:dLbls>
        <c:gapWidth val="219"/>
        <c:overlap val="-27"/>
        <c:axId val="345605648"/>
        <c:axId val="345606040"/>
      </c:barChart>
      <c:catAx>
        <c:axId val="345605648"/>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45606040"/>
        <c:crosses val="autoZero"/>
        <c:auto val="0"/>
        <c:lblAlgn val="ctr"/>
        <c:lblOffset/>
        <c:noMultiLvlLbl val="0"/>
      </c:catAx>
      <c:valAx>
        <c:axId val="345606040"/>
        <c:scaling>
          <c:orientation/>
        </c:scaling>
        <c:delete val="0"/>
        <c:axPos val="l"/>
        <c:majorGridlines>
          <c:spPr>
            <a:ln w="9525" cap="flat" cmpd="sng" algn="ctr">
              <a:solidFill>
                <a:schemeClr val="bg1">
                  <a:lumMod val="6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345605648"/>
        <c:crosses val="autoZero"/>
        <c:crossBetween val="between"/>
      </c:valAx>
      <c:spPr>
        <a:noFill/>
        <a:ln>
          <a:noFill/>
        </a:ln>
        <a:effectLst/>
      </c:spPr>
    </c:plotArea>
    <c:legend>
      <c:legendPos val="b"/>
      <c:legendEntry>
        <c:idx val="2"/>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Entry>
      <c:overlay val="0"/>
      <c:spPr>
        <a:noFill/>
        <a:ln>
          <a:noFill/>
        </a:ln>
        <a:effectLst/>
      </c:spPr>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sz="1800">
                <a:solidFill>
                  <a:schemeClr val="bg1"/>
                </a:solidFill>
                <a:latin typeface="微软雅黑" panose="020b0503020204020204" pitchFamily="34" charset="-122"/>
                <a:ea typeface="微软雅黑" panose="020b0503020204020204" pitchFamily="34" charset="-122"/>
              </a:rPr>
              <a:t>点击添加标题</a:t>
            </a:r>
            <a:endParaRPr lang="en-US" sz="1800">
              <a:solidFill>
                <a:schemeClr val="bg1"/>
              </a:solidFill>
              <a:latin typeface="微软雅黑" panose="020b0503020204020204" pitchFamily="34" charset="-122"/>
              <a:ea typeface="微软雅黑" pitchFamily="34" charset="-122"/>
            </a:endParaRPr>
          </a:p>
        </c:rich>
      </c:tx>
      <c:overlay val="0"/>
      <c:spPr>
        <a:noFill/>
        <a:ln>
          <a:noFill/>
        </a:ln>
        <a:effectLst/>
      </c:spPr>
      <c:txPr>
        <a:bodyPr rot="0" spcFirstLastPara="1" vertOverflow="ellipsis" vert="horz" wrap="square" anchor="ctr" anchorCtr="1"/>
        <a:p>
          <a:pPr>
            <a:def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defRPr>
          </a:pPr>
          <a:endParaRPr sz="1800" b="0" i="0" u="none" strike="noStrike" kern="1200" spc="0" baseline="0" smtId="4294967295">
            <a:solidFill>
              <a:schemeClr val="bg1"/>
            </a:solidFill>
            <a:latin typeface="微软雅黑" panose="020b0503020204020204" pitchFamily="34" charset="-122"/>
            <a:ea typeface="微软雅黑" panose="020b0503020204020204" pitchFamily="34" charset="-122"/>
            <a:cs typeface="+mn-cs"/>
          </a:endParaRPr>
        </a:p>
      </c:txPr>
    </c:title>
    <c:autoTitleDeleted val="0"/>
    <c:plotArea>
      <c:barChart>
        <c:barDir val="col"/>
        <c:grouping val="stacked"/>
        <c:varyColors val="0"/>
        <c:ser>
          <c:idx val="0"/>
          <c:order val="0"/>
          <c:tx>
            <c:strRef>
              <c:f>Sheet1!$B$1</c:f>
              <c:strCache>
                <c:ptCount val="1"/>
                <c:pt idx="0">
                  <c:v>系列 1</c:v>
                </c:pt>
              </c:strCache>
            </c:strRef>
          </c:tx>
          <c:spPr>
            <a:solidFill>
              <a:srgbClr val="ECC345"/>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ser>
        <c:dLbls>
          <c:showLegendKey val="0"/>
          <c:showVal val="0"/>
          <c:showCatName val="0"/>
          <c:showSerName val="0"/>
          <c:showPercent val="0"/>
          <c:showBubbleSize val="0"/>
          <c:showLeaderLines val="0"/>
        </c:dLbls>
        <c:gapWidth/>
        <c:overlap val="100"/>
        <c:axId val="350230328"/>
        <c:axId val="350230720"/>
      </c:barChart>
      <c:catAx>
        <c:axId val="350230328"/>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350230720"/>
        <c:crosses val="autoZero"/>
        <c:auto val="0"/>
        <c:lblAlgn val="ctr"/>
        <c:lblOffset/>
        <c:noMultiLvlLbl val="0"/>
      </c:catAx>
      <c:valAx>
        <c:axId val="350230720"/>
        <c:scaling>
          <c:orientation/>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crossAx val="350230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legend>
    <c:plotVisOnly val="1"/>
    <c:dispBlanksAs val="gap"/>
    <c:showDLblsOverMax val="0"/>
  </c:chart>
  <c:spPr>
    <a:noFill/>
    <a:ln>
      <a:noFill/>
    </a:ln>
    <a:effectLst/>
  </c:spPr>
  <c:txPr>
    <a:bodyPr/>
    <a:p>
      <a:pPr>
        <a:defRPr smtId="4294967295">
          <a:solidFill>
            <a:schemeClr val="bg1"/>
          </a:solidFill>
        </a:defRPr>
      </a:pPr>
      <a:endParaRPr smtId="4294967295">
        <a:solidFill>
          <a:schemeClr val="bg1"/>
        </a:solidFill>
      </a:endParaRPr>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2016/2/14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17673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2016/2/14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extLst>
      <p:ext uri="{BB962C8B-B14F-4D97-AF65-F5344CB8AC3E}">
        <p14:creationId val="38768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7696953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91256942"/>
      </p:ext>
    </p:extLst>
  </p:cSld>
  <p:clrMapOvr>
    <a:masterClrMapping/>
  </p:clrMapOvr>
</p:notes>
</file>

<file path=ppt/slideLayouts/_rels/slideLayout1.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rcRect b="23328"/>
          <a:stretch>
            <a:fillRect/>
          </a:stretch>
        </p:blipFill>
        <p:spPr>
          <a:xfrm>
            <a:off x="0" y="0"/>
            <a:ext cx="12192000" cy="6858000"/>
          </a:xfrm>
          <a:prstGeom prst="rect">
            <a:avLst/>
          </a:prstGeom>
        </p:spPr>
      </p:pic>
    </p:spTree>
    <p:extLst>
      <p:ext uri="{BB962C8B-B14F-4D97-AF65-F5344CB8AC3E}">
        <p14:creationId val="46210419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5195444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3993508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594103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9738834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4232249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816236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9494652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5456867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3" name="矩形 2"/>
          <p:cNvSpPr/>
          <p:nvPr userDrawn="1"/>
        </p:nvSpPr>
        <p:spPr>
          <a:xfrm>
            <a:off x="0" y="0"/>
            <a:ext cx="12192000" cy="6858000"/>
          </a:xfrm>
          <a:prstGeom prst="rect">
            <a:avLst/>
          </a:prstGeom>
          <a:solidFill>
            <a:srgbClr val="384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72778560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2" name="矩形 1"/>
          <p:cNvSpPr/>
          <p:nvPr userDrawn="1"/>
        </p:nvSpPr>
        <p:spPr>
          <a:xfrm>
            <a:off x="0" y="0"/>
            <a:ext cx="12192000" cy="6858000"/>
          </a:xfrm>
          <a:prstGeom prst="rect">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9827155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
        <p:nvSpPr>
          <p:cNvPr id="2" name="矩形 1"/>
          <p:cNvSpPr/>
          <p:nvPr userDrawn="1"/>
        </p:nvSpPr>
        <p:spPr>
          <a:xfrm>
            <a:off x="0" y="0"/>
            <a:ext cx="12192000" cy="6858000"/>
          </a:xfrm>
          <a:prstGeom prst="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75950642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2" name="矩形 1"/>
          <p:cNvSpPr/>
          <p:nvPr userDrawn="1"/>
        </p:nvSpPr>
        <p:spPr>
          <a:xfrm>
            <a:off x="0" y="0"/>
            <a:ext cx="12192000" cy="6858000"/>
          </a:xfrm>
          <a:prstGeom prst="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4966322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Tree>
    <p:extLst>
      <p:ext uri="{BB962C8B-B14F-4D97-AF65-F5344CB8AC3E}">
        <p14:creationId val="322446094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9373912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4948312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4936850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extLst>
      <p:ext uri="{BB962C8B-B14F-4D97-AF65-F5344CB8AC3E}">
        <p14:creationId val="2662940448"/>
      </p:ext>
    </p:extLst>
  </p:cSld>
  <p:clrMap bg1="lt1" tx1="dk1" bg2="lt2" tx2="dk2" accent1="accent1" accent2="accent2" accent3="accent3" accent4="accent4" accent5="accent5" accent6="accent6" hlink="hlink" folHlink="folHlink"/>
  <p:sldLayoutIdLst>
    <p:sldLayoutId id="2147483670" r:id="rId1"/>
    <p:sldLayoutId id="2147483676" r:id="rId2"/>
    <p:sldLayoutId id="2147483673" r:id="rId3"/>
    <p:sldLayoutId id="2147483650" r:id="rId4"/>
    <p:sldLayoutId id="2147483675" r:id="rId5"/>
    <p:sldLayoutId id="2147483671" r:id="rId6"/>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2016/2/14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823048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 Id="rId3" Target="../media/image6.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 Id="rId5" Target="../media/image7.jpeg" Type="http://schemas.openxmlformats.org/officeDocument/2006/relationships/image"/><Relationship Id="rId6" Target="../media/image6.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charts/chart4.xml" Type="http://schemas.openxmlformats.org/officeDocument/2006/relationships/char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8.jpe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文本框 7"/>
          <p:cNvSpPr txBox="1"/>
          <p:nvPr/>
        </p:nvSpPr>
        <p:spPr>
          <a:xfrm>
            <a:off x="3684219" y="3165344"/>
            <a:ext cx="5402682" cy="1844040"/>
          </a:xfrm>
          <a:prstGeom prst="rect">
            <a:avLst/>
          </a:prstGeom>
          <a:noFill/>
        </p:spPr>
        <p:txBody>
          <a:bodyPr rtlCol="0" wrap="square">
            <a:spAutoFit/>
          </a:bodyPr>
          <a:lstStyle/>
          <a:p>
            <a:r>
              <a:rPr altLang="zh-CN" lang="en-US" smtClean="0" sz="11500">
                <a:solidFill>
                  <a:srgbClr val="ECC345"/>
                </a:solidFill>
                <a:latin charset="0" panose="02020603050405020304" pitchFamily="18" typeface="Times New Roman"/>
                <a:cs charset="0" panose="02020603050405020304" pitchFamily="18" typeface="Times New Roman"/>
              </a:rPr>
              <a:t>Business</a:t>
            </a:r>
          </a:p>
        </p:txBody>
      </p:sp>
      <p:sp>
        <p:nvSpPr>
          <p:cNvPr id="9" name="矩形 8"/>
          <p:cNvSpPr/>
          <p:nvPr/>
        </p:nvSpPr>
        <p:spPr>
          <a:xfrm>
            <a:off x="4086020" y="4673448"/>
            <a:ext cx="4563834" cy="701040"/>
          </a:xfrm>
          <a:prstGeom prst="rect">
            <a:avLst/>
          </a:prstGeom>
        </p:spPr>
        <p:txBody>
          <a:bodyPr wrap="none">
            <a:spAutoFit/>
          </a:bodyPr>
          <a:lstStyle/>
          <a:p>
            <a:r>
              <a:rPr altLang="zh-CN" lang="en-US" sz="4000">
                <a:solidFill>
                  <a:srgbClr val="E96151"/>
                </a:solidFill>
                <a:latin charset="0" panose="02020603050405020304" pitchFamily="18" typeface="Times New Roman"/>
                <a:cs charset="0" panose="02020603050405020304" pitchFamily="18" typeface="Times New Roman"/>
              </a:rPr>
              <a:t>PowerPoint Template</a:t>
            </a:r>
          </a:p>
        </p:txBody>
      </p:sp>
      <p:cxnSp>
        <p:nvCxnSpPr>
          <p:cNvPr id="13" name="直接箭头连接符 12"/>
          <p:cNvCxnSpPr/>
          <p:nvPr/>
        </p:nvCxnSpPr>
        <p:spPr>
          <a:xfrm>
            <a:off x="3541969" y="5381335"/>
            <a:ext cx="5656702" cy="0"/>
          </a:xfrm>
          <a:prstGeom prst="straightConnector1">
            <a:avLst/>
          </a:prstGeom>
          <a:ln w="9525">
            <a:solidFill>
              <a:srgbClr val="ECC345"/>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3977871" y="5504870"/>
            <a:ext cx="4815377" cy="396240"/>
          </a:xfrm>
          <a:prstGeom prst="rect">
            <a:avLst/>
          </a:prstGeom>
          <a:solidFill>
            <a:srgbClr val="77B9B0"/>
          </a:solidFill>
        </p:spPr>
        <p:txBody>
          <a:bodyPr rtlCol="0" wrap="square">
            <a:spAutoFit/>
          </a:bodyPr>
          <a:lstStyle/>
          <a:p>
            <a:r>
              <a:rPr altLang="en-US" lang="zh-CN" smtClean="0" sz="2000">
                <a:solidFill>
                  <a:srgbClr val="384E5E"/>
                </a:solidFill>
                <a:latin charset="-122" panose="020b0503020204020204" pitchFamily="34" typeface="微软雅黑"/>
                <a:ea charset="-122" panose="020b0503020204020204" pitchFamily="34" typeface="微软雅黑"/>
              </a:rPr>
              <a:t>夏日清爽排版图文详解商务汇报PPT模板</a:t>
            </a:r>
          </a:p>
        </p:txBody>
      </p:sp>
      <p:sp>
        <p:nvSpPr>
          <p:cNvPr id="12" name="文本框 11"/>
          <p:cNvSpPr txBox="1"/>
          <p:nvPr/>
        </p:nvSpPr>
        <p:spPr>
          <a:xfrm>
            <a:off x="4634000" y="6011660"/>
            <a:ext cx="3503118" cy="365760"/>
          </a:xfrm>
          <a:prstGeom prst="rect">
            <a:avLst/>
          </a:prstGeom>
          <a:solidFill>
            <a:srgbClr val="ECC345"/>
          </a:solidFill>
        </p:spPr>
        <p:txBody>
          <a:bodyPr rtlCol="0" wrap="square">
            <a:spAutoFit/>
          </a:bodyPr>
          <a:lstStyle/>
          <a:p>
            <a:r>
              <a:rPr altLang="en-US" lang="zh-CN" smtClean="0">
                <a:solidFill>
                  <a:srgbClr val="384E5E"/>
                </a:solidFill>
                <a:latin charset="-122" panose="020b0503020204020204" pitchFamily="34" typeface="微软雅黑"/>
                <a:ea charset="-122" panose="020b0503020204020204" pitchFamily="34" typeface="微软雅黑"/>
              </a:rPr>
              <a:t>汇报人：向阳花儿    2016.X.X</a:t>
            </a:r>
          </a:p>
        </p:txBody>
      </p:sp>
    </p:spTree>
    <p:extLst>
      <p:ext uri="{BB962C8B-B14F-4D97-AF65-F5344CB8AC3E}">
        <p14:creationId val="289880236"/>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TextBox 15"/>
          <p:cNvSpPr txBox="1"/>
          <p:nvPr/>
        </p:nvSpPr>
        <p:spPr>
          <a:xfrm>
            <a:off x="5034039" y="1687866"/>
            <a:ext cx="5838092" cy="137160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33" name="TextBox 15"/>
          <p:cNvSpPr txBox="1"/>
          <p:nvPr/>
        </p:nvSpPr>
        <p:spPr>
          <a:xfrm>
            <a:off x="1954800" y="4505214"/>
            <a:ext cx="4342868" cy="105156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8" y="1137634"/>
            <a:ext cx="4653280" cy="579120"/>
          </a:xfrm>
          <a:prstGeom prst="rect">
            <a:avLst/>
          </a:prstGeom>
          <a:solidFill>
            <a:srgbClr val="77B9B0"/>
          </a:solidFill>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35" name="矩形 34"/>
          <p:cNvSpPr/>
          <p:nvPr/>
        </p:nvSpPr>
        <p:spPr>
          <a:xfrm>
            <a:off x="2727460" y="3985363"/>
            <a:ext cx="3535680" cy="457200"/>
          </a:xfrm>
          <a:prstGeom prst="rect">
            <a:avLst/>
          </a:prstGeom>
          <a:solidFill>
            <a:srgbClr val="77B9B0"/>
          </a:solidFill>
        </p:spPr>
        <p:txBody>
          <a:bodyPr wrap="none">
            <a:spAutoFit/>
          </a:bodyPr>
          <a:lstStyle/>
          <a:p>
            <a:r>
              <a:rPr altLang="en-US" b="1" lang="zh-CN" sz="2400">
                <a:solidFill>
                  <a:srgbClr val="384E5E"/>
                </a:solidFill>
                <a:latin charset="-122" panose="020b0503020204020204" pitchFamily="34" typeface="微软雅黑"/>
                <a:ea charset="-122" panose="020b0503020204020204" pitchFamily="34" typeface="微软雅黑"/>
              </a:rPr>
              <a:t>这里输入简单的文字概述</a:t>
            </a:r>
          </a:p>
        </p:txBody>
      </p:sp>
      <p:pic>
        <p:nvPicPr>
          <p:cNvPr id="14" name="图片 13"/>
          <p:cNvPicPr>
            <a:picLocks noChangeAspect="1"/>
          </p:cNvPicPr>
          <p:nvPr/>
        </p:nvPicPr>
        <p:blipFill>
          <a:blip r:embed="rId2">
            <a:extLst>
              <a:ext uri="{28A0092B-C50C-407E-A947-70E740481C1C}">
                <a14:useLocalDpi val="0"/>
              </a:ext>
            </a:extLst>
          </a:blip>
          <a:srcRect b="4871" r="796"/>
          <a:stretch>
            <a:fillRect/>
          </a:stretch>
        </p:blipFill>
        <p:spPr>
          <a:xfrm>
            <a:off x="790413" y="905132"/>
            <a:ext cx="3504977" cy="2209045"/>
          </a:xfrm>
          <a:prstGeom prst="rect">
            <a:avLst/>
          </a:prstGeom>
        </p:spPr>
      </p:pic>
      <p:pic>
        <p:nvPicPr>
          <p:cNvPr id="15" name="图片 14"/>
          <p:cNvPicPr>
            <a:picLocks noChangeAspect="1"/>
          </p:cNvPicPr>
          <p:nvPr/>
        </p:nvPicPr>
        <p:blipFill>
          <a:blip r:embed="rId3">
            <a:extLst>
              <a:ext uri="{28A0092B-C50C-407E-A947-70E740481C1C}">
                <a14:useLocalDpi val="0"/>
              </a:ext>
            </a:extLst>
          </a:blip>
          <a:srcRect b="4575" r="577"/>
          <a:stretch>
            <a:fillRect/>
          </a:stretch>
        </p:blipFill>
        <p:spPr>
          <a:xfrm>
            <a:off x="7049582" y="3623093"/>
            <a:ext cx="3574577" cy="2241183"/>
          </a:xfrm>
          <a:prstGeom prst="rect">
            <a:avLst/>
          </a:prstGeom>
        </p:spPr>
      </p:pic>
    </p:spTree>
    <p:extLst>
      <p:ext uri="{BB962C8B-B14F-4D97-AF65-F5344CB8AC3E}">
        <p14:creationId val="928806667"/>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椭圆 16"/>
          <p:cNvSpPr/>
          <p:nvPr/>
        </p:nvSpPr>
        <p:spPr>
          <a:xfrm>
            <a:off x="1161775" y="552109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8" name="椭圆 17"/>
          <p:cNvSpPr/>
          <p:nvPr/>
        </p:nvSpPr>
        <p:spPr>
          <a:xfrm>
            <a:off x="1157013" y="121756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2" name="椭圆 1"/>
          <p:cNvSpPr/>
          <p:nvPr/>
        </p:nvSpPr>
        <p:spPr>
          <a:xfrm>
            <a:off x="4279625" y="554690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3" name="椭圆 2"/>
          <p:cNvSpPr/>
          <p:nvPr/>
        </p:nvSpPr>
        <p:spPr>
          <a:xfrm>
            <a:off x="4271688" y="123633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4" name="椭圆 3"/>
          <p:cNvSpPr/>
          <p:nvPr/>
        </p:nvSpPr>
        <p:spPr>
          <a:xfrm>
            <a:off x="2369863" y="121990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5" name="椭圆 4"/>
          <p:cNvSpPr/>
          <p:nvPr/>
        </p:nvSpPr>
        <p:spPr>
          <a:xfrm>
            <a:off x="1760263" y="121990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6" name="椭圆 5"/>
          <p:cNvSpPr/>
          <p:nvPr/>
        </p:nvSpPr>
        <p:spPr>
          <a:xfrm>
            <a:off x="2990575" y="553752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7" name="椭圆 6"/>
          <p:cNvSpPr/>
          <p:nvPr/>
        </p:nvSpPr>
        <p:spPr>
          <a:xfrm>
            <a:off x="3635100" y="554690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8" name="椭圆 7"/>
          <p:cNvSpPr/>
          <p:nvPr/>
        </p:nvSpPr>
        <p:spPr>
          <a:xfrm>
            <a:off x="2371450" y="553048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9" name="椭圆 8"/>
          <p:cNvSpPr/>
          <p:nvPr/>
        </p:nvSpPr>
        <p:spPr>
          <a:xfrm>
            <a:off x="1761850" y="552344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0" name="椭圆 9"/>
          <p:cNvSpPr/>
          <p:nvPr/>
        </p:nvSpPr>
        <p:spPr>
          <a:xfrm>
            <a:off x="2987400" y="124102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1" name="椭圆 10"/>
          <p:cNvSpPr/>
          <p:nvPr/>
        </p:nvSpPr>
        <p:spPr>
          <a:xfrm>
            <a:off x="3631925" y="123633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2" name="矩形 11"/>
          <p:cNvSpPr/>
          <p:nvPr/>
        </p:nvSpPr>
        <p:spPr>
          <a:xfrm>
            <a:off x="855388" y="1381817"/>
            <a:ext cx="10539793" cy="4237834"/>
          </a:xfrm>
          <a:prstGeom prst="rect">
            <a:avLst/>
          </a:prstGeom>
          <a:solidFill>
            <a:srgbClr val="77B9B0">
              <a:alpha val="4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lIns="4248000" rIns="252000"/>
          <a:lstStyle/>
          <a:p>
            <a:pPr algn="just" eaLnBrk="1" fontAlgn="auto" hangingPunct="1">
              <a:lnSpc>
                <a:spcPct val="130000"/>
              </a:lnSpc>
              <a:spcBef>
                <a:spcPts val="600"/>
              </a:spcBef>
              <a:spcAft>
                <a:spcPts val="600"/>
              </a:spcAft>
              <a:defRPr/>
            </a:pPr>
            <a:endParaRPr altLang="en-US" lang="zh-CN" sz="1400">
              <a:solidFill>
                <a:schemeClr val="bg1">
                  <a:lumMod val="65000"/>
                </a:schemeClr>
              </a:solidFill>
              <a:latin charset="-122" panose="020b0503020204020204" pitchFamily="34" typeface="微软雅黑"/>
            </a:endParaRPr>
          </a:p>
        </p:txBody>
      </p:sp>
      <p:sp>
        <p:nvSpPr>
          <p:cNvPr id="13" name="圆角矩形 15"/>
          <p:cNvSpPr/>
          <p:nvPr/>
        </p:nvSpPr>
        <p:spPr>
          <a:xfrm>
            <a:off x="1787250" y="1215213"/>
            <a:ext cx="492125" cy="4545230"/>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14" name="圆角矩形 15"/>
          <p:cNvSpPr/>
          <p:nvPr/>
        </p:nvSpPr>
        <p:spPr>
          <a:xfrm>
            <a:off x="2396850" y="1219906"/>
            <a:ext cx="493713"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15" name="圆角矩形 15"/>
          <p:cNvSpPr/>
          <p:nvPr/>
        </p:nvSpPr>
        <p:spPr>
          <a:xfrm>
            <a:off x="3015975" y="1224599"/>
            <a:ext cx="492125" cy="4545230"/>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19" name="圆角矩形 15"/>
          <p:cNvSpPr/>
          <p:nvPr/>
        </p:nvSpPr>
        <p:spPr>
          <a:xfrm>
            <a:off x="1187175" y="1212867"/>
            <a:ext cx="492125"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eaLnBrk="1" fontAlgn="auto" hangingPunct="1">
              <a:spcBef>
                <a:spcPct val="0"/>
              </a:spcBef>
              <a:spcAft>
                <a:spcPct val="0"/>
              </a:spcAft>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20" name="圆角矩形 15"/>
          <p:cNvSpPr/>
          <p:nvPr/>
        </p:nvSpPr>
        <p:spPr>
          <a:xfrm>
            <a:off x="3660500" y="1236332"/>
            <a:ext cx="492125"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21" name="圆角矩形 15"/>
          <p:cNvSpPr/>
          <p:nvPr/>
        </p:nvSpPr>
        <p:spPr>
          <a:xfrm>
            <a:off x="4305025" y="1236332"/>
            <a:ext cx="493713" cy="4542883"/>
          </a:xfrm>
          <a:custGeom>
            <a:gdLst>
              <a:gd fmla="*/ 90213 w 738285" name="connsiteX0"/>
              <a:gd fmla="*/ 146124 h 4248500" name="connsiteY0"/>
              <a:gd fmla="*/ 12490 w 738285" name="connsiteX1"/>
              <a:gd fmla="*/ 10 h 4248500" name="connsiteY1"/>
              <a:gd fmla="*/ 630271 w 738285" name="connsiteX2"/>
              <a:gd fmla="*/ 10 h 4248500" name="connsiteY2"/>
              <a:gd fmla="*/ 738285 w 738285" name="connsiteX3"/>
              <a:gd fmla="*/ 108024 h 4248500" name="connsiteY3"/>
              <a:gd fmla="*/ 738285 w 738285" name="connsiteX4"/>
              <a:gd fmla="*/ 4140468 h 4248500" name="connsiteY4"/>
              <a:gd fmla="*/ 630271 w 738285" name="connsiteX5"/>
              <a:gd fmla="*/ 4248482 h 4248500" name="connsiteY5"/>
              <a:gd fmla="*/ 36302 w 738285" name="connsiteX6"/>
              <a:gd fmla="*/ 4248482 h 4248500" name="connsiteY6"/>
              <a:gd fmla="*/ 90213 w 738285" name="connsiteX7"/>
              <a:gd fmla="*/ 4140468 h 4248500" name="connsiteY7"/>
              <a:gd fmla="*/ 90213 w 738285" name="connsiteX8"/>
              <a:gd fmla="*/ 146124 h 424850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248500" w="738285">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72000" rIns="0" tIns="0" vert="eaVert"/>
          <a:lstStyle/>
          <a:p>
            <a:pPr algn="ctr">
              <a:defRPr/>
            </a:pPr>
            <a:r>
              <a:rPr altLang="en-US" lang="zh-CN">
                <a:solidFill>
                  <a:schemeClr val="bg1"/>
                </a:solidFill>
                <a:latin charset="-122" panose="020b0503020204020204" pitchFamily="34" typeface="微软雅黑"/>
                <a:ea charset="-122" panose="020b0503020204020204" pitchFamily="34" typeface="微软雅黑"/>
              </a:rPr>
              <a:t>点击添加文本概述</a:t>
            </a:r>
          </a:p>
        </p:txBody>
      </p:sp>
      <p:sp>
        <p:nvSpPr>
          <p:cNvPr id="24" name="TextBox 15"/>
          <p:cNvSpPr txBox="1"/>
          <p:nvPr/>
        </p:nvSpPr>
        <p:spPr>
          <a:xfrm>
            <a:off x="5485828" y="2326106"/>
            <a:ext cx="5492245" cy="233172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extLst>
      <p:ext uri="{BB962C8B-B14F-4D97-AF65-F5344CB8AC3E}">
        <p14:creationId val="3353004263"/>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五边形 12"/>
          <p:cNvSpPr/>
          <p:nvPr/>
        </p:nvSpPr>
        <p:spPr>
          <a:xfrm>
            <a:off x="2926493" y="1256560"/>
            <a:ext cx="2311727" cy="524257"/>
          </a:xfrm>
          <a:prstGeom prst="homePlat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4E5E"/>
              </a:solidFill>
            </a:endParaRPr>
          </a:p>
        </p:txBody>
      </p:sp>
      <p:sp>
        <p:nvSpPr>
          <p:cNvPr id="14" name="五边形 13"/>
          <p:cNvSpPr/>
          <p:nvPr/>
        </p:nvSpPr>
        <p:spPr>
          <a:xfrm>
            <a:off x="6922472" y="1256559"/>
            <a:ext cx="2311727" cy="524257"/>
          </a:xfrm>
          <a:prstGeom prst="homePlat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4E5E"/>
              </a:solidFill>
            </a:endParaRPr>
          </a:p>
        </p:txBody>
      </p:sp>
      <p:sp>
        <p:nvSpPr>
          <p:cNvPr id="15" name="五边形 14"/>
          <p:cNvSpPr/>
          <p:nvPr/>
        </p:nvSpPr>
        <p:spPr>
          <a:xfrm>
            <a:off x="2926493" y="3516730"/>
            <a:ext cx="2311727" cy="524257"/>
          </a:xfrm>
          <a:prstGeom prst="homePlat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4E5E"/>
              </a:solidFill>
            </a:endParaRPr>
          </a:p>
        </p:txBody>
      </p:sp>
      <p:sp>
        <p:nvSpPr>
          <p:cNvPr id="16" name="五边形 15"/>
          <p:cNvSpPr/>
          <p:nvPr/>
        </p:nvSpPr>
        <p:spPr>
          <a:xfrm>
            <a:off x="6922472" y="3516729"/>
            <a:ext cx="2311727" cy="524257"/>
          </a:xfrm>
          <a:prstGeom prst="homePlat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4E5E"/>
              </a:solidFill>
            </a:endParaRPr>
          </a:p>
        </p:txBody>
      </p:sp>
      <p:sp>
        <p:nvSpPr>
          <p:cNvPr id="17" name="矩形 16"/>
          <p:cNvSpPr/>
          <p:nvPr/>
        </p:nvSpPr>
        <p:spPr>
          <a:xfrm>
            <a:off x="3271877" y="1349410"/>
            <a:ext cx="1605280" cy="335280"/>
          </a:xfrm>
          <a:prstGeom prst="rect">
            <a:avLst/>
          </a:prstGeom>
        </p:spPr>
        <p:txBody>
          <a:bodyPr wrap="none">
            <a:spAutoFit/>
          </a:bodyPr>
          <a:lstStyle/>
          <a:p>
            <a:r>
              <a:rPr altLang="en-US" b="1" lang="zh-CN" smtClean="0" sz="1600">
                <a:solidFill>
                  <a:srgbClr val="384E5E"/>
                </a:solidFill>
                <a:latin charset="-122" panose="020b0503020204020204" pitchFamily="34" typeface="微软雅黑"/>
                <a:ea charset="-122" panose="020b0503020204020204" pitchFamily="34" typeface="微软雅黑"/>
              </a:rPr>
              <a:t>输入简单的文字</a:t>
            </a:r>
          </a:p>
        </p:txBody>
      </p:sp>
      <p:sp>
        <p:nvSpPr>
          <p:cNvPr id="18" name="矩形 17"/>
          <p:cNvSpPr/>
          <p:nvPr/>
        </p:nvSpPr>
        <p:spPr>
          <a:xfrm>
            <a:off x="7267857" y="1367662"/>
            <a:ext cx="1605280" cy="335280"/>
          </a:xfrm>
          <a:prstGeom prst="rect">
            <a:avLst/>
          </a:prstGeom>
        </p:spPr>
        <p:txBody>
          <a:bodyPr wrap="none">
            <a:spAutoFit/>
          </a:bodyPr>
          <a:lstStyle/>
          <a:p>
            <a:r>
              <a:rPr altLang="en-US" b="1" lang="zh-CN" smtClean="0" sz="1600">
                <a:solidFill>
                  <a:srgbClr val="384E5E"/>
                </a:solidFill>
                <a:latin charset="-122" panose="020b0503020204020204" pitchFamily="34" typeface="微软雅黑"/>
                <a:ea charset="-122" panose="020b0503020204020204" pitchFamily="34" typeface="微软雅黑"/>
              </a:rPr>
              <a:t>输入简单的文字</a:t>
            </a:r>
          </a:p>
        </p:txBody>
      </p:sp>
      <p:sp>
        <p:nvSpPr>
          <p:cNvPr id="19" name="矩形 18"/>
          <p:cNvSpPr/>
          <p:nvPr/>
        </p:nvSpPr>
        <p:spPr>
          <a:xfrm>
            <a:off x="3271875" y="3609580"/>
            <a:ext cx="1605280" cy="335280"/>
          </a:xfrm>
          <a:prstGeom prst="rect">
            <a:avLst/>
          </a:prstGeom>
        </p:spPr>
        <p:txBody>
          <a:bodyPr wrap="none">
            <a:spAutoFit/>
          </a:bodyPr>
          <a:lstStyle/>
          <a:p>
            <a:r>
              <a:rPr altLang="en-US" b="1" lang="zh-CN" smtClean="0" sz="1600">
                <a:solidFill>
                  <a:srgbClr val="384E5E"/>
                </a:solidFill>
                <a:latin charset="-122" panose="020b0503020204020204" pitchFamily="34" typeface="微软雅黑"/>
                <a:ea charset="-122" panose="020b0503020204020204" pitchFamily="34" typeface="微软雅黑"/>
              </a:rPr>
              <a:t>输入简单的文字</a:t>
            </a:r>
          </a:p>
        </p:txBody>
      </p:sp>
      <p:sp>
        <p:nvSpPr>
          <p:cNvPr id="20" name="矩形 19"/>
          <p:cNvSpPr/>
          <p:nvPr/>
        </p:nvSpPr>
        <p:spPr>
          <a:xfrm>
            <a:off x="7267857" y="3609580"/>
            <a:ext cx="1605280" cy="335280"/>
          </a:xfrm>
          <a:prstGeom prst="rect">
            <a:avLst/>
          </a:prstGeom>
        </p:spPr>
        <p:txBody>
          <a:bodyPr wrap="none">
            <a:spAutoFit/>
          </a:bodyPr>
          <a:lstStyle/>
          <a:p>
            <a:r>
              <a:rPr altLang="en-US" b="1" lang="zh-CN" smtClean="0" sz="1600">
                <a:solidFill>
                  <a:srgbClr val="384E5E"/>
                </a:solidFill>
                <a:latin charset="-122" panose="020b0503020204020204" pitchFamily="34" typeface="微软雅黑"/>
                <a:ea charset="-122" panose="020b0503020204020204" pitchFamily="34" typeface="微软雅黑"/>
              </a:rPr>
              <a:t>输入简单的文字</a:t>
            </a:r>
          </a:p>
        </p:txBody>
      </p:sp>
      <p:sp>
        <p:nvSpPr>
          <p:cNvPr id="21" name="TextBox 15"/>
          <p:cNvSpPr txBox="1"/>
          <p:nvPr/>
        </p:nvSpPr>
        <p:spPr>
          <a:xfrm>
            <a:off x="2926493" y="1956276"/>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22" name="TextBox 15"/>
          <p:cNvSpPr txBox="1"/>
          <p:nvPr/>
        </p:nvSpPr>
        <p:spPr>
          <a:xfrm>
            <a:off x="2960689" y="4216447"/>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23" name="TextBox 15"/>
          <p:cNvSpPr txBox="1"/>
          <p:nvPr/>
        </p:nvSpPr>
        <p:spPr>
          <a:xfrm>
            <a:off x="6922472" y="1956276"/>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24" name="TextBox 15"/>
          <p:cNvSpPr txBox="1"/>
          <p:nvPr/>
        </p:nvSpPr>
        <p:spPr>
          <a:xfrm>
            <a:off x="6922470" y="4216447"/>
            <a:ext cx="2243329" cy="137160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3981057012"/>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椭圆 2"/>
          <p:cNvSpPr/>
          <p:nvPr/>
        </p:nvSpPr>
        <p:spPr>
          <a:xfrm>
            <a:off x="914404" y="2995095"/>
            <a:ext cx="914400" cy="914400"/>
          </a:xfrm>
          <a:prstGeom prst="ellips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椭圆 3"/>
          <p:cNvSpPr/>
          <p:nvPr/>
        </p:nvSpPr>
        <p:spPr>
          <a:xfrm>
            <a:off x="914404" y="4483912"/>
            <a:ext cx="914400" cy="914400"/>
          </a:xfrm>
          <a:prstGeom prst="ellips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914404" y="1506278"/>
            <a:ext cx="914400" cy="914400"/>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KSO_Shape"/>
          <p:cNvSpPr/>
          <p:nvPr/>
        </p:nvSpPr>
        <p:spPr bwMode="auto">
          <a:xfrm>
            <a:off x="1081274" y="1673148"/>
            <a:ext cx="580659" cy="580659"/>
          </a:xfrm>
          <a:custGeom>
            <a:gdLst>
              <a:gd fmla="*/ 984018 w 1589088" name="T0"/>
              <a:gd fmla="*/ 589506 h 1589088" name="T1"/>
              <a:gd fmla="*/ 955171 w 1589088" name="T2"/>
              <a:gd fmla="*/ 645802 h 1589088" name="T3"/>
              <a:gd fmla="*/ 898294 w 1589088" name="T4"/>
              <a:gd fmla="*/ 673272 h 1589088" name="T5"/>
              <a:gd fmla="*/ 881422 w 1589088" name="T6"/>
              <a:gd fmla="*/ 964824 h 1589088" name="T7"/>
              <a:gd fmla="*/ 873530 w 1589088" name="T8"/>
              <a:gd fmla="*/ 1040159 h 1589088" name="T9"/>
              <a:gd fmla="*/ 824817 w 1589088" name="T10"/>
              <a:gd fmla="*/ 1084490 h 1589088" name="T11"/>
              <a:gd fmla="*/ 756238 w 1589088" name="T12"/>
              <a:gd fmla="*/ 1088026 h 1589088" name="T13"/>
              <a:gd fmla="*/ 703444 w 1589088" name="T14"/>
              <a:gd fmla="*/ 1048590 h 1589088" name="T15"/>
              <a:gd fmla="*/ 686571 w 1589088" name="T16"/>
              <a:gd fmla="*/ 985493 h 1589088" name="T17"/>
              <a:gd fmla="*/ 486007 w 1589088" name="T18"/>
              <a:gd fmla="*/ 893024 h 1589088" name="T19"/>
              <a:gd fmla="*/ 398106 w 1589088" name="T20"/>
              <a:gd fmla="*/ 820680 h 1589088" name="T21"/>
              <a:gd fmla="*/ 402189 w 1589088" name="T22"/>
              <a:gd fmla="*/ 755134 h 1589088" name="T23"/>
              <a:gd fmla="*/ 446547 w 1589088" name="T24"/>
              <a:gd fmla="*/ 706452 h 1589088" name="T25"/>
              <a:gd fmla="*/ 514037 w 1589088" name="T26"/>
              <a:gd fmla="*/ 696389 h 1589088" name="T27"/>
              <a:gd fmla="*/ 570641 w 1589088" name="T28"/>
              <a:gd fmla="*/ 730385 h 1589088" name="T29"/>
              <a:gd fmla="*/ 593501 w 1589088" name="T30"/>
              <a:gd fmla="*/ 794027 h 1589088" name="T31"/>
              <a:gd fmla="*/ 818558 w 1589088" name="T32"/>
              <a:gd fmla="*/ 648522 h 1589088" name="T33"/>
              <a:gd fmla="*/ 785901 w 1589088" name="T34"/>
              <a:gd fmla="*/ 575091 h 1589088" name="T35"/>
              <a:gd fmla="*/ 808761 w 1589088" name="T36"/>
              <a:gd fmla="*/ 511721 h 1589088" name="T37"/>
              <a:gd fmla="*/ 865365 w 1589088" name="T38"/>
              <a:gd fmla="*/ 477726 h 1589088" name="T39"/>
              <a:gd fmla="*/ 728574 w 1589088" name="T40"/>
              <a:gd fmla="*/ 144010 h 1589088" name="T41"/>
              <a:gd fmla="*/ 531280 w 1589088" name="T42"/>
              <a:gd fmla="*/ 182593 h 1589088" name="T43"/>
              <a:gd fmla="*/ 353281 w 1589088" name="T44"/>
              <a:gd fmla="*/ 288291 h 1589088" name="T45"/>
              <a:gd fmla="*/ 219577 w 1589088" name="T46"/>
              <a:gd fmla="*/ 451592 h 1589088" name="T47"/>
              <a:gd fmla="*/ 152454 w 1589088" name="T48"/>
              <a:gd fmla="*/ 642880 h 1589088" name="T49"/>
              <a:gd fmla="*/ 152454 w 1589088" name="T50"/>
              <a:gd fmla="*/ 843135 h 1589088" name="T51"/>
              <a:gd fmla="*/ 219577 w 1589088" name="T52"/>
              <a:gd fmla="*/ 1034422 h 1589088" name="T53"/>
              <a:gd fmla="*/ 353281 w 1589088" name="T54"/>
              <a:gd fmla="*/ 1197724 h 1589088" name="T55"/>
              <a:gd fmla="*/ 531280 w 1589088" name="T56"/>
              <a:gd fmla="*/ 1303421 h 1589088" name="T57"/>
              <a:gd fmla="*/ 728574 w 1589088" name="T58"/>
              <a:gd fmla="*/ 1341734 h 1589088" name="T59"/>
              <a:gd fmla="*/ 927227 w 1589088" name="T60"/>
              <a:gd fmla="*/ 1312931 h 1589088" name="T61"/>
              <a:gd fmla="*/ 1109302 w 1589088" name="T62"/>
              <a:gd fmla="*/ 1217015 h 1589088" name="T63"/>
              <a:gd fmla="*/ 1251431 w 1589088" name="T64"/>
              <a:gd fmla="*/ 1059964 h 1589088" name="T65"/>
              <a:gd fmla="*/ 1328065 w 1589088" name="T66"/>
              <a:gd fmla="*/ 871393 h 1589088" name="T67"/>
              <a:gd fmla="*/ 1337576 w 1589088" name="T68"/>
              <a:gd fmla="*/ 671410 h 1589088" name="T69"/>
              <a:gd fmla="*/ 1280237 w 1589088" name="T70"/>
              <a:gd fmla="*/ 477677 h 1589088" name="T71"/>
              <a:gd fmla="*/ 1155500 w 1589088" name="T72"/>
              <a:gd fmla="*/ 308670 h 1589088" name="T73"/>
              <a:gd fmla="*/ 981849 w 1589088" name="T74"/>
              <a:gd fmla="*/ 193462 h 1589088" name="T75"/>
              <a:gd fmla="*/ 785915 w 1589088" name="T76"/>
              <a:gd fmla="*/ 145640 h 1589088" name="T77"/>
              <a:gd fmla="*/ 902226 w 1589088" name="T78"/>
              <a:gd fmla="*/ 17390 h 1589088" name="T79"/>
              <a:gd fmla="*/ 1136207 w 1589088" name="T80"/>
              <a:gd fmla="*/ 112491 h 1589088" name="T81"/>
              <a:gd fmla="*/ 1320999 w 1589088" name="T82"/>
              <a:gd fmla="*/ 276063 h 1589088" name="T83"/>
              <a:gd fmla="*/ 1429702 w 1589088" name="T84"/>
              <a:gd fmla="*/ 459201 h 1589088" name="T85"/>
              <a:gd fmla="*/ 1481334 w 1589088" name="T86"/>
              <a:gd fmla="*/ 660270 h 1589088" name="T87"/>
              <a:gd fmla="*/ 1475356 w 1589088" name="T88"/>
              <a:gd fmla="*/ 866502 h 1589088" name="T89"/>
              <a:gd fmla="*/ 1412581 w 1589088" name="T90"/>
              <a:gd fmla="*/ 1064855 h 1589088" name="T91"/>
              <a:gd fmla="*/ 1892771 w 1589088" name="T92"/>
              <a:gd fmla="*/ 1636001 h 1589088" name="T93"/>
              <a:gd fmla="*/ 1896304 w 1589088" name="T94"/>
              <a:gd fmla="*/ 1759632 h 1589088" name="T95"/>
              <a:gd fmla="*/ 1783798 w 1589088" name="T96"/>
              <a:gd fmla="*/ 1885980 h 1589088" name="T97"/>
              <a:gd fmla="*/ 1662866 w 1589088" name="T98"/>
              <a:gd fmla="*/ 1900381 h 1589088" name="T99"/>
              <a:gd fmla="*/ 1104954 w 1589088" name="T100"/>
              <a:gd fmla="*/ 1391458 h 1589088" name="T101"/>
              <a:gd fmla="*/ 909835 w 1589088" name="T102"/>
              <a:gd fmla="*/ 1466451 h 1589088" name="T103"/>
              <a:gd fmla="*/ 704388 w 1589088" name="T104"/>
              <a:gd fmla="*/ 1484656 h 1589088" name="T105"/>
              <a:gd fmla="*/ 501116 w 1589088" name="T106"/>
              <a:gd fmla="*/ 1445528 h 1589088" name="T107"/>
              <a:gd fmla="*/ 313061 w 1589088" name="T108"/>
              <a:gd fmla="*/ 1349069 h 1589088" name="T109"/>
              <a:gd fmla="*/ 143758 w 1589088" name="T110"/>
              <a:gd fmla="*/ 1181965 h 1589088" name="T111"/>
              <a:gd fmla="*/ 30708 w 1589088" name="T112"/>
              <a:gd fmla="*/ 954538 h 1589088" name="T113"/>
              <a:gd fmla="*/ 815 w 1589088" name="T114"/>
              <a:gd fmla="*/ 707277 h 1589088" name="T115"/>
              <a:gd fmla="*/ 54351 w 1589088" name="T116"/>
              <a:gd fmla="*/ 463275 h 1589088" name="T117"/>
              <a:gd fmla="*/ 191315 w 1589088" name="T118"/>
              <a:gd fmla="*/ 245360 h 1589088" name="T119"/>
              <a:gd fmla="*/ 397577 w 1589088" name="T120"/>
              <a:gd fmla="*/ 85319 h 1589088" name="T121"/>
              <a:gd fmla="*/ 636177 w 1589088" name="T122"/>
              <a:gd fmla="*/ 7880 h 1589088"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589088" w="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8" name="KSO_Shape"/>
          <p:cNvSpPr/>
          <p:nvPr/>
        </p:nvSpPr>
        <p:spPr bwMode="auto">
          <a:xfrm>
            <a:off x="1098607" y="3173727"/>
            <a:ext cx="545992" cy="557135"/>
          </a:xfrm>
          <a:custGeom>
            <a:gdLst>
              <a:gd fmla="*/ 1524318 w 3543300" name="T0"/>
              <a:gd fmla="*/ 1132523 h 3617913" name="T1"/>
              <a:gd fmla="*/ 1313498 w 3543300" name="T2"/>
              <a:gd fmla="*/ 1253173 h 3617913" name="T3"/>
              <a:gd fmla="*/ 1155382 w 3543300" name="T4"/>
              <a:gd fmla="*/ 1435418 h 3617913" name="T5"/>
              <a:gd fmla="*/ 1066122 w 3543300" name="T6"/>
              <a:gd fmla="*/ 1663327 h 3617913" name="T7"/>
              <a:gd fmla="*/ 1059774 w 3543300" name="T8"/>
              <a:gd fmla="*/ 1918696 h 3617913" name="T9"/>
              <a:gd fmla="*/ 1138484 w 3543300" name="T10"/>
              <a:gd fmla="*/ 2152467 h 3617913" name="T11"/>
              <a:gd fmla="*/ 1287651 w 3543300" name="T12"/>
              <a:gd fmla="*/ 2342088 h 3617913" name="T13"/>
              <a:gd fmla="*/ 1491724 w 3543300" name="T14"/>
              <a:gd fmla="*/ 2472632 h 3617913" name="T15"/>
              <a:gd fmla="*/ 1734517 w 3543300" name="T16"/>
              <a:gd fmla="*/ 2528533 h 3617913" name="T17"/>
              <a:gd fmla="*/ 1985879 w 3543300" name="T18"/>
              <a:gd fmla="*/ 2496771 h 3617913" name="T19"/>
              <a:gd fmla="*/ 2202647 w 3543300" name="T20"/>
              <a:gd fmla="*/ 2386238 h 3617913" name="T21"/>
              <a:gd fmla="*/ 2368635 w 3543300" name="T22"/>
              <a:gd fmla="*/ 2211863 h 3617913" name="T23"/>
              <a:gd fmla="*/ 2469244 w 3543300" name="T24"/>
              <a:gd fmla="*/ 1988891 h 3617913" name="T25"/>
              <a:gd fmla="*/ 2487969 w 3543300" name="T26"/>
              <a:gd fmla="*/ 1735110 h 3617913" name="T27"/>
              <a:gd fmla="*/ 2420685 w 3543300" name="T28"/>
              <a:gd fmla="*/ 1496257 h 3617913" name="T29"/>
              <a:gd fmla="*/ 2280920 w 3543300" name="T30"/>
              <a:gd fmla="*/ 1299528 h 3617913" name="T31"/>
              <a:gd fmla="*/ 2083752 w 3543300" name="T32"/>
              <a:gd fmla="*/ 1159510 h 3617913" name="T33"/>
              <a:gd fmla="*/ 1845310 w 3543300" name="T34"/>
              <a:gd fmla="*/ 1092518 h 3617913" name="T35"/>
              <a:gd fmla="*/ 1957705 w 3543300" name="T36"/>
              <a:gd fmla="*/ 6985 h 3617913" name="T37"/>
              <a:gd fmla="*/ 2011998 w 3543300" name="T38"/>
              <a:gd fmla="*/ 89217 h 3617913" name="T39"/>
              <a:gd fmla="*/ 2341562 w 3543300" name="T40"/>
              <a:gd fmla="*/ 485457 h 3617913" name="T41"/>
              <a:gd fmla="*/ 2646362 w 3543300" name="T42"/>
              <a:gd fmla="*/ 240665 h 3617913" name="T43"/>
              <a:gd fmla="*/ 2970848 w 3543300" name="T44"/>
              <a:gd fmla="*/ 446087 h 3617913" name="T45"/>
              <a:gd fmla="*/ 2979738 w 3543300" name="T46"/>
              <a:gd fmla="*/ 554990 h 3617913" name="T47"/>
              <a:gd fmla="*/ 2996248 w 3543300" name="T48"/>
              <a:gd fmla="*/ 1049655 h 3617913" name="T49"/>
              <a:gd fmla="*/ 3393440 w 3543300" name="T50"/>
              <a:gd fmla="*/ 1051243 h 3617913" name="T51"/>
              <a:gd fmla="*/ 3542030 w 3543300" name="T52"/>
              <a:gd fmla="*/ 1406843 h 3617913" name="T53"/>
              <a:gd fmla="*/ 3490278 w 3543300" name="T54"/>
              <a:gd fmla="*/ 1502728 h 3617913" name="T55"/>
              <a:gd fmla="*/ 3210242 w 3543300" name="T56"/>
              <a:gd fmla="*/ 1889125 h 3617913" name="T57"/>
              <a:gd fmla="*/ 3529330 w 3543300" name="T58"/>
              <a:gd fmla="*/ 2149158 h 3617913" name="T59"/>
              <a:gd fmla="*/ 3442335 w 3543300" name="T60"/>
              <a:gd fmla="*/ 2520315 h 3617913" name="T61"/>
              <a:gd fmla="*/ 3346450 w 3543300" name="T62"/>
              <a:gd fmla="*/ 2572068 h 3617913" name="T63"/>
              <a:gd fmla="*/ 2905125 w 3543300" name="T64"/>
              <a:gd fmla="*/ 2698115 h 3617913" name="T65"/>
              <a:gd fmla="*/ 2994025 w 3543300" name="T66"/>
              <a:gd fmla="*/ 3108643 h 3617913" name="T67"/>
              <a:gd fmla="*/ 2709228 w 3543300" name="T68"/>
              <a:gd fmla="*/ 3363913 h 3617913" name="T69"/>
              <a:gd fmla="*/ 2600325 w 3543300" name="T70"/>
              <a:gd fmla="*/ 3355023 h 3617913" name="T71"/>
              <a:gd fmla="*/ 2193608 w 3543300" name="T72"/>
              <a:gd fmla="*/ 3187066 h 3617913" name="T73"/>
              <a:gd fmla="*/ 2005012 w 3543300" name="T74"/>
              <a:gd fmla="*/ 3563621 h 3617913" name="T75"/>
              <a:gd fmla="*/ 1620520 w 3543300" name="T76"/>
              <a:gd fmla="*/ 3617913 h 3617913" name="T77"/>
              <a:gd fmla="*/ 1535430 w 3543300" name="T78"/>
              <a:gd fmla="*/ 3555366 h 3617913" name="T79"/>
              <a:gd fmla="*/ 1324928 w 3543300" name="T80"/>
              <a:gd fmla="*/ 3179128 h 3617913" name="T81"/>
              <a:gd fmla="*/ 935990 w 3543300" name="T82"/>
              <a:gd fmla="*/ 3361056 h 3617913" name="T83"/>
              <a:gd fmla="*/ 830262 w 3543300" name="T84"/>
              <a:gd fmla="*/ 3361056 h 3617913" name="T85"/>
              <a:gd fmla="*/ 550545 w 3543300" name="T86"/>
              <a:gd fmla="*/ 3100071 h 3617913" name="T87"/>
              <a:gd fmla="*/ 638492 w 3543300" name="T88"/>
              <a:gd fmla="*/ 2698115 h 3617913" name="T89"/>
              <a:gd fmla="*/ 196850 w 3543300" name="T90"/>
              <a:gd fmla="*/ 2572068 h 3617913" name="T91"/>
              <a:gd fmla="*/ 101282 w 3543300" name="T92"/>
              <a:gd fmla="*/ 2520315 h 3617913" name="T93"/>
              <a:gd fmla="*/ 13970 w 3543300" name="T94"/>
              <a:gd fmla="*/ 2149158 h 3617913" name="T95"/>
              <a:gd fmla="*/ 334962 w 3543300" name="T96"/>
              <a:gd fmla="*/ 1915478 h 3617913" name="T97"/>
              <a:gd fmla="*/ 57467 w 3543300" name="T98"/>
              <a:gd fmla="*/ 1504633 h 3617913" name="T99"/>
              <a:gd fmla="*/ 635 w 3543300" name="T100"/>
              <a:gd fmla="*/ 1411288 h 3617913" name="T101"/>
              <a:gd fmla="*/ 134620 w 3543300" name="T102"/>
              <a:gd fmla="*/ 1058863 h 3617913" name="T103"/>
              <a:gd fmla="*/ 520382 w 3543300" name="T104"/>
              <a:gd fmla="*/ 1095375 h 3617913" name="T105"/>
              <a:gd fmla="*/ 742632 w 3543300" name="T106"/>
              <a:gd fmla="*/ 801052 h 3617913" name="T107"/>
              <a:gd fmla="*/ 558482 w 3543300" name="T108"/>
              <a:gd fmla="*/ 467677 h 3617913" name="T109"/>
              <a:gd fmla="*/ 862648 w 3543300" name="T110"/>
              <a:gd fmla="*/ 242252 h 3617913" name="T111"/>
              <a:gd fmla="*/ 955040 w 3543300" name="T112"/>
              <a:gd fmla="*/ 276542 h 3617913" name="T113"/>
              <a:gd fmla="*/ 1452245 w 3543300" name="T114"/>
              <a:gd fmla="*/ 404177 h 3617913" name="T115"/>
              <a:gd fmla="*/ 1557655 w 3543300" name="T116"/>
              <a:gd fmla="*/ 26352 h 361791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617913" w="3543300">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9" name="KSO_Shape"/>
          <p:cNvSpPr/>
          <p:nvPr/>
        </p:nvSpPr>
        <p:spPr>
          <a:xfrm>
            <a:off x="1189585" y="4638589"/>
            <a:ext cx="364036" cy="605046"/>
          </a:xfrm>
          <a:custGeom>
            <a:gdLst>
              <a:gd fmla="*/ 588566 w 1536700" name="connsiteX0"/>
              <a:gd fmla="*/ 2172931 h 2555648" name="connsiteY0"/>
              <a:gd fmla="*/ 588566 w 1536700" name="connsiteX1"/>
              <a:gd fmla="*/ 2232462 h 2555648" name="connsiteY1"/>
              <a:gd fmla="*/ 948135 w 1536700" name="connsiteX2"/>
              <a:gd fmla="*/ 2232462 h 2555648" name="connsiteY2"/>
              <a:gd fmla="*/ 948135 w 1536700" name="connsiteX3"/>
              <a:gd fmla="*/ 2172931 h 2555648" name="connsiteY3"/>
              <a:gd fmla="*/ 588566 w 1536700" name="connsiteX4"/>
              <a:gd fmla="*/ 2014319 h 2555648" name="connsiteY4"/>
              <a:gd fmla="*/ 588566 w 1536700" name="connsiteX5"/>
              <a:gd fmla="*/ 2073850 h 2555648" name="connsiteY5"/>
              <a:gd fmla="*/ 948135 w 1536700" name="connsiteX6"/>
              <a:gd fmla="*/ 2073850 h 2555648" name="connsiteY6"/>
              <a:gd fmla="*/ 948135 w 1536700" name="connsiteX7"/>
              <a:gd fmla="*/ 2014319 h 2555648" name="connsiteY7"/>
              <a:gd fmla="*/ 439655 w 1536700" name="connsiteX8"/>
              <a:gd fmla="*/ 1865655 h 2555648" name="connsiteY8"/>
              <a:gd fmla="*/ 1097045 w 1536700" name="connsiteX9"/>
              <a:gd fmla="*/ 1865655 h 2555648" name="connsiteY9"/>
              <a:gd fmla="*/ 1189236 w 1536700" name="connsiteX10"/>
              <a:gd fmla="*/ 1953225 h 2555648" name="connsiteY10"/>
              <a:gd fmla="*/ 1097045 w 1536700" name="connsiteX11"/>
              <a:gd fmla="*/ 2040795 h 2555648" name="connsiteY11"/>
              <a:gd fmla="*/ 1189236 w 1536700" name="connsiteX12"/>
              <a:gd fmla="*/ 2128365 h 2555648" name="connsiteY12"/>
              <a:gd fmla="*/ 1097045 w 1536700" name="connsiteX13"/>
              <a:gd fmla="*/ 2215935 h 2555648" name="connsiteY13"/>
              <a:gd fmla="*/ 1189236 w 1536700" name="connsiteX14"/>
              <a:gd fmla="*/ 2303505 h 2555648" name="connsiteY14"/>
              <a:gd fmla="*/ 1097045 w 1536700" name="connsiteX15"/>
              <a:gd fmla="*/ 2391075 h 2555648" name="connsiteY15"/>
              <a:gd fmla="*/ 948071 w 1536700" name="connsiteX16"/>
              <a:gd fmla="*/ 2391075 h 2555648" name="connsiteY16"/>
              <a:gd fmla="*/ 937297 w 1536700" name="connsiteX17"/>
              <a:gd fmla="*/ 2444188 h 2555648" name="connsiteY17"/>
              <a:gd fmla="*/ 768350 w 1536700" name="connsiteX18"/>
              <a:gd fmla="*/ 2555648 h 2555648" name="connsiteY18"/>
              <a:gd fmla="*/ 599403 w 1536700" name="connsiteX19"/>
              <a:gd fmla="*/ 2444188 h 2555648" name="connsiteY19"/>
              <a:gd fmla="*/ 588630 w 1536700" name="connsiteX20"/>
              <a:gd fmla="*/ 2391075 h 2555648" name="connsiteY20"/>
              <a:gd fmla="*/ 439655 w 1536700" name="connsiteX21"/>
              <a:gd fmla="*/ 2391075 h 2555648" name="connsiteY21"/>
              <a:gd fmla="*/ 347464 w 1536700" name="connsiteX22"/>
              <a:gd fmla="*/ 2303505 h 2555648" name="connsiteY22"/>
              <a:gd fmla="*/ 439655 w 1536700" name="connsiteX23"/>
              <a:gd fmla="*/ 2215935 h 2555648" name="connsiteY23"/>
              <a:gd fmla="*/ 347464 w 1536700" name="connsiteX24"/>
              <a:gd fmla="*/ 2128365 h 2555648" name="connsiteY24"/>
              <a:gd fmla="*/ 439655 w 1536700" name="connsiteX25"/>
              <a:gd fmla="*/ 2040795 h 2555648" name="connsiteY25"/>
              <a:gd fmla="*/ 347464 w 1536700" name="connsiteX26"/>
              <a:gd fmla="*/ 1953225 h 2555648" name="connsiteY26"/>
              <a:gd fmla="*/ 439655 w 1536700" name="connsiteX27"/>
              <a:gd fmla="*/ 1865655 h 2555648" name="connsiteY27"/>
              <a:gd fmla="*/ 768350 w 1536700" name="connsiteX28"/>
              <a:gd fmla="*/ 0 h 2555648" name="connsiteY28"/>
              <a:gd fmla="*/ 1536700 w 1536700" name="connsiteX29"/>
              <a:gd fmla="*/ 770343 h 2555648" name="connsiteY29"/>
              <a:gd fmla="*/ 1521090 w 1536700" name="connsiteX30"/>
              <a:gd fmla="*/ 925594 h 2555648" name="connsiteY30"/>
              <a:gd fmla="*/ 1491688 w 1536700" name="connsiteX31"/>
              <a:gd fmla="*/ 1020556 h 2555648" name="connsiteY31"/>
              <a:gd fmla="*/ 1491950 w 1536700" name="connsiteX32"/>
              <a:gd fmla="*/ 1020556 h 2555648" name="connsiteY32"/>
              <a:gd fmla="*/ 1140478 w 1536700" name="connsiteX33"/>
              <a:gd fmla="*/ 1823920 h 2555648" name="connsiteY33"/>
              <a:gd fmla="*/ 396222 w 1536700" name="connsiteX34"/>
              <a:gd fmla="*/ 1823920 h 2555648" name="connsiteY34"/>
              <a:gd fmla="*/ 44750 w 1536700" name="connsiteX35"/>
              <a:gd fmla="*/ 1020556 h 2555648" name="connsiteY35"/>
              <a:gd fmla="*/ 45012 w 1536700" name="connsiteX36"/>
              <a:gd fmla="*/ 1020556 h 2555648" name="connsiteY36"/>
              <a:gd fmla="*/ 15610 w 1536700" name="connsiteX37"/>
              <a:gd fmla="*/ 925594 h 2555648" name="connsiteY37"/>
              <a:gd fmla="*/ 0 w 1536700" name="connsiteX38"/>
              <a:gd fmla="*/ 770343 h 2555648" name="connsiteY38"/>
              <a:gd fmla="*/ 768350 w 1536700" name="connsiteX39"/>
              <a:gd fmla="*/ 0 h 2555648"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2555648" w="1536700">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92000">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rgbClr val="FFFFFF"/>
              </a:solidFill>
            </a:endParaRPr>
          </a:p>
        </p:txBody>
      </p:sp>
      <p:sp>
        <p:nvSpPr>
          <p:cNvPr id="10" name="矩形 9"/>
          <p:cNvSpPr/>
          <p:nvPr/>
        </p:nvSpPr>
        <p:spPr>
          <a:xfrm>
            <a:off x="2235976" y="2065872"/>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11" name="TextBox 4"/>
          <p:cNvSpPr txBox="1">
            <a:spLocks noChangeArrowheads="1"/>
          </p:cNvSpPr>
          <p:nvPr/>
        </p:nvSpPr>
        <p:spPr bwMode="auto">
          <a:xfrm>
            <a:off x="2173186" y="1556298"/>
            <a:ext cx="1716417" cy="502920"/>
          </a:xfrm>
          <a:prstGeom prst="rect">
            <a:avLst/>
          </a:prstGeom>
          <a:no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CC345"/>
                </a:solidFill>
                <a:latin charset="0" panose="020b0503020102020204" pitchFamily="34" typeface="Franklin Gothic Book"/>
                <a:ea charset="-122" panose="020b0503020204020204" pitchFamily="34" typeface="微软雅黑"/>
              </a:rPr>
              <a:t>点击添加标题</a:t>
            </a:r>
          </a:p>
        </p:txBody>
      </p:sp>
      <p:sp>
        <p:nvSpPr>
          <p:cNvPr id="12" name="矩形 11"/>
          <p:cNvSpPr/>
          <p:nvPr/>
        </p:nvSpPr>
        <p:spPr>
          <a:xfrm>
            <a:off x="2235976" y="3518482"/>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13" name="TextBox 4"/>
          <p:cNvSpPr txBox="1">
            <a:spLocks noChangeArrowheads="1"/>
          </p:cNvSpPr>
          <p:nvPr/>
        </p:nvSpPr>
        <p:spPr bwMode="auto">
          <a:xfrm>
            <a:off x="2173186" y="3008907"/>
            <a:ext cx="1716417" cy="502920"/>
          </a:xfrm>
          <a:prstGeom prst="rect">
            <a:avLst/>
          </a:prstGeom>
          <a:no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96151"/>
                </a:solidFill>
                <a:latin charset="0" panose="020b0503020102020204" pitchFamily="34" typeface="Franklin Gothic Book"/>
                <a:ea charset="-122" panose="020b0503020204020204" pitchFamily="34" typeface="微软雅黑"/>
              </a:rPr>
              <a:t>点击添加标题</a:t>
            </a:r>
          </a:p>
        </p:txBody>
      </p:sp>
      <p:sp>
        <p:nvSpPr>
          <p:cNvPr id="14" name="矩形 13"/>
          <p:cNvSpPr/>
          <p:nvPr/>
        </p:nvSpPr>
        <p:spPr>
          <a:xfrm>
            <a:off x="2235976" y="4948556"/>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15" name="TextBox 4"/>
          <p:cNvSpPr txBox="1">
            <a:spLocks noChangeArrowheads="1"/>
          </p:cNvSpPr>
          <p:nvPr/>
        </p:nvSpPr>
        <p:spPr bwMode="auto">
          <a:xfrm>
            <a:off x="2173186" y="4438983"/>
            <a:ext cx="1716417" cy="502920"/>
          </a:xfrm>
          <a:prstGeom prst="rect">
            <a:avLst/>
          </a:prstGeom>
          <a:no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77B9B0"/>
                </a:solidFill>
                <a:latin charset="0" panose="020b0503020102020204" pitchFamily="34" typeface="Franklin Gothic Book"/>
                <a:ea charset="-122" panose="020b0503020204020204" pitchFamily="34" typeface="微软雅黑"/>
              </a:rPr>
              <a:t>点击添加标题</a:t>
            </a:r>
          </a:p>
        </p:txBody>
      </p:sp>
      <p:pic>
        <p:nvPicPr>
          <p:cNvPr id="16" name="图片 15"/>
          <p:cNvPicPr>
            <a:picLocks noChangeAspect="1"/>
          </p:cNvPicPr>
          <p:nvPr/>
        </p:nvPicPr>
        <p:blipFill>
          <a:blip r:embed="rId2">
            <a:extLst>
              <a:ext uri="{28A0092B-C50C-407E-A947-70E740481C1C}">
                <a14:useLocalDpi val="0"/>
              </a:ext>
            </a:extLst>
          </a:blip>
          <a:srcRect b="4871" r="796"/>
          <a:stretch>
            <a:fillRect/>
          </a:stretch>
        </p:blipFill>
        <p:spPr>
          <a:xfrm>
            <a:off x="7383309" y="2213690"/>
            <a:ext cx="3930457" cy="2477207"/>
          </a:xfrm>
          <a:prstGeom prst="rect">
            <a:avLst/>
          </a:prstGeom>
        </p:spPr>
      </p:pic>
    </p:spTree>
    <p:extLst>
      <p:ext uri="{BB962C8B-B14F-4D97-AF65-F5344CB8AC3E}">
        <p14:creationId val="3330296359"/>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a:off x="3783215" y="3480117"/>
            <a:ext cx="4653280" cy="579120"/>
          </a:xfrm>
          <a:prstGeom prst="rect">
            <a:avLst/>
          </a:prstGeom>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18" name="矩形 17"/>
          <p:cNvSpPr/>
          <p:nvPr/>
        </p:nvSpPr>
        <p:spPr>
          <a:xfrm>
            <a:off x="3797237" y="4574467"/>
            <a:ext cx="4535424" cy="518160"/>
          </a:xfrm>
          <a:prstGeom prst="rect">
            <a:avLst/>
          </a:prstGeom>
        </p:spPr>
        <p:txBody>
          <a:bodyPr wrap="square">
            <a:spAutoFit/>
          </a:bodyPr>
          <a:lstStyle/>
          <a:p>
            <a:r>
              <a:rPr altLang="en-US" lang="zh-CN" smtClean="0" sz="14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9" name="TextBox 4"/>
          <p:cNvSpPr txBox="1">
            <a:spLocks noChangeArrowheads="1"/>
          </p:cNvSpPr>
          <p:nvPr/>
        </p:nvSpPr>
        <p:spPr bwMode="auto">
          <a:xfrm>
            <a:off x="3710063" y="401612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20" name="矩形 19"/>
          <p:cNvSpPr/>
          <p:nvPr/>
        </p:nvSpPr>
        <p:spPr>
          <a:xfrm>
            <a:off x="4997501" y="1303113"/>
            <a:ext cx="2196998" cy="2194560"/>
          </a:xfrm>
          <a:prstGeom prst="rect">
            <a:avLst/>
          </a:prstGeom>
        </p:spPr>
        <p:txBody>
          <a:bodyPr wrap="square">
            <a:spAutoFit/>
          </a:bodyPr>
          <a:lstStyle/>
          <a:p>
            <a:pPr algn="ctr"/>
            <a:r>
              <a:rPr altLang="zh-CN" lang="en-US" smtClean="0" sz="13800">
                <a:solidFill>
                  <a:srgbClr val="384E5E"/>
                </a:solidFill>
                <a:latin charset="0" panose="020b0806030902050204" pitchFamily="34" typeface="Impact"/>
              </a:rPr>
              <a:t>03</a:t>
            </a:r>
          </a:p>
        </p:txBody>
      </p:sp>
    </p:spTree>
    <p:extLst>
      <p:ext uri="{BB962C8B-B14F-4D97-AF65-F5344CB8AC3E}">
        <p14:creationId val="3510280573"/>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419102" y="3143465"/>
            <a:ext cx="1643703" cy="622623"/>
          </a:xfrm>
          <a:prstGeom prst="rect">
            <a:avLst/>
          </a:prstGeom>
          <a:noFill/>
        </p:spPr>
        <p:txBody>
          <a:bodyPr anchor="ctr" lIns="90000" rIns="90000"/>
          <a:lstStyle/>
          <a:p>
            <a:pPr eaLnBrk="1" fontAlgn="auto" hangingPunct="1">
              <a:spcBef>
                <a:spcPct val="0"/>
              </a:spcBef>
              <a:spcAft>
                <a:spcPct val="0"/>
              </a:spcAft>
              <a:defRPr/>
            </a:pPr>
            <a:r>
              <a:rPr altLang="en-US" b="1" lang="zh-CN" smtClean="0">
                <a:solidFill>
                  <a:schemeClr val="bg1"/>
                </a:solidFill>
                <a:latin charset="-122" panose="020b0503020204020204" pitchFamily="34" typeface="微软雅黑"/>
              </a:rPr>
              <a:t>添加标题</a:t>
            </a:r>
          </a:p>
          <a:p>
            <a:pPr eaLnBrk="1" fontAlgn="auto" hangingPunct="1">
              <a:spcBef>
                <a:spcPct val="0"/>
              </a:spcBef>
              <a:spcAft>
                <a:spcPct val="0"/>
              </a:spcAft>
              <a:defRPr/>
            </a:pPr>
            <a:r>
              <a:rPr altLang="en-US" b="1" lang="zh-CN" smtClean="0">
                <a:solidFill>
                  <a:schemeClr val="bg1"/>
                </a:solidFill>
                <a:latin charset="-122" panose="020b0503020204020204" pitchFamily="34" typeface="微软雅黑"/>
              </a:rPr>
              <a:t>请在此处输入文本</a:t>
            </a:r>
          </a:p>
        </p:txBody>
      </p:sp>
      <p:sp>
        <p:nvSpPr>
          <p:cNvPr id="7" name="文本框 26"/>
          <p:cNvSpPr txBox="1">
            <a:spLocks noChangeArrowheads="1"/>
          </p:cNvSpPr>
          <p:nvPr/>
        </p:nvSpPr>
        <p:spPr bwMode="auto">
          <a:xfrm>
            <a:off x="5153381" y="562941"/>
            <a:ext cx="2051177" cy="5097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lIns="90000" rIns="90000"/>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spcBef>
                <a:spcPct val="0"/>
              </a:spcBef>
              <a:buFontTx/>
              <a:buNone/>
            </a:pPr>
            <a:r>
              <a:rPr altLang="en-US" b="1" lang="zh-CN" smtClean="0" sz="1800">
                <a:solidFill>
                  <a:schemeClr val="bg1"/>
                </a:solidFill>
                <a:latin charset="-122" panose="020b0503020204020204" pitchFamily="34" typeface="微软雅黑"/>
              </a:rPr>
              <a:t>添加标题</a:t>
            </a:r>
          </a:p>
          <a:p>
            <a:pPr eaLnBrk="1" hangingPunct="1">
              <a:spcBef>
                <a:spcPct val="0"/>
              </a:spcBef>
              <a:buFontTx/>
              <a:buNone/>
            </a:pPr>
            <a:r>
              <a:rPr altLang="en-US" b="1" lang="zh-CN" smtClean="0" sz="1800">
                <a:solidFill>
                  <a:schemeClr val="bg1"/>
                </a:solidFill>
                <a:latin charset="-122" panose="020b0503020204020204" pitchFamily="34" typeface="微软雅黑"/>
              </a:rPr>
              <a:t>请在此处输入文本</a:t>
            </a:r>
          </a:p>
        </p:txBody>
      </p:sp>
      <p:sp>
        <p:nvSpPr>
          <p:cNvPr id="10" name="文本框 27"/>
          <p:cNvSpPr txBox="1">
            <a:spLocks noChangeArrowheads="1"/>
          </p:cNvSpPr>
          <p:nvPr/>
        </p:nvSpPr>
        <p:spPr bwMode="auto">
          <a:xfrm>
            <a:off x="5183713" y="5865374"/>
            <a:ext cx="2020845" cy="4424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lIns="90000" rIns="90000"/>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spcBef>
                <a:spcPct val="0"/>
              </a:spcBef>
              <a:buFontTx/>
              <a:buNone/>
            </a:pPr>
            <a:r>
              <a:rPr altLang="en-US" b="1" lang="zh-CN" smtClean="0" sz="1800">
                <a:solidFill>
                  <a:schemeClr val="bg1"/>
                </a:solidFill>
                <a:latin charset="-122" panose="020b0503020204020204" pitchFamily="34" typeface="微软雅黑"/>
              </a:rPr>
              <a:t>添加标题</a:t>
            </a:r>
          </a:p>
          <a:p>
            <a:pPr eaLnBrk="1" hangingPunct="1">
              <a:spcBef>
                <a:spcPct val="0"/>
              </a:spcBef>
              <a:buFontTx/>
              <a:buNone/>
            </a:pPr>
            <a:r>
              <a:rPr altLang="en-US" b="1" lang="zh-CN" smtClean="0" sz="1800">
                <a:solidFill>
                  <a:schemeClr val="bg1"/>
                </a:solidFill>
                <a:latin charset="-122" panose="020b0503020204020204" pitchFamily="34" typeface="微软雅黑"/>
              </a:rPr>
              <a:t>请在此处输入文本</a:t>
            </a:r>
          </a:p>
        </p:txBody>
      </p:sp>
      <p:sp>
        <p:nvSpPr>
          <p:cNvPr id="13" name="文本框 28"/>
          <p:cNvSpPr txBox="1">
            <a:spLocks noChangeArrowheads="1"/>
          </p:cNvSpPr>
          <p:nvPr/>
        </p:nvSpPr>
        <p:spPr bwMode="auto">
          <a:xfrm>
            <a:off x="10141981" y="3239113"/>
            <a:ext cx="2050019" cy="526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lIns="90000" rIns="90000"/>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spcBef>
                <a:spcPct val="0"/>
              </a:spcBef>
              <a:buFontTx/>
              <a:buNone/>
            </a:pPr>
            <a:r>
              <a:rPr altLang="en-US" b="1" lang="zh-CN" smtClean="0" sz="1800">
                <a:solidFill>
                  <a:schemeClr val="bg1"/>
                </a:solidFill>
                <a:latin charset="-122" panose="020b0503020204020204" pitchFamily="34" typeface="微软雅黑"/>
              </a:rPr>
              <a:t>添加标题</a:t>
            </a:r>
          </a:p>
          <a:p>
            <a:pPr eaLnBrk="1" hangingPunct="1">
              <a:spcBef>
                <a:spcPct val="0"/>
              </a:spcBef>
              <a:buFontTx/>
              <a:buNone/>
            </a:pPr>
            <a:r>
              <a:rPr altLang="en-US" b="1" lang="zh-CN" smtClean="0" sz="1800">
                <a:solidFill>
                  <a:schemeClr val="bg1"/>
                </a:solidFill>
                <a:latin charset="-122" panose="020b0503020204020204" pitchFamily="34" typeface="微软雅黑"/>
              </a:rPr>
              <a:t>请在此处输入文本</a:t>
            </a:r>
          </a:p>
        </p:txBody>
      </p:sp>
      <p:grpSp>
        <p:nvGrpSpPr>
          <p:cNvPr id="14" name="组合 13"/>
          <p:cNvGrpSpPr/>
          <p:nvPr/>
        </p:nvGrpSpPr>
        <p:grpSpPr>
          <a:xfrm>
            <a:off x="2166535" y="2929260"/>
            <a:ext cx="3811555" cy="1078590"/>
            <a:chOff x="3822280" y="3189739"/>
            <a:chExt cx="2992696" cy="846870"/>
          </a:xfrm>
        </p:grpSpPr>
        <p:sp>
          <p:nvSpPr>
            <p:cNvPr id="11" name="圆角矩形 10"/>
            <p:cNvSpPr/>
            <p:nvPr/>
          </p:nvSpPr>
          <p:spPr>
            <a:xfrm flipH="1">
              <a:off x="3824126" y="3189739"/>
              <a:ext cx="2990850" cy="846870"/>
            </a:xfrm>
            <a:prstGeom prst="roundRect">
              <a:avLst>
                <a:gd fmla="val 50000" name="adj"/>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2" name="椭圆 11"/>
            <p:cNvSpPr/>
            <p:nvPr/>
          </p:nvSpPr>
          <p:spPr>
            <a:xfrm flipH="1">
              <a:off x="3822280" y="3227041"/>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eaLnBrk="1" fontAlgn="auto" hangingPunct="1">
                <a:spcBef>
                  <a:spcPct val="0"/>
                </a:spcBef>
                <a:spcAft>
                  <a:spcPct val="0"/>
                </a:spcAft>
                <a:defRPr/>
              </a:pPr>
              <a:r>
                <a:rPr altLang="zh-CN" lang="en-US" smtClean="0" sz="3600">
                  <a:solidFill>
                    <a:srgbClr val="ECC345"/>
                  </a:solidFill>
                  <a:latin charset="0" panose="020b0806030902050204" pitchFamily="34" typeface="Impact"/>
                </a:rPr>
                <a:t>02</a:t>
              </a:r>
            </a:p>
          </p:txBody>
        </p:sp>
      </p:grpSp>
      <p:grpSp>
        <p:nvGrpSpPr>
          <p:cNvPr id="15" name="组合 14"/>
          <p:cNvGrpSpPr/>
          <p:nvPr/>
        </p:nvGrpSpPr>
        <p:grpSpPr>
          <a:xfrm>
            <a:off x="4073486" y="4451822"/>
            <a:ext cx="3809205" cy="1078590"/>
            <a:chOff x="3824125" y="3189739"/>
            <a:chExt cx="2990851" cy="846870"/>
          </a:xfrm>
        </p:grpSpPr>
        <p:sp>
          <p:nvSpPr>
            <p:cNvPr id="16" name="圆角矩形 15"/>
            <p:cNvSpPr/>
            <p:nvPr/>
          </p:nvSpPr>
          <p:spPr>
            <a:xfrm flipH="1">
              <a:off x="3824126" y="3189739"/>
              <a:ext cx="2990850" cy="846870"/>
            </a:xfrm>
            <a:prstGeom prst="roundRect">
              <a:avLst>
                <a:gd fmla="val 50000" name="adj"/>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7" name="椭圆 16"/>
            <p:cNvSpPr/>
            <p:nvPr/>
          </p:nvSpPr>
          <p:spPr>
            <a:xfrm flipH="1">
              <a:off x="3824125" y="3237492"/>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eaLnBrk="1" fontAlgn="auto" hangingPunct="1">
                <a:spcBef>
                  <a:spcPct val="0"/>
                </a:spcBef>
                <a:spcAft>
                  <a:spcPct val="0"/>
                </a:spcAft>
                <a:defRPr/>
              </a:pPr>
              <a:r>
                <a:rPr altLang="zh-CN" lang="en-US" sz="3600">
                  <a:solidFill>
                    <a:srgbClr val="E96151"/>
                  </a:solidFill>
                  <a:latin charset="0" panose="020b0806030902050204" pitchFamily="34" typeface="Impact"/>
                </a:rPr>
                <a:t>04</a:t>
              </a:r>
            </a:p>
          </p:txBody>
        </p:sp>
      </p:grpSp>
      <p:grpSp>
        <p:nvGrpSpPr>
          <p:cNvPr id="18" name="组合 17"/>
          <p:cNvGrpSpPr/>
          <p:nvPr/>
        </p:nvGrpSpPr>
        <p:grpSpPr>
          <a:xfrm>
            <a:off x="4103818" y="1327589"/>
            <a:ext cx="3809204" cy="1078590"/>
            <a:chOff x="3824126" y="3189739"/>
            <a:chExt cx="2990850" cy="846870"/>
          </a:xfrm>
        </p:grpSpPr>
        <p:sp>
          <p:nvSpPr>
            <p:cNvPr id="19" name="圆角矩形 18"/>
            <p:cNvSpPr/>
            <p:nvPr/>
          </p:nvSpPr>
          <p:spPr>
            <a:xfrm flipH="1">
              <a:off x="3824126" y="3189739"/>
              <a:ext cx="2990850" cy="846870"/>
            </a:xfrm>
            <a:prstGeom prst="roundRect">
              <a:avLst>
                <a:gd fmla="val 50000" name="adj"/>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20" name="椭圆 19"/>
            <p:cNvSpPr/>
            <p:nvPr/>
          </p:nvSpPr>
          <p:spPr>
            <a:xfrm flipH="1">
              <a:off x="6037155" y="3223569"/>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eaLnBrk="1" fontAlgn="auto" hangingPunct="1">
                <a:spcBef>
                  <a:spcPct val="0"/>
                </a:spcBef>
                <a:spcAft>
                  <a:spcPct val="0"/>
                </a:spcAft>
                <a:defRPr/>
              </a:pPr>
              <a:r>
                <a:rPr altLang="zh-CN" lang="en-US" smtClean="0" sz="3600">
                  <a:solidFill>
                    <a:srgbClr val="E96151"/>
                  </a:solidFill>
                  <a:latin charset="0" panose="020b0806030902050204" pitchFamily="34" typeface="Impact"/>
                </a:rPr>
                <a:t>01</a:t>
              </a:r>
            </a:p>
          </p:txBody>
        </p:sp>
      </p:grpSp>
      <p:grpSp>
        <p:nvGrpSpPr>
          <p:cNvPr id="21" name="组合 20"/>
          <p:cNvGrpSpPr/>
          <p:nvPr/>
        </p:nvGrpSpPr>
        <p:grpSpPr>
          <a:xfrm>
            <a:off x="6213912" y="2888825"/>
            <a:ext cx="3809797" cy="1078591"/>
            <a:chOff x="3824126" y="3189739"/>
            <a:chExt cx="2991315" cy="846870"/>
          </a:xfrm>
        </p:grpSpPr>
        <p:sp>
          <p:nvSpPr>
            <p:cNvPr id="22" name="圆角矩形 21"/>
            <p:cNvSpPr/>
            <p:nvPr/>
          </p:nvSpPr>
          <p:spPr>
            <a:xfrm flipH="1">
              <a:off x="3824126" y="3189739"/>
              <a:ext cx="2990850" cy="846870"/>
            </a:xfrm>
            <a:prstGeom prst="roundRect">
              <a:avLst>
                <a:gd fmla="val 50000" name="adj"/>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23" name="椭圆 22"/>
            <p:cNvSpPr/>
            <p:nvPr/>
          </p:nvSpPr>
          <p:spPr>
            <a:xfrm flipH="1">
              <a:off x="6037620" y="3224263"/>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eaLnBrk="1" fontAlgn="auto" hangingPunct="1">
                <a:spcBef>
                  <a:spcPct val="0"/>
                </a:spcBef>
                <a:spcAft>
                  <a:spcPct val="0"/>
                </a:spcAft>
                <a:defRPr/>
              </a:pPr>
              <a:r>
                <a:rPr altLang="zh-CN" lang="en-US" smtClean="0" sz="3600">
                  <a:solidFill>
                    <a:srgbClr val="77B9B0"/>
                  </a:solidFill>
                  <a:latin charset="0" panose="020b0806030902050204" pitchFamily="34" typeface="Impact"/>
                </a:rPr>
                <a:t>03</a:t>
              </a:r>
            </a:p>
          </p:txBody>
        </p:sp>
      </p:grpSp>
      <p:sp>
        <p:nvSpPr>
          <p:cNvPr id="25" name="矩形 24"/>
          <p:cNvSpPr/>
          <p:nvPr/>
        </p:nvSpPr>
        <p:spPr>
          <a:xfrm>
            <a:off x="5064134" y="1440559"/>
            <a:ext cx="1427480" cy="731520"/>
          </a:xfrm>
          <a:prstGeom prst="rect">
            <a:avLst/>
          </a:prstGeom>
        </p:spPr>
        <p:txBody>
          <a:bodyPr wrap="non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p:txBody>
      </p:sp>
      <p:sp>
        <p:nvSpPr>
          <p:cNvPr id="26" name="矩形 25"/>
          <p:cNvSpPr/>
          <p:nvPr/>
        </p:nvSpPr>
        <p:spPr>
          <a:xfrm>
            <a:off x="3357452" y="3103444"/>
            <a:ext cx="1427480" cy="731520"/>
          </a:xfrm>
          <a:prstGeom prst="rect">
            <a:avLst/>
          </a:prstGeom>
        </p:spPr>
        <p:txBody>
          <a:bodyPr wrap="non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p:txBody>
      </p:sp>
      <p:sp>
        <p:nvSpPr>
          <p:cNvPr id="27" name="矩形 26"/>
          <p:cNvSpPr/>
          <p:nvPr/>
        </p:nvSpPr>
        <p:spPr>
          <a:xfrm>
            <a:off x="7188474" y="2999758"/>
            <a:ext cx="1427480" cy="731520"/>
          </a:xfrm>
          <a:prstGeom prst="rect">
            <a:avLst/>
          </a:prstGeom>
        </p:spPr>
        <p:txBody>
          <a:bodyPr wrap="non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p:txBody>
      </p:sp>
      <p:sp>
        <p:nvSpPr>
          <p:cNvPr id="28" name="矩形 27"/>
          <p:cNvSpPr/>
          <p:nvPr/>
        </p:nvSpPr>
        <p:spPr>
          <a:xfrm>
            <a:off x="5301417" y="4592466"/>
            <a:ext cx="1427480" cy="731520"/>
          </a:xfrm>
          <a:prstGeom prst="rect">
            <a:avLst/>
          </a:prstGeom>
        </p:spPr>
        <p:txBody>
          <a:bodyPr wrap="non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a:t>
            </a:r>
          </a:p>
        </p:txBody>
      </p:sp>
    </p:spTree>
    <p:extLst>
      <p:ext uri="{BB962C8B-B14F-4D97-AF65-F5344CB8AC3E}">
        <p14:creationId val="3843202833"/>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7" name="图表 16"/>
          <p:cNvGraphicFramePr/>
          <p:nvPr>
            <p:extLst>
              <p:ext uri="{D42A27DB-BD31-4B8C-83A1-F6EECF244321}">
                <p14:modId val="2177212348"/>
              </p:ext>
            </p:extLst>
          </p:nvPr>
        </p:nvGraphicFramePr>
        <p:xfrm>
          <a:off x="1071106" y="1153620"/>
          <a:ext cx="2880963" cy="3030539"/>
        </p:xfrm>
        <a:graphic>
          <a:graphicData uri="http://schemas.openxmlformats.org/drawingml/2006/chart">
            <c:chart xmlns:c="http://schemas.openxmlformats.org/drawingml/2006/chart" r:id="rId2"/>
          </a:graphicData>
        </a:graphic>
      </p:graphicFrame>
      <p:graphicFrame>
        <p:nvGraphicFramePr>
          <p:cNvPr id="18" name="图表 17"/>
          <p:cNvGraphicFramePr/>
          <p:nvPr>
            <p:extLst>
              <p:ext uri="{D42A27DB-BD31-4B8C-83A1-F6EECF244321}">
                <p14:modId val="942890270"/>
              </p:ext>
            </p:extLst>
          </p:nvPr>
        </p:nvGraphicFramePr>
        <p:xfrm>
          <a:off x="4750662" y="1098084"/>
          <a:ext cx="2880963" cy="3030539"/>
        </p:xfrm>
        <a:graphic>
          <a:graphicData uri="http://schemas.openxmlformats.org/drawingml/2006/chart">
            <c:chart xmlns:c="http://schemas.openxmlformats.org/drawingml/2006/chart" r:id="rId3"/>
          </a:graphicData>
        </a:graphic>
      </p:graphicFrame>
      <p:graphicFrame>
        <p:nvGraphicFramePr>
          <p:cNvPr id="19" name="图表 18"/>
          <p:cNvGraphicFramePr/>
          <p:nvPr>
            <p:extLst>
              <p:ext uri="{D42A27DB-BD31-4B8C-83A1-F6EECF244321}">
                <p14:modId val="514201822"/>
              </p:ext>
            </p:extLst>
          </p:nvPr>
        </p:nvGraphicFramePr>
        <p:xfrm>
          <a:off x="8430218" y="1042549"/>
          <a:ext cx="2880963" cy="3030539"/>
        </p:xfrm>
        <a:graphic>
          <a:graphicData uri="http://schemas.openxmlformats.org/drawingml/2006/chart">
            <c:chart xmlns:c="http://schemas.openxmlformats.org/drawingml/2006/chart" r:id="rId4"/>
          </a:graphicData>
        </a:graphic>
      </p:graphicFrame>
      <p:sp>
        <p:nvSpPr>
          <p:cNvPr id="20" name="TextBox 15"/>
          <p:cNvSpPr txBox="1"/>
          <p:nvPr/>
        </p:nvSpPr>
        <p:spPr>
          <a:xfrm>
            <a:off x="2117084" y="5119302"/>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456735"/>
            <a:ext cx="4653280" cy="579120"/>
          </a:xfrm>
          <a:prstGeom prst="rect">
            <a:avLst/>
          </a:prstGeom>
          <a:solidFill>
            <a:srgbClr val="77B9B0"/>
          </a:solidFill>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1087601087"/>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矩形 42"/>
          <p:cNvSpPr/>
          <p:nvPr/>
        </p:nvSpPr>
        <p:spPr>
          <a:xfrm>
            <a:off x="593156" y="4657907"/>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44" name="TextBox 4"/>
          <p:cNvSpPr txBox="1">
            <a:spLocks noChangeArrowheads="1"/>
          </p:cNvSpPr>
          <p:nvPr/>
        </p:nvSpPr>
        <p:spPr bwMode="auto">
          <a:xfrm>
            <a:off x="593156" y="1443149"/>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chemeClr val="bg1"/>
                </a:solidFill>
                <a:latin charset="0" panose="020b0503020102020204" pitchFamily="34" typeface="Franklin Gothic Book"/>
                <a:ea charset="-122" panose="020b0503020204020204" pitchFamily="34" typeface="微软雅黑"/>
              </a:rPr>
              <a:t>点击添加标题</a:t>
            </a:r>
          </a:p>
        </p:txBody>
      </p:sp>
      <p:grpSp>
        <p:nvGrpSpPr>
          <p:cNvPr id="8" name="组合 7"/>
          <p:cNvGrpSpPr/>
          <p:nvPr/>
        </p:nvGrpSpPr>
        <p:grpSpPr>
          <a:xfrm>
            <a:off x="5780867" y="2095994"/>
            <a:ext cx="5594888" cy="542441"/>
            <a:chOff x="6059837" y="2018502"/>
            <a:chExt cx="5594888" cy="542441"/>
          </a:xfrm>
          <a:solidFill>
            <a:schemeClr val="bg1">
              <a:lumMod val="65000"/>
            </a:schemeClr>
          </a:solidFill>
        </p:grpSpPr>
        <p:sp>
          <p:nvSpPr>
            <p:cNvPr id="4" name="矩形 3"/>
            <p:cNvSpPr/>
            <p:nvPr/>
          </p:nvSpPr>
          <p:spPr>
            <a:xfrm>
              <a:off x="6059837" y="2018502"/>
              <a:ext cx="5594888" cy="542441"/>
            </a:xfrm>
            <a:prstGeom prst="rect">
              <a:avLst/>
            </a:prstGeom>
            <a:solidFill>
              <a:srgbClr val="77B9B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6059837" y="2018502"/>
              <a:ext cx="3006671" cy="542441"/>
            </a:xfrm>
            <a:prstGeom prst="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 name="组合 6"/>
          <p:cNvGrpSpPr/>
          <p:nvPr/>
        </p:nvGrpSpPr>
        <p:grpSpPr>
          <a:xfrm>
            <a:off x="5780867" y="3367339"/>
            <a:ext cx="5594888" cy="542442"/>
            <a:chOff x="6059837" y="3028237"/>
            <a:chExt cx="5594888" cy="542442"/>
          </a:xfrm>
        </p:grpSpPr>
        <p:sp>
          <p:nvSpPr>
            <p:cNvPr id="41" name="矩形 40"/>
            <p:cNvSpPr/>
            <p:nvPr/>
          </p:nvSpPr>
          <p:spPr>
            <a:xfrm>
              <a:off x="6059837" y="3028238"/>
              <a:ext cx="5594888" cy="542441"/>
            </a:xfrm>
            <a:prstGeom prst="rect">
              <a:avLst/>
            </a:prstGeom>
            <a:solidFill>
              <a:srgbClr val="ECC34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p:cNvSpPr/>
            <p:nvPr/>
          </p:nvSpPr>
          <p:spPr>
            <a:xfrm>
              <a:off x="6059837" y="3028237"/>
              <a:ext cx="3967567" cy="542441"/>
            </a:xfrm>
            <a:prstGeom prst="rect">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 name="组合 5"/>
          <p:cNvGrpSpPr/>
          <p:nvPr/>
        </p:nvGrpSpPr>
        <p:grpSpPr>
          <a:xfrm>
            <a:off x="5780867" y="4638685"/>
            <a:ext cx="5594888" cy="542442"/>
            <a:chOff x="6059837" y="4037973"/>
            <a:chExt cx="5594888" cy="542442"/>
          </a:xfrm>
        </p:grpSpPr>
        <p:sp>
          <p:nvSpPr>
            <p:cNvPr id="35" name="矩形 34"/>
            <p:cNvSpPr/>
            <p:nvPr/>
          </p:nvSpPr>
          <p:spPr>
            <a:xfrm>
              <a:off x="6059837" y="4037974"/>
              <a:ext cx="5594888" cy="542441"/>
            </a:xfrm>
            <a:prstGeom prst="rect">
              <a:avLst/>
            </a:prstGeom>
            <a:solidFill>
              <a:srgbClr val="E9615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46" name="矩形 45"/>
            <p:cNvSpPr/>
            <p:nvPr/>
          </p:nvSpPr>
          <p:spPr>
            <a:xfrm>
              <a:off x="6059837" y="4037973"/>
              <a:ext cx="1952787" cy="542441"/>
            </a:xfrm>
            <a:prstGeom prst="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48" name="TextBox 4"/>
          <p:cNvSpPr txBox="1">
            <a:spLocks noChangeArrowheads="1"/>
          </p:cNvSpPr>
          <p:nvPr/>
        </p:nvSpPr>
        <p:spPr bwMode="auto">
          <a:xfrm>
            <a:off x="5614279" y="1588162"/>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77B9B0"/>
                </a:solidFill>
                <a:latin charset="0" panose="020b0503020102020204" pitchFamily="34" typeface="Franklin Gothic Book"/>
                <a:ea charset="-122" panose="020b0503020204020204" pitchFamily="34" typeface="微软雅黑"/>
              </a:rPr>
              <a:t>点击添加标题</a:t>
            </a:r>
          </a:p>
        </p:txBody>
      </p:sp>
      <p:sp>
        <p:nvSpPr>
          <p:cNvPr id="49" name="TextBox 4"/>
          <p:cNvSpPr txBox="1">
            <a:spLocks noChangeArrowheads="1"/>
          </p:cNvSpPr>
          <p:nvPr/>
        </p:nvSpPr>
        <p:spPr bwMode="auto">
          <a:xfrm>
            <a:off x="5639473" y="2841959"/>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CC345"/>
                </a:solidFill>
                <a:latin charset="0" panose="020b0503020102020204" pitchFamily="34" typeface="Franklin Gothic Book"/>
                <a:ea charset="-122" panose="020b0503020204020204" pitchFamily="34" typeface="微软雅黑"/>
              </a:rPr>
              <a:t>点击添加标题</a:t>
            </a:r>
          </a:p>
        </p:txBody>
      </p:sp>
      <p:sp>
        <p:nvSpPr>
          <p:cNvPr id="50" name="TextBox 4"/>
          <p:cNvSpPr txBox="1">
            <a:spLocks noChangeArrowheads="1"/>
          </p:cNvSpPr>
          <p:nvPr/>
        </p:nvSpPr>
        <p:spPr bwMode="auto">
          <a:xfrm>
            <a:off x="5654969" y="4131094"/>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96151"/>
                </a:solidFill>
                <a:latin charset="0" panose="020b0503020102020204" pitchFamily="34" typeface="Franklin Gothic Book"/>
                <a:ea charset="-122" panose="020b0503020204020204" pitchFamily="34" typeface="微软雅黑"/>
              </a:rPr>
              <a:t>点击添加标题</a:t>
            </a:r>
          </a:p>
        </p:txBody>
      </p:sp>
      <p:sp>
        <p:nvSpPr>
          <p:cNvPr id="51" name="TextBox 4"/>
          <p:cNvSpPr txBox="1">
            <a:spLocks noChangeArrowheads="1"/>
          </p:cNvSpPr>
          <p:nvPr/>
        </p:nvSpPr>
        <p:spPr bwMode="auto">
          <a:xfrm>
            <a:off x="10529480" y="1384605"/>
            <a:ext cx="84627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zh-CN" b="1" lang="en-US" smtClean="0" sz="2800">
                <a:solidFill>
                  <a:srgbClr val="77B9B0"/>
                </a:solidFill>
                <a:latin charset="0" panose="020b0503020102020204" pitchFamily="34" typeface="Franklin Gothic Book"/>
                <a:ea charset="-122" panose="020b0503020204020204" pitchFamily="34" typeface="微软雅黑"/>
              </a:rPr>
              <a:t>47%</a:t>
            </a:r>
          </a:p>
        </p:txBody>
      </p:sp>
      <p:sp>
        <p:nvSpPr>
          <p:cNvPr id="52" name="TextBox 4"/>
          <p:cNvSpPr txBox="1">
            <a:spLocks noChangeArrowheads="1"/>
          </p:cNvSpPr>
          <p:nvPr/>
        </p:nvSpPr>
        <p:spPr bwMode="auto">
          <a:xfrm>
            <a:off x="10588408" y="2684590"/>
            <a:ext cx="84627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zh-CN" b="1" lang="en-US" smtClean="0" sz="2800">
                <a:solidFill>
                  <a:srgbClr val="ECC345"/>
                </a:solidFill>
                <a:latin charset="0" panose="020b0503020102020204" pitchFamily="34" typeface="Franklin Gothic Book"/>
                <a:ea charset="-122" panose="020b0503020204020204" pitchFamily="34" typeface="微软雅黑"/>
              </a:rPr>
              <a:t>87%</a:t>
            </a:r>
          </a:p>
        </p:txBody>
      </p:sp>
      <p:sp>
        <p:nvSpPr>
          <p:cNvPr id="53" name="TextBox 4"/>
          <p:cNvSpPr txBox="1">
            <a:spLocks noChangeArrowheads="1"/>
          </p:cNvSpPr>
          <p:nvPr/>
        </p:nvSpPr>
        <p:spPr bwMode="auto">
          <a:xfrm>
            <a:off x="10529480" y="3919243"/>
            <a:ext cx="91324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zh-CN" b="1" lang="en-US" smtClean="0" sz="2800">
                <a:solidFill>
                  <a:srgbClr val="E96151"/>
                </a:solidFill>
                <a:latin charset="0" panose="020b0503020102020204" pitchFamily="34" typeface="Franklin Gothic Book"/>
                <a:ea charset="-122" panose="020b0503020204020204" pitchFamily="34" typeface="微软雅黑"/>
              </a:rPr>
              <a:t>23%</a:t>
            </a:r>
          </a:p>
        </p:txBody>
      </p:sp>
      <p:pic>
        <p:nvPicPr>
          <p:cNvPr id="54" name="图片 53"/>
          <p:cNvPicPr>
            <a:picLocks noChangeAspect="1"/>
          </p:cNvPicPr>
          <p:nvPr/>
        </p:nvPicPr>
        <p:blipFill>
          <a:blip r:embed="rId2">
            <a:extLst>
              <a:ext uri="{28A0092B-C50C-407E-A947-70E740481C1C}">
                <a14:useLocalDpi val="0"/>
              </a:ext>
            </a:extLst>
          </a:blip>
          <a:srcRect b="4871" r="796"/>
          <a:stretch>
            <a:fillRect/>
          </a:stretch>
        </p:blipFill>
        <p:spPr>
          <a:xfrm>
            <a:off x="636538" y="2089516"/>
            <a:ext cx="3855326" cy="2429855"/>
          </a:xfrm>
          <a:prstGeom prst="rect">
            <a:avLst/>
          </a:prstGeom>
        </p:spPr>
      </p:pic>
    </p:spTree>
    <p:extLst>
      <p:ext uri="{BB962C8B-B14F-4D97-AF65-F5344CB8AC3E}">
        <p14:creationId val="353350790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KSO_Shape"/>
          <p:cNvSpPr/>
          <p:nvPr/>
        </p:nvSpPr>
        <p:spPr>
          <a:xfrm>
            <a:off x="4910326" y="1286216"/>
            <a:ext cx="2371348" cy="4285569"/>
          </a:xfrm>
          <a:custGeom>
            <a:gdLst>
              <a:gd fmla="*/ 1404156 w 2808312" name="connsiteX0"/>
              <a:gd fmla="*/ 4748597 h 5078692" name="connsiteY0"/>
              <a:gd fmla="*/ 1260140 w 2808312" name="connsiteX1"/>
              <a:gd fmla="*/ 4892613 h 5078692" name="connsiteY1"/>
              <a:gd fmla="*/ 1404156 w 2808312" name="connsiteX2"/>
              <a:gd fmla="*/ 5036629 h 5078692" name="connsiteY2"/>
              <a:gd fmla="*/ 1548172 w 2808312" name="connsiteX3"/>
              <a:gd fmla="*/ 4892613 h 5078692" name="connsiteY3"/>
              <a:gd fmla="*/ 1404156 w 2808312" name="connsiteX4"/>
              <a:gd fmla="*/ 4748597 h 5078692" name="connsiteY4"/>
              <a:gd fmla="*/ 54156 w 2808312" name="connsiteX5"/>
              <a:gd fmla="*/ 372159 h 5078692" name="connsiteY5"/>
              <a:gd fmla="*/ 54156 w 2808312" name="connsiteX6"/>
              <a:gd fmla="*/ 4706534 h 5078692" name="connsiteY6"/>
              <a:gd fmla="*/ 2754156 w 2808312" name="connsiteX7"/>
              <a:gd fmla="*/ 4706534 h 5078692" name="connsiteY7"/>
              <a:gd fmla="*/ 2754156 w 2808312" name="connsiteX8"/>
              <a:gd fmla="*/ 372159 h 5078692" name="connsiteY8"/>
              <a:gd fmla="*/ 1158156 w 2808312" name="connsiteX9"/>
              <a:gd fmla="*/ 168079 h 5078692" name="connsiteY9"/>
              <a:gd fmla="*/ 1152156 w 2808312" name="connsiteX10"/>
              <a:gd fmla="*/ 174079 h 5078692" name="connsiteY10"/>
              <a:gd fmla="*/ 1152156 w 2808312" name="connsiteX11"/>
              <a:gd fmla="*/ 198079 h 5078692" name="connsiteY11"/>
              <a:gd fmla="*/ 1158156 w 2808312" name="connsiteX12"/>
              <a:gd fmla="*/ 204079 h 5078692" name="connsiteY12"/>
              <a:gd fmla="*/ 1650156 w 2808312" name="connsiteX13"/>
              <a:gd fmla="*/ 204079 h 5078692" name="connsiteY13"/>
              <a:gd fmla="*/ 1656156 w 2808312" name="connsiteX14"/>
              <a:gd fmla="*/ 198079 h 5078692" name="connsiteY14"/>
              <a:gd fmla="*/ 1656156 w 2808312" name="connsiteX15"/>
              <a:gd fmla="*/ 174079 h 5078692" name="connsiteY15"/>
              <a:gd fmla="*/ 1650156 w 2808312" name="connsiteX16"/>
              <a:gd fmla="*/ 168079 h 5078692" name="connsiteY16"/>
              <a:gd fmla="*/ 319782 w 2808312" name="connsiteX17"/>
              <a:gd fmla="*/ 0 h 5078692" name="connsiteY17"/>
              <a:gd fmla="*/ 2488530 w 2808312" name="connsiteX18"/>
              <a:gd fmla="*/ 0 h 5078692" name="connsiteY18"/>
              <a:gd fmla="*/ 2808312 w 2808312" name="connsiteX19"/>
              <a:gd fmla="*/ 319782 h 5078692" name="connsiteY19"/>
              <a:gd fmla="*/ 2808312 w 2808312" name="connsiteX20"/>
              <a:gd fmla="*/ 4758910 h 5078692" name="connsiteY20"/>
              <a:gd fmla="*/ 2488530 w 2808312" name="connsiteX21"/>
              <a:gd fmla="*/ 5078692 h 5078692" name="connsiteY21"/>
              <a:gd fmla="*/ 319782 w 2808312" name="connsiteX22"/>
              <a:gd fmla="*/ 5078692 h 5078692" name="connsiteY22"/>
              <a:gd fmla="*/ 0 w 2808312" name="connsiteX23"/>
              <a:gd fmla="*/ 4758910 h 5078692" name="connsiteY23"/>
              <a:gd fmla="*/ 0 w 2808312" name="connsiteX24"/>
              <a:gd fmla="*/ 319782 h 5078692" name="connsiteY24"/>
              <a:gd fmla="*/ 319782 w 2808312" name="connsiteX25"/>
              <a:gd fmla="*/ 0 h 507869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5078692" w="280831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chemeClr val="tx1"/>
              </a:solidFill>
            </a:endParaRPr>
          </a:p>
        </p:txBody>
      </p:sp>
      <p:sp>
        <p:nvSpPr>
          <p:cNvPr id="50" name="TextBox 15"/>
          <p:cNvSpPr txBox="1"/>
          <p:nvPr/>
        </p:nvSpPr>
        <p:spPr>
          <a:xfrm>
            <a:off x="5153917" y="1859339"/>
            <a:ext cx="1884165" cy="3108959"/>
          </a:xfrm>
          <a:prstGeom prst="rect">
            <a:avLst/>
          </a:prstGeom>
          <a:noFill/>
        </p:spPr>
        <p:txBody>
          <a:bodyPr rtlCol="0" wrap="square">
            <a:spAutoFit/>
          </a:bodyPr>
          <a:lstStyle/>
          <a:p>
            <a:pP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1" name="燕尾形 50"/>
          <p:cNvSpPr/>
          <p:nvPr/>
        </p:nvSpPr>
        <p:spPr>
          <a:xfrm flipH="1">
            <a:off x="1426464" y="1617023"/>
            <a:ext cx="2950464" cy="484632"/>
          </a:xfrm>
          <a:prstGeom prst="chevron">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2" name="矩形 51"/>
          <p:cNvSpPr/>
          <p:nvPr/>
        </p:nvSpPr>
        <p:spPr>
          <a:xfrm>
            <a:off x="1886033" y="1690062"/>
            <a:ext cx="20116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输入简单的文字概述</a:t>
            </a:r>
          </a:p>
        </p:txBody>
      </p:sp>
      <p:sp>
        <p:nvSpPr>
          <p:cNvPr id="53" name="矩形 52"/>
          <p:cNvSpPr/>
          <p:nvPr/>
        </p:nvSpPr>
        <p:spPr>
          <a:xfrm>
            <a:off x="8274640" y="1690062"/>
            <a:ext cx="20116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输入简单的文字概述</a:t>
            </a:r>
          </a:p>
        </p:txBody>
      </p:sp>
      <p:sp>
        <p:nvSpPr>
          <p:cNvPr id="54" name="TextBox 15"/>
          <p:cNvSpPr txBox="1"/>
          <p:nvPr/>
        </p:nvSpPr>
        <p:spPr>
          <a:xfrm>
            <a:off x="1849456" y="3176085"/>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55" name="TextBox 15"/>
          <p:cNvSpPr txBox="1"/>
          <p:nvPr/>
        </p:nvSpPr>
        <p:spPr>
          <a:xfrm>
            <a:off x="8238063" y="3176085"/>
            <a:ext cx="1897213"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56" name="TextBox 4"/>
          <p:cNvSpPr txBox="1">
            <a:spLocks noChangeArrowheads="1"/>
          </p:cNvSpPr>
          <p:nvPr/>
        </p:nvSpPr>
        <p:spPr bwMode="auto">
          <a:xfrm>
            <a:off x="1937484" y="2383169"/>
            <a:ext cx="1716417" cy="502920"/>
          </a:xfrm>
          <a:prstGeom prst="rect">
            <a:avLst/>
          </a:prstGeom>
          <a:solidFill>
            <a:srgbClr val="ECC345"/>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chemeClr val="bg1"/>
                </a:solidFill>
                <a:latin charset="0" panose="020b0503020102020204" pitchFamily="34" typeface="Franklin Gothic Book"/>
                <a:ea charset="-122" panose="020b0503020204020204" pitchFamily="34" typeface="微软雅黑"/>
              </a:rPr>
              <a:t>点击添加标题</a:t>
            </a:r>
          </a:p>
        </p:txBody>
      </p:sp>
      <p:sp>
        <p:nvSpPr>
          <p:cNvPr id="57" name="TextBox 4"/>
          <p:cNvSpPr txBox="1">
            <a:spLocks noChangeArrowheads="1"/>
          </p:cNvSpPr>
          <p:nvPr/>
        </p:nvSpPr>
        <p:spPr bwMode="auto">
          <a:xfrm>
            <a:off x="8326092" y="2383168"/>
            <a:ext cx="1716417" cy="502920"/>
          </a:xfrm>
          <a:prstGeom prst="rect">
            <a:avLst/>
          </a:prstGeom>
          <a:solidFill>
            <a:srgbClr val="ECC345"/>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chemeClr val="bg1"/>
                </a:solidFill>
                <a:latin charset="0" panose="020b0503020102020204" pitchFamily="34" typeface="Franklin Gothic Book"/>
                <a:ea charset="-122" panose="020b0503020204020204" pitchFamily="34" typeface="微软雅黑"/>
              </a:rPr>
              <a:t>点击添加标题</a:t>
            </a:r>
          </a:p>
        </p:txBody>
      </p:sp>
    </p:spTree>
    <p:extLst>
      <p:ext uri="{BB962C8B-B14F-4D97-AF65-F5344CB8AC3E}">
        <p14:creationId val="3280799577"/>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a:off x="3783215" y="3480117"/>
            <a:ext cx="4653280" cy="579120"/>
          </a:xfrm>
          <a:prstGeom prst="rect">
            <a:avLst/>
          </a:prstGeom>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18" name="矩形 17"/>
          <p:cNvSpPr/>
          <p:nvPr/>
        </p:nvSpPr>
        <p:spPr>
          <a:xfrm>
            <a:off x="3797237" y="4574467"/>
            <a:ext cx="4535424" cy="518160"/>
          </a:xfrm>
          <a:prstGeom prst="rect">
            <a:avLst/>
          </a:prstGeom>
        </p:spPr>
        <p:txBody>
          <a:bodyPr wrap="square">
            <a:spAutoFit/>
          </a:bodyPr>
          <a:lstStyle/>
          <a:p>
            <a:r>
              <a:rPr altLang="en-US" lang="zh-CN" smtClean="0" sz="14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9" name="TextBox 4"/>
          <p:cNvSpPr txBox="1">
            <a:spLocks noChangeArrowheads="1"/>
          </p:cNvSpPr>
          <p:nvPr/>
        </p:nvSpPr>
        <p:spPr bwMode="auto">
          <a:xfrm>
            <a:off x="3710063" y="401612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20" name="矩形 19"/>
          <p:cNvSpPr/>
          <p:nvPr/>
        </p:nvSpPr>
        <p:spPr>
          <a:xfrm>
            <a:off x="4997501" y="1303113"/>
            <a:ext cx="2196998" cy="2194560"/>
          </a:xfrm>
          <a:prstGeom prst="rect">
            <a:avLst/>
          </a:prstGeom>
        </p:spPr>
        <p:txBody>
          <a:bodyPr wrap="square">
            <a:spAutoFit/>
          </a:bodyPr>
          <a:lstStyle/>
          <a:p>
            <a:pPr algn="ctr"/>
            <a:r>
              <a:rPr altLang="zh-CN" lang="en-US" smtClean="0" sz="13800">
                <a:solidFill>
                  <a:srgbClr val="384E5E"/>
                </a:solidFill>
                <a:latin charset="0" panose="020b0806030902050204" pitchFamily="34" typeface="Impact"/>
              </a:rPr>
              <a:t>04</a:t>
            </a:r>
          </a:p>
        </p:txBody>
      </p:sp>
    </p:spTree>
    <p:extLst>
      <p:ext uri="{BB962C8B-B14F-4D97-AF65-F5344CB8AC3E}">
        <p14:creationId val="4057192752"/>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矩形 31"/>
          <p:cNvSpPr/>
          <p:nvPr/>
        </p:nvSpPr>
        <p:spPr>
          <a:xfrm>
            <a:off x="1963343" y="2835610"/>
            <a:ext cx="508318" cy="518160"/>
          </a:xfrm>
          <a:prstGeom prst="rect">
            <a:avLst/>
          </a:prstGeom>
        </p:spPr>
        <p:txBody>
          <a:bodyPr wrap="none">
            <a:spAutoFit/>
          </a:bodyPr>
          <a:lstStyle/>
          <a:p>
            <a:r>
              <a:rPr altLang="zh-CN" lang="en-US" smtClean="0" sz="2800">
                <a:solidFill>
                  <a:srgbClr val="E96151"/>
                </a:solidFill>
                <a:latin charset="0" panose="020b0806030902050204" pitchFamily="34" typeface="Impact"/>
              </a:rPr>
              <a:t>01</a:t>
            </a:r>
          </a:p>
        </p:txBody>
      </p:sp>
      <p:sp>
        <p:nvSpPr>
          <p:cNvPr id="33" name="矩形 32"/>
          <p:cNvSpPr/>
          <p:nvPr/>
        </p:nvSpPr>
        <p:spPr>
          <a:xfrm>
            <a:off x="3886286" y="2815178"/>
            <a:ext cx="551180" cy="518160"/>
          </a:xfrm>
          <a:prstGeom prst="rect">
            <a:avLst/>
          </a:prstGeom>
        </p:spPr>
        <p:txBody>
          <a:bodyPr wrap="none">
            <a:spAutoFit/>
          </a:bodyPr>
          <a:lstStyle/>
          <a:p>
            <a:r>
              <a:rPr altLang="zh-CN" lang="en-US" smtClean="0" sz="2800">
                <a:solidFill>
                  <a:srgbClr val="ECC345"/>
                </a:solidFill>
                <a:latin charset="0" panose="020b0806030902050204" pitchFamily="34" typeface="Impact"/>
              </a:rPr>
              <a:t>02</a:t>
            </a:r>
          </a:p>
        </p:txBody>
      </p:sp>
      <p:sp>
        <p:nvSpPr>
          <p:cNvPr id="34" name="矩形 33"/>
          <p:cNvSpPr/>
          <p:nvPr/>
        </p:nvSpPr>
        <p:spPr>
          <a:xfrm>
            <a:off x="5852510" y="2811946"/>
            <a:ext cx="562293" cy="518160"/>
          </a:xfrm>
          <a:prstGeom prst="rect">
            <a:avLst/>
          </a:prstGeom>
        </p:spPr>
        <p:txBody>
          <a:bodyPr wrap="none">
            <a:spAutoFit/>
          </a:bodyPr>
          <a:lstStyle/>
          <a:p>
            <a:r>
              <a:rPr altLang="zh-CN" lang="en-US" smtClean="0" sz="2800">
                <a:solidFill>
                  <a:srgbClr val="77B9B0"/>
                </a:solidFill>
                <a:latin charset="0" panose="020b0806030902050204" pitchFamily="34" typeface="Impact"/>
              </a:rPr>
              <a:t>03</a:t>
            </a:r>
          </a:p>
        </p:txBody>
      </p:sp>
      <p:sp>
        <p:nvSpPr>
          <p:cNvPr id="35" name="矩形 34"/>
          <p:cNvSpPr/>
          <p:nvPr/>
        </p:nvSpPr>
        <p:spPr>
          <a:xfrm>
            <a:off x="7829954" y="2835610"/>
            <a:ext cx="551180" cy="518160"/>
          </a:xfrm>
          <a:prstGeom prst="rect">
            <a:avLst/>
          </a:prstGeom>
        </p:spPr>
        <p:txBody>
          <a:bodyPr wrap="none">
            <a:spAutoFit/>
          </a:bodyPr>
          <a:lstStyle/>
          <a:p>
            <a:r>
              <a:rPr altLang="zh-CN" lang="en-US" smtClean="0" sz="2800">
                <a:solidFill>
                  <a:srgbClr val="E96151"/>
                </a:solidFill>
                <a:latin charset="0" panose="020b0806030902050204" pitchFamily="34" typeface="Impact"/>
              </a:rPr>
              <a:t>04</a:t>
            </a:r>
          </a:p>
        </p:txBody>
      </p:sp>
      <p:sp>
        <p:nvSpPr>
          <p:cNvPr id="36" name="矩形 35"/>
          <p:cNvSpPr/>
          <p:nvPr/>
        </p:nvSpPr>
        <p:spPr>
          <a:xfrm>
            <a:off x="9796180" y="2811946"/>
            <a:ext cx="563880" cy="518160"/>
          </a:xfrm>
          <a:prstGeom prst="rect">
            <a:avLst/>
          </a:prstGeom>
        </p:spPr>
        <p:txBody>
          <a:bodyPr wrap="none">
            <a:spAutoFit/>
          </a:bodyPr>
          <a:lstStyle/>
          <a:p>
            <a:r>
              <a:rPr altLang="zh-CN" lang="en-US" smtClean="0" sz="2800">
                <a:solidFill>
                  <a:srgbClr val="ECC345"/>
                </a:solidFill>
                <a:latin charset="0" panose="020b0806030902050204" pitchFamily="34" typeface="Impact"/>
              </a:rPr>
              <a:t>05</a:t>
            </a:r>
          </a:p>
        </p:txBody>
      </p:sp>
      <p:sp>
        <p:nvSpPr>
          <p:cNvPr id="39" name="TextBox 4"/>
          <p:cNvSpPr txBox="1">
            <a:spLocks noChangeArrowheads="1"/>
          </p:cNvSpPr>
          <p:nvPr/>
        </p:nvSpPr>
        <p:spPr bwMode="auto">
          <a:xfrm>
            <a:off x="1515789" y="3502806"/>
            <a:ext cx="1408389" cy="457200"/>
          </a:xfrm>
          <a:prstGeom prst="rect">
            <a:avLst/>
          </a:prstGeom>
          <a:solidFill>
            <a:srgbClr val="E96151"/>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点击添加标题</a:t>
            </a:r>
          </a:p>
        </p:txBody>
      </p:sp>
      <p:sp>
        <p:nvSpPr>
          <p:cNvPr id="40" name="矩形 39"/>
          <p:cNvSpPr/>
          <p:nvPr/>
        </p:nvSpPr>
        <p:spPr>
          <a:xfrm>
            <a:off x="1435153" y="4224618"/>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29" name="TextBox 4"/>
          <p:cNvSpPr txBox="1">
            <a:spLocks noChangeArrowheads="1"/>
          </p:cNvSpPr>
          <p:nvPr/>
        </p:nvSpPr>
        <p:spPr bwMode="auto">
          <a:xfrm>
            <a:off x="3435596" y="3535708"/>
            <a:ext cx="1441017" cy="457200"/>
          </a:xfrm>
          <a:prstGeom prst="rect">
            <a:avLst/>
          </a:prstGeom>
          <a:solidFill>
            <a:srgbClr val="ECC345"/>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点击添加标题</a:t>
            </a:r>
          </a:p>
        </p:txBody>
      </p:sp>
      <p:sp>
        <p:nvSpPr>
          <p:cNvPr id="30" name="TextBox 4"/>
          <p:cNvSpPr txBox="1">
            <a:spLocks noChangeArrowheads="1"/>
          </p:cNvSpPr>
          <p:nvPr/>
        </p:nvSpPr>
        <p:spPr bwMode="auto">
          <a:xfrm>
            <a:off x="5415893" y="3550984"/>
            <a:ext cx="1441017" cy="457200"/>
          </a:xfrm>
          <a:prstGeom prst="rect">
            <a:avLst/>
          </a:prstGeom>
          <a:solidFill>
            <a:srgbClr val="77B9B0"/>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点击添加标题</a:t>
            </a:r>
          </a:p>
        </p:txBody>
      </p:sp>
      <p:sp>
        <p:nvSpPr>
          <p:cNvPr id="31" name="TextBox 4"/>
          <p:cNvSpPr txBox="1">
            <a:spLocks noChangeArrowheads="1"/>
          </p:cNvSpPr>
          <p:nvPr/>
        </p:nvSpPr>
        <p:spPr bwMode="auto">
          <a:xfrm>
            <a:off x="7381886" y="3550983"/>
            <a:ext cx="1441017" cy="457200"/>
          </a:xfrm>
          <a:prstGeom prst="rect">
            <a:avLst/>
          </a:prstGeom>
          <a:solidFill>
            <a:srgbClr val="E96151"/>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点击添加标题</a:t>
            </a:r>
          </a:p>
        </p:txBody>
      </p:sp>
      <p:sp>
        <p:nvSpPr>
          <p:cNvPr id="47" name="TextBox 4"/>
          <p:cNvSpPr txBox="1">
            <a:spLocks noChangeArrowheads="1"/>
          </p:cNvSpPr>
          <p:nvPr/>
        </p:nvSpPr>
        <p:spPr bwMode="auto">
          <a:xfrm>
            <a:off x="9360364" y="3535709"/>
            <a:ext cx="1441017" cy="457200"/>
          </a:xfrm>
          <a:prstGeom prst="rect">
            <a:avLst/>
          </a:prstGeom>
          <a:solidFill>
            <a:srgbClr val="ECC345"/>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点击添加标题</a:t>
            </a:r>
          </a:p>
        </p:txBody>
      </p:sp>
      <p:sp>
        <p:nvSpPr>
          <p:cNvPr id="49" name="矩形 48"/>
          <p:cNvSpPr/>
          <p:nvPr/>
        </p:nvSpPr>
        <p:spPr>
          <a:xfrm>
            <a:off x="3371274" y="4224618"/>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50" name="矩形 49"/>
          <p:cNvSpPr/>
          <p:nvPr/>
        </p:nvSpPr>
        <p:spPr>
          <a:xfrm>
            <a:off x="5376580" y="4224618"/>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54" name="矩形 53"/>
          <p:cNvSpPr/>
          <p:nvPr/>
        </p:nvSpPr>
        <p:spPr>
          <a:xfrm>
            <a:off x="7381885" y="4224618"/>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55" name="矩形 54"/>
          <p:cNvSpPr/>
          <p:nvPr/>
        </p:nvSpPr>
        <p:spPr>
          <a:xfrm>
            <a:off x="9318007" y="4154123"/>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48" name="矩形 47"/>
          <p:cNvSpPr/>
          <p:nvPr/>
        </p:nvSpPr>
        <p:spPr>
          <a:xfrm>
            <a:off x="5284785" y="1062176"/>
            <a:ext cx="1755498" cy="1066800"/>
          </a:xfrm>
          <a:prstGeom prst="rect">
            <a:avLst/>
          </a:prstGeom>
          <a:solidFill>
            <a:srgbClr val="77B9B0"/>
          </a:solidFill>
        </p:spPr>
        <p:txBody>
          <a:bodyPr wrap="square">
            <a:spAutoFit/>
          </a:bodyPr>
          <a:lstStyle/>
          <a:p>
            <a:pPr algn="ctr"/>
            <a:r>
              <a:rPr altLang="en-US" b="1" lang="zh-CN" smtClean="0" sz="3200">
                <a:solidFill>
                  <a:schemeClr val="bg1"/>
                </a:solidFill>
                <a:latin charset="-122" panose="020b0503020204020204" pitchFamily="34" typeface="微软雅黑"/>
                <a:ea charset="-122" panose="020b0503020204020204" pitchFamily="34" typeface="微软雅黑"/>
              </a:rPr>
              <a:t>目录content</a:t>
            </a:r>
          </a:p>
        </p:txBody>
      </p:sp>
    </p:spTree>
    <p:extLst>
      <p:ext uri="{BB962C8B-B14F-4D97-AF65-F5344CB8AC3E}">
        <p14:creationId val="968745511"/>
      </p:ext>
    </p:extLst>
  </p:cSld>
  <p:clrMapOvr>
    <a:masterClrMapping/>
  </p:clrMapOvr>
  <mc:AlternateContent>
    <mc:Choice Requires="p14">
      <p:transition p14:dur="2000" spd="slow"/>
    </mc:Choice>
    <mc:Fallback>
      <p:transition spd="slow"/>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 6"/>
          <p:cNvSpPr/>
          <p:nvPr/>
        </p:nvSpPr>
        <p:spPr>
          <a:xfrm>
            <a:off x="5160936" y="1223197"/>
            <a:ext cx="2257585" cy="749875"/>
          </a:xfrm>
          <a:prstGeom prst="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D1F10"/>
              </a:solidFill>
            </a:endParaRPr>
          </a:p>
        </p:txBody>
      </p:sp>
      <p:cxnSp>
        <p:nvCxnSpPr>
          <p:cNvPr id="9" name="直接箭头连接符 8"/>
          <p:cNvCxnSpPr/>
          <p:nvPr/>
        </p:nvCxnSpPr>
        <p:spPr>
          <a:xfrm flipH="1">
            <a:off x="2642460" y="2000706"/>
            <a:ext cx="2533974" cy="10524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7418521" y="1985208"/>
            <a:ext cx="2368658" cy="106796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5176434" y="2000706"/>
            <a:ext cx="550190" cy="10524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6811504" y="2000706"/>
            <a:ext cx="607017" cy="10524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2092271" y="3108195"/>
            <a:ext cx="936000" cy="936000"/>
          </a:xfrm>
          <a:prstGeom prst="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CC345"/>
              </a:solidFill>
            </a:endParaRPr>
          </a:p>
        </p:txBody>
      </p:sp>
      <p:sp>
        <p:nvSpPr>
          <p:cNvPr id="63" name="矩形 62"/>
          <p:cNvSpPr/>
          <p:nvPr/>
        </p:nvSpPr>
        <p:spPr>
          <a:xfrm>
            <a:off x="4521396" y="3065305"/>
            <a:ext cx="936000" cy="936000"/>
          </a:xfrm>
          <a:prstGeom prst="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70"/>
          <p:cNvSpPr/>
          <p:nvPr/>
        </p:nvSpPr>
        <p:spPr>
          <a:xfrm>
            <a:off x="6950521" y="3108195"/>
            <a:ext cx="936000" cy="936000"/>
          </a:xfrm>
          <a:prstGeom prst="rect">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矩形 71"/>
          <p:cNvSpPr/>
          <p:nvPr/>
        </p:nvSpPr>
        <p:spPr>
          <a:xfrm>
            <a:off x="9148698" y="3107884"/>
            <a:ext cx="936000" cy="936000"/>
          </a:xfrm>
          <a:prstGeom prst="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KSO_Shape"/>
          <p:cNvSpPr/>
          <p:nvPr/>
        </p:nvSpPr>
        <p:spPr>
          <a:xfrm>
            <a:off x="2232546" y="3300049"/>
            <a:ext cx="655450" cy="551670"/>
          </a:xfrm>
          <a:custGeom>
            <a:gdLst>
              <a:gd fmla="*/ 2733675 w 5559425" name="connsiteX0"/>
              <a:gd fmla="*/ 1498599 h 4676774" name="connsiteY0"/>
              <a:gd fmla="*/ 2708275 w 5559425" name="connsiteX1"/>
              <a:gd fmla="*/ 1501774 h 4676774" name="connsiteY1"/>
              <a:gd fmla="*/ 2689225 w 5559425" name="connsiteX2"/>
              <a:gd fmla="*/ 1511299 h 4676774" name="connsiteY2"/>
              <a:gd fmla="*/ 2673350 w 5559425" name="connsiteX3"/>
              <a:gd fmla="*/ 1520824 h 4676774" name="connsiteY3"/>
              <a:gd fmla="*/ 2663825 w 5559425" name="connsiteX4"/>
              <a:gd fmla="*/ 1536699 h 4676774" name="connsiteY4"/>
              <a:gd fmla="*/ 2657475 w 5559425" name="connsiteX5"/>
              <a:gd fmla="*/ 1555749 h 4676774" name="connsiteY5"/>
              <a:gd fmla="*/ 2654300 w 5559425" name="connsiteX6"/>
              <a:gd fmla="*/ 1577974 h 4676774" name="connsiteY6"/>
              <a:gd fmla="*/ 2654300 w 5559425" name="connsiteX7"/>
              <a:gd fmla="*/ 1603374 h 4676774" name="connsiteY7"/>
              <a:gd fmla="*/ 2654300 w 5559425" name="connsiteX8"/>
              <a:gd fmla="*/ 1758949 h 4676774" name="connsiteY8"/>
              <a:gd fmla="*/ 2593975 w 5559425" name="connsiteX9"/>
              <a:gd fmla="*/ 1771649 h 4676774" name="connsiteY9"/>
              <a:gd fmla="*/ 2540000 w 5559425" name="connsiteX10"/>
              <a:gd fmla="*/ 1787524 h 4676774" name="connsiteY10"/>
              <a:gd fmla="*/ 2492375 w 5559425" name="connsiteX11"/>
              <a:gd fmla="*/ 1806574 h 4676774" name="connsiteY11"/>
              <a:gd fmla="*/ 2444750 w 5559425" name="connsiteX12"/>
              <a:gd fmla="*/ 1828799 h 4676774" name="connsiteY12"/>
              <a:gd fmla="*/ 2400300 w 5559425" name="connsiteX13"/>
              <a:gd fmla="*/ 1854199 h 4676774" name="connsiteY13"/>
              <a:gd fmla="*/ 2362200 w 5559425" name="connsiteX14"/>
              <a:gd fmla="*/ 1879599 h 4676774" name="connsiteY14"/>
              <a:gd fmla="*/ 2327275 w 5559425" name="connsiteX15"/>
              <a:gd fmla="*/ 1911349 h 4676774" name="connsiteY15"/>
              <a:gd fmla="*/ 2292350 w 5559425" name="connsiteX16"/>
              <a:gd fmla="*/ 1943099 h 4676774" name="connsiteY16"/>
              <a:gd fmla="*/ 2266950 w 5559425" name="connsiteX17"/>
              <a:gd fmla="*/ 1978024 h 4676774" name="connsiteY17"/>
              <a:gd fmla="*/ 2241550 w 5559425" name="connsiteX18"/>
              <a:gd fmla="*/ 2016124 h 4676774" name="connsiteY18"/>
              <a:gd fmla="*/ 2219325 w 5559425" name="connsiteX19"/>
              <a:gd fmla="*/ 2054224 h 4676774" name="connsiteY19"/>
              <a:gd fmla="*/ 2203450 w 5559425" name="connsiteX20"/>
              <a:gd fmla="*/ 2092324 h 4676774" name="connsiteY20"/>
              <a:gd fmla="*/ 2190750 w 5559425" name="connsiteX21"/>
              <a:gd fmla="*/ 2130424 h 4676774" name="connsiteY21"/>
              <a:gd fmla="*/ 2181225 w 5559425" name="connsiteX22"/>
              <a:gd fmla="*/ 2168524 h 4676774" name="connsiteY22"/>
              <a:gd fmla="*/ 2174875 w 5559425" name="connsiteX23"/>
              <a:gd fmla="*/ 2209799 h 4676774" name="connsiteY23"/>
              <a:gd fmla="*/ 2171700 w 5559425" name="connsiteX24"/>
              <a:gd fmla="*/ 2251074 h 4676774" name="connsiteY24"/>
              <a:gd fmla="*/ 2174875 w 5559425" name="connsiteX25"/>
              <a:gd fmla="*/ 2314574 h 4676774" name="connsiteY25"/>
              <a:gd fmla="*/ 2184400 w 5559425" name="connsiteX26"/>
              <a:gd fmla="*/ 2371724 h 4676774" name="connsiteY26"/>
              <a:gd fmla="*/ 2197100 w 5559425" name="connsiteX27"/>
              <a:gd fmla="*/ 2425699 h 4676774" name="connsiteY27"/>
              <a:gd fmla="*/ 2216150 w 5559425" name="connsiteX28"/>
              <a:gd fmla="*/ 2476499 h 4676774" name="connsiteY28"/>
              <a:gd fmla="*/ 2238375 w 5559425" name="connsiteX29"/>
              <a:gd fmla="*/ 2520949 h 4676774" name="connsiteY29"/>
              <a:gd fmla="*/ 2266950 w 5559425" name="connsiteX30"/>
              <a:gd fmla="*/ 2562224 h 4676774" name="connsiteY30"/>
              <a:gd fmla="*/ 2298700 w 5559425" name="connsiteX31"/>
              <a:gd fmla="*/ 2603499 h 4676774" name="connsiteY31"/>
              <a:gd fmla="*/ 2333625 w 5559425" name="connsiteX32"/>
              <a:gd fmla="*/ 2638424 h 4676774" name="connsiteY32"/>
              <a:gd fmla="*/ 2371725 w 5559425" name="connsiteX33"/>
              <a:gd fmla="*/ 2670174 h 4676774" name="connsiteY33"/>
              <a:gd fmla="*/ 2413000 w 5559425" name="connsiteX34"/>
              <a:gd fmla="*/ 2701924 h 4676774" name="connsiteY34"/>
              <a:gd fmla="*/ 2457450 w 5559425" name="connsiteX35"/>
              <a:gd fmla="*/ 2730499 h 4676774" name="connsiteY35"/>
              <a:gd fmla="*/ 2501900 w 5559425" name="connsiteX36"/>
              <a:gd fmla="*/ 2755899 h 4676774" name="connsiteY36"/>
              <a:gd fmla="*/ 2600325 w 5559425" name="connsiteX37"/>
              <a:gd fmla="*/ 2803524 h 4676774" name="connsiteY37"/>
              <a:gd fmla="*/ 2701925 w 5559425" name="connsiteX38"/>
              <a:gd fmla="*/ 2844799 h 4676774" name="connsiteY38"/>
              <a:gd fmla="*/ 2790825 w 5559425" name="connsiteX39"/>
              <a:gd fmla="*/ 2882899 h 4676774" name="connsiteY39"/>
              <a:gd fmla="*/ 2863850 w 5559425" name="connsiteX40"/>
              <a:gd fmla="*/ 2920999 h 4676774" name="connsiteY40"/>
              <a:gd fmla="*/ 2924175 w 5559425" name="connsiteX41"/>
              <a:gd fmla="*/ 2955924 h 4676774" name="connsiteY41"/>
              <a:gd fmla="*/ 2946400 w 5559425" name="connsiteX42"/>
              <a:gd fmla="*/ 2974974 h 4676774" name="connsiteY42"/>
              <a:gd fmla="*/ 2968625 w 5559425" name="connsiteX43"/>
              <a:gd fmla="*/ 2994024 h 4676774" name="connsiteY43"/>
              <a:gd fmla="*/ 2984500 w 5559425" name="connsiteX44"/>
              <a:gd fmla="*/ 3009899 h 4676774" name="connsiteY44"/>
              <a:gd fmla="*/ 3000375 w 5559425" name="connsiteX45"/>
              <a:gd fmla="*/ 3032124 h 4676774" name="connsiteY45"/>
              <a:gd fmla="*/ 3013075 w 5559425" name="connsiteX46"/>
              <a:gd fmla="*/ 3051174 h 4676774" name="connsiteY46"/>
              <a:gd fmla="*/ 3022600 w 5559425" name="connsiteX47"/>
              <a:gd fmla="*/ 3073399 h 4676774" name="connsiteY47"/>
              <a:gd fmla="*/ 3028950 w 5559425" name="connsiteX48"/>
              <a:gd fmla="*/ 3095624 h 4676774" name="connsiteY48"/>
              <a:gd fmla="*/ 3035300 w 5559425" name="connsiteX49"/>
              <a:gd fmla="*/ 3121024 h 4676774" name="connsiteY49"/>
              <a:gd fmla="*/ 3038475 w 5559425" name="connsiteX50"/>
              <a:gd fmla="*/ 3146424 h 4676774" name="connsiteY50"/>
              <a:gd fmla="*/ 3041650 w 5559425" name="connsiteX51"/>
              <a:gd fmla="*/ 3171824 h 4676774" name="connsiteY51"/>
              <a:gd fmla="*/ 3038475 w 5559425" name="connsiteX52"/>
              <a:gd fmla="*/ 3203574 h 4676774" name="connsiteY52"/>
              <a:gd fmla="*/ 3032125 w 5559425" name="connsiteX53"/>
              <a:gd fmla="*/ 3232149 h 4676774" name="connsiteY53"/>
              <a:gd fmla="*/ 3025775 w 5559425" name="connsiteX54"/>
              <a:gd fmla="*/ 3257549 h 4676774" name="connsiteY54"/>
              <a:gd fmla="*/ 3013075 w 5559425" name="connsiteX55"/>
              <a:gd fmla="*/ 3279774 h 4676774" name="connsiteY55"/>
              <a:gd fmla="*/ 2997200 w 5559425" name="connsiteX56"/>
              <a:gd fmla="*/ 3301999 h 4676774" name="connsiteY56"/>
              <a:gd fmla="*/ 2978150 w 5559425" name="connsiteX57"/>
              <a:gd fmla="*/ 3317874 h 4676774" name="connsiteY57"/>
              <a:gd fmla="*/ 2955925 w 5559425" name="connsiteX58"/>
              <a:gd fmla="*/ 3333749 h 4676774" name="connsiteY58"/>
              <a:gd fmla="*/ 2927350 w 5559425" name="connsiteX59"/>
              <a:gd fmla="*/ 3349624 h 4676774" name="connsiteY59"/>
              <a:gd fmla="*/ 2898775 w 5559425" name="connsiteX60"/>
              <a:gd fmla="*/ 3359149 h 4676774" name="connsiteY60"/>
              <a:gd fmla="*/ 2870200 w 5559425" name="connsiteX61"/>
              <a:gd fmla="*/ 3371849 h 4676774" name="connsiteY61"/>
              <a:gd fmla="*/ 2803525 w 5559425" name="connsiteX62"/>
              <a:gd fmla="*/ 3384549 h 4676774" name="connsiteY62"/>
              <a:gd fmla="*/ 2733675 w 5559425" name="connsiteX63"/>
              <a:gd fmla="*/ 3394074 h 4676774" name="connsiteY63"/>
              <a:gd fmla="*/ 2657475 w 5559425" name="connsiteX64"/>
              <a:gd fmla="*/ 3397249 h 4676774" name="connsiteY64"/>
              <a:gd fmla="*/ 2581275 w 5559425" name="connsiteX65"/>
              <a:gd fmla="*/ 3397249 h 4676774" name="connsiteY65"/>
              <a:gd fmla="*/ 2517775 w 5559425" name="connsiteX66"/>
              <a:gd fmla="*/ 3390899 h 4676774" name="connsiteY66"/>
              <a:gd fmla="*/ 2457450 w 5559425" name="connsiteX67"/>
              <a:gd fmla="*/ 3384549 h 4676774" name="connsiteY67"/>
              <a:gd fmla="*/ 2406650 w 5559425" name="connsiteX68"/>
              <a:gd fmla="*/ 3375024 h 4676774" name="connsiteY68"/>
              <a:gd fmla="*/ 2324100 w 5559425" name="connsiteX69"/>
              <a:gd fmla="*/ 3349624 h 4676774" name="connsiteY69"/>
              <a:gd fmla="*/ 2257425 w 5559425" name="connsiteX70"/>
              <a:gd fmla="*/ 3324224 h 4676774" name="connsiteY70"/>
              <a:gd fmla="*/ 2232025 w 5559425" name="connsiteX71"/>
              <a:gd fmla="*/ 3314699 h 4676774" name="connsiteY71"/>
              <a:gd fmla="*/ 2212975 w 5559425" name="connsiteX72"/>
              <a:gd fmla="*/ 3308349 h 4676774" name="connsiteY72"/>
              <a:gd fmla="*/ 2203450 w 5559425" name="connsiteX73"/>
              <a:gd fmla="*/ 3311524 h 4676774" name="connsiteY73"/>
              <a:gd fmla="*/ 2193925 w 5559425" name="connsiteX74"/>
              <a:gd fmla="*/ 3317874 h 4676774" name="connsiteY74"/>
              <a:gd fmla="*/ 2184400 w 5559425" name="connsiteX75"/>
              <a:gd fmla="*/ 3330574 h 4676774" name="connsiteY75"/>
              <a:gd fmla="*/ 2174875 w 5559425" name="connsiteX76"/>
              <a:gd fmla="*/ 3346449 h 4676774" name="connsiteY76"/>
              <a:gd fmla="*/ 2159000 w 5559425" name="connsiteX77"/>
              <a:gd fmla="*/ 3390899 h 4676774" name="connsiteY77"/>
              <a:gd fmla="*/ 2146300 w 5559425" name="connsiteX78"/>
              <a:gd fmla="*/ 3441699 h 4676774" name="connsiteY78"/>
              <a:gd fmla="*/ 2133600 w 5559425" name="connsiteX79"/>
              <a:gd fmla="*/ 3495674 h 4676774" name="connsiteY79"/>
              <a:gd fmla="*/ 2130425 w 5559425" name="connsiteX80"/>
              <a:gd fmla="*/ 3546474 h 4676774" name="connsiteY80"/>
              <a:gd fmla="*/ 2130425 w 5559425" name="connsiteX81"/>
              <a:gd fmla="*/ 3568699 h 4676774" name="connsiteY81"/>
              <a:gd fmla="*/ 2130425 w 5559425" name="connsiteX82"/>
              <a:gd fmla="*/ 3587749 h 4676774" name="connsiteY82"/>
              <a:gd fmla="*/ 2133600 w 5559425" name="connsiteX83"/>
              <a:gd fmla="*/ 3600449 h 4676774" name="connsiteY83"/>
              <a:gd fmla="*/ 2139950 w 5559425" name="connsiteX84"/>
              <a:gd fmla="*/ 3606799 h 4676774" name="connsiteY84"/>
              <a:gd fmla="*/ 2168525 w 5559425" name="connsiteX85"/>
              <a:gd fmla="*/ 3622674 h 4676774" name="connsiteY85"/>
              <a:gd fmla="*/ 2203450 w 5559425" name="connsiteX86"/>
              <a:gd fmla="*/ 3641724 h 4676774" name="connsiteY86"/>
              <a:gd fmla="*/ 2247900 w 5559425" name="connsiteX87"/>
              <a:gd fmla="*/ 3657599 h 4676774" name="connsiteY87"/>
              <a:gd fmla="*/ 2301875 w 5559425" name="connsiteX88"/>
              <a:gd fmla="*/ 3673474 h 4676774" name="connsiteY88"/>
              <a:gd fmla="*/ 2362200 w 5559425" name="connsiteX89"/>
              <a:gd fmla="*/ 3689349 h 4676774" name="connsiteY89"/>
              <a:gd fmla="*/ 2432050 w 5559425" name="connsiteX90"/>
              <a:gd fmla="*/ 3702049 h 4676774" name="connsiteY90"/>
              <a:gd fmla="*/ 2511425 w 5559425" name="connsiteX91"/>
              <a:gd fmla="*/ 3711574 h 4676774" name="connsiteY91"/>
              <a:gd fmla="*/ 2597150 w 5559425" name="connsiteX92"/>
              <a:gd fmla="*/ 3717924 h 4676774" name="connsiteY92"/>
              <a:gd fmla="*/ 2597150 w 5559425" name="connsiteX93"/>
              <a:gd fmla="*/ 3829049 h 4676774" name="connsiteY93"/>
              <a:gd fmla="*/ 2597150 w 5559425" name="connsiteX94"/>
              <a:gd fmla="*/ 3860799 h 4676774" name="connsiteY94"/>
              <a:gd fmla="*/ 2603500 w 5559425" name="connsiteX95"/>
              <a:gd fmla="*/ 3886199 h 4676774" name="connsiteY95"/>
              <a:gd fmla="*/ 2609850 w 5559425" name="connsiteX96"/>
              <a:gd fmla="*/ 3905249 h 4676774" name="connsiteY96"/>
              <a:gd fmla="*/ 2619375 w 5559425" name="connsiteX97"/>
              <a:gd fmla="*/ 3921124 h 4676774" name="connsiteY97"/>
              <a:gd fmla="*/ 2632075 w 5559425" name="connsiteX98"/>
              <a:gd fmla="*/ 3930649 h 4676774" name="connsiteY98"/>
              <a:gd fmla="*/ 2647950 w 5559425" name="connsiteX99"/>
              <a:gd fmla="*/ 3936999 h 4676774" name="connsiteY99"/>
              <a:gd fmla="*/ 2670175 w 5559425" name="connsiteX100"/>
              <a:gd fmla="*/ 3940174 h 4676774" name="connsiteY100"/>
              <a:gd fmla="*/ 2695575 w 5559425" name="connsiteX101"/>
              <a:gd fmla="*/ 3940174 h 4676774" name="connsiteY101"/>
              <a:gd fmla="*/ 2879725 w 5559425" name="connsiteX102"/>
              <a:gd fmla="*/ 3940174 h 4676774" name="connsiteY102"/>
              <a:gd fmla="*/ 2905125 w 5559425" name="connsiteX103"/>
              <a:gd fmla="*/ 3940174 h 4676774" name="connsiteY103"/>
              <a:gd fmla="*/ 2924175 w 5559425" name="connsiteX104"/>
              <a:gd fmla="*/ 3936999 h 4676774" name="connsiteY104"/>
              <a:gd fmla="*/ 2940050 w 5559425" name="connsiteX105"/>
              <a:gd fmla="*/ 3930649 h 4676774" name="connsiteY105"/>
              <a:gd fmla="*/ 2946400 w 5559425" name="connsiteX106"/>
              <a:gd fmla="*/ 3924299 h 4676774" name="connsiteY106"/>
              <a:gd fmla="*/ 2952750 w 5559425" name="connsiteX107"/>
              <a:gd fmla="*/ 3911599 h 4676774" name="connsiteY107"/>
              <a:gd fmla="*/ 2959100 w 5559425" name="connsiteX108"/>
              <a:gd fmla="*/ 3892549 h 4676774" name="connsiteY108"/>
              <a:gd fmla="*/ 2959100 w 5559425" name="connsiteX109"/>
              <a:gd fmla="*/ 3870324 h 4676774" name="connsiteY109"/>
              <a:gd fmla="*/ 2962275 w 5559425" name="connsiteX110"/>
              <a:gd fmla="*/ 3841749 h 4676774" name="connsiteY110"/>
              <a:gd fmla="*/ 2962275 w 5559425" name="connsiteX111"/>
              <a:gd fmla="*/ 3689349 h 4676774" name="connsiteY111"/>
              <a:gd fmla="*/ 3009900 w 5559425" name="connsiteX112"/>
              <a:gd fmla="*/ 3679824 h 4676774" name="connsiteY112"/>
              <a:gd fmla="*/ 3057525 w 5559425" name="connsiteX113"/>
              <a:gd fmla="*/ 3663949 h 4676774" name="connsiteY113"/>
              <a:gd fmla="*/ 3101975 w 5559425" name="connsiteX114"/>
              <a:gd fmla="*/ 3648074 h 4676774" name="connsiteY114"/>
              <a:gd fmla="*/ 3146425 w 5559425" name="connsiteX115"/>
              <a:gd fmla="*/ 3629024 h 4676774" name="connsiteY115"/>
              <a:gd fmla="*/ 3187700 w 5559425" name="connsiteX116"/>
              <a:gd fmla="*/ 3609974 h 4676774" name="connsiteY116"/>
              <a:gd fmla="*/ 3225800 w 5559425" name="connsiteX117"/>
              <a:gd fmla="*/ 3584574 h 4676774" name="connsiteY117"/>
              <a:gd fmla="*/ 3260725 w 5559425" name="connsiteX118"/>
              <a:gd fmla="*/ 3555999 h 4676774" name="connsiteY118"/>
              <a:gd fmla="*/ 3295650 w 5559425" name="connsiteX119"/>
              <a:gd fmla="*/ 3527424 h 4676774" name="connsiteY119"/>
              <a:gd fmla="*/ 3324225 w 5559425" name="connsiteX120"/>
              <a:gd fmla="*/ 3492499 h 4676774" name="connsiteY120"/>
              <a:gd fmla="*/ 3349625 w 5559425" name="connsiteX121"/>
              <a:gd fmla="*/ 3454399 h 4676774" name="connsiteY121"/>
              <a:gd fmla="*/ 3371850 w 5559425" name="connsiteX122"/>
              <a:gd fmla="*/ 3413124 h 4676774" name="connsiteY122"/>
              <a:gd fmla="*/ 3390900 w 5559425" name="connsiteX123"/>
              <a:gd fmla="*/ 3371849 h 4676774" name="connsiteY123"/>
              <a:gd fmla="*/ 3406775 w 5559425" name="connsiteX124"/>
              <a:gd fmla="*/ 3324224 h 4676774" name="connsiteY124"/>
              <a:gd fmla="*/ 3419475 w 5559425" name="connsiteX125"/>
              <a:gd fmla="*/ 3270249 h 4676774" name="connsiteY125"/>
              <a:gd fmla="*/ 3425825 w 5559425" name="connsiteX126"/>
              <a:gd fmla="*/ 3216274 h 4676774" name="connsiteY126"/>
              <a:gd fmla="*/ 3429000 w 5559425" name="connsiteX127"/>
              <a:gd fmla="*/ 3155949 h 4676774" name="connsiteY127"/>
              <a:gd fmla="*/ 3425825 w 5559425" name="connsiteX128"/>
              <a:gd fmla="*/ 3101974 h 4676774" name="connsiteY128"/>
              <a:gd fmla="*/ 3419475 w 5559425" name="connsiteX129"/>
              <a:gd fmla="*/ 3051174 h 4676774" name="connsiteY129"/>
              <a:gd fmla="*/ 3406775 w 5559425" name="connsiteX130"/>
              <a:gd fmla="*/ 3003549 h 4676774" name="connsiteY130"/>
              <a:gd fmla="*/ 3394075 w 5559425" name="connsiteX131"/>
              <a:gd fmla="*/ 2955924 h 4676774" name="connsiteY131"/>
              <a:gd fmla="*/ 3371850 w 5559425" name="connsiteX132"/>
              <a:gd fmla="*/ 2911474 h 4676774" name="connsiteY132"/>
              <a:gd fmla="*/ 3349625 w 5559425" name="connsiteX133"/>
              <a:gd fmla="*/ 2870199 h 4676774" name="connsiteY133"/>
              <a:gd fmla="*/ 3317875 w 5559425" name="connsiteX134"/>
              <a:gd fmla="*/ 2828924 h 4676774" name="connsiteY134"/>
              <a:gd fmla="*/ 3286125 w 5559425" name="connsiteX135"/>
              <a:gd fmla="*/ 2790824 h 4676774" name="connsiteY135"/>
              <a:gd fmla="*/ 3248025 w 5559425" name="connsiteX136"/>
              <a:gd fmla="*/ 2755899 h 4676774" name="connsiteY136"/>
              <a:gd fmla="*/ 3206750 w 5559425" name="connsiteX137"/>
              <a:gd fmla="*/ 2720974 h 4676774" name="connsiteY137"/>
              <a:gd fmla="*/ 3162300 w 5559425" name="connsiteX138"/>
              <a:gd fmla="*/ 2689224 h 4676774" name="connsiteY138"/>
              <a:gd fmla="*/ 3114675 w 5559425" name="connsiteX139"/>
              <a:gd fmla="*/ 2657474 h 4676774" name="connsiteY139"/>
              <a:gd fmla="*/ 3063875 w 5559425" name="connsiteX140"/>
              <a:gd fmla="*/ 2625724 h 4676774" name="connsiteY140"/>
              <a:gd fmla="*/ 3006725 w 5559425" name="connsiteX141"/>
              <a:gd fmla="*/ 2597149 h 4676774" name="connsiteY141"/>
              <a:gd fmla="*/ 2946400 w 5559425" name="connsiteX142"/>
              <a:gd fmla="*/ 2568574 h 4676774" name="connsiteY142"/>
              <a:gd fmla="*/ 2886075 w 5559425" name="connsiteX143"/>
              <a:gd fmla="*/ 2539999 h 4676774" name="connsiteY143"/>
              <a:gd fmla="*/ 2806700 w 5559425" name="connsiteX144"/>
              <a:gd fmla="*/ 2508249 h 4676774" name="connsiteY144"/>
              <a:gd fmla="*/ 2740025 w 5559425" name="connsiteX145"/>
              <a:gd fmla="*/ 2476499 h 4676774" name="connsiteY145"/>
              <a:gd fmla="*/ 2682875 w 5559425" name="connsiteX146"/>
              <a:gd fmla="*/ 2441574 h 4676774" name="connsiteY146"/>
              <a:gd fmla="*/ 2635250 w 5559425" name="connsiteX147"/>
              <a:gd fmla="*/ 2409824 h 4676774" name="connsiteY147"/>
              <a:gd fmla="*/ 2616200 w 5559425" name="connsiteX148"/>
              <a:gd fmla="*/ 2393949 h 4676774" name="connsiteY148"/>
              <a:gd fmla="*/ 2600325 w 5559425" name="connsiteX149"/>
              <a:gd fmla="*/ 2378074 h 4676774" name="connsiteY149"/>
              <a:gd fmla="*/ 2587625 w 5559425" name="connsiteX150"/>
              <a:gd fmla="*/ 2359024 h 4676774" name="connsiteY150"/>
              <a:gd fmla="*/ 2574925 w 5559425" name="connsiteX151"/>
              <a:gd fmla="*/ 2339974 h 4676774" name="connsiteY151"/>
              <a:gd fmla="*/ 2565400 w 5559425" name="connsiteX152"/>
              <a:gd fmla="*/ 2320924 h 4676774" name="connsiteY152"/>
              <a:gd fmla="*/ 2559050 w 5559425" name="connsiteX153"/>
              <a:gd fmla="*/ 2298699 h 4676774" name="connsiteY153"/>
              <a:gd fmla="*/ 2555875 w 5559425" name="connsiteX154"/>
              <a:gd fmla="*/ 2276474 h 4676774" name="connsiteY154"/>
              <a:gd fmla="*/ 2552700 w 5559425" name="connsiteX155"/>
              <a:gd fmla="*/ 2251074 h 4676774" name="connsiteY155"/>
              <a:gd fmla="*/ 2555875 w 5559425" name="connsiteX156"/>
              <a:gd fmla="*/ 2228849 h 4676774" name="connsiteY156"/>
              <a:gd fmla="*/ 2559050 w 5559425" name="connsiteX157"/>
              <a:gd fmla="*/ 2206624 h 4676774" name="connsiteY157"/>
              <a:gd fmla="*/ 2562225 w 5559425" name="connsiteX158"/>
              <a:gd fmla="*/ 2184399 h 4676774" name="connsiteY158"/>
              <a:gd fmla="*/ 2571750 w 5559425" name="connsiteX159"/>
              <a:gd fmla="*/ 2162174 h 4676774" name="connsiteY159"/>
              <a:gd fmla="*/ 2581275 w 5559425" name="connsiteX160"/>
              <a:gd fmla="*/ 2143124 h 4676774" name="connsiteY160"/>
              <a:gd fmla="*/ 2593975 w 5559425" name="connsiteX161"/>
              <a:gd fmla="*/ 2124074 h 4676774" name="connsiteY161"/>
              <a:gd fmla="*/ 2609850 w 5559425" name="connsiteX162"/>
              <a:gd fmla="*/ 2108199 h 4676774" name="connsiteY162"/>
              <a:gd fmla="*/ 2625725 w 5559425" name="connsiteX163"/>
              <a:gd fmla="*/ 2092324 h 4676774" name="connsiteY163"/>
              <a:gd fmla="*/ 2644775 w 5559425" name="connsiteX164"/>
              <a:gd fmla="*/ 2079624 h 4676774" name="connsiteY164"/>
              <a:gd fmla="*/ 2667000 w 5559425" name="connsiteX165"/>
              <a:gd fmla="*/ 2066924 h 4676774" name="connsiteY165"/>
              <a:gd fmla="*/ 2695575 w 5559425" name="connsiteX166"/>
              <a:gd fmla="*/ 2057399 h 4676774" name="connsiteY166"/>
              <a:gd fmla="*/ 2724150 w 5559425" name="connsiteX167"/>
              <a:gd fmla="*/ 2047874 h 4676774" name="connsiteY167"/>
              <a:gd fmla="*/ 2759075 w 5559425" name="connsiteX168"/>
              <a:gd fmla="*/ 2041524 h 4676774" name="connsiteY168"/>
              <a:gd fmla="*/ 2797175 w 5559425" name="connsiteX169"/>
              <a:gd fmla="*/ 2038349 h 4676774" name="connsiteY169"/>
              <a:gd fmla="*/ 2838450 w 5559425" name="connsiteX170"/>
              <a:gd fmla="*/ 2035174 h 4676774" name="connsiteY170"/>
              <a:gd fmla="*/ 2886075 w 5559425" name="connsiteX171"/>
              <a:gd fmla="*/ 2035174 h 4676774" name="connsiteY171"/>
              <a:gd fmla="*/ 2933700 w 5559425" name="connsiteX172"/>
              <a:gd fmla="*/ 2035174 h 4676774" name="connsiteY172"/>
              <a:gd fmla="*/ 2981325 w 5559425" name="connsiteX173"/>
              <a:gd fmla="*/ 2038349 h 4676774" name="connsiteY173"/>
              <a:gd fmla="*/ 3032125 w 5559425" name="connsiteX174"/>
              <a:gd fmla="*/ 2044699 h 4676774" name="connsiteY174"/>
              <a:gd fmla="*/ 3079750 w 5559425" name="connsiteX175"/>
              <a:gd fmla="*/ 2054224 h 4676774" name="connsiteY175"/>
              <a:gd fmla="*/ 3165475 w 5559425" name="connsiteX176"/>
              <a:gd fmla="*/ 2073274 h 4676774" name="connsiteY176"/>
              <a:gd fmla="*/ 3225800 w 5559425" name="connsiteX177"/>
              <a:gd fmla="*/ 2089149 h 4676774" name="connsiteY177"/>
              <a:gd fmla="*/ 3238500 w 5559425" name="connsiteX178"/>
              <a:gd fmla="*/ 2089149 h 4676774" name="connsiteY178"/>
              <a:gd fmla="*/ 3251200 w 5559425" name="connsiteX179"/>
              <a:gd fmla="*/ 2082799 h 4676774" name="connsiteY179"/>
              <a:gd fmla="*/ 3260725 w 5559425" name="connsiteX180"/>
              <a:gd fmla="*/ 2073274 h 4676774" name="connsiteY180"/>
              <a:gd fmla="*/ 3273425 w 5559425" name="connsiteX181"/>
              <a:gd fmla="*/ 2054224 h 4676774" name="connsiteY181"/>
              <a:gd fmla="*/ 3295650 w 5559425" name="connsiteX182"/>
              <a:gd fmla="*/ 2006599 h 4676774" name="connsiteY182"/>
              <a:gd fmla="*/ 3311525 w 5559425" name="connsiteX183"/>
              <a:gd fmla="*/ 1958974 h 4676774" name="connsiteY183"/>
              <a:gd fmla="*/ 3321050 w 5559425" name="connsiteX184"/>
              <a:gd fmla="*/ 1904999 h 4676774" name="connsiteY184"/>
              <a:gd fmla="*/ 3324225 w 5559425" name="connsiteX185"/>
              <a:gd fmla="*/ 1857374 h 4676774" name="connsiteY185"/>
              <a:gd fmla="*/ 3324225 w 5559425" name="connsiteX186"/>
              <a:gd fmla="*/ 1835149 h 4676774" name="connsiteY186"/>
              <a:gd fmla="*/ 3317875 w 5559425" name="connsiteX187"/>
              <a:gd fmla="*/ 1819274 h 4676774" name="connsiteY187"/>
              <a:gd fmla="*/ 3311525 w 5559425" name="connsiteX188"/>
              <a:gd fmla="*/ 1806574 h 4676774" name="connsiteY188"/>
              <a:gd fmla="*/ 3298825 w 5559425" name="connsiteX189"/>
              <a:gd fmla="*/ 1797049 h 4676774" name="connsiteY189"/>
              <a:gd fmla="*/ 3254375 w 5559425" name="connsiteX190"/>
              <a:gd fmla="*/ 1784349 h 4676774" name="connsiteY190"/>
              <a:gd fmla="*/ 3197225 w 5559425" name="connsiteX191"/>
              <a:gd fmla="*/ 1768474 h 4676774" name="connsiteY191"/>
              <a:gd fmla="*/ 3159125 w 5559425" name="connsiteX192"/>
              <a:gd fmla="*/ 1762124 h 4676774" name="connsiteY192"/>
              <a:gd fmla="*/ 3117850 w 5559425" name="connsiteX193"/>
              <a:gd fmla="*/ 1755774 h 4676774" name="connsiteY193"/>
              <a:gd fmla="*/ 3019425 w 5559425" name="connsiteX194"/>
              <a:gd fmla="*/ 1746249 h 4676774" name="connsiteY194"/>
              <a:gd fmla="*/ 3019425 w 5559425" name="connsiteX195"/>
              <a:gd fmla="*/ 1609724 h 4676774" name="connsiteY195"/>
              <a:gd fmla="*/ 3019425 w 5559425" name="connsiteX196"/>
              <a:gd fmla="*/ 1555749 h 4676774" name="connsiteY196"/>
              <a:gd fmla="*/ 3016250 w 5559425" name="connsiteX197"/>
              <a:gd fmla="*/ 1533524 h 4676774" name="connsiteY197"/>
              <a:gd fmla="*/ 3009900 w 5559425" name="connsiteX198"/>
              <a:gd fmla="*/ 1520824 h 4676774" name="connsiteY198"/>
              <a:gd fmla="*/ 3003550 w 5559425" name="connsiteX199"/>
              <a:gd fmla="*/ 1511299 h 4676774" name="connsiteY199"/>
              <a:gd fmla="*/ 2990850 w 5559425" name="connsiteX200"/>
              <a:gd fmla="*/ 1501774 h 4676774" name="connsiteY200"/>
              <a:gd fmla="*/ 2968625 w 5559425" name="connsiteX201"/>
              <a:gd fmla="*/ 1498599 h 4676774" name="connsiteY201"/>
              <a:gd fmla="*/ 2943225 w 5559425" name="connsiteX202"/>
              <a:gd fmla="*/ 1498599 h 4676774" name="connsiteY202"/>
              <a:gd fmla="*/ 2762250 w 5559425" name="connsiteX203"/>
              <a:gd fmla="*/ 1498599 h 4676774" name="connsiteY203"/>
              <a:gd fmla="*/ 2077933 w 5559425" name="connsiteX204"/>
              <a:gd fmla="*/ 438148 h 4676774" name="connsiteY204"/>
              <a:gd fmla="*/ 2048669 w 5559425" name="connsiteX205"/>
              <a:gd fmla="*/ 467412 h 4676774" name="connsiteY205"/>
              <a:gd fmla="*/ 2048669 w 5559425" name="connsiteX206"/>
              <a:gd fmla="*/ 769928 h 4676774" name="connsiteY206"/>
              <a:gd fmla="*/ 2075397 w 5559425" name="connsiteX207"/>
              <a:gd fmla="*/ 778225 h 4676774" name="connsiteY207"/>
              <a:gd fmla="*/ 2174524 w 5559425" name="connsiteX208"/>
              <a:gd fmla="*/ 877352 h 4676774" name="connsiteY208"/>
              <a:gd fmla="*/ 2184888 w 5559425" name="connsiteX209"/>
              <a:gd fmla="*/ 928686 h 4676774" name="connsiteY209"/>
              <a:gd fmla="*/ 3371361 w 5559425" name="connsiteX210"/>
              <a:gd fmla="*/ 928686 h 4676774" name="connsiteY210"/>
              <a:gd fmla="*/ 3381725 w 5559425" name="connsiteX211"/>
              <a:gd fmla="*/ 877352 h 4676774" name="connsiteY211"/>
              <a:gd fmla="*/ 3480853 w 5559425" name="connsiteX212"/>
              <a:gd fmla="*/ 778224 h 4676774" name="connsiteY212"/>
              <a:gd fmla="*/ 3507582 w 5559425" name="connsiteX213"/>
              <a:gd fmla="*/ 769927 h 4676774" name="connsiteY213"/>
              <a:gd fmla="*/ 3507582 w 5559425" name="connsiteX214"/>
              <a:gd fmla="*/ 467412 h 4676774" name="connsiteY214"/>
              <a:gd fmla="*/ 3478318 w 5559425" name="connsiteX215"/>
              <a:gd fmla="*/ 438148 h 4676774" name="connsiteY215"/>
              <a:gd fmla="*/ 2060754 w 5559425" name="connsiteX216"/>
              <a:gd fmla="*/ 0 h 4676774" name="connsiteY216"/>
              <a:gd fmla="*/ 3495494 w 5559425" name="connsiteX217"/>
              <a:gd fmla="*/ 0 h 4676774" name="connsiteY217"/>
              <a:gd fmla="*/ 3949699 w 5559425" name="connsiteX218"/>
              <a:gd fmla="*/ 454204 h 4676774" name="connsiteY218"/>
              <a:gd fmla="*/ 3949699 w 5559425" name="connsiteX219"/>
              <a:gd fmla="*/ 772638 h 4676774" name="connsiteY219"/>
              <a:gd fmla="*/ 3967697 w 5559425" name="connsiteX220"/>
              <a:gd fmla="*/ 778224 h 4676774" name="connsiteY220"/>
              <a:gd fmla="*/ 4066824 w 5559425" name="connsiteX221"/>
              <a:gd fmla="*/ 877352 h 4676774" name="connsiteY221"/>
              <a:gd fmla="*/ 4077188 w 5559425" name="connsiteX222"/>
              <a:gd fmla="*/ 928686 h 4676774" name="connsiteY222"/>
              <a:gd fmla="*/ 5316011 w 5559425" name="connsiteX223"/>
              <a:gd fmla="*/ 928686 h 4676774" name="connsiteY223"/>
              <a:gd fmla="*/ 5559425 w 5559425" name="connsiteX224"/>
              <a:gd fmla="*/ 1172100 h 4676774" name="connsiteY224"/>
              <a:gd fmla="*/ 5559425 w 5559425" name="connsiteX225"/>
              <a:gd fmla="*/ 4355572 h 4676774" name="connsiteY225"/>
              <a:gd fmla="*/ 5316011 w 5559425" name="connsiteX226"/>
              <a:gd fmla="*/ 4598986 h 4676774" name="connsiteY226"/>
              <a:gd fmla="*/ 4950129 w 5559425" name="connsiteX227"/>
              <a:gd fmla="*/ 4598986 h 4676774" name="connsiteY227"/>
              <a:gd fmla="*/ 4924434 w 5559425" name="connsiteX228"/>
              <a:gd fmla="*/ 4637096 h 4676774" name="connsiteY228"/>
              <a:gd fmla="*/ 4828643 w 5559425" name="connsiteX229"/>
              <a:gd fmla="*/ 4676774 h 4676774" name="connsiteY229"/>
              <a:gd fmla="*/ 4572531 w 5559425" name="connsiteX230"/>
              <a:gd fmla="*/ 4676774 h 4676774" name="connsiteY230"/>
              <a:gd fmla="*/ 4476740 w 5559425" name="connsiteX231"/>
              <a:gd fmla="*/ 4637096 h 4676774" name="connsiteY231"/>
              <a:gd fmla="*/ 4451046 w 5559425" name="connsiteX232"/>
              <a:gd fmla="*/ 4598986 h 4676774" name="connsiteY232"/>
              <a:gd fmla="*/ 1063928 w 5559425" name="connsiteX233"/>
              <a:gd fmla="*/ 4598986 h 4676774" name="connsiteY233"/>
              <a:gd fmla="*/ 1038234 w 5559425" name="connsiteX234"/>
              <a:gd fmla="*/ 4637096 h 4676774" name="connsiteY234"/>
              <a:gd fmla="*/ 942443 w 5559425" name="connsiteX235"/>
              <a:gd fmla="*/ 4676774 h 4676774" name="connsiteY235"/>
              <a:gd fmla="*/ 686331 w 5559425" name="connsiteX236"/>
              <a:gd fmla="*/ 4676774 h 4676774" name="connsiteY236"/>
              <a:gd fmla="*/ 590540 w 5559425" name="connsiteX237"/>
              <a:gd fmla="*/ 4637096 h 4676774" name="connsiteY237"/>
              <a:gd fmla="*/ 564846 w 5559425" name="connsiteX238"/>
              <a:gd fmla="*/ 4598986 h 4676774" name="connsiteY238"/>
              <a:gd fmla="*/ 243414 w 5559425" name="connsiteX239"/>
              <a:gd fmla="*/ 4598986 h 4676774" name="connsiteY239"/>
              <a:gd fmla="*/ 0 w 5559425" name="connsiteX240"/>
              <a:gd fmla="*/ 4355572 h 4676774" name="connsiteY240"/>
              <a:gd fmla="*/ 0 w 5559425" name="connsiteX241"/>
              <a:gd fmla="*/ 1172100 h 4676774" name="connsiteY241"/>
              <a:gd fmla="*/ 243414 w 5559425" name="connsiteX242"/>
              <a:gd fmla="*/ 928686 h 4676774" name="connsiteY242"/>
              <a:gd fmla="*/ 1479061 w 5559425" name="connsiteX243"/>
              <a:gd fmla="*/ 928686 h 4676774" name="connsiteY243"/>
              <a:gd fmla="*/ 1489425 w 5559425" name="connsiteX244"/>
              <a:gd fmla="*/ 877352 h 4676774" name="connsiteY244"/>
              <a:gd fmla="*/ 1588552 w 5559425" name="connsiteX245"/>
              <a:gd fmla="*/ 778225 h 4676774" name="connsiteY245"/>
              <a:gd fmla="*/ 1606549 w 5559425" name="connsiteX246"/>
              <a:gd fmla="*/ 772638 h 4676774" name="connsiteY246"/>
              <a:gd fmla="*/ 1606549 w 5559425" name="connsiteX247"/>
              <a:gd fmla="*/ 454204 h 4676774" name="connsiteY247"/>
              <a:gd fmla="*/ 2060754 w 5559425" name="connsiteX248"/>
              <a:gd fmla="*/ 0 h 4676774" name="connsiteY2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b="b" l="l" r="r" t="t"/>
            <a:pathLst>
              <a:path h="4676774" w="5559425">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rgbClr val="FFFFFF"/>
              </a:solidFill>
            </a:endParaRPr>
          </a:p>
        </p:txBody>
      </p:sp>
      <p:sp>
        <p:nvSpPr>
          <p:cNvPr id="74" name="KSO_Shape"/>
          <p:cNvSpPr/>
          <p:nvPr/>
        </p:nvSpPr>
        <p:spPr>
          <a:xfrm>
            <a:off x="4769130" y="3167213"/>
            <a:ext cx="440531" cy="732184"/>
          </a:xfrm>
          <a:custGeom>
            <a:gdLst>
              <a:gd fmla="*/ 588566 w 1536700" name="connsiteX0"/>
              <a:gd fmla="*/ 2172931 h 2555648" name="connsiteY0"/>
              <a:gd fmla="*/ 588566 w 1536700" name="connsiteX1"/>
              <a:gd fmla="*/ 2232462 h 2555648" name="connsiteY1"/>
              <a:gd fmla="*/ 948135 w 1536700" name="connsiteX2"/>
              <a:gd fmla="*/ 2232462 h 2555648" name="connsiteY2"/>
              <a:gd fmla="*/ 948135 w 1536700" name="connsiteX3"/>
              <a:gd fmla="*/ 2172931 h 2555648" name="connsiteY3"/>
              <a:gd fmla="*/ 588566 w 1536700" name="connsiteX4"/>
              <a:gd fmla="*/ 2014319 h 2555648" name="connsiteY4"/>
              <a:gd fmla="*/ 588566 w 1536700" name="connsiteX5"/>
              <a:gd fmla="*/ 2073850 h 2555648" name="connsiteY5"/>
              <a:gd fmla="*/ 948135 w 1536700" name="connsiteX6"/>
              <a:gd fmla="*/ 2073850 h 2555648" name="connsiteY6"/>
              <a:gd fmla="*/ 948135 w 1536700" name="connsiteX7"/>
              <a:gd fmla="*/ 2014319 h 2555648" name="connsiteY7"/>
              <a:gd fmla="*/ 439655 w 1536700" name="connsiteX8"/>
              <a:gd fmla="*/ 1865655 h 2555648" name="connsiteY8"/>
              <a:gd fmla="*/ 1097045 w 1536700" name="connsiteX9"/>
              <a:gd fmla="*/ 1865655 h 2555648" name="connsiteY9"/>
              <a:gd fmla="*/ 1189236 w 1536700" name="connsiteX10"/>
              <a:gd fmla="*/ 1953225 h 2555648" name="connsiteY10"/>
              <a:gd fmla="*/ 1097045 w 1536700" name="connsiteX11"/>
              <a:gd fmla="*/ 2040795 h 2555648" name="connsiteY11"/>
              <a:gd fmla="*/ 1189236 w 1536700" name="connsiteX12"/>
              <a:gd fmla="*/ 2128365 h 2555648" name="connsiteY12"/>
              <a:gd fmla="*/ 1097045 w 1536700" name="connsiteX13"/>
              <a:gd fmla="*/ 2215935 h 2555648" name="connsiteY13"/>
              <a:gd fmla="*/ 1189236 w 1536700" name="connsiteX14"/>
              <a:gd fmla="*/ 2303505 h 2555648" name="connsiteY14"/>
              <a:gd fmla="*/ 1097045 w 1536700" name="connsiteX15"/>
              <a:gd fmla="*/ 2391075 h 2555648" name="connsiteY15"/>
              <a:gd fmla="*/ 948071 w 1536700" name="connsiteX16"/>
              <a:gd fmla="*/ 2391075 h 2555648" name="connsiteY16"/>
              <a:gd fmla="*/ 937297 w 1536700" name="connsiteX17"/>
              <a:gd fmla="*/ 2444188 h 2555648" name="connsiteY17"/>
              <a:gd fmla="*/ 768350 w 1536700" name="connsiteX18"/>
              <a:gd fmla="*/ 2555648 h 2555648" name="connsiteY18"/>
              <a:gd fmla="*/ 599403 w 1536700" name="connsiteX19"/>
              <a:gd fmla="*/ 2444188 h 2555648" name="connsiteY19"/>
              <a:gd fmla="*/ 588630 w 1536700" name="connsiteX20"/>
              <a:gd fmla="*/ 2391075 h 2555648" name="connsiteY20"/>
              <a:gd fmla="*/ 439655 w 1536700" name="connsiteX21"/>
              <a:gd fmla="*/ 2391075 h 2555648" name="connsiteY21"/>
              <a:gd fmla="*/ 347464 w 1536700" name="connsiteX22"/>
              <a:gd fmla="*/ 2303505 h 2555648" name="connsiteY22"/>
              <a:gd fmla="*/ 439655 w 1536700" name="connsiteX23"/>
              <a:gd fmla="*/ 2215935 h 2555648" name="connsiteY23"/>
              <a:gd fmla="*/ 347464 w 1536700" name="connsiteX24"/>
              <a:gd fmla="*/ 2128365 h 2555648" name="connsiteY24"/>
              <a:gd fmla="*/ 439655 w 1536700" name="connsiteX25"/>
              <a:gd fmla="*/ 2040795 h 2555648" name="connsiteY25"/>
              <a:gd fmla="*/ 347464 w 1536700" name="connsiteX26"/>
              <a:gd fmla="*/ 1953225 h 2555648" name="connsiteY26"/>
              <a:gd fmla="*/ 439655 w 1536700" name="connsiteX27"/>
              <a:gd fmla="*/ 1865655 h 2555648" name="connsiteY27"/>
              <a:gd fmla="*/ 768350 w 1536700" name="connsiteX28"/>
              <a:gd fmla="*/ 0 h 2555648" name="connsiteY28"/>
              <a:gd fmla="*/ 1536700 w 1536700" name="connsiteX29"/>
              <a:gd fmla="*/ 770343 h 2555648" name="connsiteY29"/>
              <a:gd fmla="*/ 1521090 w 1536700" name="connsiteX30"/>
              <a:gd fmla="*/ 925594 h 2555648" name="connsiteY30"/>
              <a:gd fmla="*/ 1491688 w 1536700" name="connsiteX31"/>
              <a:gd fmla="*/ 1020556 h 2555648" name="connsiteY31"/>
              <a:gd fmla="*/ 1491950 w 1536700" name="connsiteX32"/>
              <a:gd fmla="*/ 1020556 h 2555648" name="connsiteY32"/>
              <a:gd fmla="*/ 1140478 w 1536700" name="connsiteX33"/>
              <a:gd fmla="*/ 1823920 h 2555648" name="connsiteY33"/>
              <a:gd fmla="*/ 396222 w 1536700" name="connsiteX34"/>
              <a:gd fmla="*/ 1823920 h 2555648" name="connsiteY34"/>
              <a:gd fmla="*/ 44750 w 1536700" name="connsiteX35"/>
              <a:gd fmla="*/ 1020556 h 2555648" name="connsiteY35"/>
              <a:gd fmla="*/ 45012 w 1536700" name="connsiteX36"/>
              <a:gd fmla="*/ 1020556 h 2555648" name="connsiteY36"/>
              <a:gd fmla="*/ 15610 w 1536700" name="connsiteX37"/>
              <a:gd fmla="*/ 925594 h 2555648" name="connsiteY37"/>
              <a:gd fmla="*/ 0 w 1536700" name="connsiteX38"/>
              <a:gd fmla="*/ 770343 h 2555648" name="connsiteY38"/>
              <a:gd fmla="*/ 768350 w 1536700" name="connsiteX39"/>
              <a:gd fmla="*/ 0 h 2555648"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2555648" w="1536700">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792000">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rgbClr val="FFFFFF"/>
              </a:solidFill>
            </a:endParaRPr>
          </a:p>
        </p:txBody>
      </p:sp>
      <p:sp>
        <p:nvSpPr>
          <p:cNvPr id="75" name="KSO_Shape"/>
          <p:cNvSpPr/>
          <p:nvPr/>
        </p:nvSpPr>
        <p:spPr bwMode="auto">
          <a:xfrm>
            <a:off x="7219717" y="3198209"/>
            <a:ext cx="428604" cy="749745"/>
          </a:xfrm>
          <a:custGeom>
            <a:gdLst>
              <a:gd fmla="*/ 703687 w 3045" name="T0"/>
              <a:gd fmla="*/ 439836 h 5323" name="T1"/>
              <a:gd fmla="*/ 699037 w 3045" name="T2"/>
              <a:gd fmla="*/ 471687 h 5323" name="T3"/>
              <a:gd fmla="*/ 688304 w 3045" name="T4"/>
              <a:gd fmla="*/ 501033 h 5323" name="T5"/>
              <a:gd fmla="*/ 672206 w 3045" name="T6"/>
              <a:gd fmla="*/ 527159 h 5323" name="T7"/>
              <a:gd fmla="*/ 651814 w 3045" name="T8"/>
              <a:gd fmla="*/ 549705 h 5323" name="T9"/>
              <a:gd fmla="*/ 627487 w 3045" name="T10"/>
              <a:gd fmla="*/ 568315 h 5323" name="T11"/>
              <a:gd fmla="*/ 599583 w 3045" name="T12"/>
              <a:gd fmla="*/ 581914 h 5323" name="T13"/>
              <a:gd fmla="*/ 568817 w 3045" name="T14"/>
              <a:gd fmla="*/ 589788 h 5323" name="T15"/>
              <a:gd fmla="*/ 544848 w 3045" name="T16"/>
              <a:gd fmla="*/ 591577 h 5323" name="T17"/>
              <a:gd fmla="*/ 512293 w 3045" name="T18"/>
              <a:gd fmla="*/ 588356 h 5323" name="T19"/>
              <a:gd fmla="*/ 482600 w 3045" name="T20"/>
              <a:gd fmla="*/ 578693 h 5323" name="T21"/>
              <a:gd fmla="*/ 455769 w 3045" name="T22"/>
              <a:gd fmla="*/ 564020 h 5323" name="T23"/>
              <a:gd fmla="*/ 431800 w 3045" name="T24"/>
              <a:gd fmla="*/ 544695 h 5323" name="T25"/>
              <a:gd fmla="*/ 412482 w 3045" name="T26"/>
              <a:gd fmla="*/ 520717 h 5323" name="T27"/>
              <a:gd fmla="*/ 397814 w 3045" name="T28"/>
              <a:gd fmla="*/ 493876 h 5323" name="T29"/>
              <a:gd fmla="*/ 388870 w 3045" name="T30"/>
              <a:gd fmla="*/ 464172 h 5323" name="T31"/>
              <a:gd fmla="*/ 385293 w 3045" name="T32"/>
              <a:gd fmla="*/ 431604 h 5323" name="T33"/>
              <a:gd fmla="*/ 344510 w 3045" name="T34"/>
              <a:gd fmla="*/ 14673 h 5323" name="T35"/>
              <a:gd fmla="*/ 266879 w 3045" name="T36"/>
              <a:gd fmla="*/ 52608 h 5323" name="T37"/>
              <a:gd fmla="*/ 196761 w 3045" name="T38"/>
              <a:gd fmla="*/ 101996 h 5323" name="T39"/>
              <a:gd fmla="*/ 135944 w 3045" name="T40"/>
              <a:gd fmla="*/ 161046 h 5323" name="T41"/>
              <a:gd fmla="*/ 84428 w 3045" name="T42"/>
              <a:gd fmla="*/ 229402 h 5323" name="T43"/>
              <a:gd fmla="*/ 44361 w 3045" name="T44"/>
              <a:gd fmla="*/ 305272 h 5323" name="T45"/>
              <a:gd fmla="*/ 16456 w 3045" name="T46"/>
              <a:gd fmla="*/ 387585 h 5323" name="T47"/>
              <a:gd fmla="*/ 5366 w 3045" name="T48"/>
              <a:gd fmla="*/ 442341 h 5323" name="T49"/>
              <a:gd fmla="*/ 1073 w 3045" name="T50"/>
              <a:gd fmla="*/ 487076 h 5323" name="T51"/>
              <a:gd fmla="*/ 0 w 3045" name="T52"/>
              <a:gd fmla="*/ 521432 h 5323" name="T53"/>
              <a:gd fmla="*/ 1789 w 3045" name="T54"/>
              <a:gd fmla="*/ 567599 h 5323" name="T55"/>
              <a:gd fmla="*/ 7870 w 3045" name="T56"/>
              <a:gd fmla="*/ 612692 h 5323" name="T57"/>
              <a:gd fmla="*/ 17172 w 3045" name="T58"/>
              <a:gd fmla="*/ 656711 h 5323" name="T59"/>
              <a:gd fmla="*/ 30051 w 3045" name="T60"/>
              <a:gd fmla="*/ 699299 h 5323" name="T61"/>
              <a:gd fmla="*/ 46149 w 3045" name="T62"/>
              <a:gd fmla="*/ 740098 h 5323" name="T63"/>
              <a:gd fmla="*/ 88006 w 3045" name="T64"/>
              <a:gd fmla="*/ 817042 h 5323" name="T65"/>
              <a:gd fmla="*/ 141310 w 3045" name="T66"/>
              <a:gd fmla="*/ 885397 h 5323" name="T67"/>
              <a:gd fmla="*/ 204631 w 3045" name="T68"/>
              <a:gd fmla="*/ 944448 h 5323" name="T69"/>
              <a:gd fmla="*/ 276538 w 3045" name="T70"/>
              <a:gd fmla="*/ 993119 h 5323" name="T71"/>
              <a:gd fmla="*/ 356315 w 3045" name="T72"/>
              <a:gd fmla="*/ 1029981 h 5323" name="T73"/>
              <a:gd fmla="*/ 398530 w 3045" name="T74"/>
              <a:gd fmla="*/ 1905000 h 5323" name="T75"/>
              <a:gd fmla="*/ 701541 w 3045" name="T76"/>
              <a:gd fmla="*/ 1040718 h 5323" name="T77"/>
              <a:gd fmla="*/ 773806 w 3045" name="T78"/>
              <a:gd fmla="*/ 1012803 h 5323" name="T79"/>
              <a:gd fmla="*/ 850006 w 3045" name="T80"/>
              <a:gd fmla="*/ 969857 h 5323" name="T81"/>
              <a:gd fmla="*/ 917977 w 3045" name="T82"/>
              <a:gd fmla="*/ 916175 h 5323" name="T83"/>
              <a:gd fmla="*/ 976290 w 3045" name="T84"/>
              <a:gd fmla="*/ 852114 h 5323" name="T85"/>
              <a:gd fmla="*/ 1023870 w 3045" name="T86"/>
              <a:gd fmla="*/ 779465 h 5323" name="T87"/>
              <a:gd fmla="*/ 1051775 w 3045" name="T88"/>
              <a:gd fmla="*/ 719698 h 5323" name="T89"/>
              <a:gd fmla="*/ 1066442 w 3045" name="T90"/>
              <a:gd fmla="*/ 678184 h 5323" name="T91"/>
              <a:gd fmla="*/ 1077532 w 3045" name="T92"/>
              <a:gd fmla="*/ 634881 h 5323" name="T93"/>
              <a:gd fmla="*/ 1085045 w 3045" name="T94"/>
              <a:gd fmla="*/ 590503 h 5323" name="T95"/>
              <a:gd fmla="*/ 1088980 w 3045" name="T96"/>
              <a:gd fmla="*/ 544695 h 5323" name="T97"/>
              <a:gd fmla="*/ 1089338 w 3045" name="T98"/>
              <a:gd fmla="*/ 509622 h 5323" name="T99"/>
              <a:gd fmla="*/ 1086834 w 3045" name="T100"/>
              <a:gd fmla="*/ 464529 h 5323" name="T101"/>
              <a:gd fmla="*/ 1080394 w 3045" name="T102"/>
              <a:gd fmla="*/ 420152 h 5323" name="T103"/>
              <a:gd fmla="*/ 1060718 w 3045" name="T104"/>
              <a:gd fmla="*/ 346071 h 5323" name="T105"/>
              <a:gd fmla="*/ 1026375 w 3045" name="T106"/>
              <a:gd fmla="*/ 266621 h 5323" name="T107"/>
              <a:gd fmla="*/ 980225 w 3045" name="T108"/>
              <a:gd fmla="*/ 193971 h 5323" name="T109"/>
              <a:gd fmla="*/ 924059 w 3045" name="T110"/>
              <a:gd fmla="*/ 129911 h 5323" name="T111"/>
              <a:gd fmla="*/ 858592 w 3045" name="T112"/>
              <a:gd fmla="*/ 75871 h 5323" name="T113"/>
              <a:gd fmla="*/ 784538 w 3045" name="T114"/>
              <a:gd fmla="*/ 31851 h 5323" name="T115"/>
              <a:gd fmla="*/ 704403 w 3045" name="T116"/>
              <a:gd fmla="*/ 0 h 5323"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5323" w="3045">
                <a:moveTo>
                  <a:pt x="1969" y="0"/>
                </a:moveTo>
                <a:lnTo>
                  <a:pt x="1969" y="1206"/>
                </a:lnTo>
                <a:lnTo>
                  <a:pt x="1967" y="1229"/>
                </a:lnTo>
                <a:lnTo>
                  <a:pt x="1965" y="1253"/>
                </a:lnTo>
                <a:lnTo>
                  <a:pt x="1963" y="1275"/>
                </a:lnTo>
                <a:lnTo>
                  <a:pt x="1959" y="1297"/>
                </a:lnTo>
                <a:lnTo>
                  <a:pt x="1954" y="1318"/>
                </a:lnTo>
                <a:lnTo>
                  <a:pt x="1949" y="1339"/>
                </a:lnTo>
                <a:lnTo>
                  <a:pt x="1941" y="1360"/>
                </a:lnTo>
                <a:lnTo>
                  <a:pt x="1933" y="1380"/>
                </a:lnTo>
                <a:lnTo>
                  <a:pt x="1924" y="1400"/>
                </a:lnTo>
                <a:lnTo>
                  <a:pt x="1915" y="1420"/>
                </a:lnTo>
                <a:lnTo>
                  <a:pt x="1903" y="1438"/>
                </a:lnTo>
                <a:lnTo>
                  <a:pt x="1892" y="1455"/>
                </a:lnTo>
                <a:lnTo>
                  <a:pt x="1879" y="1473"/>
                </a:lnTo>
                <a:lnTo>
                  <a:pt x="1867" y="1490"/>
                </a:lnTo>
                <a:lnTo>
                  <a:pt x="1853" y="1507"/>
                </a:lnTo>
                <a:lnTo>
                  <a:pt x="1838" y="1522"/>
                </a:lnTo>
                <a:lnTo>
                  <a:pt x="1822" y="1536"/>
                </a:lnTo>
                <a:lnTo>
                  <a:pt x="1806" y="1551"/>
                </a:lnTo>
                <a:lnTo>
                  <a:pt x="1789" y="1564"/>
                </a:lnTo>
                <a:lnTo>
                  <a:pt x="1772" y="1576"/>
                </a:lnTo>
                <a:lnTo>
                  <a:pt x="1754" y="1588"/>
                </a:lnTo>
                <a:lnTo>
                  <a:pt x="1735" y="1598"/>
                </a:lnTo>
                <a:lnTo>
                  <a:pt x="1716" y="1609"/>
                </a:lnTo>
                <a:lnTo>
                  <a:pt x="1696" y="1617"/>
                </a:lnTo>
                <a:lnTo>
                  <a:pt x="1676" y="1626"/>
                </a:lnTo>
                <a:lnTo>
                  <a:pt x="1655" y="1632"/>
                </a:lnTo>
                <a:lnTo>
                  <a:pt x="1634" y="1638"/>
                </a:lnTo>
                <a:lnTo>
                  <a:pt x="1612" y="1644"/>
                </a:lnTo>
                <a:lnTo>
                  <a:pt x="1590" y="1648"/>
                </a:lnTo>
                <a:lnTo>
                  <a:pt x="1568" y="1650"/>
                </a:lnTo>
                <a:lnTo>
                  <a:pt x="1546" y="1652"/>
                </a:lnTo>
                <a:lnTo>
                  <a:pt x="1523" y="1653"/>
                </a:lnTo>
                <a:lnTo>
                  <a:pt x="1500" y="1652"/>
                </a:lnTo>
                <a:lnTo>
                  <a:pt x="1477" y="1650"/>
                </a:lnTo>
                <a:lnTo>
                  <a:pt x="1455" y="1648"/>
                </a:lnTo>
                <a:lnTo>
                  <a:pt x="1432" y="1644"/>
                </a:lnTo>
                <a:lnTo>
                  <a:pt x="1411" y="1638"/>
                </a:lnTo>
                <a:lnTo>
                  <a:pt x="1390" y="1632"/>
                </a:lnTo>
                <a:lnTo>
                  <a:pt x="1369" y="1626"/>
                </a:lnTo>
                <a:lnTo>
                  <a:pt x="1349" y="1617"/>
                </a:lnTo>
                <a:lnTo>
                  <a:pt x="1329" y="1609"/>
                </a:lnTo>
                <a:lnTo>
                  <a:pt x="1310" y="1598"/>
                </a:lnTo>
                <a:lnTo>
                  <a:pt x="1292" y="1588"/>
                </a:lnTo>
                <a:lnTo>
                  <a:pt x="1274" y="1576"/>
                </a:lnTo>
                <a:lnTo>
                  <a:pt x="1256" y="1564"/>
                </a:lnTo>
                <a:lnTo>
                  <a:pt x="1239" y="1551"/>
                </a:lnTo>
                <a:lnTo>
                  <a:pt x="1223" y="1536"/>
                </a:lnTo>
                <a:lnTo>
                  <a:pt x="1207" y="1522"/>
                </a:lnTo>
                <a:lnTo>
                  <a:pt x="1193" y="1507"/>
                </a:lnTo>
                <a:lnTo>
                  <a:pt x="1179" y="1490"/>
                </a:lnTo>
                <a:lnTo>
                  <a:pt x="1165" y="1473"/>
                </a:lnTo>
                <a:lnTo>
                  <a:pt x="1153" y="1455"/>
                </a:lnTo>
                <a:lnTo>
                  <a:pt x="1141" y="1438"/>
                </a:lnTo>
                <a:lnTo>
                  <a:pt x="1131" y="1420"/>
                </a:lnTo>
                <a:lnTo>
                  <a:pt x="1121" y="1400"/>
                </a:lnTo>
                <a:lnTo>
                  <a:pt x="1112" y="1380"/>
                </a:lnTo>
                <a:lnTo>
                  <a:pt x="1104" y="1360"/>
                </a:lnTo>
                <a:lnTo>
                  <a:pt x="1097" y="1339"/>
                </a:lnTo>
                <a:lnTo>
                  <a:pt x="1091" y="1318"/>
                </a:lnTo>
                <a:lnTo>
                  <a:pt x="1087" y="1297"/>
                </a:lnTo>
                <a:lnTo>
                  <a:pt x="1082" y="1275"/>
                </a:lnTo>
                <a:lnTo>
                  <a:pt x="1079" y="1253"/>
                </a:lnTo>
                <a:lnTo>
                  <a:pt x="1077" y="1229"/>
                </a:lnTo>
                <a:lnTo>
                  <a:pt x="1077" y="1206"/>
                </a:lnTo>
                <a:lnTo>
                  <a:pt x="1077" y="0"/>
                </a:lnTo>
                <a:lnTo>
                  <a:pt x="1019" y="19"/>
                </a:lnTo>
                <a:lnTo>
                  <a:pt x="963" y="41"/>
                </a:lnTo>
                <a:lnTo>
                  <a:pt x="907" y="64"/>
                </a:lnTo>
                <a:lnTo>
                  <a:pt x="852" y="89"/>
                </a:lnTo>
                <a:lnTo>
                  <a:pt x="799" y="116"/>
                </a:lnTo>
                <a:lnTo>
                  <a:pt x="746" y="147"/>
                </a:lnTo>
                <a:lnTo>
                  <a:pt x="696" y="178"/>
                </a:lnTo>
                <a:lnTo>
                  <a:pt x="646" y="212"/>
                </a:lnTo>
                <a:lnTo>
                  <a:pt x="598" y="247"/>
                </a:lnTo>
                <a:lnTo>
                  <a:pt x="550" y="285"/>
                </a:lnTo>
                <a:lnTo>
                  <a:pt x="505" y="323"/>
                </a:lnTo>
                <a:lnTo>
                  <a:pt x="462" y="363"/>
                </a:lnTo>
                <a:lnTo>
                  <a:pt x="420" y="407"/>
                </a:lnTo>
                <a:lnTo>
                  <a:pt x="380" y="450"/>
                </a:lnTo>
                <a:lnTo>
                  <a:pt x="341" y="496"/>
                </a:lnTo>
                <a:lnTo>
                  <a:pt x="305" y="542"/>
                </a:lnTo>
                <a:lnTo>
                  <a:pt x="270" y="591"/>
                </a:lnTo>
                <a:lnTo>
                  <a:pt x="236" y="641"/>
                </a:lnTo>
                <a:lnTo>
                  <a:pt x="206" y="692"/>
                </a:lnTo>
                <a:lnTo>
                  <a:pt x="176" y="745"/>
                </a:lnTo>
                <a:lnTo>
                  <a:pt x="149" y="799"/>
                </a:lnTo>
                <a:lnTo>
                  <a:pt x="124" y="853"/>
                </a:lnTo>
                <a:lnTo>
                  <a:pt x="102" y="909"/>
                </a:lnTo>
                <a:lnTo>
                  <a:pt x="81" y="967"/>
                </a:lnTo>
                <a:lnTo>
                  <a:pt x="62" y="1025"/>
                </a:lnTo>
                <a:lnTo>
                  <a:pt x="46" y="1083"/>
                </a:lnTo>
                <a:lnTo>
                  <a:pt x="32" y="1143"/>
                </a:lnTo>
                <a:lnTo>
                  <a:pt x="26" y="1174"/>
                </a:lnTo>
                <a:lnTo>
                  <a:pt x="21" y="1204"/>
                </a:lnTo>
                <a:lnTo>
                  <a:pt x="15" y="1236"/>
                </a:lnTo>
                <a:lnTo>
                  <a:pt x="11" y="1266"/>
                </a:lnTo>
                <a:lnTo>
                  <a:pt x="8" y="1298"/>
                </a:lnTo>
                <a:lnTo>
                  <a:pt x="5" y="1329"/>
                </a:lnTo>
                <a:lnTo>
                  <a:pt x="3" y="1361"/>
                </a:lnTo>
                <a:lnTo>
                  <a:pt x="1" y="1392"/>
                </a:lnTo>
                <a:lnTo>
                  <a:pt x="0" y="1424"/>
                </a:lnTo>
                <a:lnTo>
                  <a:pt x="0" y="1457"/>
                </a:lnTo>
                <a:lnTo>
                  <a:pt x="0" y="1489"/>
                </a:lnTo>
                <a:lnTo>
                  <a:pt x="1" y="1522"/>
                </a:lnTo>
                <a:lnTo>
                  <a:pt x="3" y="1553"/>
                </a:lnTo>
                <a:lnTo>
                  <a:pt x="5" y="1586"/>
                </a:lnTo>
                <a:lnTo>
                  <a:pt x="8" y="1617"/>
                </a:lnTo>
                <a:lnTo>
                  <a:pt x="12" y="1650"/>
                </a:lnTo>
                <a:lnTo>
                  <a:pt x="16" y="1681"/>
                </a:lnTo>
                <a:lnTo>
                  <a:pt x="22" y="1712"/>
                </a:lnTo>
                <a:lnTo>
                  <a:pt x="27" y="1743"/>
                </a:lnTo>
                <a:lnTo>
                  <a:pt x="33" y="1774"/>
                </a:lnTo>
                <a:lnTo>
                  <a:pt x="41" y="1804"/>
                </a:lnTo>
                <a:lnTo>
                  <a:pt x="48" y="1835"/>
                </a:lnTo>
                <a:lnTo>
                  <a:pt x="55" y="1865"/>
                </a:lnTo>
                <a:lnTo>
                  <a:pt x="65" y="1895"/>
                </a:lnTo>
                <a:lnTo>
                  <a:pt x="74" y="1924"/>
                </a:lnTo>
                <a:lnTo>
                  <a:pt x="84" y="1954"/>
                </a:lnTo>
                <a:lnTo>
                  <a:pt x="94" y="1983"/>
                </a:lnTo>
                <a:lnTo>
                  <a:pt x="106" y="2011"/>
                </a:lnTo>
                <a:lnTo>
                  <a:pt x="117" y="2040"/>
                </a:lnTo>
                <a:lnTo>
                  <a:pt x="129" y="2068"/>
                </a:lnTo>
                <a:lnTo>
                  <a:pt x="155" y="2124"/>
                </a:lnTo>
                <a:lnTo>
                  <a:pt x="184" y="2178"/>
                </a:lnTo>
                <a:lnTo>
                  <a:pt x="214" y="2231"/>
                </a:lnTo>
                <a:lnTo>
                  <a:pt x="246" y="2283"/>
                </a:lnTo>
                <a:lnTo>
                  <a:pt x="280" y="2332"/>
                </a:lnTo>
                <a:lnTo>
                  <a:pt x="316" y="2381"/>
                </a:lnTo>
                <a:lnTo>
                  <a:pt x="355" y="2428"/>
                </a:lnTo>
                <a:lnTo>
                  <a:pt x="395" y="2474"/>
                </a:lnTo>
                <a:lnTo>
                  <a:pt x="436" y="2517"/>
                </a:lnTo>
                <a:lnTo>
                  <a:pt x="480" y="2560"/>
                </a:lnTo>
                <a:lnTo>
                  <a:pt x="525" y="2600"/>
                </a:lnTo>
                <a:lnTo>
                  <a:pt x="572" y="2639"/>
                </a:lnTo>
                <a:lnTo>
                  <a:pt x="620" y="2676"/>
                </a:lnTo>
                <a:lnTo>
                  <a:pt x="669" y="2710"/>
                </a:lnTo>
                <a:lnTo>
                  <a:pt x="721" y="2744"/>
                </a:lnTo>
                <a:lnTo>
                  <a:pt x="773" y="2775"/>
                </a:lnTo>
                <a:lnTo>
                  <a:pt x="827" y="2804"/>
                </a:lnTo>
                <a:lnTo>
                  <a:pt x="883" y="2830"/>
                </a:lnTo>
                <a:lnTo>
                  <a:pt x="938" y="2855"/>
                </a:lnTo>
                <a:lnTo>
                  <a:pt x="996" y="2878"/>
                </a:lnTo>
                <a:lnTo>
                  <a:pt x="1054" y="2899"/>
                </a:lnTo>
                <a:lnTo>
                  <a:pt x="1084" y="2908"/>
                </a:lnTo>
                <a:lnTo>
                  <a:pt x="1114" y="2916"/>
                </a:lnTo>
                <a:lnTo>
                  <a:pt x="1114" y="5323"/>
                </a:lnTo>
                <a:lnTo>
                  <a:pt x="1931" y="5323"/>
                </a:lnTo>
                <a:lnTo>
                  <a:pt x="1931" y="2916"/>
                </a:lnTo>
                <a:lnTo>
                  <a:pt x="1961" y="2908"/>
                </a:lnTo>
                <a:lnTo>
                  <a:pt x="1991" y="2899"/>
                </a:lnTo>
                <a:lnTo>
                  <a:pt x="2049" y="2878"/>
                </a:lnTo>
                <a:lnTo>
                  <a:pt x="2107" y="2855"/>
                </a:lnTo>
                <a:lnTo>
                  <a:pt x="2163" y="2830"/>
                </a:lnTo>
                <a:lnTo>
                  <a:pt x="2219" y="2804"/>
                </a:lnTo>
                <a:lnTo>
                  <a:pt x="2272" y="2775"/>
                </a:lnTo>
                <a:lnTo>
                  <a:pt x="2325" y="2744"/>
                </a:lnTo>
                <a:lnTo>
                  <a:pt x="2376" y="2710"/>
                </a:lnTo>
                <a:lnTo>
                  <a:pt x="2426" y="2676"/>
                </a:lnTo>
                <a:lnTo>
                  <a:pt x="2474" y="2639"/>
                </a:lnTo>
                <a:lnTo>
                  <a:pt x="2520" y="2600"/>
                </a:lnTo>
                <a:lnTo>
                  <a:pt x="2566" y="2560"/>
                </a:lnTo>
                <a:lnTo>
                  <a:pt x="2609" y="2517"/>
                </a:lnTo>
                <a:lnTo>
                  <a:pt x="2651" y="2474"/>
                </a:lnTo>
                <a:lnTo>
                  <a:pt x="2691" y="2428"/>
                </a:lnTo>
                <a:lnTo>
                  <a:pt x="2729" y="2381"/>
                </a:lnTo>
                <a:lnTo>
                  <a:pt x="2765" y="2332"/>
                </a:lnTo>
                <a:lnTo>
                  <a:pt x="2799" y="2283"/>
                </a:lnTo>
                <a:lnTo>
                  <a:pt x="2832" y="2231"/>
                </a:lnTo>
                <a:lnTo>
                  <a:pt x="2862" y="2178"/>
                </a:lnTo>
                <a:lnTo>
                  <a:pt x="2890" y="2124"/>
                </a:lnTo>
                <a:lnTo>
                  <a:pt x="2917" y="2068"/>
                </a:lnTo>
                <a:lnTo>
                  <a:pt x="2928" y="2040"/>
                </a:lnTo>
                <a:lnTo>
                  <a:pt x="2940" y="2011"/>
                </a:lnTo>
                <a:lnTo>
                  <a:pt x="2951" y="1983"/>
                </a:lnTo>
                <a:lnTo>
                  <a:pt x="2962" y="1954"/>
                </a:lnTo>
                <a:lnTo>
                  <a:pt x="2971" y="1924"/>
                </a:lnTo>
                <a:lnTo>
                  <a:pt x="2981" y="1895"/>
                </a:lnTo>
                <a:lnTo>
                  <a:pt x="2989" y="1865"/>
                </a:lnTo>
                <a:lnTo>
                  <a:pt x="2998" y="1835"/>
                </a:lnTo>
                <a:lnTo>
                  <a:pt x="3005" y="1804"/>
                </a:lnTo>
                <a:lnTo>
                  <a:pt x="3012" y="1774"/>
                </a:lnTo>
                <a:lnTo>
                  <a:pt x="3019" y="1743"/>
                </a:lnTo>
                <a:lnTo>
                  <a:pt x="3024" y="1712"/>
                </a:lnTo>
                <a:lnTo>
                  <a:pt x="3029" y="1681"/>
                </a:lnTo>
                <a:lnTo>
                  <a:pt x="3033" y="1650"/>
                </a:lnTo>
                <a:lnTo>
                  <a:pt x="3037" y="1617"/>
                </a:lnTo>
                <a:lnTo>
                  <a:pt x="3040" y="1586"/>
                </a:lnTo>
                <a:lnTo>
                  <a:pt x="3042" y="1553"/>
                </a:lnTo>
                <a:lnTo>
                  <a:pt x="3044" y="1522"/>
                </a:lnTo>
                <a:lnTo>
                  <a:pt x="3045" y="1489"/>
                </a:lnTo>
                <a:lnTo>
                  <a:pt x="3045" y="1457"/>
                </a:lnTo>
                <a:lnTo>
                  <a:pt x="3045" y="1424"/>
                </a:lnTo>
                <a:lnTo>
                  <a:pt x="3044" y="1392"/>
                </a:lnTo>
                <a:lnTo>
                  <a:pt x="3043" y="1361"/>
                </a:lnTo>
                <a:lnTo>
                  <a:pt x="3040" y="1329"/>
                </a:lnTo>
                <a:lnTo>
                  <a:pt x="3038" y="1298"/>
                </a:lnTo>
                <a:lnTo>
                  <a:pt x="3033" y="1266"/>
                </a:lnTo>
                <a:lnTo>
                  <a:pt x="3029" y="1236"/>
                </a:lnTo>
                <a:lnTo>
                  <a:pt x="3025" y="1204"/>
                </a:lnTo>
                <a:lnTo>
                  <a:pt x="3020" y="1174"/>
                </a:lnTo>
                <a:lnTo>
                  <a:pt x="3013" y="1143"/>
                </a:lnTo>
                <a:lnTo>
                  <a:pt x="3000" y="1083"/>
                </a:lnTo>
                <a:lnTo>
                  <a:pt x="2983" y="1025"/>
                </a:lnTo>
                <a:lnTo>
                  <a:pt x="2965" y="967"/>
                </a:lnTo>
                <a:lnTo>
                  <a:pt x="2944" y="909"/>
                </a:lnTo>
                <a:lnTo>
                  <a:pt x="2921" y="853"/>
                </a:lnTo>
                <a:lnTo>
                  <a:pt x="2896" y="799"/>
                </a:lnTo>
                <a:lnTo>
                  <a:pt x="2869" y="745"/>
                </a:lnTo>
                <a:lnTo>
                  <a:pt x="2840" y="692"/>
                </a:lnTo>
                <a:lnTo>
                  <a:pt x="2808" y="641"/>
                </a:lnTo>
                <a:lnTo>
                  <a:pt x="2776" y="591"/>
                </a:lnTo>
                <a:lnTo>
                  <a:pt x="2740" y="542"/>
                </a:lnTo>
                <a:lnTo>
                  <a:pt x="2703" y="496"/>
                </a:lnTo>
                <a:lnTo>
                  <a:pt x="2665" y="450"/>
                </a:lnTo>
                <a:lnTo>
                  <a:pt x="2624" y="407"/>
                </a:lnTo>
                <a:lnTo>
                  <a:pt x="2583" y="363"/>
                </a:lnTo>
                <a:lnTo>
                  <a:pt x="2539" y="323"/>
                </a:lnTo>
                <a:lnTo>
                  <a:pt x="2494" y="285"/>
                </a:lnTo>
                <a:lnTo>
                  <a:pt x="2448" y="247"/>
                </a:lnTo>
                <a:lnTo>
                  <a:pt x="2400" y="212"/>
                </a:lnTo>
                <a:lnTo>
                  <a:pt x="2350" y="178"/>
                </a:lnTo>
                <a:lnTo>
                  <a:pt x="2299" y="147"/>
                </a:lnTo>
                <a:lnTo>
                  <a:pt x="2247" y="116"/>
                </a:lnTo>
                <a:lnTo>
                  <a:pt x="2193" y="89"/>
                </a:lnTo>
                <a:lnTo>
                  <a:pt x="2139" y="64"/>
                </a:lnTo>
                <a:lnTo>
                  <a:pt x="2083" y="41"/>
                </a:lnTo>
                <a:lnTo>
                  <a:pt x="2026" y="19"/>
                </a:lnTo>
                <a:lnTo>
                  <a:pt x="1969" y="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76" name="KSO_Shape"/>
          <p:cNvSpPr/>
          <p:nvPr/>
        </p:nvSpPr>
        <p:spPr bwMode="auto">
          <a:xfrm>
            <a:off x="9434908" y="3253555"/>
            <a:ext cx="360020" cy="615418"/>
          </a:xfrm>
          <a:custGeom>
            <a:gdLst>
              <a:gd fmla="*/ 2147483646 w 2991" name="T0"/>
              <a:gd fmla="*/ 2147483646 h 5101" name="T1"/>
              <a:gd fmla="*/ 2147483646 w 2991" name="T2"/>
              <a:gd fmla="*/ 0 h 5101" name="T3"/>
              <a:gd fmla="*/ 2147483646 w 2991" name="T4"/>
              <a:gd fmla="*/ 0 h 5101" name="T5"/>
              <a:gd fmla="*/ 2147483646 w 2991" name="T6"/>
              <a:gd fmla="*/ 2147483646 h 5101" name="T7"/>
              <a:gd fmla="*/ 0 w 2991" name="T8"/>
              <a:gd fmla="*/ 2147483646 h 5101" name="T9"/>
              <a:gd fmla="*/ 0 w 2991" name="T10"/>
              <a:gd fmla="*/ 2147483646 h 5101" name="T11"/>
              <a:gd fmla="*/ 2147483646 w 2991" name="T12"/>
              <a:gd fmla="*/ 2147483646 h 5101" name="T13"/>
              <a:gd fmla="*/ 2147483646 w 2991" name="T14"/>
              <a:gd fmla="*/ 2147483646 h 5101" name="T15"/>
              <a:gd fmla="*/ 2147483646 w 2991" name="T16"/>
              <a:gd fmla="*/ 2147483646 h 5101" name="T17"/>
              <a:gd fmla="*/ 2147483646 w 2991" name="T18"/>
              <a:gd fmla="*/ 2147483646 h 5101" name="T19"/>
              <a:gd fmla="*/ 2147483646 w 2991" name="T20"/>
              <a:gd fmla="*/ 2147483646 h 5101" name="T21"/>
              <a:gd fmla="*/ 2147483646 w 2991" name="T22"/>
              <a:gd fmla="*/ 2147483646 h 5101" name="T23"/>
              <a:gd fmla="*/ 2147483646 w 2991" name="T24"/>
              <a:gd fmla="*/ 2147483646 h 5101" name="T25"/>
              <a:gd fmla="*/ 2147483646 w 2991" name="T26"/>
              <a:gd fmla="*/ 2147483646 h 5101" name="T27"/>
              <a:gd fmla="*/ 2147483646 w 2991" name="T28"/>
              <a:gd fmla="*/ 2147483646 h 5101" name="T29"/>
              <a:gd fmla="*/ 2147483646 w 2991" name="T30"/>
              <a:gd fmla="*/ 2147483646 h 5101" name="T31"/>
              <a:gd fmla="*/ 2147483646 w 2991" name="T32"/>
              <a:gd fmla="*/ 2147483646 h 5101" name="T33"/>
              <a:gd fmla="*/ 2147483646 w 2991" name="T34"/>
              <a:gd fmla="*/ 2147483646 h 5101"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5101" w="2991">
                <a:moveTo>
                  <a:pt x="2200" y="527"/>
                </a:moveTo>
                <a:lnTo>
                  <a:pt x="2200" y="0"/>
                </a:lnTo>
                <a:lnTo>
                  <a:pt x="792" y="0"/>
                </a:lnTo>
                <a:lnTo>
                  <a:pt x="792" y="527"/>
                </a:lnTo>
                <a:lnTo>
                  <a:pt x="0" y="527"/>
                </a:lnTo>
                <a:lnTo>
                  <a:pt x="0" y="5101"/>
                </a:lnTo>
                <a:lnTo>
                  <a:pt x="2991" y="5101"/>
                </a:lnTo>
                <a:lnTo>
                  <a:pt x="2991" y="527"/>
                </a:lnTo>
                <a:lnTo>
                  <a:pt x="2200" y="527"/>
                </a:lnTo>
                <a:close/>
                <a:moveTo>
                  <a:pt x="352" y="2022"/>
                </a:moveTo>
                <a:lnTo>
                  <a:pt x="352" y="879"/>
                </a:lnTo>
                <a:lnTo>
                  <a:pt x="1144" y="879"/>
                </a:lnTo>
                <a:lnTo>
                  <a:pt x="1144" y="352"/>
                </a:lnTo>
                <a:lnTo>
                  <a:pt x="1848" y="352"/>
                </a:lnTo>
                <a:lnTo>
                  <a:pt x="1848" y="879"/>
                </a:lnTo>
                <a:lnTo>
                  <a:pt x="2639" y="879"/>
                </a:lnTo>
                <a:lnTo>
                  <a:pt x="2639" y="2022"/>
                </a:lnTo>
                <a:lnTo>
                  <a:pt x="352" y="2022"/>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77" name="TextBox 4"/>
          <p:cNvSpPr txBox="1">
            <a:spLocks noChangeArrowheads="1"/>
          </p:cNvSpPr>
          <p:nvPr/>
        </p:nvSpPr>
        <p:spPr bwMode="auto">
          <a:xfrm>
            <a:off x="5204574" y="1223197"/>
            <a:ext cx="2201304"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400">
                <a:solidFill>
                  <a:schemeClr val="bg1"/>
                </a:solidFill>
                <a:latin charset="0" panose="020b0503020102020204" pitchFamily="34" typeface="Franklin Gothic Book"/>
                <a:ea charset="-122" panose="020b0503020204020204" pitchFamily="34" typeface="微软雅黑"/>
              </a:rPr>
              <a:t>点击添加标题</a:t>
            </a:r>
          </a:p>
        </p:txBody>
      </p:sp>
      <p:sp>
        <p:nvSpPr>
          <p:cNvPr id="49" name="矩形 48"/>
          <p:cNvSpPr/>
          <p:nvPr/>
        </p:nvSpPr>
        <p:spPr>
          <a:xfrm>
            <a:off x="1038853" y="4523705"/>
            <a:ext cx="2541255" cy="1158240"/>
          </a:xfrm>
          <a:prstGeom prst="rect">
            <a:avLst/>
          </a:prstGeom>
        </p:spPr>
        <p:txBody>
          <a:bodyPr wrap="square">
            <a:spAutoFit/>
          </a:bodyPr>
          <a:lstStyle/>
          <a:p>
            <a:r>
              <a:rPr altLang="en-US" lang="zh-CN" sz="1400">
                <a:solidFill>
                  <a:srgbClr val="E96151"/>
                </a:solidFill>
                <a:latin charset="-122" panose="020b0503020204020204" pitchFamily="34" typeface="微软雅黑"/>
                <a:ea charset="-122" panose="020b0503020204020204" pitchFamily="34" typeface="微软雅黑"/>
              </a:rPr>
              <a:t>这里输入简单的文字概述这里</a:t>
            </a:r>
          </a:p>
          <a:p>
            <a:r>
              <a:rPr altLang="en-US" lang="zh-CN" sz="1400">
                <a:solidFill>
                  <a:srgbClr val="E96151"/>
                </a:solidFill>
                <a:latin charset="-122" panose="020b0503020204020204" pitchFamily="34" typeface="微软雅黑"/>
                <a:ea charset="-122" panose="020b0503020204020204" pitchFamily="34" typeface="微软雅黑"/>
              </a:rPr>
              <a:t>   概述这里输入简单简单的</a:t>
            </a:r>
          </a:p>
          <a:p>
            <a:r>
              <a:rPr altLang="en-US" lang="zh-CN" sz="1400">
                <a:solidFill>
                  <a:srgbClr val="E96151"/>
                </a:solidFill>
                <a:latin charset="-122" panose="020b0503020204020204" pitchFamily="34" typeface="微软雅黑"/>
                <a:ea charset="-122" panose="020b0503020204020204" pitchFamily="34" typeface="微软雅黑"/>
              </a:rPr>
              <a:t>       里输入简单的文字</a:t>
            </a:r>
          </a:p>
          <a:p>
            <a:r>
              <a:rPr altLang="en-US" lang="zh-CN" sz="1400">
                <a:solidFill>
                  <a:srgbClr val="E96151"/>
                </a:solidFill>
                <a:latin charset="-122" panose="020b0503020204020204" pitchFamily="34" typeface="微软雅黑"/>
                <a:ea charset="-122" panose="020b0503020204020204" pitchFamily="34" typeface="微软雅黑"/>
              </a:rPr>
              <a:t>           文字概述这里</a:t>
            </a:r>
          </a:p>
          <a:p>
            <a:r>
              <a:rPr altLang="en-US" lang="zh-CN" sz="1400">
                <a:solidFill>
                  <a:srgbClr val="E96151"/>
                </a:solidFill>
                <a:latin charset="-122" panose="020b0503020204020204" pitchFamily="34" typeface="微软雅黑"/>
                <a:ea charset="-122" panose="020b0503020204020204" pitchFamily="34" typeface="微软雅黑"/>
              </a:rPr>
              <a:t>                  文字</a:t>
            </a:r>
          </a:p>
        </p:txBody>
      </p:sp>
      <p:sp>
        <p:nvSpPr>
          <p:cNvPr id="79" name="矩形 78"/>
          <p:cNvSpPr/>
          <p:nvPr/>
        </p:nvSpPr>
        <p:spPr>
          <a:xfrm>
            <a:off x="3625779" y="4523705"/>
            <a:ext cx="2541255" cy="1158240"/>
          </a:xfrm>
          <a:prstGeom prst="rect">
            <a:avLst/>
          </a:prstGeom>
        </p:spPr>
        <p:txBody>
          <a:bodyPr wrap="square">
            <a:spAutoFit/>
          </a:bodyPr>
          <a:lstStyle/>
          <a:p>
            <a:r>
              <a:rPr altLang="en-US" lang="zh-CN" sz="1400">
                <a:solidFill>
                  <a:srgbClr val="77B9B0"/>
                </a:solidFill>
                <a:latin charset="-122" panose="020b0503020204020204" pitchFamily="34" typeface="微软雅黑"/>
                <a:ea charset="-122" panose="020b0503020204020204" pitchFamily="34" typeface="微软雅黑"/>
              </a:rPr>
              <a:t>这里输入简单的文字概述这里</a:t>
            </a:r>
          </a:p>
          <a:p>
            <a:r>
              <a:rPr altLang="en-US" lang="zh-CN" sz="1400">
                <a:solidFill>
                  <a:srgbClr val="77B9B0"/>
                </a:solidFill>
                <a:latin charset="-122" panose="020b0503020204020204" pitchFamily="34" typeface="微软雅黑"/>
                <a:ea charset="-122" panose="020b0503020204020204" pitchFamily="34" typeface="微软雅黑"/>
              </a:rPr>
              <a:t>   概述这里输入简单简单的</a:t>
            </a:r>
          </a:p>
          <a:p>
            <a:r>
              <a:rPr altLang="en-US" lang="zh-CN" sz="1400">
                <a:solidFill>
                  <a:srgbClr val="77B9B0"/>
                </a:solidFill>
                <a:latin charset="-122" panose="020b0503020204020204" pitchFamily="34" typeface="微软雅黑"/>
                <a:ea charset="-122" panose="020b0503020204020204" pitchFamily="34" typeface="微软雅黑"/>
              </a:rPr>
              <a:t>       里输入简单的文字</a:t>
            </a:r>
          </a:p>
          <a:p>
            <a:r>
              <a:rPr altLang="en-US" lang="zh-CN" sz="1400">
                <a:solidFill>
                  <a:srgbClr val="77B9B0"/>
                </a:solidFill>
                <a:latin charset="-122" panose="020b0503020204020204" pitchFamily="34" typeface="微软雅黑"/>
                <a:ea charset="-122" panose="020b0503020204020204" pitchFamily="34" typeface="微软雅黑"/>
              </a:rPr>
              <a:t>           文字概述这里</a:t>
            </a:r>
          </a:p>
          <a:p>
            <a:r>
              <a:rPr altLang="en-US" lang="zh-CN" sz="1400">
                <a:solidFill>
                  <a:srgbClr val="77B9B0"/>
                </a:solidFill>
                <a:latin charset="-122" panose="020b0503020204020204" pitchFamily="34" typeface="微软雅黑"/>
                <a:ea charset="-122" panose="020b0503020204020204" pitchFamily="34" typeface="微软雅黑"/>
              </a:rPr>
              <a:t>                  文字</a:t>
            </a:r>
          </a:p>
        </p:txBody>
      </p:sp>
      <p:sp>
        <p:nvSpPr>
          <p:cNvPr id="80" name="矩形 79"/>
          <p:cNvSpPr/>
          <p:nvPr/>
        </p:nvSpPr>
        <p:spPr>
          <a:xfrm>
            <a:off x="6147391" y="4523705"/>
            <a:ext cx="2541255" cy="1158240"/>
          </a:xfrm>
          <a:prstGeom prst="rect">
            <a:avLst/>
          </a:prstGeom>
        </p:spPr>
        <p:txBody>
          <a:bodyPr wrap="square">
            <a:spAutoFit/>
          </a:bodyPr>
          <a:lstStyle/>
          <a:p>
            <a:r>
              <a:rPr altLang="en-US" lang="zh-CN" sz="1400">
                <a:solidFill>
                  <a:srgbClr val="ECC345"/>
                </a:solidFill>
                <a:latin charset="-122" panose="020b0503020204020204" pitchFamily="34" typeface="微软雅黑"/>
                <a:ea charset="-122" panose="020b0503020204020204" pitchFamily="34" typeface="微软雅黑"/>
              </a:rPr>
              <a:t>这里输入简单的文字概述这里</a:t>
            </a:r>
          </a:p>
          <a:p>
            <a:r>
              <a:rPr altLang="en-US" lang="zh-CN" sz="1400">
                <a:solidFill>
                  <a:srgbClr val="ECC345"/>
                </a:solidFill>
                <a:latin charset="-122" panose="020b0503020204020204" pitchFamily="34" typeface="微软雅黑"/>
                <a:ea charset="-122" panose="020b0503020204020204" pitchFamily="34" typeface="微软雅黑"/>
              </a:rPr>
              <a:t>   概述这里输入简单简单的</a:t>
            </a:r>
          </a:p>
          <a:p>
            <a:r>
              <a:rPr altLang="en-US" lang="zh-CN" sz="1400">
                <a:solidFill>
                  <a:srgbClr val="ECC345"/>
                </a:solidFill>
                <a:latin charset="-122" panose="020b0503020204020204" pitchFamily="34" typeface="微软雅黑"/>
                <a:ea charset="-122" panose="020b0503020204020204" pitchFamily="34" typeface="微软雅黑"/>
              </a:rPr>
              <a:t>       里输入简单的文字</a:t>
            </a:r>
          </a:p>
          <a:p>
            <a:r>
              <a:rPr altLang="en-US" lang="zh-CN" sz="1400">
                <a:solidFill>
                  <a:srgbClr val="ECC345"/>
                </a:solidFill>
                <a:latin charset="-122" panose="020b0503020204020204" pitchFamily="34" typeface="微软雅黑"/>
                <a:ea charset="-122" panose="020b0503020204020204" pitchFamily="34" typeface="微软雅黑"/>
              </a:rPr>
              <a:t>           文字概述这里</a:t>
            </a:r>
          </a:p>
          <a:p>
            <a:r>
              <a:rPr altLang="en-US" lang="zh-CN" sz="1400">
                <a:solidFill>
                  <a:srgbClr val="ECC345"/>
                </a:solidFill>
                <a:latin charset="-122" panose="020b0503020204020204" pitchFamily="34" typeface="微软雅黑"/>
                <a:ea charset="-122" panose="020b0503020204020204" pitchFamily="34" typeface="微软雅黑"/>
              </a:rPr>
              <a:t>                  文字</a:t>
            </a:r>
          </a:p>
        </p:txBody>
      </p:sp>
      <p:sp>
        <p:nvSpPr>
          <p:cNvPr id="81" name="矩形 80"/>
          <p:cNvSpPr/>
          <p:nvPr/>
        </p:nvSpPr>
        <p:spPr>
          <a:xfrm>
            <a:off x="8659089" y="4523394"/>
            <a:ext cx="2541255" cy="1158240"/>
          </a:xfrm>
          <a:prstGeom prst="rect">
            <a:avLst/>
          </a:prstGeom>
        </p:spPr>
        <p:txBody>
          <a:bodyPr wrap="square">
            <a:spAutoFit/>
          </a:bodyPr>
          <a:lstStyle/>
          <a:p>
            <a:r>
              <a:rPr altLang="en-US" lang="zh-CN" sz="1400">
                <a:solidFill>
                  <a:srgbClr val="E96151"/>
                </a:solidFill>
                <a:latin charset="-122" panose="020b0503020204020204" pitchFamily="34" typeface="微软雅黑"/>
                <a:ea charset="-122" panose="020b0503020204020204" pitchFamily="34" typeface="微软雅黑"/>
              </a:rPr>
              <a:t>这里输入简单的文字概述这里</a:t>
            </a:r>
          </a:p>
          <a:p>
            <a:r>
              <a:rPr altLang="en-US" lang="zh-CN" sz="1400">
                <a:solidFill>
                  <a:srgbClr val="E96151"/>
                </a:solidFill>
                <a:latin charset="-122" panose="020b0503020204020204" pitchFamily="34" typeface="微软雅黑"/>
                <a:ea charset="-122" panose="020b0503020204020204" pitchFamily="34" typeface="微软雅黑"/>
              </a:rPr>
              <a:t>   概述这里输入简单简单的</a:t>
            </a:r>
          </a:p>
          <a:p>
            <a:r>
              <a:rPr altLang="en-US" lang="zh-CN" sz="1400">
                <a:solidFill>
                  <a:srgbClr val="E96151"/>
                </a:solidFill>
                <a:latin charset="-122" panose="020b0503020204020204" pitchFamily="34" typeface="微软雅黑"/>
                <a:ea charset="-122" panose="020b0503020204020204" pitchFamily="34" typeface="微软雅黑"/>
              </a:rPr>
              <a:t>       里输入简单的文字</a:t>
            </a:r>
          </a:p>
          <a:p>
            <a:r>
              <a:rPr altLang="en-US" lang="zh-CN" sz="1400">
                <a:solidFill>
                  <a:srgbClr val="E96151"/>
                </a:solidFill>
                <a:latin charset="-122" panose="020b0503020204020204" pitchFamily="34" typeface="微软雅黑"/>
                <a:ea charset="-122" panose="020b0503020204020204" pitchFamily="34" typeface="微软雅黑"/>
              </a:rPr>
              <a:t>           文字概述这里</a:t>
            </a:r>
          </a:p>
          <a:p>
            <a:r>
              <a:rPr altLang="en-US" lang="zh-CN" sz="1400">
                <a:solidFill>
                  <a:srgbClr val="E96151"/>
                </a:solidFill>
                <a:latin charset="-122" panose="020b0503020204020204" pitchFamily="34" typeface="微软雅黑"/>
                <a:ea charset="-122" panose="020b0503020204020204" pitchFamily="34" typeface="微软雅黑"/>
              </a:rPr>
              <a:t>                  文字</a:t>
            </a:r>
          </a:p>
        </p:txBody>
      </p:sp>
    </p:spTree>
    <p:extLst>
      <p:ext uri="{BB962C8B-B14F-4D97-AF65-F5344CB8AC3E}">
        <p14:creationId val="2953698570"/>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0" name="图片 49"/>
          <p:cNvPicPr>
            <a:picLocks noChangeAspect="1"/>
          </p:cNvPicPr>
          <p:nvPr/>
        </p:nvPicPr>
        <p:blipFill>
          <a:blip r:embed="rId2">
            <a:extLst>
              <a:ext uri="{28A0092B-C50C-407E-A947-70E740481C1C}">
                <a14:useLocalDpi val="0"/>
              </a:ext>
            </a:extLst>
          </a:blip>
          <a:srcRect b="4871" r="796"/>
          <a:stretch>
            <a:fillRect/>
          </a:stretch>
        </p:blipFill>
        <p:spPr>
          <a:xfrm>
            <a:off x="2289415" y="717566"/>
            <a:ext cx="2553468" cy="1609347"/>
          </a:xfrm>
          <a:prstGeom prst="rect">
            <a:avLst/>
          </a:prstGeom>
        </p:spPr>
      </p:pic>
      <p:pic>
        <p:nvPicPr>
          <p:cNvPr id="51" name="图片 50"/>
          <p:cNvPicPr>
            <a:picLocks noChangeAspect="1"/>
          </p:cNvPicPr>
          <p:nvPr/>
        </p:nvPicPr>
        <p:blipFill>
          <a:blip r:embed="rId3">
            <a:extLst>
              <a:ext uri="{28A0092B-C50C-407E-A947-70E740481C1C}">
                <a14:useLocalDpi val="0"/>
              </a:ext>
            </a:extLst>
          </a:blip>
          <a:srcRect b="4533" l="-1" r="728"/>
          <a:stretch>
            <a:fillRect/>
          </a:stretch>
        </p:blipFill>
        <p:spPr>
          <a:xfrm>
            <a:off x="7607194" y="717568"/>
            <a:ext cx="2553468" cy="1609345"/>
          </a:xfrm>
          <a:prstGeom prst="rect">
            <a:avLst/>
          </a:prstGeom>
        </p:spPr>
      </p:pic>
      <p:pic>
        <p:nvPicPr>
          <p:cNvPr id="52" name="图片 51"/>
          <p:cNvPicPr>
            <a:picLocks noChangeAspect="1"/>
          </p:cNvPicPr>
          <p:nvPr/>
        </p:nvPicPr>
        <p:blipFill>
          <a:blip r:embed="rId4">
            <a:extLst>
              <a:ext uri="{28A0092B-C50C-407E-A947-70E740481C1C}">
                <a14:useLocalDpi val="0"/>
              </a:ext>
            </a:extLst>
          </a:blip>
          <a:srcRect b="5500" r="646"/>
          <a:stretch>
            <a:fillRect/>
          </a:stretch>
        </p:blipFill>
        <p:spPr>
          <a:xfrm>
            <a:off x="3566149" y="2437880"/>
            <a:ext cx="2536789" cy="1609345"/>
          </a:xfrm>
          <a:prstGeom prst="rect">
            <a:avLst/>
          </a:prstGeom>
        </p:spPr>
      </p:pic>
      <p:pic>
        <p:nvPicPr>
          <p:cNvPr id="2" name="图片 1"/>
          <p:cNvPicPr>
            <a:picLocks noChangeAspect="1"/>
          </p:cNvPicPr>
          <p:nvPr/>
        </p:nvPicPr>
        <p:blipFill>
          <a:blip r:embed="rId5">
            <a:extLst>
              <a:ext uri="{28A0092B-C50C-407E-A947-70E740481C1C}">
                <a14:useLocalDpi val="0"/>
              </a:ext>
            </a:extLst>
          </a:blip>
          <a:srcRect b="7595" r="2099"/>
          <a:stretch>
            <a:fillRect/>
          </a:stretch>
        </p:blipFill>
        <p:spPr>
          <a:xfrm>
            <a:off x="4946855" y="717566"/>
            <a:ext cx="2556367" cy="1609347"/>
          </a:xfrm>
          <a:prstGeom prst="rect">
            <a:avLst/>
          </a:prstGeom>
        </p:spPr>
      </p:pic>
      <p:pic>
        <p:nvPicPr>
          <p:cNvPr id="4" name="图片 3"/>
          <p:cNvPicPr>
            <a:picLocks noChangeAspect="1"/>
          </p:cNvPicPr>
          <p:nvPr/>
        </p:nvPicPr>
        <p:blipFill>
          <a:blip r:embed="rId6">
            <a:extLst>
              <a:ext uri="{28A0092B-C50C-407E-A947-70E740481C1C}">
                <a14:useLocalDpi val="0"/>
              </a:ext>
            </a:extLst>
          </a:blip>
          <a:srcRect b="4575" r="577"/>
          <a:stretch>
            <a:fillRect/>
          </a:stretch>
        </p:blipFill>
        <p:spPr>
          <a:xfrm>
            <a:off x="6458459" y="2437880"/>
            <a:ext cx="2553468" cy="1600970"/>
          </a:xfrm>
          <a:prstGeom prst="rect">
            <a:avLst/>
          </a:prstGeom>
        </p:spPr>
      </p:pic>
      <p:sp>
        <p:nvSpPr>
          <p:cNvPr id="53" name="TextBox 15"/>
          <p:cNvSpPr txBox="1"/>
          <p:nvPr/>
        </p:nvSpPr>
        <p:spPr>
          <a:xfrm>
            <a:off x="2117084" y="5119302"/>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54" name="矩形 53"/>
          <p:cNvSpPr/>
          <p:nvPr/>
        </p:nvSpPr>
        <p:spPr>
          <a:xfrm>
            <a:off x="3755030" y="4456735"/>
            <a:ext cx="4653280" cy="579120"/>
          </a:xfrm>
          <a:prstGeom prst="rect">
            <a:avLst/>
          </a:prstGeom>
          <a:solidFill>
            <a:srgbClr val="ECC345"/>
          </a:solidFill>
        </p:spPr>
        <p:txBody>
          <a:bodyPr wrap="none">
            <a:spAutoFit/>
          </a:bodyPr>
          <a:lstStyle/>
          <a:p>
            <a:r>
              <a:rPr altLang="en-US" b="1" lang="zh-CN" sz="32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4107765397"/>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9" name="图表 8"/>
          <p:cNvGraphicFramePr/>
          <p:nvPr>
            <p:extLst>
              <p:ext uri="{D42A27DB-BD31-4B8C-83A1-F6EECF244321}">
                <p14:modId val="1754338294"/>
              </p:ext>
            </p:extLst>
          </p:nvPr>
        </p:nvGraphicFramePr>
        <p:xfrm>
          <a:off x="1582077" y="409701"/>
          <a:ext cx="9111281" cy="3805838"/>
        </p:xfrm>
        <a:graphic>
          <a:graphicData uri="http://schemas.openxmlformats.org/drawingml/2006/chart">
            <c:chart xmlns:c="http://schemas.openxmlformats.org/drawingml/2006/chart" r:id="rId3"/>
          </a:graphicData>
        </a:graphic>
      </p:graphicFrame>
      <p:sp>
        <p:nvSpPr>
          <p:cNvPr id="66" name="TextBox 15"/>
          <p:cNvSpPr txBox="1"/>
          <p:nvPr/>
        </p:nvSpPr>
        <p:spPr>
          <a:xfrm>
            <a:off x="2148081" y="5212291"/>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3"/>
            <a:ext cx="4094480" cy="518160"/>
          </a:xfrm>
          <a:prstGeom prst="rect">
            <a:avLst/>
          </a:prstGeom>
          <a:solidFill>
            <a:srgbClr val="ECC345"/>
          </a:solidFill>
        </p:spPr>
        <p:txBody>
          <a:bodyPr wrap="none">
            <a:spAutoFit/>
          </a:bodyPr>
          <a:lstStyle/>
          <a:p>
            <a:r>
              <a:rPr altLang="en-US" b="1" lang="zh-CN" sz="28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2624581228"/>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等腰三角形 6"/>
          <p:cNvSpPr/>
          <p:nvPr/>
        </p:nvSpPr>
        <p:spPr>
          <a:xfrm>
            <a:off x="1864060" y="515235"/>
            <a:ext cx="1730665" cy="3393267"/>
          </a:xfrm>
          <a:custGeom>
            <a:gdLst>
              <a:gd fmla="*/ 0 w 1992574" name="connsiteX0"/>
              <a:gd fmla="*/ 3903212 h 3903212" name="connsiteY0"/>
              <a:gd fmla="*/ 1050878 w 1992574" name="connsiteX1"/>
              <a:gd fmla="*/ 0 h 3903212" name="connsiteY1"/>
              <a:gd fmla="*/ 1992574 w 1992574" name="connsiteX2"/>
              <a:gd fmla="*/ 3903212 h 3903212" name="connsiteY2"/>
              <a:gd fmla="*/ 0 w 1992574" name="connsiteX3"/>
              <a:gd fmla="*/ 3903212 h 3903212" name="connsiteY3"/>
            </a:gdLst>
            <a:cxnLst>
              <a:cxn ang="0">
                <a:pos x="connsiteX0" y="connsiteY0"/>
              </a:cxn>
              <a:cxn ang="0">
                <a:pos x="connsiteX1" y="connsiteY1"/>
              </a:cxn>
              <a:cxn ang="0">
                <a:pos x="connsiteX2" y="connsiteY2"/>
              </a:cxn>
              <a:cxn ang="0">
                <a:pos x="connsiteX3" y="connsiteY3"/>
              </a:cxn>
            </a:cxnLst>
            <a:rect b="b" l="l" r="r" t="t"/>
            <a:pathLst>
              <a:path h="3903212" w="1992574">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1EB2AC"/>
              </a:solidFill>
            </a:endParaRPr>
          </a:p>
        </p:txBody>
      </p:sp>
      <p:sp>
        <p:nvSpPr>
          <p:cNvPr id="14" name="等腰三角形 6"/>
          <p:cNvSpPr/>
          <p:nvPr/>
        </p:nvSpPr>
        <p:spPr>
          <a:xfrm>
            <a:off x="5294588" y="1079141"/>
            <a:ext cx="1719451" cy="2829361"/>
          </a:xfrm>
          <a:custGeom>
            <a:gdLst>
              <a:gd fmla="*/ 0 w 1992574" name="connsiteX0"/>
              <a:gd fmla="*/ 3903212 h 3903212" name="connsiteY0"/>
              <a:gd fmla="*/ 1050878 w 1992574" name="connsiteX1"/>
              <a:gd fmla="*/ 0 h 3903212" name="connsiteY1"/>
              <a:gd fmla="*/ 1992574 w 1992574" name="connsiteX2"/>
              <a:gd fmla="*/ 3903212 h 3903212" name="connsiteY2"/>
              <a:gd fmla="*/ 0 w 1992574" name="connsiteX3"/>
              <a:gd fmla="*/ 3903212 h 3903212" name="connsiteY3"/>
            </a:gdLst>
            <a:cxnLst>
              <a:cxn ang="0">
                <a:pos x="connsiteX0" y="connsiteY0"/>
              </a:cxn>
              <a:cxn ang="0">
                <a:pos x="connsiteX1" y="connsiteY1"/>
              </a:cxn>
              <a:cxn ang="0">
                <a:pos x="connsiteX2" y="connsiteY2"/>
              </a:cxn>
              <a:cxn ang="0">
                <a:pos x="connsiteX3" y="connsiteY3"/>
              </a:cxn>
            </a:cxnLst>
            <a:rect b="b" l="l" r="r" t="t"/>
            <a:pathLst>
              <a:path h="3903212" w="1992574">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1EB2AC"/>
              </a:solidFill>
            </a:endParaRPr>
          </a:p>
        </p:txBody>
      </p:sp>
      <p:sp>
        <p:nvSpPr>
          <p:cNvPr id="15" name="等腰三角形 6"/>
          <p:cNvSpPr/>
          <p:nvPr/>
        </p:nvSpPr>
        <p:spPr>
          <a:xfrm>
            <a:off x="3584931" y="1666172"/>
            <a:ext cx="1719451" cy="2242330"/>
          </a:xfrm>
          <a:custGeom>
            <a:gdLst>
              <a:gd fmla="*/ 0 w 1992574" name="connsiteX0"/>
              <a:gd fmla="*/ 3903212 h 3903212" name="connsiteY0"/>
              <a:gd fmla="*/ 1050878 w 1992574" name="connsiteX1"/>
              <a:gd fmla="*/ 0 h 3903212" name="connsiteY1"/>
              <a:gd fmla="*/ 1992574 w 1992574" name="connsiteX2"/>
              <a:gd fmla="*/ 3903212 h 3903212" name="connsiteY2"/>
              <a:gd fmla="*/ 0 w 1992574" name="connsiteX3"/>
              <a:gd fmla="*/ 3903212 h 3903212" name="connsiteY3"/>
            </a:gdLst>
            <a:cxnLst>
              <a:cxn ang="0">
                <a:pos x="connsiteX0" y="connsiteY0"/>
              </a:cxn>
              <a:cxn ang="0">
                <a:pos x="connsiteX1" y="connsiteY1"/>
              </a:cxn>
              <a:cxn ang="0">
                <a:pos x="connsiteX2" y="connsiteY2"/>
              </a:cxn>
              <a:cxn ang="0">
                <a:pos x="connsiteX3" y="connsiteY3"/>
              </a:cxn>
            </a:cxnLst>
            <a:rect b="b" l="l" r="r" t="t"/>
            <a:pathLst>
              <a:path h="3903212" w="1992574">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1EB2AC"/>
              </a:solidFill>
            </a:endParaRPr>
          </a:p>
        </p:txBody>
      </p:sp>
      <p:sp>
        <p:nvSpPr>
          <p:cNvPr id="16" name="等腰三角形 6"/>
          <p:cNvSpPr/>
          <p:nvPr/>
        </p:nvSpPr>
        <p:spPr>
          <a:xfrm>
            <a:off x="7020108" y="1353769"/>
            <a:ext cx="1709657" cy="2554733"/>
          </a:xfrm>
          <a:custGeom>
            <a:gdLst>
              <a:gd fmla="*/ 0 w 1992574" name="connsiteX0"/>
              <a:gd fmla="*/ 3903212 h 3903212" name="connsiteY0"/>
              <a:gd fmla="*/ 1050878 w 1992574" name="connsiteX1"/>
              <a:gd fmla="*/ 0 h 3903212" name="connsiteY1"/>
              <a:gd fmla="*/ 1992574 w 1992574" name="connsiteX2"/>
              <a:gd fmla="*/ 3903212 h 3903212" name="connsiteY2"/>
              <a:gd fmla="*/ 0 w 1992574" name="connsiteX3"/>
              <a:gd fmla="*/ 3903212 h 3903212" name="connsiteY3"/>
            </a:gdLst>
            <a:cxnLst>
              <a:cxn ang="0">
                <a:pos x="connsiteX0" y="connsiteY0"/>
              </a:cxn>
              <a:cxn ang="0">
                <a:pos x="connsiteX1" y="connsiteY1"/>
              </a:cxn>
              <a:cxn ang="0">
                <a:pos x="connsiteX2" y="connsiteY2"/>
              </a:cxn>
              <a:cxn ang="0">
                <a:pos x="connsiteX3" y="connsiteY3"/>
              </a:cxn>
            </a:cxnLst>
            <a:rect b="b" l="l" r="r" t="t"/>
            <a:pathLst>
              <a:path h="3903212" w="1992574">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1EB2AC"/>
              </a:solidFill>
            </a:endParaRPr>
          </a:p>
        </p:txBody>
      </p:sp>
      <p:sp>
        <p:nvSpPr>
          <p:cNvPr id="17" name="等腰三角形 6"/>
          <p:cNvSpPr/>
          <p:nvPr/>
        </p:nvSpPr>
        <p:spPr>
          <a:xfrm>
            <a:off x="8729765" y="515235"/>
            <a:ext cx="1704512" cy="3393267"/>
          </a:xfrm>
          <a:custGeom>
            <a:gdLst>
              <a:gd fmla="*/ 0 w 1992574" name="connsiteX0"/>
              <a:gd fmla="*/ 3903212 h 3903212" name="connsiteY0"/>
              <a:gd fmla="*/ 1050878 w 1992574" name="connsiteX1"/>
              <a:gd fmla="*/ 0 h 3903212" name="connsiteY1"/>
              <a:gd fmla="*/ 1992574 w 1992574" name="connsiteX2"/>
              <a:gd fmla="*/ 3903212 h 3903212" name="connsiteY2"/>
              <a:gd fmla="*/ 0 w 1992574" name="connsiteX3"/>
              <a:gd fmla="*/ 3903212 h 3903212" name="connsiteY3"/>
            </a:gdLst>
            <a:cxnLst>
              <a:cxn ang="0">
                <a:pos x="connsiteX0" y="connsiteY0"/>
              </a:cxn>
              <a:cxn ang="0">
                <a:pos x="connsiteX1" y="connsiteY1"/>
              </a:cxn>
              <a:cxn ang="0">
                <a:pos x="connsiteX2" y="connsiteY2"/>
              </a:cxn>
              <a:cxn ang="0">
                <a:pos x="connsiteX3" y="connsiteY3"/>
              </a:cxn>
            </a:cxnLst>
            <a:rect b="b" l="l" r="r" t="t"/>
            <a:pathLst>
              <a:path h="3903212" w="1992574">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1EB2AC"/>
              </a:solidFill>
            </a:endParaRPr>
          </a:p>
        </p:txBody>
      </p:sp>
      <p:sp>
        <p:nvSpPr>
          <p:cNvPr id="21" name="文本框 20"/>
          <p:cNvSpPr txBox="1"/>
          <p:nvPr/>
        </p:nvSpPr>
        <p:spPr>
          <a:xfrm>
            <a:off x="4070408" y="3331890"/>
            <a:ext cx="1076651" cy="457200"/>
          </a:xfrm>
          <a:prstGeom prst="rect">
            <a:avLst/>
          </a:prstGeom>
          <a:noFill/>
        </p:spPr>
        <p:txBody>
          <a:bodyPr rtlCol="0" wrap="square">
            <a:spAutoFit/>
          </a:bodyPr>
          <a:lstStyle/>
          <a:p>
            <a:r>
              <a:rPr altLang="zh-CN" b="1" lang="en-US" smtClean="0"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26%</a:t>
            </a:r>
          </a:p>
        </p:txBody>
      </p:sp>
      <p:sp>
        <p:nvSpPr>
          <p:cNvPr id="23" name="文本框 22"/>
          <p:cNvSpPr txBox="1"/>
          <p:nvPr/>
        </p:nvSpPr>
        <p:spPr>
          <a:xfrm>
            <a:off x="7510731" y="3331888"/>
            <a:ext cx="1076651" cy="457200"/>
          </a:xfrm>
          <a:prstGeom prst="rect">
            <a:avLst/>
          </a:prstGeom>
          <a:noFill/>
        </p:spPr>
        <p:txBody>
          <a:bodyPr rtlCol="0" wrap="square">
            <a:spAutoFit/>
          </a:bodyPr>
          <a:lstStyle/>
          <a:p>
            <a:r>
              <a:rPr altLang="zh-CN" b="1" lang="en-US" smtClean="0"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31%</a:t>
            </a:r>
          </a:p>
        </p:txBody>
      </p:sp>
      <p:sp>
        <p:nvSpPr>
          <p:cNvPr id="25" name="文本框 24"/>
          <p:cNvSpPr txBox="1"/>
          <p:nvPr/>
        </p:nvSpPr>
        <p:spPr>
          <a:xfrm>
            <a:off x="5770271" y="3307004"/>
            <a:ext cx="1076651" cy="457200"/>
          </a:xfrm>
          <a:prstGeom prst="rect">
            <a:avLst/>
          </a:prstGeom>
          <a:noFill/>
        </p:spPr>
        <p:txBody>
          <a:bodyPr rtlCol="0" wrap="square">
            <a:spAutoFit/>
          </a:bodyPr>
          <a:lstStyle/>
          <a:p>
            <a:r>
              <a:rPr altLang="zh-CN" b="1" lang="en-US" smtClean="0"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43%</a:t>
            </a:r>
          </a:p>
        </p:txBody>
      </p:sp>
      <p:sp>
        <p:nvSpPr>
          <p:cNvPr id="27" name="文本框 26"/>
          <p:cNvSpPr txBox="1"/>
          <p:nvPr/>
        </p:nvSpPr>
        <p:spPr>
          <a:xfrm>
            <a:off x="9205449" y="3307002"/>
            <a:ext cx="1076651" cy="457200"/>
          </a:xfrm>
          <a:prstGeom prst="rect">
            <a:avLst/>
          </a:prstGeom>
          <a:noFill/>
        </p:spPr>
        <p:txBody>
          <a:bodyPr rtlCol="0" wrap="square">
            <a:spAutoFit/>
          </a:bodyPr>
          <a:lstStyle/>
          <a:p>
            <a:r>
              <a:rPr altLang="zh-CN" b="1" lang="en-US" smtClean="0"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51%</a:t>
            </a:r>
          </a:p>
        </p:txBody>
      </p:sp>
      <p:sp>
        <p:nvSpPr>
          <p:cNvPr id="28" name="文本框 27"/>
          <p:cNvSpPr txBox="1"/>
          <p:nvPr/>
        </p:nvSpPr>
        <p:spPr>
          <a:xfrm>
            <a:off x="2363324" y="3331888"/>
            <a:ext cx="1076651" cy="457200"/>
          </a:xfrm>
          <a:prstGeom prst="rect">
            <a:avLst/>
          </a:prstGeom>
          <a:noFill/>
        </p:spPr>
        <p:txBody>
          <a:bodyPr rtlCol="0" wrap="square">
            <a:spAutoFit/>
          </a:bodyPr>
          <a:lstStyle/>
          <a:p>
            <a:r>
              <a:rPr altLang="zh-CN" b="1" lang="en-US" smtClean="0" sz="24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62%</a:t>
            </a:r>
          </a:p>
        </p:txBody>
      </p:sp>
      <p:sp>
        <p:nvSpPr>
          <p:cNvPr id="29" name="文本框 28"/>
          <p:cNvSpPr txBox="1"/>
          <p:nvPr/>
        </p:nvSpPr>
        <p:spPr>
          <a:xfrm>
            <a:off x="2134527" y="3954511"/>
            <a:ext cx="1149302"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typeface="+mn-ea"/>
                <a:sym typeface="+mn-lt"/>
              </a:rPr>
              <a:t>添加标题</a:t>
            </a:r>
          </a:p>
        </p:txBody>
      </p:sp>
      <p:sp>
        <p:nvSpPr>
          <p:cNvPr id="30" name="文本框 29"/>
          <p:cNvSpPr txBox="1"/>
          <p:nvPr/>
        </p:nvSpPr>
        <p:spPr>
          <a:xfrm>
            <a:off x="3859501" y="3954511"/>
            <a:ext cx="1149302"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typeface="+mn-ea"/>
                <a:sym typeface="+mn-lt"/>
              </a:rPr>
              <a:t>添加标题</a:t>
            </a:r>
          </a:p>
        </p:txBody>
      </p:sp>
      <p:sp>
        <p:nvSpPr>
          <p:cNvPr id="31" name="文本框 30"/>
          <p:cNvSpPr txBox="1"/>
          <p:nvPr/>
        </p:nvSpPr>
        <p:spPr>
          <a:xfrm>
            <a:off x="5627082" y="3954511"/>
            <a:ext cx="1149302"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typeface="+mn-ea"/>
                <a:sym typeface="+mn-lt"/>
              </a:rPr>
              <a:t>添加标题</a:t>
            </a:r>
          </a:p>
        </p:txBody>
      </p:sp>
      <p:sp>
        <p:nvSpPr>
          <p:cNvPr id="32" name="文本框 31"/>
          <p:cNvSpPr txBox="1"/>
          <p:nvPr/>
        </p:nvSpPr>
        <p:spPr>
          <a:xfrm>
            <a:off x="7352057" y="3954511"/>
            <a:ext cx="1149302"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typeface="+mn-ea"/>
                <a:sym typeface="+mn-lt"/>
              </a:rPr>
              <a:t>添加标题</a:t>
            </a:r>
          </a:p>
        </p:txBody>
      </p:sp>
      <p:sp>
        <p:nvSpPr>
          <p:cNvPr id="33" name="文本框 32"/>
          <p:cNvSpPr txBox="1"/>
          <p:nvPr/>
        </p:nvSpPr>
        <p:spPr>
          <a:xfrm>
            <a:off x="9077030" y="3939182"/>
            <a:ext cx="1149302" cy="335280"/>
          </a:xfrm>
          <a:prstGeom prst="rect">
            <a:avLst/>
          </a:prstGeom>
          <a:noFill/>
        </p:spPr>
        <p:txBody>
          <a:bodyPr rtlCol="0" wrap="square">
            <a:spAutoFit/>
          </a:bodyPr>
          <a:lstStyle/>
          <a:p>
            <a:r>
              <a:rPr altLang="en-US" lang="zh-CN" sz="1600">
                <a:solidFill>
                  <a:schemeClr val="bg1"/>
                </a:solidFill>
                <a:latin charset="-122" panose="020b0503020204020204" pitchFamily="34" typeface="微软雅黑"/>
                <a:ea charset="-122" panose="020b0503020204020204" pitchFamily="34" typeface="微软雅黑"/>
                <a:cs typeface="+mn-ea"/>
                <a:sym typeface="+mn-lt"/>
              </a:rPr>
              <a:t>添加标题</a:t>
            </a:r>
          </a:p>
        </p:txBody>
      </p:sp>
      <p:sp>
        <p:nvSpPr>
          <p:cNvPr id="22" name="TextBox 15"/>
          <p:cNvSpPr txBox="1"/>
          <p:nvPr/>
        </p:nvSpPr>
        <p:spPr>
          <a:xfrm>
            <a:off x="2148081" y="5212291"/>
            <a:ext cx="8043578" cy="1051560"/>
          </a:xfrm>
          <a:prstGeom prst="rect">
            <a:avLst/>
          </a:prstGeom>
          <a:noFill/>
          <a:ln>
            <a:solidFill>
              <a:srgbClr val="ECC345"/>
            </a:solidFill>
          </a:ln>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4" name="矩形 23"/>
          <p:cNvSpPr/>
          <p:nvPr/>
        </p:nvSpPr>
        <p:spPr>
          <a:xfrm>
            <a:off x="3786027" y="4549723"/>
            <a:ext cx="4653280" cy="579120"/>
          </a:xfrm>
          <a:prstGeom prst="rect">
            <a:avLst/>
          </a:prstGeom>
          <a:solidFill>
            <a:srgbClr val="E96151"/>
          </a:solidFill>
        </p:spPr>
        <p:txBody>
          <a:bodyPr wrap="none">
            <a:spAutoFit/>
          </a:bodyPr>
          <a:lstStyle/>
          <a:p>
            <a:r>
              <a:rPr altLang="en-US" b="1" lang="zh-CN" sz="32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2376974309"/>
      </p:ext>
    </p:extLst>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矩形 16"/>
          <p:cNvSpPr/>
          <p:nvPr/>
        </p:nvSpPr>
        <p:spPr>
          <a:xfrm>
            <a:off x="3783215" y="3480117"/>
            <a:ext cx="4653280" cy="579120"/>
          </a:xfrm>
          <a:prstGeom prst="rect">
            <a:avLst/>
          </a:prstGeom>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18" name="矩形 17"/>
          <p:cNvSpPr/>
          <p:nvPr/>
        </p:nvSpPr>
        <p:spPr>
          <a:xfrm>
            <a:off x="3797237" y="4574467"/>
            <a:ext cx="4535424" cy="518160"/>
          </a:xfrm>
          <a:prstGeom prst="rect">
            <a:avLst/>
          </a:prstGeom>
        </p:spPr>
        <p:txBody>
          <a:bodyPr wrap="square">
            <a:spAutoFit/>
          </a:bodyPr>
          <a:lstStyle/>
          <a:p>
            <a:r>
              <a:rPr altLang="en-US" lang="zh-CN" smtClean="0" sz="14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9" name="TextBox 4"/>
          <p:cNvSpPr txBox="1">
            <a:spLocks noChangeArrowheads="1"/>
          </p:cNvSpPr>
          <p:nvPr/>
        </p:nvSpPr>
        <p:spPr bwMode="auto">
          <a:xfrm>
            <a:off x="3710063" y="401612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20" name="矩形 19"/>
          <p:cNvSpPr/>
          <p:nvPr/>
        </p:nvSpPr>
        <p:spPr>
          <a:xfrm>
            <a:off x="4997501" y="1303113"/>
            <a:ext cx="2196998" cy="2194560"/>
          </a:xfrm>
          <a:prstGeom prst="rect">
            <a:avLst/>
          </a:prstGeom>
        </p:spPr>
        <p:txBody>
          <a:bodyPr wrap="square">
            <a:spAutoFit/>
          </a:bodyPr>
          <a:lstStyle/>
          <a:p>
            <a:pPr algn="ctr"/>
            <a:r>
              <a:rPr altLang="zh-CN" lang="en-US" smtClean="0" sz="13800">
                <a:solidFill>
                  <a:srgbClr val="384E5E"/>
                </a:solidFill>
                <a:latin charset="0" panose="020b0806030902050204" pitchFamily="34" typeface="Impact"/>
              </a:rPr>
              <a:t>05</a:t>
            </a:r>
          </a:p>
        </p:txBody>
      </p:sp>
    </p:spTree>
    <p:extLst>
      <p:ext uri="{BB962C8B-B14F-4D97-AF65-F5344CB8AC3E}">
        <p14:creationId val="3155104839"/>
      </p:ext>
    </p:extLst>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4"/>
          <p:cNvSpPr txBox="1">
            <a:spLocks noChangeArrowheads="1"/>
          </p:cNvSpPr>
          <p:nvPr/>
        </p:nvSpPr>
        <p:spPr bwMode="auto">
          <a:xfrm>
            <a:off x="7430801" y="2217647"/>
            <a:ext cx="3868785" cy="794434"/>
          </a:xfrm>
          <a:prstGeom prst="rect">
            <a:avLst/>
          </a:prstGeom>
          <a:solidFill>
            <a:srgbClr val="77B9B0"/>
          </a:solidFill>
          <a:ln>
            <a:noFill/>
          </a:ln>
          <a:extLst/>
        </p:spPr>
        <p:txBody>
          <a:bodyPr/>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添加标题</a:t>
            </a:r>
          </a:p>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添加内容添加内容添加内容添加内容</a:t>
            </a:r>
          </a:p>
        </p:txBody>
      </p:sp>
      <p:sp>
        <p:nvSpPr>
          <p:cNvPr id="5" name="文本框 4"/>
          <p:cNvSpPr txBox="1"/>
          <p:nvPr/>
        </p:nvSpPr>
        <p:spPr>
          <a:xfrm>
            <a:off x="7244821" y="2676098"/>
            <a:ext cx="3868787" cy="616357"/>
          </a:xfrm>
          <a:prstGeom prst="rect">
            <a:avLst/>
          </a:prstGeom>
        </p:spPr>
        <p:txBody>
          <a:bodyPr/>
          <a:lstStyle>
            <a:defPPr>
              <a:defRPr lang="zh-CN"/>
            </a:defPPr>
            <a:lvl1pPr>
              <a:defRPr>
                <a:solidFill>
                  <a:schemeClr val="tx1">
                    <a:lumMod val="65000"/>
                    <a:lumOff val="35000"/>
                  </a:schemeClr>
                </a:solidFill>
                <a:latin charset="-122" panose="020b0503020204020204" pitchFamily="34" typeface="微软雅黑"/>
                <a:ea charset="-122" panose="020b0503020204020204" pitchFamily="34" typeface="微软雅黑"/>
              </a:defRPr>
            </a:lvl1pPr>
          </a:lstStyle>
          <a:p>
            <a:pPr eaLnBrk="1" fontAlgn="auto" hangingPunct="1">
              <a:lnSpc>
                <a:spcPct val="130000"/>
              </a:lnSpc>
              <a:spcBef>
                <a:spcPct val="0"/>
              </a:spcBef>
              <a:spcAft>
                <a:spcPct val="0"/>
              </a:spcAft>
              <a:defRPr/>
            </a:pPr>
            <a:endParaRPr altLang="en-US" lang="zh-CN" sz="1050">
              <a:solidFill>
                <a:srgbClr val="5C5C5C"/>
              </a:solidFill>
              <a:latin charset="0" panose="020b0604020202020204" pitchFamily="34" typeface="Arial"/>
            </a:endParaRPr>
          </a:p>
        </p:txBody>
      </p:sp>
      <p:sp>
        <p:nvSpPr>
          <p:cNvPr id="12" name="椭圆 11"/>
          <p:cNvSpPr/>
          <p:nvPr/>
        </p:nvSpPr>
        <p:spPr>
          <a:xfrm>
            <a:off x="6457816" y="3231533"/>
            <a:ext cx="787002" cy="789548"/>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rgbClr val="8BE900"/>
              </a:solidFill>
            </a:endParaRPr>
          </a:p>
        </p:txBody>
      </p:sp>
      <p:sp>
        <p:nvSpPr>
          <p:cNvPr id="14" name="椭圆 13"/>
          <p:cNvSpPr/>
          <p:nvPr/>
        </p:nvSpPr>
        <p:spPr>
          <a:xfrm>
            <a:off x="6457816" y="2255701"/>
            <a:ext cx="787002" cy="787002"/>
          </a:xfrm>
          <a:prstGeom prst="ellips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rgbClr val="8BE900"/>
              </a:solidFill>
            </a:endParaRPr>
          </a:p>
        </p:txBody>
      </p:sp>
      <p:sp>
        <p:nvSpPr>
          <p:cNvPr id="16" name="椭圆 15"/>
          <p:cNvSpPr/>
          <p:nvPr/>
        </p:nvSpPr>
        <p:spPr>
          <a:xfrm>
            <a:off x="6457816" y="4209911"/>
            <a:ext cx="787002" cy="789548"/>
          </a:xfrm>
          <a:prstGeom prst="ellips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rgbClr val="8BE900"/>
              </a:solidFill>
            </a:endParaRPr>
          </a:p>
        </p:txBody>
      </p:sp>
      <p:sp>
        <p:nvSpPr>
          <p:cNvPr id="18" name="椭圆 17"/>
          <p:cNvSpPr/>
          <p:nvPr/>
        </p:nvSpPr>
        <p:spPr>
          <a:xfrm>
            <a:off x="6457816" y="5188289"/>
            <a:ext cx="787002" cy="787000"/>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rgbClr val="8BE900"/>
              </a:solidFill>
            </a:endParaRPr>
          </a:p>
        </p:txBody>
      </p:sp>
      <p:sp>
        <p:nvSpPr>
          <p:cNvPr id="20" name="TextBox 15"/>
          <p:cNvSpPr txBox="1"/>
          <p:nvPr/>
        </p:nvSpPr>
        <p:spPr>
          <a:xfrm>
            <a:off x="1144145" y="902984"/>
            <a:ext cx="9872714"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pic>
        <p:nvPicPr>
          <p:cNvPr id="21" name="图片 20"/>
          <p:cNvPicPr>
            <a:picLocks noChangeAspect="1"/>
          </p:cNvPicPr>
          <p:nvPr/>
        </p:nvPicPr>
        <p:blipFill>
          <a:blip r:embed="rId2">
            <a:extLst>
              <a:ext uri="{28A0092B-C50C-407E-A947-70E740481C1C}">
                <a14:useLocalDpi val="0"/>
              </a:ext>
            </a:extLst>
          </a:blip>
          <a:srcRect b="10454" r="636"/>
          <a:stretch>
            <a:fillRect/>
          </a:stretch>
        </p:blipFill>
        <p:spPr>
          <a:xfrm>
            <a:off x="1144145" y="2590142"/>
            <a:ext cx="4962198" cy="3239538"/>
          </a:xfrm>
          <a:prstGeom prst="rect">
            <a:avLst/>
          </a:prstGeom>
        </p:spPr>
      </p:pic>
      <p:sp>
        <p:nvSpPr>
          <p:cNvPr id="28" name="文本框 4"/>
          <p:cNvSpPr txBox="1">
            <a:spLocks noChangeArrowheads="1"/>
          </p:cNvSpPr>
          <p:nvPr/>
        </p:nvSpPr>
        <p:spPr bwMode="auto">
          <a:xfrm>
            <a:off x="7430801" y="3259551"/>
            <a:ext cx="3868785" cy="794434"/>
          </a:xfrm>
          <a:prstGeom prst="rect">
            <a:avLst/>
          </a:prstGeom>
          <a:solidFill>
            <a:srgbClr val="ECC345"/>
          </a:solidFill>
          <a:ln>
            <a:noFill/>
          </a:ln>
          <a:extLst/>
        </p:spPr>
        <p:txBody>
          <a:bodyPr/>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lnSpc>
                <a:spcPct val="130000"/>
              </a:lnSpc>
              <a:spcBef>
                <a:spcPct val="0"/>
              </a:spcBef>
              <a:buFontTx/>
              <a:buNone/>
            </a:pPr>
            <a:r>
              <a:rPr altLang="en-US" b="1" lang="zh-CN" sz="1600">
                <a:solidFill>
                  <a:srgbClr val="384E5E"/>
                </a:solidFill>
                <a:latin charset="-122" panose="020b0503020204020204" pitchFamily="34" typeface="微软雅黑"/>
              </a:rPr>
              <a:t>添加标题</a:t>
            </a:r>
          </a:p>
          <a:p>
            <a:pPr eaLnBrk="1" hangingPunct="1">
              <a:lnSpc>
                <a:spcPct val="130000"/>
              </a:lnSpc>
              <a:spcBef>
                <a:spcPct val="0"/>
              </a:spcBef>
              <a:buFontTx/>
              <a:buNone/>
            </a:pPr>
            <a:r>
              <a:rPr altLang="en-US" b="1" lang="zh-CN" sz="1600">
                <a:solidFill>
                  <a:srgbClr val="384E5E"/>
                </a:solidFill>
                <a:latin charset="-122" panose="020b0503020204020204" pitchFamily="34" typeface="微软雅黑"/>
              </a:rPr>
              <a:t>添加内容添加内容添加内容添加内容</a:t>
            </a:r>
          </a:p>
        </p:txBody>
      </p:sp>
      <p:sp>
        <p:nvSpPr>
          <p:cNvPr id="29" name="文本框 4"/>
          <p:cNvSpPr txBox="1">
            <a:spLocks noChangeArrowheads="1"/>
          </p:cNvSpPr>
          <p:nvPr/>
        </p:nvSpPr>
        <p:spPr bwMode="auto">
          <a:xfrm>
            <a:off x="7430801" y="4209911"/>
            <a:ext cx="3868785" cy="794434"/>
          </a:xfrm>
          <a:prstGeom prst="rect">
            <a:avLst/>
          </a:prstGeom>
          <a:solidFill>
            <a:srgbClr val="E96151"/>
          </a:solidFill>
          <a:ln>
            <a:noFill/>
          </a:ln>
          <a:extLst/>
        </p:spPr>
        <p:txBody>
          <a:bodyPr/>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添加标题</a:t>
            </a:r>
          </a:p>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添加内容添加内容添加内容添加内容</a:t>
            </a:r>
          </a:p>
        </p:txBody>
      </p:sp>
      <p:sp>
        <p:nvSpPr>
          <p:cNvPr id="30" name="文本框 4"/>
          <p:cNvSpPr txBox="1">
            <a:spLocks noChangeArrowheads="1"/>
          </p:cNvSpPr>
          <p:nvPr/>
        </p:nvSpPr>
        <p:spPr bwMode="auto">
          <a:xfrm>
            <a:off x="7430801" y="5188289"/>
            <a:ext cx="3868785" cy="794434"/>
          </a:xfrm>
          <a:prstGeom prst="rect">
            <a:avLst/>
          </a:prstGeom>
          <a:solidFill>
            <a:srgbClr val="ECC345"/>
          </a:solidFill>
          <a:ln>
            <a:noFill/>
          </a:ln>
          <a:extLst/>
        </p:spPr>
        <p:txBody>
          <a:bodyPr/>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添加标题</a:t>
            </a:r>
          </a:p>
          <a:p>
            <a:pPr eaLnBrk="1" hangingPunct="1">
              <a:lnSpc>
                <a:spcPct val="130000"/>
              </a:lnSpc>
              <a:spcBef>
                <a:spcPct val="0"/>
              </a:spcBef>
              <a:buFontTx/>
              <a:buNone/>
            </a:pPr>
            <a:r>
              <a:rPr altLang="en-US" b="1" lang="zh-CN" smtClean="0" sz="1600">
                <a:solidFill>
                  <a:srgbClr val="384E5E"/>
                </a:solidFill>
                <a:latin charset="-122" panose="020b0503020204020204" pitchFamily="34" typeface="微软雅黑"/>
              </a:rPr>
              <a:t>添加内容添加内容添加内容添加内容</a:t>
            </a:r>
          </a:p>
        </p:txBody>
      </p:sp>
      <p:sp>
        <p:nvSpPr>
          <p:cNvPr id="2" name="矩形 1"/>
          <p:cNvSpPr/>
          <p:nvPr/>
        </p:nvSpPr>
        <p:spPr>
          <a:xfrm>
            <a:off x="6597158" y="2384031"/>
            <a:ext cx="508318" cy="518160"/>
          </a:xfrm>
          <a:prstGeom prst="rect">
            <a:avLst/>
          </a:prstGeom>
        </p:spPr>
        <p:txBody>
          <a:bodyPr wrap="none">
            <a:spAutoFit/>
          </a:bodyPr>
          <a:lstStyle/>
          <a:p>
            <a:pPr algn="ctr">
              <a:defRPr/>
            </a:pPr>
            <a:r>
              <a:rPr altLang="zh-CN" lang="en-US" sz="2800">
                <a:solidFill>
                  <a:schemeClr val="bg1"/>
                </a:solidFill>
                <a:latin charset="0" panose="020b0806030902050204" pitchFamily="34" typeface="Impact"/>
              </a:rPr>
              <a:t>01</a:t>
            </a:r>
          </a:p>
        </p:txBody>
      </p:sp>
      <p:sp>
        <p:nvSpPr>
          <p:cNvPr id="15" name="矩形 14"/>
          <p:cNvSpPr/>
          <p:nvPr/>
        </p:nvSpPr>
        <p:spPr>
          <a:xfrm>
            <a:off x="6575727" y="3364697"/>
            <a:ext cx="551180" cy="518160"/>
          </a:xfrm>
          <a:prstGeom prst="rect">
            <a:avLst/>
          </a:prstGeom>
        </p:spPr>
        <p:txBody>
          <a:bodyPr wrap="none">
            <a:spAutoFit/>
          </a:bodyPr>
          <a:lstStyle/>
          <a:p>
            <a:pPr algn="ctr">
              <a:defRPr/>
            </a:pPr>
            <a:r>
              <a:rPr altLang="zh-CN" lang="en-US" smtClean="0" sz="2800">
                <a:solidFill>
                  <a:schemeClr val="bg1"/>
                </a:solidFill>
                <a:latin charset="0" panose="020b0806030902050204" pitchFamily="34" typeface="Impact"/>
              </a:rPr>
              <a:t>02</a:t>
            </a:r>
          </a:p>
        </p:txBody>
      </p:sp>
      <p:sp>
        <p:nvSpPr>
          <p:cNvPr id="17" name="矩形 16"/>
          <p:cNvSpPr/>
          <p:nvPr/>
        </p:nvSpPr>
        <p:spPr>
          <a:xfrm>
            <a:off x="6564561" y="4343075"/>
            <a:ext cx="562293" cy="518160"/>
          </a:xfrm>
          <a:prstGeom prst="rect">
            <a:avLst/>
          </a:prstGeom>
        </p:spPr>
        <p:txBody>
          <a:bodyPr wrap="none">
            <a:spAutoFit/>
          </a:bodyPr>
          <a:lstStyle/>
          <a:p>
            <a:pPr algn="ctr">
              <a:defRPr/>
            </a:pPr>
            <a:r>
              <a:rPr altLang="zh-CN" lang="en-US" smtClean="0" sz="2800">
                <a:solidFill>
                  <a:schemeClr val="bg1"/>
                </a:solidFill>
                <a:latin charset="0" panose="020b0806030902050204" pitchFamily="34" typeface="Impact"/>
              </a:rPr>
              <a:t>03</a:t>
            </a:r>
          </a:p>
        </p:txBody>
      </p:sp>
      <p:sp>
        <p:nvSpPr>
          <p:cNvPr id="19" name="矩形 18"/>
          <p:cNvSpPr/>
          <p:nvPr/>
        </p:nvSpPr>
        <p:spPr>
          <a:xfrm>
            <a:off x="6575727" y="5331795"/>
            <a:ext cx="551180" cy="518160"/>
          </a:xfrm>
          <a:prstGeom prst="rect">
            <a:avLst/>
          </a:prstGeom>
        </p:spPr>
        <p:txBody>
          <a:bodyPr wrap="none">
            <a:spAutoFit/>
          </a:bodyPr>
          <a:lstStyle/>
          <a:p>
            <a:pPr algn="ctr">
              <a:defRPr/>
            </a:pPr>
            <a:r>
              <a:rPr altLang="zh-CN" lang="en-US" smtClean="0" sz="2800">
                <a:solidFill>
                  <a:schemeClr val="bg1"/>
                </a:solidFill>
                <a:latin charset="0" panose="020b0806030902050204" pitchFamily="34" typeface="Impact"/>
              </a:rPr>
              <a:t>04</a:t>
            </a:r>
          </a:p>
        </p:txBody>
      </p:sp>
    </p:spTree>
    <p:extLst>
      <p:ext uri="{BB962C8B-B14F-4D97-AF65-F5344CB8AC3E}">
        <p14:creationId val="2692536652"/>
      </p:ext>
    </p:extLst>
  </p:cSld>
  <p:clrMapOvr>
    <a:masterClrMapping/>
  </p:clrMapOvr>
  <p:transition/>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任意多边形 1"/>
          <p:cNvSpPr/>
          <p:nvPr/>
        </p:nvSpPr>
        <p:spPr>
          <a:xfrm rot="9257143">
            <a:off x="5899265" y="4800623"/>
            <a:ext cx="179714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ECC3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3" name="任意多边形 2"/>
          <p:cNvSpPr/>
          <p:nvPr/>
        </p:nvSpPr>
        <p:spPr>
          <a:xfrm rot="12342857">
            <a:off x="4504430" y="4800623"/>
            <a:ext cx="1797148"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ECC3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4" name="任意多边形 3"/>
          <p:cNvSpPr/>
          <p:nvPr/>
        </p:nvSpPr>
        <p:spPr>
          <a:xfrm rot="15428571">
            <a:off x="3634593" y="3709735"/>
            <a:ext cx="179714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E9615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5" name="任意多边形 4"/>
          <p:cNvSpPr/>
          <p:nvPr/>
        </p:nvSpPr>
        <p:spPr>
          <a:xfrm rot="18514286">
            <a:off x="3945171" y="2349163"/>
            <a:ext cx="179493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77B9B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6" name="任意多边形 5"/>
          <p:cNvSpPr/>
          <p:nvPr/>
        </p:nvSpPr>
        <p:spPr>
          <a:xfrm>
            <a:off x="5202952" y="1743484"/>
            <a:ext cx="179493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ECC3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7" name="任意多边形 6"/>
          <p:cNvSpPr/>
          <p:nvPr/>
        </p:nvSpPr>
        <p:spPr>
          <a:xfrm rot="3085714">
            <a:off x="6460735" y="2349163"/>
            <a:ext cx="179493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E9615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8" name="任意多边形 7"/>
          <p:cNvSpPr/>
          <p:nvPr/>
        </p:nvSpPr>
        <p:spPr>
          <a:xfrm rot="6171428">
            <a:off x="6769102" y="3709735"/>
            <a:ext cx="1797147" cy="508418"/>
          </a:xfrm>
          <a:custGeom>
            <a:gdLst>
              <a:gd fmla="*/ 0 w 2085975" name="connsiteX0"/>
              <a:gd fmla="*/ 0 h 590550" name="connsiteY0"/>
              <a:gd fmla="*/ 2085975 w 2085975" name="connsiteX1"/>
              <a:gd fmla="*/ 0 h 590550" name="connsiteY1"/>
              <a:gd fmla="*/ 1042988 w 2085975" name="connsiteX2"/>
              <a:gd fmla="*/ 590550 h 590550" name="connsiteY2"/>
            </a:gdLst>
            <a:cxnLst>
              <a:cxn ang="0">
                <a:pos x="connsiteX0" y="connsiteY0"/>
              </a:cxn>
              <a:cxn ang="0">
                <a:pos x="connsiteX1" y="connsiteY1"/>
              </a:cxn>
              <a:cxn ang="0">
                <a:pos x="connsiteX2" y="connsiteY2"/>
              </a:cxn>
            </a:cxnLst>
            <a:rect b="b" l="l" r="r" t="t"/>
            <a:pathLst>
              <a:path h="590550" w="2085975">
                <a:moveTo>
                  <a:pt x="0" y="0"/>
                </a:moveTo>
                <a:lnTo>
                  <a:pt x="2085975" y="0"/>
                </a:lnTo>
                <a:lnTo>
                  <a:pt x="1042988" y="590550"/>
                </a:lnTo>
                <a:close/>
              </a:path>
            </a:pathLst>
          </a:custGeom>
          <a:solidFill>
            <a:srgbClr val="77B9B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9" name="矩形 3"/>
          <p:cNvSpPr>
            <a:spLocks noChangeArrowheads="1"/>
          </p:cNvSpPr>
          <p:nvPr/>
        </p:nvSpPr>
        <p:spPr bwMode="auto">
          <a:xfrm>
            <a:off x="5117995" y="3241350"/>
            <a:ext cx="2018200" cy="579120"/>
          </a:xfrm>
          <a:prstGeom prst="rect">
            <a:avLst/>
          </a:prstGeom>
          <a:solidFill>
            <a:srgbClr val="77B9B0"/>
          </a:solidFill>
          <a:ln>
            <a:noFill/>
          </a:ln>
          <a:extLst/>
        </p:spPr>
        <p:txBody>
          <a:bodyPr>
            <a:spAutoFit/>
          </a:bodyPr>
          <a:lstStyle>
            <a:lvl1pPr>
              <a:spcBef>
                <a:spcPct val="20000"/>
              </a:spcBef>
              <a:buFont charset="0" panose="020b0604020202020204" pitchFamily="34" typeface="Arial"/>
              <a:buChar char="•"/>
              <a:defRPr sz="3200">
                <a:solidFill>
                  <a:schemeClr val="tx1"/>
                </a:solidFill>
                <a:latin charset="0"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itchFamily="34" typeface="Arial Narrow"/>
                <a:ea charset="-122" panose="020b0503020204020204" pitchFamily="34" typeface="微软雅黑"/>
              </a:defRPr>
            </a:lvl9pPr>
          </a:lstStyle>
          <a:p>
            <a:pPr algn="ctr" eaLnBrk="1" hangingPunct="1">
              <a:spcBef>
                <a:spcPct val="0"/>
              </a:spcBef>
              <a:buFontTx/>
              <a:buNone/>
            </a:pPr>
            <a:r>
              <a:rPr altLang="en-US" b="1" lang="zh-CN">
                <a:solidFill>
                  <a:srgbClr val="384E5E"/>
                </a:solidFill>
                <a:latin charset="-122" panose="020b0503020204020204" pitchFamily="34" typeface="微软雅黑"/>
              </a:rPr>
              <a:t>添加标题</a:t>
            </a:r>
          </a:p>
        </p:txBody>
      </p:sp>
      <p:sp>
        <p:nvSpPr>
          <p:cNvPr id="10" name="矩形 9"/>
          <p:cNvSpPr/>
          <p:nvPr/>
        </p:nvSpPr>
        <p:spPr>
          <a:xfrm>
            <a:off x="5399381" y="1011599"/>
            <a:ext cx="1402080" cy="335280"/>
          </a:xfrm>
          <a:prstGeom prst="rect">
            <a:avLst/>
          </a:prstGeom>
        </p:spPr>
        <p:txBody>
          <a:bodyPr wrap="none">
            <a:spAutoFit/>
          </a:bodyPr>
          <a:lstStyle/>
          <a:p>
            <a:pPr algn="ctr" eaLnBrk="1" fontAlgn="auto" hangingPunct="1">
              <a:spcBef>
                <a:spcPct val="0"/>
              </a:spcBef>
              <a:spcAft>
                <a:spcPct val="0"/>
              </a:spcAft>
              <a:defRPr/>
            </a:pPr>
            <a:r>
              <a:rPr altLang="en-US" lang="zh-CN" smtClean="0" sz="1600">
                <a:solidFill>
                  <a:srgbClr val="ECC345"/>
                </a:solidFill>
                <a:latin charset="-122" panose="020b0503020204020204" pitchFamily="34" typeface="微软雅黑"/>
                <a:ea charset="-122" panose="020b0503020204020204" pitchFamily="34" typeface="微软雅黑"/>
              </a:rPr>
              <a:t>点击添加文本</a:t>
            </a:r>
          </a:p>
        </p:txBody>
      </p:sp>
      <p:sp>
        <p:nvSpPr>
          <p:cNvPr id="11" name="矩形 10"/>
          <p:cNvSpPr/>
          <p:nvPr/>
        </p:nvSpPr>
        <p:spPr>
          <a:xfrm>
            <a:off x="8190154" y="2019797"/>
            <a:ext cx="1402080" cy="335280"/>
          </a:xfrm>
          <a:prstGeom prst="rect">
            <a:avLst/>
          </a:prstGeom>
        </p:spPr>
        <p:txBody>
          <a:bodyPr wrap="none">
            <a:spAutoFit/>
          </a:bodyPr>
          <a:lstStyle/>
          <a:p>
            <a:pPr algn="ctr">
              <a:defRPr/>
            </a:pPr>
            <a:r>
              <a:rPr altLang="en-US" lang="zh-CN" sz="1600">
                <a:solidFill>
                  <a:srgbClr val="E96151"/>
                </a:solidFill>
                <a:latin charset="-122" panose="020b0503020204020204" pitchFamily="34" typeface="微软雅黑"/>
                <a:ea charset="-122" panose="020b0503020204020204" pitchFamily="34" typeface="微软雅黑"/>
              </a:rPr>
              <a:t>点击添加文本</a:t>
            </a:r>
          </a:p>
        </p:txBody>
      </p:sp>
      <p:sp>
        <p:nvSpPr>
          <p:cNvPr id="12" name="矩形 11"/>
          <p:cNvSpPr/>
          <p:nvPr/>
        </p:nvSpPr>
        <p:spPr>
          <a:xfrm>
            <a:off x="8551573" y="3887682"/>
            <a:ext cx="1402080" cy="335280"/>
          </a:xfrm>
          <a:prstGeom prst="rect">
            <a:avLst/>
          </a:prstGeom>
        </p:spPr>
        <p:txBody>
          <a:bodyPr wrap="none">
            <a:spAutoFit/>
          </a:bodyPr>
          <a:lstStyle/>
          <a:p>
            <a:pPr algn="ctr">
              <a:defRPr/>
            </a:pPr>
            <a:r>
              <a:rPr altLang="en-US" lang="zh-CN" sz="1600">
                <a:solidFill>
                  <a:srgbClr val="77B9B0"/>
                </a:solidFill>
                <a:latin charset="-122" panose="020b0503020204020204" pitchFamily="34" typeface="微软雅黑"/>
                <a:ea charset="-122" panose="020b0503020204020204" pitchFamily="34" typeface="微软雅黑"/>
              </a:rPr>
              <a:t>点击添加文本</a:t>
            </a:r>
          </a:p>
        </p:txBody>
      </p:sp>
      <p:sp>
        <p:nvSpPr>
          <p:cNvPr id="13" name="矩形 12"/>
          <p:cNvSpPr/>
          <p:nvPr/>
        </p:nvSpPr>
        <p:spPr>
          <a:xfrm>
            <a:off x="7487211" y="5302410"/>
            <a:ext cx="1402080" cy="335280"/>
          </a:xfrm>
          <a:prstGeom prst="rect">
            <a:avLst/>
          </a:prstGeom>
        </p:spPr>
        <p:txBody>
          <a:bodyPr wrap="none">
            <a:spAutoFit/>
          </a:bodyPr>
          <a:lstStyle/>
          <a:p>
            <a:pPr algn="ctr">
              <a:defRPr/>
            </a:pPr>
            <a:r>
              <a:rPr altLang="en-US" lang="zh-CN" sz="1600">
                <a:solidFill>
                  <a:srgbClr val="ECC345"/>
                </a:solidFill>
                <a:latin charset="-122" panose="020b0503020204020204" pitchFamily="34" typeface="微软雅黑"/>
                <a:ea charset="-122" panose="020b0503020204020204" pitchFamily="34" typeface="微软雅黑"/>
              </a:rPr>
              <a:t>点击添加文本</a:t>
            </a:r>
          </a:p>
        </p:txBody>
      </p:sp>
      <p:sp>
        <p:nvSpPr>
          <p:cNvPr id="14" name="矩形 13"/>
          <p:cNvSpPr/>
          <p:nvPr/>
        </p:nvSpPr>
        <p:spPr>
          <a:xfrm>
            <a:off x="3226446" y="5302410"/>
            <a:ext cx="1402080" cy="335280"/>
          </a:xfrm>
          <a:prstGeom prst="rect">
            <a:avLst/>
          </a:prstGeom>
        </p:spPr>
        <p:txBody>
          <a:bodyPr wrap="none">
            <a:spAutoFit/>
          </a:bodyPr>
          <a:lstStyle/>
          <a:p>
            <a:pPr algn="ctr">
              <a:defRPr/>
            </a:pPr>
            <a:r>
              <a:rPr altLang="en-US" lang="zh-CN" sz="1600">
                <a:solidFill>
                  <a:srgbClr val="ECC345"/>
                </a:solidFill>
                <a:latin charset="-122" panose="020b0503020204020204" pitchFamily="34" typeface="微软雅黑"/>
                <a:ea charset="-122" panose="020b0503020204020204" pitchFamily="34" typeface="微软雅黑"/>
              </a:rPr>
              <a:t>点击添加文本</a:t>
            </a:r>
          </a:p>
        </p:txBody>
      </p:sp>
      <p:sp>
        <p:nvSpPr>
          <p:cNvPr id="15" name="矩形 14"/>
          <p:cNvSpPr/>
          <p:nvPr/>
        </p:nvSpPr>
        <p:spPr>
          <a:xfrm>
            <a:off x="2238347" y="3887682"/>
            <a:ext cx="1402080" cy="335280"/>
          </a:xfrm>
          <a:prstGeom prst="rect">
            <a:avLst/>
          </a:prstGeom>
        </p:spPr>
        <p:txBody>
          <a:bodyPr wrap="none">
            <a:spAutoFit/>
          </a:bodyPr>
          <a:lstStyle/>
          <a:p>
            <a:pPr algn="ctr">
              <a:defRPr/>
            </a:pPr>
            <a:r>
              <a:rPr altLang="en-US" lang="zh-CN" sz="1600">
                <a:solidFill>
                  <a:srgbClr val="E96151"/>
                </a:solidFill>
                <a:latin charset="-122" panose="020b0503020204020204" pitchFamily="34" typeface="微软雅黑"/>
                <a:ea charset="-122" panose="020b0503020204020204" pitchFamily="34" typeface="微软雅黑"/>
              </a:rPr>
              <a:t>点击添加文本</a:t>
            </a:r>
          </a:p>
        </p:txBody>
      </p:sp>
      <p:sp>
        <p:nvSpPr>
          <p:cNvPr id="16" name="矩形 15"/>
          <p:cNvSpPr/>
          <p:nvPr/>
        </p:nvSpPr>
        <p:spPr>
          <a:xfrm>
            <a:off x="2586504" y="2019797"/>
            <a:ext cx="1402080" cy="335280"/>
          </a:xfrm>
          <a:prstGeom prst="rect">
            <a:avLst/>
          </a:prstGeom>
        </p:spPr>
        <p:txBody>
          <a:bodyPr wrap="none">
            <a:spAutoFit/>
          </a:bodyPr>
          <a:lstStyle/>
          <a:p>
            <a:pPr algn="ctr">
              <a:defRPr/>
            </a:pPr>
            <a:r>
              <a:rPr altLang="en-US" lang="zh-CN" sz="1600">
                <a:solidFill>
                  <a:srgbClr val="77B9B0"/>
                </a:solidFill>
                <a:latin charset="-122" panose="020b0503020204020204" pitchFamily="34" typeface="微软雅黑"/>
                <a:ea charset="-122" panose="020b0503020204020204" pitchFamily="34" typeface="微软雅黑"/>
              </a:rPr>
              <a:t>点击添加文本</a:t>
            </a:r>
          </a:p>
        </p:txBody>
      </p:sp>
      <p:sp>
        <p:nvSpPr>
          <p:cNvPr id="17" name="矩形 16"/>
          <p:cNvSpPr/>
          <p:nvPr/>
        </p:nvSpPr>
        <p:spPr>
          <a:xfrm>
            <a:off x="2502713" y="2353875"/>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18" name="矩形 17"/>
          <p:cNvSpPr/>
          <p:nvPr/>
        </p:nvSpPr>
        <p:spPr>
          <a:xfrm>
            <a:off x="8106363" y="2348479"/>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19" name="矩形 18"/>
          <p:cNvSpPr/>
          <p:nvPr/>
        </p:nvSpPr>
        <p:spPr>
          <a:xfrm>
            <a:off x="2154557" y="4214744"/>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20" name="矩形 19"/>
          <p:cNvSpPr/>
          <p:nvPr/>
        </p:nvSpPr>
        <p:spPr>
          <a:xfrm>
            <a:off x="8534196" y="4211793"/>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21" name="矩形 20"/>
          <p:cNvSpPr/>
          <p:nvPr/>
        </p:nvSpPr>
        <p:spPr>
          <a:xfrm>
            <a:off x="3186215" y="5591939"/>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22" name="矩形 21"/>
          <p:cNvSpPr/>
          <p:nvPr/>
        </p:nvSpPr>
        <p:spPr>
          <a:xfrm>
            <a:off x="7408632" y="5635435"/>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
        <p:nvSpPr>
          <p:cNvPr id="24" name="矩形 23"/>
          <p:cNvSpPr/>
          <p:nvPr/>
        </p:nvSpPr>
        <p:spPr>
          <a:xfrm>
            <a:off x="5315589" y="1350153"/>
            <a:ext cx="1554480" cy="274320"/>
          </a:xfrm>
          <a:prstGeom prst="rect">
            <a:avLst/>
          </a:prstGeom>
        </p:spPr>
        <p:txBody>
          <a:bodyPr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这里输入简单字概述</a:t>
            </a:r>
          </a:p>
        </p:txBody>
      </p:sp>
    </p:spTree>
    <p:extLst>
      <p:ext uri="{BB962C8B-B14F-4D97-AF65-F5344CB8AC3E}">
        <p14:creationId val="2512741814"/>
      </p:ext>
    </p:extLst>
  </p:cSld>
  <p:clrMapOvr>
    <a:masterClrMapping/>
  </p:clrMapOvr>
  <p:transition/>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2254001" y="1902755"/>
            <a:ext cx="7554314" cy="1442735"/>
            <a:chOff x="1419655" y="1993404"/>
            <a:chExt cx="6032665" cy="1152128"/>
          </a:xfrm>
        </p:grpSpPr>
        <p:cxnSp>
          <p:nvCxnSpPr>
            <p:cNvPr id="32" name="直接连接符 31"/>
            <p:cNvCxnSpPr/>
            <p:nvPr/>
          </p:nvCxnSpPr>
          <p:spPr>
            <a:xfrm>
              <a:off x="1419655" y="2497460"/>
              <a:ext cx="60326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flipH="1">
              <a:off x="141965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flipH="1">
              <a:off x="3451140"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H="1">
              <a:off x="556410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H="1">
              <a:off x="7450413"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99992" y="1993404"/>
              <a:ext cx="1" cy="5040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TextBox 29"/>
          <p:cNvSpPr txBox="1"/>
          <p:nvPr/>
        </p:nvSpPr>
        <p:spPr>
          <a:xfrm>
            <a:off x="911172" y="4142325"/>
            <a:ext cx="2524786" cy="731520"/>
          </a:xfrm>
          <a:prstGeom prst="rect">
            <a:avLst/>
          </a:prstGeom>
          <a:noFill/>
        </p:spPr>
        <p:txBody>
          <a:bodyPr rtlCol="0" wrap="square">
            <a:spAutoFit/>
          </a:bodyPr>
          <a:lstStyle/>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p:txBody>
      </p:sp>
      <p:sp>
        <p:nvSpPr>
          <p:cNvPr id="39" name="TextBox 30"/>
          <p:cNvSpPr txBox="1"/>
          <p:nvPr/>
        </p:nvSpPr>
        <p:spPr>
          <a:xfrm>
            <a:off x="3435958" y="4142325"/>
            <a:ext cx="2524786" cy="731520"/>
          </a:xfrm>
          <a:prstGeom prst="rect">
            <a:avLst/>
          </a:prstGeom>
          <a:noFill/>
        </p:spPr>
        <p:txBody>
          <a:bodyPr rtlCol="0" wrap="square">
            <a:spAutoFit/>
          </a:bodyPr>
          <a:lstStyle/>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p:txBody>
      </p:sp>
      <p:sp>
        <p:nvSpPr>
          <p:cNvPr id="40" name="TextBox 31"/>
          <p:cNvSpPr txBox="1"/>
          <p:nvPr/>
        </p:nvSpPr>
        <p:spPr>
          <a:xfrm>
            <a:off x="6050915" y="4142325"/>
            <a:ext cx="2524786" cy="731520"/>
          </a:xfrm>
          <a:prstGeom prst="rect">
            <a:avLst/>
          </a:prstGeom>
          <a:noFill/>
        </p:spPr>
        <p:txBody>
          <a:bodyPr rtlCol="0" wrap="square">
            <a:spAutoFit/>
          </a:bodyPr>
          <a:lstStyle/>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p:txBody>
      </p:sp>
      <p:sp>
        <p:nvSpPr>
          <p:cNvPr id="41" name="TextBox 32"/>
          <p:cNvSpPr txBox="1"/>
          <p:nvPr/>
        </p:nvSpPr>
        <p:spPr>
          <a:xfrm>
            <a:off x="8756042" y="4142325"/>
            <a:ext cx="2524786" cy="731520"/>
          </a:xfrm>
          <a:prstGeom prst="rect">
            <a:avLst/>
          </a:prstGeom>
          <a:noFill/>
        </p:spPr>
        <p:txBody>
          <a:bodyPr rtlCol="0" wrap="square">
            <a:spAutoFit/>
          </a:bodyPr>
          <a:lstStyle/>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点击添加文字说明</a:t>
            </a:r>
          </a:p>
        </p:txBody>
      </p:sp>
      <p:sp>
        <p:nvSpPr>
          <p:cNvPr id="42" name="等腰三角形 41"/>
          <p:cNvSpPr/>
          <p:nvPr/>
        </p:nvSpPr>
        <p:spPr>
          <a:xfrm rot="5400000">
            <a:off x="3551336" y="5519763"/>
            <a:ext cx="360684" cy="310935"/>
          </a:xfrm>
          <a:prstGeom prst="triangl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4" name="组合 43"/>
          <p:cNvGrpSpPr/>
          <p:nvPr/>
        </p:nvGrpSpPr>
        <p:grpSpPr>
          <a:xfrm>
            <a:off x="4643243" y="1181387"/>
            <a:ext cx="2905514" cy="721368"/>
            <a:chOff x="3385609" y="1289874"/>
            <a:chExt cx="2320263" cy="576064"/>
          </a:xfrm>
          <a:solidFill>
            <a:srgbClr val="77B9B0"/>
          </a:solidFill>
        </p:grpSpPr>
        <p:sp>
          <p:nvSpPr>
            <p:cNvPr id="45" name="矩形 44"/>
            <p:cNvSpPr/>
            <p:nvPr/>
          </p:nvSpPr>
          <p:spPr>
            <a:xfrm>
              <a:off x="3385609" y="1289874"/>
              <a:ext cx="2320263"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6" name="TextBox 35"/>
            <p:cNvSpPr txBox="1"/>
            <p:nvPr/>
          </p:nvSpPr>
          <p:spPr>
            <a:xfrm>
              <a:off x="3763185" y="1418148"/>
              <a:ext cx="1545621" cy="316426"/>
            </a:xfrm>
            <a:prstGeom prst="rect">
              <a:avLst/>
            </a:prstGeom>
            <a:grpFill/>
          </p:spPr>
          <p:txBody>
            <a:bodyPr rtlCol="0" wrap="none">
              <a:spAutoFit/>
            </a:bodyPr>
            <a:lstStyle/>
            <a:p>
              <a:pPr algn="ctr"/>
              <a:r>
                <a:rPr altLang="en-US" b="1" lang="zh-CN" smtClean="0" spc="300" sz="2000">
                  <a:solidFill>
                    <a:schemeClr val="bg1"/>
                  </a:solidFill>
                  <a:latin charset="-122" panose="020b0503020204020204" pitchFamily="34" typeface="微软雅黑"/>
                  <a:ea charset="-122" panose="020b0503020204020204" pitchFamily="34" typeface="微软雅黑"/>
                </a:rPr>
                <a:t>此处输入标题</a:t>
              </a:r>
            </a:p>
          </p:txBody>
        </p:sp>
      </p:grpSp>
      <p:grpSp>
        <p:nvGrpSpPr>
          <p:cNvPr id="47" name="组合 46"/>
          <p:cNvGrpSpPr/>
          <p:nvPr/>
        </p:nvGrpSpPr>
        <p:grpSpPr>
          <a:xfrm>
            <a:off x="1001343" y="3345490"/>
            <a:ext cx="2384533" cy="721368"/>
            <a:chOff x="467544" y="3018066"/>
            <a:chExt cx="1904222" cy="576064"/>
          </a:xfrm>
          <a:solidFill>
            <a:srgbClr val="ECC345"/>
          </a:solidFill>
        </p:grpSpPr>
        <p:sp>
          <p:nvSpPr>
            <p:cNvPr id="48" name="矩形 47"/>
            <p:cNvSpPr/>
            <p:nvPr/>
          </p:nvSpPr>
          <p:spPr>
            <a:xfrm>
              <a:off x="46754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TextBox 36"/>
            <p:cNvSpPr txBox="1"/>
            <p:nvPr/>
          </p:nvSpPr>
          <p:spPr>
            <a:xfrm>
              <a:off x="798972" y="3158629"/>
              <a:ext cx="1241365" cy="292086"/>
            </a:xfrm>
            <a:prstGeom prst="rect">
              <a:avLst/>
            </a:prstGeom>
            <a:grpFill/>
          </p:spPr>
          <p:txBody>
            <a:bodyPr rtlCol="0" wrap="none">
              <a:spAutoFit/>
            </a:bodyPr>
            <a:lstStyle/>
            <a:p>
              <a:pPr algn="ctr"/>
              <a:r>
                <a:rPr altLang="en-US" lang="zh-CN" smtClean="0">
                  <a:solidFill>
                    <a:schemeClr val="bg1"/>
                  </a:solidFill>
                  <a:latin charset="-122" panose="020b0503020204020204" pitchFamily="34" typeface="微软雅黑"/>
                  <a:ea charset="-122" panose="020b0503020204020204" pitchFamily="34" typeface="微软雅黑"/>
                </a:rPr>
                <a:t>此处输入标题</a:t>
              </a:r>
            </a:p>
          </p:txBody>
        </p:sp>
      </p:grpSp>
      <p:grpSp>
        <p:nvGrpSpPr>
          <p:cNvPr id="50" name="组合 49"/>
          <p:cNvGrpSpPr/>
          <p:nvPr/>
        </p:nvGrpSpPr>
        <p:grpSpPr>
          <a:xfrm>
            <a:off x="3576211" y="3345490"/>
            <a:ext cx="2384533" cy="721368"/>
            <a:chOff x="2523762" y="3018066"/>
            <a:chExt cx="1904222" cy="576064"/>
          </a:xfrm>
          <a:solidFill>
            <a:srgbClr val="E96151"/>
          </a:solidFill>
        </p:grpSpPr>
        <p:sp>
          <p:nvSpPr>
            <p:cNvPr id="51" name="矩形 50"/>
            <p:cNvSpPr/>
            <p:nvPr/>
          </p:nvSpPr>
          <p:spPr>
            <a:xfrm>
              <a:off x="2523762"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TextBox 37"/>
            <p:cNvSpPr txBox="1"/>
            <p:nvPr/>
          </p:nvSpPr>
          <p:spPr>
            <a:xfrm>
              <a:off x="2855190" y="3158629"/>
              <a:ext cx="1241365" cy="292086"/>
            </a:xfrm>
            <a:prstGeom prst="rect">
              <a:avLst/>
            </a:prstGeom>
            <a:grpFill/>
          </p:spPr>
          <p:txBody>
            <a:bodyPr rtlCol="0" wrap="none">
              <a:spAutoFit/>
            </a:bodyPr>
            <a:lstStyle/>
            <a:p>
              <a:pPr algn="ctr"/>
              <a:r>
                <a:rPr altLang="en-US" lang="zh-CN" smtClean="0">
                  <a:solidFill>
                    <a:schemeClr val="bg1"/>
                  </a:solidFill>
                  <a:latin charset="-122" panose="020b0503020204020204" pitchFamily="34" typeface="微软雅黑"/>
                  <a:ea charset="-122" panose="020b0503020204020204" pitchFamily="34" typeface="微软雅黑"/>
                </a:rPr>
                <a:t>此处输入标题</a:t>
              </a:r>
            </a:p>
          </p:txBody>
        </p:sp>
      </p:grpSp>
      <p:grpSp>
        <p:nvGrpSpPr>
          <p:cNvPr id="53" name="组合 52"/>
          <p:cNvGrpSpPr/>
          <p:nvPr/>
        </p:nvGrpSpPr>
        <p:grpSpPr>
          <a:xfrm>
            <a:off x="6191168" y="3345490"/>
            <a:ext cx="2384533" cy="721368"/>
            <a:chOff x="4611994" y="3018066"/>
            <a:chExt cx="1904222" cy="576064"/>
          </a:xfrm>
          <a:solidFill>
            <a:srgbClr val="77B9B0"/>
          </a:solidFill>
        </p:grpSpPr>
        <p:sp>
          <p:nvSpPr>
            <p:cNvPr id="54" name="矩形 53"/>
            <p:cNvSpPr/>
            <p:nvPr/>
          </p:nvSpPr>
          <p:spPr>
            <a:xfrm>
              <a:off x="461199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TextBox 38"/>
            <p:cNvSpPr txBox="1"/>
            <p:nvPr/>
          </p:nvSpPr>
          <p:spPr>
            <a:xfrm>
              <a:off x="4943423" y="3158629"/>
              <a:ext cx="1241365" cy="292086"/>
            </a:xfrm>
            <a:prstGeom prst="rect">
              <a:avLst/>
            </a:prstGeom>
            <a:grpFill/>
          </p:spPr>
          <p:txBody>
            <a:bodyPr rtlCol="0" wrap="none">
              <a:spAutoFit/>
            </a:bodyPr>
            <a:lstStyle/>
            <a:p>
              <a:pPr algn="ctr"/>
              <a:r>
                <a:rPr altLang="en-US" lang="zh-CN" smtClean="0">
                  <a:solidFill>
                    <a:schemeClr val="bg1"/>
                  </a:solidFill>
                  <a:latin charset="-122" panose="020b0503020204020204" pitchFamily="34" typeface="微软雅黑"/>
                  <a:ea charset="-122" panose="020b0503020204020204" pitchFamily="34" typeface="微软雅黑"/>
                </a:rPr>
                <a:t>此处输入标题</a:t>
              </a:r>
            </a:p>
          </p:txBody>
        </p:sp>
      </p:grpSp>
      <p:grpSp>
        <p:nvGrpSpPr>
          <p:cNvPr id="56" name="组合 55"/>
          <p:cNvGrpSpPr/>
          <p:nvPr/>
        </p:nvGrpSpPr>
        <p:grpSpPr>
          <a:xfrm>
            <a:off x="8806125" y="3345490"/>
            <a:ext cx="2384533" cy="721368"/>
            <a:chOff x="6700226" y="3018066"/>
            <a:chExt cx="1904222" cy="576064"/>
          </a:xfrm>
          <a:solidFill>
            <a:srgbClr val="ECC345"/>
          </a:solidFill>
        </p:grpSpPr>
        <p:sp>
          <p:nvSpPr>
            <p:cNvPr id="57" name="矩形 56"/>
            <p:cNvSpPr/>
            <p:nvPr/>
          </p:nvSpPr>
          <p:spPr>
            <a:xfrm>
              <a:off x="6700226"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TextBox 39"/>
            <p:cNvSpPr txBox="1"/>
            <p:nvPr/>
          </p:nvSpPr>
          <p:spPr>
            <a:xfrm>
              <a:off x="7031655" y="3158629"/>
              <a:ext cx="1241365" cy="292086"/>
            </a:xfrm>
            <a:prstGeom prst="rect">
              <a:avLst/>
            </a:prstGeom>
            <a:grpFill/>
          </p:spPr>
          <p:txBody>
            <a:bodyPr rtlCol="0" wrap="none">
              <a:spAutoFit/>
            </a:bodyPr>
            <a:lstStyle/>
            <a:p>
              <a:pPr algn="ctr"/>
              <a:r>
                <a:rPr altLang="en-US" lang="zh-CN" smtClean="0">
                  <a:solidFill>
                    <a:schemeClr val="bg1"/>
                  </a:solidFill>
                  <a:latin charset="-122" panose="020b0503020204020204" pitchFamily="34" typeface="微软雅黑"/>
                  <a:ea charset="-122" panose="020b0503020204020204" pitchFamily="34" typeface="微软雅黑"/>
                </a:rPr>
                <a:t>此处输入标题</a:t>
              </a:r>
            </a:p>
          </p:txBody>
        </p:sp>
      </p:grpSp>
      <p:sp>
        <p:nvSpPr>
          <p:cNvPr id="30" name="矩形 29"/>
          <p:cNvSpPr/>
          <p:nvPr/>
        </p:nvSpPr>
        <p:spPr>
          <a:xfrm>
            <a:off x="4103798" y="5413620"/>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Tree>
    <p:extLst>
      <p:ext uri="{BB962C8B-B14F-4D97-AF65-F5344CB8AC3E}">
        <p14:creationId val="62616626"/>
      </p:ext>
    </p:extLst>
  </p:cSld>
  <p:clrMapOvr>
    <a:masterClrMapping/>
  </p:clrMapOvr>
  <p:transition/>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任意多边形 27"/>
          <p:cNvSpPr/>
          <p:nvPr/>
        </p:nvSpPr>
        <p:spPr>
          <a:xfrm>
            <a:off x="421645" y="4451821"/>
            <a:ext cx="11343473" cy="1517550"/>
          </a:xfrm>
          <a:custGeom>
            <a:gdLst>
              <a:gd fmla="*/ 0 w 11343473" name="connsiteX0"/>
              <a:gd fmla="*/ 151755 h 1517550" name="connsiteY0"/>
              <a:gd fmla="*/ 151755 w 11343473" name="connsiteX1"/>
              <a:gd fmla="*/ 0 h 1517550" name="connsiteY1"/>
              <a:gd fmla="*/ 11191718 w 11343473" name="connsiteX2"/>
              <a:gd fmla="*/ 0 h 1517550" name="connsiteY2"/>
              <a:gd fmla="*/ 11343473 w 11343473" name="connsiteX3"/>
              <a:gd fmla="*/ 151755 h 1517550" name="connsiteY3"/>
              <a:gd fmla="*/ 11343473 w 11343473" name="connsiteX4"/>
              <a:gd fmla="*/ 1365795 h 1517550" name="connsiteY4"/>
              <a:gd fmla="*/ 11191718 w 11343473" name="connsiteX5"/>
              <a:gd fmla="*/ 1517550 h 1517550" name="connsiteY5"/>
              <a:gd fmla="*/ 151755 w 11343473" name="connsiteX6"/>
              <a:gd fmla="*/ 1517550 h 1517550" name="connsiteY6"/>
              <a:gd fmla="*/ 0 w 11343473" name="connsiteX7"/>
              <a:gd fmla="*/ 1365795 h 1517550" name="connsiteY7"/>
              <a:gd fmla="*/ 0 w 11343473" name="connsiteX8"/>
              <a:gd fmla="*/ 151755 h 15175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517550" w="11343473">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77B9B0">
              <a:alpha val="64000"/>
            </a:srgbClr>
          </a:solidFill>
          <a:ln>
            <a:solidFill>
              <a:schemeClr val="bg1"/>
            </a:solid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nchor="ctr" anchorCtr="0" bIns="369824" lIns="369824" numCol="1" rIns="8310256" spcCol="1270" spcFirstLastPara="0" tIns="369824" vert="horz" wrap="square">
            <a:noAutofit/>
          </a:bodyPr>
          <a:lstStyle/>
          <a:p>
            <a:pPr algn="ctr" defTabSz="2311400" lvl="0">
              <a:lnSpc>
                <a:spcPct val="90000"/>
              </a:lnSpc>
              <a:spcBef>
                <a:spcPct val="0"/>
              </a:spcBef>
              <a:spcAft>
                <a:spcPct val="35000"/>
              </a:spcAft>
            </a:pPr>
            <a:endParaRPr altLang="en-US" kern="1200" lang="zh-CN" sz="5200"/>
          </a:p>
        </p:txBody>
      </p:sp>
      <p:sp>
        <p:nvSpPr>
          <p:cNvPr id="32" name="任意多边形 31"/>
          <p:cNvSpPr/>
          <p:nvPr/>
        </p:nvSpPr>
        <p:spPr>
          <a:xfrm>
            <a:off x="421645" y="2679855"/>
            <a:ext cx="11343473" cy="1517550"/>
          </a:xfrm>
          <a:custGeom>
            <a:gdLst>
              <a:gd fmla="*/ 0 w 11343473" name="connsiteX0"/>
              <a:gd fmla="*/ 151755 h 1517550" name="connsiteY0"/>
              <a:gd fmla="*/ 151755 w 11343473" name="connsiteX1"/>
              <a:gd fmla="*/ 0 h 1517550" name="connsiteY1"/>
              <a:gd fmla="*/ 11191718 w 11343473" name="connsiteX2"/>
              <a:gd fmla="*/ 0 h 1517550" name="connsiteY2"/>
              <a:gd fmla="*/ 11343473 w 11343473" name="connsiteX3"/>
              <a:gd fmla="*/ 151755 h 1517550" name="connsiteY3"/>
              <a:gd fmla="*/ 11343473 w 11343473" name="connsiteX4"/>
              <a:gd fmla="*/ 1365795 h 1517550" name="connsiteY4"/>
              <a:gd fmla="*/ 11191718 w 11343473" name="connsiteX5"/>
              <a:gd fmla="*/ 1517550 h 1517550" name="connsiteY5"/>
              <a:gd fmla="*/ 151755 w 11343473" name="connsiteX6"/>
              <a:gd fmla="*/ 1517550 h 1517550" name="connsiteY6"/>
              <a:gd fmla="*/ 0 w 11343473" name="connsiteX7"/>
              <a:gd fmla="*/ 1365795 h 1517550" name="connsiteY7"/>
              <a:gd fmla="*/ 0 w 11343473" name="connsiteX8"/>
              <a:gd fmla="*/ 151755 h 15175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517550" w="11343473">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77B9B0">
              <a:alpha val="64000"/>
            </a:srgbClr>
          </a:solidFill>
          <a:ln>
            <a:solidFill>
              <a:schemeClr val="bg1"/>
            </a:solid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nchor="ctr" anchorCtr="0" bIns="369824" lIns="369824" numCol="1" rIns="8310256" spcCol="1270" spcFirstLastPara="0" tIns="369824" vert="horz" wrap="square">
            <a:noAutofit/>
          </a:bodyPr>
          <a:lstStyle/>
          <a:p>
            <a:pPr algn="ctr" defTabSz="2311400" lvl="0">
              <a:lnSpc>
                <a:spcPct val="90000"/>
              </a:lnSpc>
              <a:spcBef>
                <a:spcPct val="0"/>
              </a:spcBef>
              <a:spcAft>
                <a:spcPct val="35000"/>
              </a:spcAft>
            </a:pPr>
            <a:endParaRPr altLang="en-US" kern="1200" lang="zh-CN" sz="5200"/>
          </a:p>
        </p:txBody>
      </p:sp>
      <p:sp>
        <p:nvSpPr>
          <p:cNvPr id="35" name="任意多边形 34"/>
          <p:cNvSpPr/>
          <p:nvPr/>
        </p:nvSpPr>
        <p:spPr>
          <a:xfrm>
            <a:off x="421645" y="907889"/>
            <a:ext cx="11343473" cy="1517550"/>
          </a:xfrm>
          <a:custGeom>
            <a:gdLst>
              <a:gd fmla="*/ 0 w 11343473" name="connsiteX0"/>
              <a:gd fmla="*/ 151755 h 1517550" name="connsiteY0"/>
              <a:gd fmla="*/ 151755 w 11343473" name="connsiteX1"/>
              <a:gd fmla="*/ 0 h 1517550" name="connsiteY1"/>
              <a:gd fmla="*/ 11191718 w 11343473" name="connsiteX2"/>
              <a:gd fmla="*/ 0 h 1517550" name="connsiteY2"/>
              <a:gd fmla="*/ 11343473 w 11343473" name="connsiteX3"/>
              <a:gd fmla="*/ 151755 h 1517550" name="connsiteY3"/>
              <a:gd fmla="*/ 11343473 w 11343473" name="connsiteX4"/>
              <a:gd fmla="*/ 1365795 h 1517550" name="connsiteY4"/>
              <a:gd fmla="*/ 11191718 w 11343473" name="connsiteX5"/>
              <a:gd fmla="*/ 1517550 h 1517550" name="connsiteY5"/>
              <a:gd fmla="*/ 151755 w 11343473" name="connsiteX6"/>
              <a:gd fmla="*/ 1517550 h 1517550" name="connsiteY6"/>
              <a:gd fmla="*/ 0 w 11343473" name="connsiteX7"/>
              <a:gd fmla="*/ 1365795 h 1517550" name="connsiteY7"/>
              <a:gd fmla="*/ 0 w 11343473" name="connsiteX8"/>
              <a:gd fmla="*/ 151755 h 151755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517550" w="11343473">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77B9B0">
              <a:alpha val="64000"/>
            </a:srgbClr>
          </a:solidFill>
          <a:ln>
            <a:solidFill>
              <a:schemeClr val="bg1"/>
            </a:solid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nchor="ctr" anchorCtr="0" bIns="369824" lIns="369824" numCol="1" rIns="8310256" spcCol="1270" spcFirstLastPara="0" tIns="369824" vert="horz" wrap="square">
            <a:noAutofit/>
          </a:bodyPr>
          <a:lstStyle/>
          <a:p>
            <a:pPr algn="ctr" defTabSz="2311400" lvl="0">
              <a:lnSpc>
                <a:spcPct val="90000"/>
              </a:lnSpc>
              <a:spcBef>
                <a:spcPct val="0"/>
              </a:spcBef>
              <a:spcAft>
                <a:spcPct val="35000"/>
              </a:spcAft>
            </a:pPr>
            <a:endParaRPr altLang="en-US" kern="1200" lang="zh-CN" sz="5200"/>
          </a:p>
        </p:txBody>
      </p:sp>
      <p:sp>
        <p:nvSpPr>
          <p:cNvPr id="36" name="任意多边形 35"/>
          <p:cNvSpPr/>
          <p:nvPr/>
        </p:nvSpPr>
        <p:spPr>
          <a:xfrm>
            <a:off x="7508320" y="1035097"/>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77B9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endParaRPr altLang="en-US" kern="1200" lang="zh-CN" sz="4900"/>
          </a:p>
        </p:txBody>
      </p:sp>
      <p:sp>
        <p:nvSpPr>
          <p:cNvPr id="37" name="任意多边形 36"/>
          <p:cNvSpPr/>
          <p:nvPr/>
        </p:nvSpPr>
        <p:spPr>
          <a:xfrm>
            <a:off x="6601963" y="2307176"/>
            <a:ext cx="1860415" cy="508831"/>
          </a:xfrm>
          <a:custGeom>
            <a:rect b="0" l="0" r="0" t="0"/>
            <a:pathLst>
              <a:path>
                <a:moveTo>
                  <a:pt x="1860415" y="0"/>
                </a:moveTo>
                <a:lnTo>
                  <a:pt x="1860415" y="254415"/>
                </a:lnTo>
                <a:lnTo>
                  <a:pt x="0" y="254415"/>
                </a:lnTo>
                <a:lnTo>
                  <a:pt x="0" y="508831"/>
                </a:lnTo>
              </a:path>
            </a:pathLst>
          </a:custGeom>
          <a:noFill/>
          <a:ln w="28575">
            <a:solidFill>
              <a:schemeClr val="bg1"/>
            </a:solidFill>
          </a:ln>
        </p:spPr>
        <p:style>
          <a:lnRef idx="2">
            <a:schemeClr val="accent2">
              <a:hueOff val="0"/>
              <a:satOff val="0"/>
              <a:lumOff val="0"/>
              <a:alphaOff val="0"/>
            </a:schemeClr>
          </a:lnRef>
          <a:fillRef idx="0">
            <a:scrgbClr b="0" g="0" r="0"/>
          </a:fillRef>
          <a:effectRef idx="0">
            <a:schemeClr val="accent3">
              <a:tint val="90000"/>
              <a:hueOff val="0"/>
              <a:satOff val="0"/>
              <a:lumOff val="0"/>
              <a:alphaOff val="0"/>
            </a:schemeClr>
          </a:effectRef>
          <a:fontRef idx="minor">
            <a:schemeClr val="tx1">
              <a:hueOff val="0"/>
              <a:satOff val="0"/>
              <a:lumOff val="0"/>
              <a:alphaOff val="0"/>
            </a:schemeClr>
          </a:fontRef>
        </p:style>
        <p:txBody>
          <a:bodyPr/>
          <a:lstStyle/>
          <a:p/>
        </p:txBody>
      </p:sp>
      <p:sp>
        <p:nvSpPr>
          <p:cNvPr id="38" name="任意多边形 37"/>
          <p:cNvSpPr/>
          <p:nvPr/>
        </p:nvSpPr>
        <p:spPr>
          <a:xfrm>
            <a:off x="5647904" y="2816007"/>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E9615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endParaRPr altLang="en-US" kern="1200" lang="zh-CN" sz="4900"/>
          </a:p>
        </p:txBody>
      </p:sp>
      <p:sp>
        <p:nvSpPr>
          <p:cNvPr id="39" name="任意多边形 38"/>
          <p:cNvSpPr/>
          <p:nvPr/>
        </p:nvSpPr>
        <p:spPr>
          <a:xfrm>
            <a:off x="5361686" y="4088086"/>
            <a:ext cx="1240276" cy="508831"/>
          </a:xfrm>
          <a:custGeom>
            <a:rect b="0" l="0" r="0" t="0"/>
            <a:pathLst>
              <a:path>
                <a:moveTo>
                  <a:pt x="1240276" y="0"/>
                </a:moveTo>
                <a:lnTo>
                  <a:pt x="1240276" y="254415"/>
                </a:lnTo>
                <a:lnTo>
                  <a:pt x="0" y="254415"/>
                </a:lnTo>
                <a:lnTo>
                  <a:pt x="0" y="508831"/>
                </a:lnTo>
              </a:path>
            </a:pathLst>
          </a:custGeom>
          <a:noFill/>
          <a:ln w="28575">
            <a:solidFill>
              <a:schemeClr val="bg1"/>
            </a:solidFill>
          </a:ln>
        </p:spPr>
        <p:style>
          <a:lnRef idx="2">
            <a:schemeClr val="accent3">
              <a:hueOff val="0"/>
              <a:satOff val="0"/>
              <a:lumOff val="0"/>
              <a:alphaOff val="0"/>
            </a:schemeClr>
          </a:lnRef>
          <a:fillRef idx="0">
            <a:scrgbClr b="0" g="0" r="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p:txBody>
      </p:sp>
      <p:sp>
        <p:nvSpPr>
          <p:cNvPr id="40" name="任意多边形 39"/>
          <p:cNvSpPr/>
          <p:nvPr/>
        </p:nvSpPr>
        <p:spPr>
          <a:xfrm>
            <a:off x="4407627" y="4596918"/>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ECC345"/>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r>
              <a:rPr altLang="zh-CN" kern="1200" lang="en-US" smtClean="0" sz="2400">
                <a:solidFill>
                  <a:schemeClr val="bg1"/>
                </a:solidFill>
                <a:latin charset="-122" panose="020b0503020204020204" pitchFamily="34" typeface="微软雅黑"/>
                <a:ea charset="-122" panose="020b0503020204020204" pitchFamily="34" typeface="微软雅黑"/>
              </a:rPr>
              <a:t>Keyword</a:t>
            </a:r>
          </a:p>
        </p:txBody>
      </p:sp>
      <p:sp>
        <p:nvSpPr>
          <p:cNvPr id="41" name="任意多边形 40"/>
          <p:cNvSpPr/>
          <p:nvPr/>
        </p:nvSpPr>
        <p:spPr>
          <a:xfrm>
            <a:off x="6601963" y="4088086"/>
            <a:ext cx="1240276" cy="508831"/>
          </a:xfrm>
          <a:custGeom>
            <a:rect b="0" l="0" r="0" t="0"/>
            <a:pathLst>
              <a:path>
                <a:moveTo>
                  <a:pt x="0" y="0"/>
                </a:moveTo>
                <a:lnTo>
                  <a:pt x="0" y="254415"/>
                </a:lnTo>
                <a:lnTo>
                  <a:pt x="1240276" y="254415"/>
                </a:lnTo>
                <a:lnTo>
                  <a:pt x="1240276" y="508831"/>
                </a:lnTo>
              </a:path>
            </a:pathLst>
          </a:custGeom>
          <a:noFill/>
          <a:ln w="28575">
            <a:solidFill>
              <a:schemeClr val="bg1"/>
            </a:solidFill>
          </a:ln>
        </p:spPr>
        <p:style>
          <a:lnRef idx="2">
            <a:schemeClr val="accent3">
              <a:hueOff val="0"/>
              <a:satOff val="0"/>
              <a:lumOff val="0"/>
              <a:alphaOff val="0"/>
            </a:schemeClr>
          </a:lnRef>
          <a:fillRef idx="0">
            <a:scrgbClr b="0" g="0" r="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p:txBody>
      </p:sp>
      <p:sp>
        <p:nvSpPr>
          <p:cNvPr id="42" name="任意多边形 41"/>
          <p:cNvSpPr/>
          <p:nvPr/>
        </p:nvSpPr>
        <p:spPr>
          <a:xfrm>
            <a:off x="6888181" y="4596918"/>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ECC345"/>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r>
              <a:rPr altLang="zh-CN" lang="en-US" sz="2400">
                <a:solidFill>
                  <a:schemeClr val="bg1"/>
                </a:solidFill>
                <a:latin charset="-122" panose="020b0503020204020204" pitchFamily="34" typeface="微软雅黑"/>
                <a:ea charset="-122" panose="020b0503020204020204" pitchFamily="34" typeface="微软雅黑"/>
              </a:rPr>
              <a:t>Keyword</a:t>
            </a:r>
          </a:p>
        </p:txBody>
      </p:sp>
      <p:sp>
        <p:nvSpPr>
          <p:cNvPr id="43" name="任意多边形 42"/>
          <p:cNvSpPr/>
          <p:nvPr/>
        </p:nvSpPr>
        <p:spPr>
          <a:xfrm>
            <a:off x="8462379" y="2307176"/>
            <a:ext cx="1860415" cy="508831"/>
          </a:xfrm>
          <a:custGeom>
            <a:rect b="0" l="0" r="0" t="0"/>
            <a:pathLst>
              <a:path>
                <a:moveTo>
                  <a:pt x="0" y="0"/>
                </a:moveTo>
                <a:lnTo>
                  <a:pt x="0" y="254415"/>
                </a:lnTo>
                <a:lnTo>
                  <a:pt x="1860415" y="254415"/>
                </a:lnTo>
                <a:lnTo>
                  <a:pt x="1860415" y="508831"/>
                </a:lnTo>
              </a:path>
            </a:pathLst>
          </a:custGeom>
          <a:noFill/>
          <a:ln w="28575">
            <a:solidFill>
              <a:schemeClr val="bg1"/>
            </a:solidFill>
          </a:ln>
        </p:spPr>
        <p:style>
          <a:lnRef idx="2">
            <a:schemeClr val="accent2">
              <a:hueOff val="0"/>
              <a:satOff val="0"/>
              <a:lumOff val="0"/>
              <a:alphaOff val="0"/>
            </a:schemeClr>
          </a:lnRef>
          <a:fillRef idx="0">
            <a:scrgbClr b="0" g="0" r="0"/>
          </a:fillRef>
          <a:effectRef idx="0">
            <a:schemeClr val="accent3">
              <a:tint val="90000"/>
              <a:hueOff val="0"/>
              <a:satOff val="0"/>
              <a:lumOff val="0"/>
              <a:alphaOff val="0"/>
            </a:schemeClr>
          </a:effectRef>
          <a:fontRef idx="minor">
            <a:schemeClr val="tx1">
              <a:hueOff val="0"/>
              <a:satOff val="0"/>
              <a:lumOff val="0"/>
              <a:alphaOff val="0"/>
            </a:schemeClr>
          </a:fontRef>
        </p:style>
        <p:txBody>
          <a:bodyPr/>
          <a:lstStyle/>
          <a:p/>
        </p:txBody>
      </p:sp>
      <p:sp>
        <p:nvSpPr>
          <p:cNvPr id="44" name="任意多边形 43"/>
          <p:cNvSpPr/>
          <p:nvPr/>
        </p:nvSpPr>
        <p:spPr>
          <a:xfrm>
            <a:off x="9368735" y="2816007"/>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E9615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endParaRPr altLang="en-US" kern="1200" lang="zh-CN" sz="4900"/>
          </a:p>
        </p:txBody>
      </p:sp>
      <p:sp>
        <p:nvSpPr>
          <p:cNvPr id="45" name="任意多边形 44"/>
          <p:cNvSpPr/>
          <p:nvPr/>
        </p:nvSpPr>
        <p:spPr>
          <a:xfrm>
            <a:off x="10277074" y="4088086"/>
            <a:ext cx="91440" cy="508831"/>
          </a:xfrm>
          <a:custGeom>
            <a:rect b="0" l="0" r="0" t="0"/>
            <a:pathLst>
              <a:path>
                <a:moveTo>
                  <a:pt x="45720" y="0"/>
                </a:moveTo>
                <a:lnTo>
                  <a:pt x="45720" y="508831"/>
                </a:lnTo>
              </a:path>
            </a:pathLst>
          </a:custGeom>
          <a:noFill/>
          <a:ln w="28575">
            <a:solidFill>
              <a:schemeClr val="bg1"/>
            </a:solidFill>
          </a:ln>
        </p:spPr>
        <p:style>
          <a:lnRef idx="2">
            <a:schemeClr val="accent3">
              <a:hueOff val="0"/>
              <a:satOff val="0"/>
              <a:lumOff val="0"/>
              <a:alphaOff val="0"/>
            </a:schemeClr>
          </a:lnRef>
          <a:fillRef idx="0">
            <a:scrgbClr b="0" g="0" r="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p:txBody>
      </p:sp>
      <p:sp>
        <p:nvSpPr>
          <p:cNvPr id="46" name="任意多边形 45"/>
          <p:cNvSpPr/>
          <p:nvPr/>
        </p:nvSpPr>
        <p:spPr>
          <a:xfrm>
            <a:off x="9368735" y="4596918"/>
            <a:ext cx="1908118" cy="1272078"/>
          </a:xfrm>
          <a:custGeom>
            <a:gdLst>
              <a:gd fmla="*/ 0 w 1908118" name="connsiteX0"/>
              <a:gd fmla="*/ 127208 h 1272078" name="connsiteY0"/>
              <a:gd fmla="*/ 127208 w 1908118" name="connsiteX1"/>
              <a:gd fmla="*/ 0 h 1272078" name="connsiteY1"/>
              <a:gd fmla="*/ 1780910 w 1908118" name="connsiteX2"/>
              <a:gd fmla="*/ 0 h 1272078" name="connsiteY2"/>
              <a:gd fmla="*/ 1908118 w 1908118" name="connsiteX3"/>
              <a:gd fmla="*/ 127208 h 1272078" name="connsiteY3"/>
              <a:gd fmla="*/ 1908118 w 1908118" name="connsiteX4"/>
              <a:gd fmla="*/ 1144870 h 1272078" name="connsiteY4"/>
              <a:gd fmla="*/ 1780910 w 1908118" name="connsiteX5"/>
              <a:gd fmla="*/ 1272078 h 1272078" name="connsiteY5"/>
              <a:gd fmla="*/ 127208 w 1908118" name="connsiteX6"/>
              <a:gd fmla="*/ 1272078 h 1272078" name="connsiteY6"/>
              <a:gd fmla="*/ 0 w 1908118" name="connsiteX7"/>
              <a:gd fmla="*/ 1144870 h 1272078" name="connsiteY7"/>
              <a:gd fmla="*/ 0 w 1908118" name="connsiteX8"/>
              <a:gd fmla="*/ 127208 h 127207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2078" w="190811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ECC345"/>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nchor="ctr" anchorCtr="0" bIns="223948" lIns="223948" numCol="1" rIns="223948" spcCol="1270" spcFirstLastPara="0" tIns="223948" vert="horz" wrap="square">
            <a:noAutofit/>
          </a:bodyPr>
          <a:lstStyle/>
          <a:p>
            <a:pPr algn="ctr" defTabSz="2178050" lvl="0">
              <a:lnSpc>
                <a:spcPct val="90000"/>
              </a:lnSpc>
              <a:spcBef>
                <a:spcPct val="0"/>
              </a:spcBef>
              <a:spcAft>
                <a:spcPct val="35000"/>
              </a:spcAft>
            </a:pPr>
            <a:r>
              <a:rPr altLang="zh-CN" lang="en-US" sz="2400">
                <a:solidFill>
                  <a:schemeClr val="bg1"/>
                </a:solidFill>
                <a:latin charset="-122" panose="020b0503020204020204" pitchFamily="34" typeface="微软雅黑"/>
                <a:ea charset="-122" panose="020b0503020204020204" pitchFamily="34" typeface="微软雅黑"/>
              </a:rPr>
              <a:t>Keyword</a:t>
            </a:r>
          </a:p>
        </p:txBody>
      </p:sp>
      <p:sp>
        <p:nvSpPr>
          <p:cNvPr id="47" name="KSO_Shape"/>
          <p:cNvSpPr/>
          <p:nvPr/>
        </p:nvSpPr>
        <p:spPr>
          <a:xfrm>
            <a:off x="721547" y="1337732"/>
            <a:ext cx="551822" cy="551822"/>
          </a:xfrm>
          <a:custGeom>
            <a:gdLst>
              <a:gd fmla="*/ 424729 w 742418" name="connsiteX0"/>
              <a:gd fmla="*/ 206218 h 742418" name="connsiteY0"/>
              <a:gd fmla="*/ 450641 w 742418" name="connsiteX1"/>
              <a:gd fmla="*/ 216951 h 742418" name="connsiteY1"/>
              <a:gd fmla="*/ 574959 w 742418" name="connsiteX2"/>
              <a:gd fmla="*/ 341269 h 742418" name="connsiteY2"/>
              <a:gd fmla="*/ 579768 w 742418" name="connsiteX3"/>
              <a:gd fmla="*/ 347074 h 742418" name="connsiteY3"/>
              <a:gd fmla="*/ 580353 w 742418" name="connsiteX4"/>
              <a:gd fmla="*/ 348130 h 742418" name="connsiteY4"/>
              <a:gd fmla="*/ 582691 w 742418" name="connsiteX5"/>
              <a:gd fmla="*/ 352485 h 742418" name="connsiteY5"/>
              <a:gd fmla="*/ 586400 w 742418" name="connsiteX6"/>
              <a:gd fmla="*/ 371153 h 742418" name="connsiteY6"/>
              <a:gd fmla="*/ 582691 w 742418" name="connsiteX7"/>
              <a:gd fmla="*/ 389821 h 742418" name="connsiteY7"/>
              <a:gd fmla="*/ 581273 w 742418" name="connsiteX8"/>
              <a:gd fmla="*/ 393115 h 742418" name="connsiteY8"/>
              <a:gd fmla="*/ 579386 w 742418" name="connsiteX9"/>
              <a:gd fmla="*/ 395514 h 742418" name="connsiteY9"/>
              <a:gd fmla="*/ 573943 w 742418" name="connsiteX10"/>
              <a:gd fmla="*/ 401149 h 742418" name="connsiteY10"/>
              <a:gd fmla="*/ 449625 w 742418" name="connsiteX11"/>
              <a:gd fmla="*/ 525467 h 742418" name="connsiteY11"/>
              <a:gd fmla="*/ 397801 w 742418" name="connsiteX12"/>
              <a:gd fmla="*/ 525467 h 742418" name="connsiteY12"/>
              <a:gd fmla="*/ 397801 w 742418" name="connsiteX13"/>
              <a:gd fmla="*/ 473643 h 742418" name="connsiteY13"/>
              <a:gd fmla="*/ 462843 w 742418" name="connsiteX14"/>
              <a:gd fmla="*/ 408602 h 742418" name="connsiteY14"/>
              <a:gd fmla="*/ 192664 w 742418" name="connsiteX15"/>
              <a:gd fmla="*/ 408602 h 742418" name="connsiteY15"/>
              <a:gd fmla="*/ 156019 w 742418" name="connsiteX16"/>
              <a:gd fmla="*/ 371957 h 742418" name="connsiteY16"/>
              <a:gd fmla="*/ 192664 w 742418" name="connsiteX17"/>
              <a:gd fmla="*/ 335311 h 742418" name="connsiteY17"/>
              <a:gd fmla="*/ 465353 w 742418" name="connsiteX18"/>
              <a:gd fmla="*/ 335311 h 742418" name="connsiteY18"/>
              <a:gd fmla="*/ 398817 w 742418" name="connsiteX19"/>
              <a:gd fmla="*/ 268775 h 742418" name="connsiteY19"/>
              <a:gd fmla="*/ 398817 w 742418" name="connsiteX20"/>
              <a:gd fmla="*/ 216951 h 742418" name="connsiteY20"/>
              <a:gd fmla="*/ 424729 w 742418" name="connsiteX21"/>
              <a:gd fmla="*/ 206218 h 742418" name="connsiteY21"/>
              <a:gd fmla="*/ 371209 w 742418" name="connsiteX22"/>
              <a:gd fmla="*/ 67983 h 742418" name="connsiteY22"/>
              <a:gd fmla="*/ 67983 w 742418" name="connsiteX23"/>
              <a:gd fmla="*/ 371209 h 742418" name="connsiteY23"/>
              <a:gd fmla="*/ 371209 w 742418" name="connsiteX24"/>
              <a:gd fmla="*/ 674435 h 742418" name="connsiteY24"/>
              <a:gd fmla="*/ 674435 w 742418" name="connsiteX25"/>
              <a:gd fmla="*/ 371209 h 742418" name="connsiteY25"/>
              <a:gd fmla="*/ 371209 w 742418" name="connsiteX26"/>
              <a:gd fmla="*/ 67983 h 742418" name="connsiteY26"/>
              <a:gd fmla="*/ 371209 w 742418" name="connsiteX27"/>
              <a:gd fmla="*/ 0 h 742418" name="connsiteY27"/>
              <a:gd fmla="*/ 742418 w 742418" name="connsiteX28"/>
              <a:gd fmla="*/ 371209 h 742418" name="connsiteY28"/>
              <a:gd fmla="*/ 371209 w 742418" name="connsiteX29"/>
              <a:gd fmla="*/ 742418 h 742418" name="connsiteY29"/>
              <a:gd fmla="*/ 0 w 742418" name="connsiteX30"/>
              <a:gd fmla="*/ 371209 h 742418" name="connsiteY30"/>
              <a:gd fmla="*/ 371209 w 742418" name="connsiteX31"/>
              <a:gd fmla="*/ 0 h 742418"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742418" w="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tx1"/>
              </a:solidFill>
            </a:endParaRPr>
          </a:p>
        </p:txBody>
      </p:sp>
      <p:sp>
        <p:nvSpPr>
          <p:cNvPr id="48" name="KSO_Shape"/>
          <p:cNvSpPr/>
          <p:nvPr/>
        </p:nvSpPr>
        <p:spPr>
          <a:xfrm>
            <a:off x="721547" y="3147389"/>
            <a:ext cx="551822" cy="551822"/>
          </a:xfrm>
          <a:custGeom>
            <a:gdLst>
              <a:gd fmla="*/ 424729 w 742418" name="connsiteX0"/>
              <a:gd fmla="*/ 206218 h 742418" name="connsiteY0"/>
              <a:gd fmla="*/ 450641 w 742418" name="connsiteX1"/>
              <a:gd fmla="*/ 216951 h 742418" name="connsiteY1"/>
              <a:gd fmla="*/ 574959 w 742418" name="connsiteX2"/>
              <a:gd fmla="*/ 341269 h 742418" name="connsiteY2"/>
              <a:gd fmla="*/ 579768 w 742418" name="connsiteX3"/>
              <a:gd fmla="*/ 347074 h 742418" name="connsiteY3"/>
              <a:gd fmla="*/ 580353 w 742418" name="connsiteX4"/>
              <a:gd fmla="*/ 348130 h 742418" name="connsiteY4"/>
              <a:gd fmla="*/ 582691 w 742418" name="connsiteX5"/>
              <a:gd fmla="*/ 352485 h 742418" name="connsiteY5"/>
              <a:gd fmla="*/ 586400 w 742418" name="connsiteX6"/>
              <a:gd fmla="*/ 371153 h 742418" name="connsiteY6"/>
              <a:gd fmla="*/ 582691 w 742418" name="connsiteX7"/>
              <a:gd fmla="*/ 389821 h 742418" name="connsiteY7"/>
              <a:gd fmla="*/ 581273 w 742418" name="connsiteX8"/>
              <a:gd fmla="*/ 393115 h 742418" name="connsiteY8"/>
              <a:gd fmla="*/ 579386 w 742418" name="connsiteX9"/>
              <a:gd fmla="*/ 395514 h 742418" name="connsiteY9"/>
              <a:gd fmla="*/ 573943 w 742418" name="connsiteX10"/>
              <a:gd fmla="*/ 401149 h 742418" name="connsiteY10"/>
              <a:gd fmla="*/ 449625 w 742418" name="connsiteX11"/>
              <a:gd fmla="*/ 525467 h 742418" name="connsiteY11"/>
              <a:gd fmla="*/ 397801 w 742418" name="connsiteX12"/>
              <a:gd fmla="*/ 525467 h 742418" name="connsiteY12"/>
              <a:gd fmla="*/ 397801 w 742418" name="connsiteX13"/>
              <a:gd fmla="*/ 473643 h 742418" name="connsiteY13"/>
              <a:gd fmla="*/ 462843 w 742418" name="connsiteX14"/>
              <a:gd fmla="*/ 408602 h 742418" name="connsiteY14"/>
              <a:gd fmla="*/ 192664 w 742418" name="connsiteX15"/>
              <a:gd fmla="*/ 408602 h 742418" name="connsiteY15"/>
              <a:gd fmla="*/ 156019 w 742418" name="connsiteX16"/>
              <a:gd fmla="*/ 371957 h 742418" name="connsiteY16"/>
              <a:gd fmla="*/ 192664 w 742418" name="connsiteX17"/>
              <a:gd fmla="*/ 335311 h 742418" name="connsiteY17"/>
              <a:gd fmla="*/ 465353 w 742418" name="connsiteX18"/>
              <a:gd fmla="*/ 335311 h 742418" name="connsiteY18"/>
              <a:gd fmla="*/ 398817 w 742418" name="connsiteX19"/>
              <a:gd fmla="*/ 268775 h 742418" name="connsiteY19"/>
              <a:gd fmla="*/ 398817 w 742418" name="connsiteX20"/>
              <a:gd fmla="*/ 216951 h 742418" name="connsiteY20"/>
              <a:gd fmla="*/ 424729 w 742418" name="connsiteX21"/>
              <a:gd fmla="*/ 206218 h 742418" name="connsiteY21"/>
              <a:gd fmla="*/ 371209 w 742418" name="connsiteX22"/>
              <a:gd fmla="*/ 67983 h 742418" name="connsiteY22"/>
              <a:gd fmla="*/ 67983 w 742418" name="connsiteX23"/>
              <a:gd fmla="*/ 371209 h 742418" name="connsiteY23"/>
              <a:gd fmla="*/ 371209 w 742418" name="connsiteX24"/>
              <a:gd fmla="*/ 674435 h 742418" name="connsiteY24"/>
              <a:gd fmla="*/ 674435 w 742418" name="connsiteX25"/>
              <a:gd fmla="*/ 371209 h 742418" name="connsiteY25"/>
              <a:gd fmla="*/ 371209 w 742418" name="connsiteX26"/>
              <a:gd fmla="*/ 67983 h 742418" name="connsiteY26"/>
              <a:gd fmla="*/ 371209 w 742418" name="connsiteX27"/>
              <a:gd fmla="*/ 0 h 742418" name="connsiteY27"/>
              <a:gd fmla="*/ 742418 w 742418" name="connsiteX28"/>
              <a:gd fmla="*/ 371209 h 742418" name="connsiteY28"/>
              <a:gd fmla="*/ 371209 w 742418" name="connsiteX29"/>
              <a:gd fmla="*/ 742418 h 742418" name="connsiteY29"/>
              <a:gd fmla="*/ 0 w 742418" name="connsiteX30"/>
              <a:gd fmla="*/ 371209 h 742418" name="connsiteY30"/>
              <a:gd fmla="*/ 371209 w 742418" name="connsiteX31"/>
              <a:gd fmla="*/ 0 h 742418"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742418" w="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tx1"/>
              </a:solidFill>
            </a:endParaRPr>
          </a:p>
        </p:txBody>
      </p:sp>
      <p:sp>
        <p:nvSpPr>
          <p:cNvPr id="49" name="KSO_Shape"/>
          <p:cNvSpPr/>
          <p:nvPr/>
        </p:nvSpPr>
        <p:spPr>
          <a:xfrm>
            <a:off x="721547" y="4957046"/>
            <a:ext cx="551822" cy="551822"/>
          </a:xfrm>
          <a:custGeom>
            <a:gdLst>
              <a:gd fmla="*/ 424729 w 742418" name="connsiteX0"/>
              <a:gd fmla="*/ 206218 h 742418" name="connsiteY0"/>
              <a:gd fmla="*/ 450641 w 742418" name="connsiteX1"/>
              <a:gd fmla="*/ 216951 h 742418" name="connsiteY1"/>
              <a:gd fmla="*/ 574959 w 742418" name="connsiteX2"/>
              <a:gd fmla="*/ 341269 h 742418" name="connsiteY2"/>
              <a:gd fmla="*/ 579768 w 742418" name="connsiteX3"/>
              <a:gd fmla="*/ 347074 h 742418" name="connsiteY3"/>
              <a:gd fmla="*/ 580353 w 742418" name="connsiteX4"/>
              <a:gd fmla="*/ 348130 h 742418" name="connsiteY4"/>
              <a:gd fmla="*/ 582691 w 742418" name="connsiteX5"/>
              <a:gd fmla="*/ 352485 h 742418" name="connsiteY5"/>
              <a:gd fmla="*/ 586400 w 742418" name="connsiteX6"/>
              <a:gd fmla="*/ 371153 h 742418" name="connsiteY6"/>
              <a:gd fmla="*/ 582691 w 742418" name="connsiteX7"/>
              <a:gd fmla="*/ 389821 h 742418" name="connsiteY7"/>
              <a:gd fmla="*/ 581273 w 742418" name="connsiteX8"/>
              <a:gd fmla="*/ 393115 h 742418" name="connsiteY8"/>
              <a:gd fmla="*/ 579386 w 742418" name="connsiteX9"/>
              <a:gd fmla="*/ 395514 h 742418" name="connsiteY9"/>
              <a:gd fmla="*/ 573943 w 742418" name="connsiteX10"/>
              <a:gd fmla="*/ 401149 h 742418" name="connsiteY10"/>
              <a:gd fmla="*/ 449625 w 742418" name="connsiteX11"/>
              <a:gd fmla="*/ 525467 h 742418" name="connsiteY11"/>
              <a:gd fmla="*/ 397801 w 742418" name="connsiteX12"/>
              <a:gd fmla="*/ 525467 h 742418" name="connsiteY12"/>
              <a:gd fmla="*/ 397801 w 742418" name="connsiteX13"/>
              <a:gd fmla="*/ 473643 h 742418" name="connsiteY13"/>
              <a:gd fmla="*/ 462843 w 742418" name="connsiteX14"/>
              <a:gd fmla="*/ 408602 h 742418" name="connsiteY14"/>
              <a:gd fmla="*/ 192664 w 742418" name="connsiteX15"/>
              <a:gd fmla="*/ 408602 h 742418" name="connsiteY15"/>
              <a:gd fmla="*/ 156019 w 742418" name="connsiteX16"/>
              <a:gd fmla="*/ 371957 h 742418" name="connsiteY16"/>
              <a:gd fmla="*/ 192664 w 742418" name="connsiteX17"/>
              <a:gd fmla="*/ 335311 h 742418" name="connsiteY17"/>
              <a:gd fmla="*/ 465353 w 742418" name="connsiteX18"/>
              <a:gd fmla="*/ 335311 h 742418" name="connsiteY18"/>
              <a:gd fmla="*/ 398817 w 742418" name="connsiteX19"/>
              <a:gd fmla="*/ 268775 h 742418" name="connsiteY19"/>
              <a:gd fmla="*/ 398817 w 742418" name="connsiteX20"/>
              <a:gd fmla="*/ 216951 h 742418" name="connsiteY20"/>
              <a:gd fmla="*/ 424729 w 742418" name="connsiteX21"/>
              <a:gd fmla="*/ 206218 h 742418" name="connsiteY21"/>
              <a:gd fmla="*/ 371209 w 742418" name="connsiteX22"/>
              <a:gd fmla="*/ 67983 h 742418" name="connsiteY22"/>
              <a:gd fmla="*/ 67983 w 742418" name="connsiteX23"/>
              <a:gd fmla="*/ 371209 h 742418" name="connsiteY23"/>
              <a:gd fmla="*/ 371209 w 742418" name="connsiteX24"/>
              <a:gd fmla="*/ 674435 h 742418" name="connsiteY24"/>
              <a:gd fmla="*/ 674435 w 742418" name="connsiteX25"/>
              <a:gd fmla="*/ 371209 h 742418" name="connsiteY25"/>
              <a:gd fmla="*/ 371209 w 742418" name="connsiteX26"/>
              <a:gd fmla="*/ 67983 h 742418" name="connsiteY26"/>
              <a:gd fmla="*/ 371209 w 742418" name="connsiteX27"/>
              <a:gd fmla="*/ 0 h 742418" name="connsiteY27"/>
              <a:gd fmla="*/ 742418 w 742418" name="connsiteX28"/>
              <a:gd fmla="*/ 371209 h 742418" name="connsiteY28"/>
              <a:gd fmla="*/ 371209 w 742418" name="connsiteX29"/>
              <a:gd fmla="*/ 742418 h 742418" name="connsiteY29"/>
              <a:gd fmla="*/ 0 w 742418" name="connsiteX30"/>
              <a:gd fmla="*/ 371209 h 742418" name="connsiteY30"/>
              <a:gd fmla="*/ 371209 w 742418" name="connsiteX31"/>
              <a:gd fmla="*/ 0 h 742418"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742418" w="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tx1"/>
              </a:solidFill>
            </a:endParaRPr>
          </a:p>
        </p:txBody>
      </p:sp>
      <p:sp>
        <p:nvSpPr>
          <p:cNvPr id="50" name="KSO_Shape"/>
          <p:cNvSpPr/>
          <p:nvPr/>
        </p:nvSpPr>
        <p:spPr bwMode="auto">
          <a:xfrm>
            <a:off x="8000029" y="1231024"/>
            <a:ext cx="796270" cy="851855"/>
          </a:xfrm>
          <a:custGeom>
            <a:rect b="b" l="0" r="r" t="0"/>
            <a:pathLst>
              <a:path h="1524001" w="1019175">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bg1"/>
          </a:solidFill>
          <a:ln>
            <a:noFill/>
          </a:ln>
        </p:spPr>
        <p:txBody>
          <a:bodyPr/>
          <a:lstStyle/>
          <a:p>
            <a:endParaRPr altLang="en-US" lang="zh-CN"/>
          </a:p>
        </p:txBody>
      </p:sp>
      <p:sp>
        <p:nvSpPr>
          <p:cNvPr id="51" name="KSO_Shape"/>
          <p:cNvSpPr/>
          <p:nvPr/>
        </p:nvSpPr>
        <p:spPr bwMode="auto">
          <a:xfrm>
            <a:off x="6191303" y="3102301"/>
            <a:ext cx="821320" cy="699491"/>
          </a:xfrm>
          <a:custGeom>
            <a:rect b="b" l="0" r="r" t="0"/>
            <a:pathLst>
              <a:path h="4260141" w="4999037">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p:spPr>
        <p:txBody>
          <a:bodyPr/>
          <a:lstStyle/>
          <a:p>
            <a:endParaRPr altLang="en-US" lang="zh-CN"/>
          </a:p>
        </p:txBody>
      </p:sp>
      <p:sp>
        <p:nvSpPr>
          <p:cNvPr id="52" name="KSO_Shape"/>
          <p:cNvSpPr/>
          <p:nvPr/>
        </p:nvSpPr>
        <p:spPr bwMode="auto">
          <a:xfrm>
            <a:off x="9896501" y="3058435"/>
            <a:ext cx="852587" cy="787222"/>
          </a:xfrm>
          <a:custGeom>
            <a:gdLst>
              <a:gd fmla="*/ 1541616 w 4477" name="T0"/>
              <a:gd fmla="*/ 16590 h 4133" name="T1"/>
              <a:gd fmla="*/ 1513532 w 4477" name="T2"/>
              <a:gd fmla="*/ 7657 h 4133" name="T3"/>
              <a:gd fmla="*/ 1486725 w 4477" name="T4"/>
              <a:gd fmla="*/ 2127 h 4133" name="T5"/>
              <a:gd fmla="*/ 1461195 w 4477" name="T6"/>
              <a:gd fmla="*/ 0 h 4133" name="T7"/>
              <a:gd fmla="*/ 1436516 w 4477" name="T8"/>
              <a:gd fmla="*/ 1276 h 4133" name="T9"/>
              <a:gd fmla="*/ 1413113 w 4477" name="T10"/>
              <a:gd fmla="*/ 5530 h 4133" name="T11"/>
              <a:gd fmla="*/ 1390561 w 4477" name="T12"/>
              <a:gd fmla="*/ 12762 h 4133" name="T13"/>
              <a:gd fmla="*/ 1369711 w 4477" name="T14"/>
              <a:gd fmla="*/ 22971 h 4133" name="T15"/>
              <a:gd fmla="*/ 1348861 w 4477" name="T16"/>
              <a:gd fmla="*/ 36158 h 4133" name="T17"/>
              <a:gd fmla="*/ 1329287 w 4477" name="T18"/>
              <a:gd fmla="*/ 51472 h 4133" name="T19"/>
              <a:gd fmla="*/ 1304608 w 4477" name="T20"/>
              <a:gd fmla="*/ 76145 h 4133" name="T21"/>
              <a:gd fmla="*/ 1316522 w 4477" name="T22"/>
              <a:gd fmla="*/ 210142 h 4133" name="T23"/>
              <a:gd fmla="*/ 1340776 w 4477" name="T24"/>
              <a:gd fmla="*/ 405821 h 4133" name="T25"/>
              <a:gd fmla="*/ 1372689 w 4477" name="T26"/>
              <a:gd fmla="*/ 594694 h 4133" name="T27"/>
              <a:gd fmla="*/ 1411836 w 4477" name="T28"/>
              <a:gd fmla="*/ 777186 h 4133" name="T29"/>
              <a:gd fmla="*/ 1449706 w 4477" name="T30"/>
              <a:gd fmla="*/ 923946 h 4133" name="T31"/>
              <a:gd fmla="*/ 1475662 w 4477" name="T32"/>
              <a:gd fmla="*/ 1009874 h 4133" name="T33"/>
              <a:gd fmla="*/ 1493534 w 4477" name="T34"/>
              <a:gd fmla="*/ 1066026 h 4133" name="T35"/>
              <a:gd fmla="*/ 1811814 w 4477" name="T36"/>
              <a:gd fmla="*/ 960104 h 4133" name="T37"/>
              <a:gd fmla="*/ 1798623 w 4477" name="T38"/>
              <a:gd fmla="*/ 861839 h 4133" name="T39"/>
              <a:gd fmla="*/ 1782454 w 4477" name="T40"/>
              <a:gd fmla="*/ 764850 h 4133" name="T41"/>
              <a:gd fmla="*/ 1764157 w 4477" name="T42"/>
              <a:gd fmla="*/ 669563 h 4133" name="T43"/>
              <a:gd fmla="*/ 1742881 w 4477" name="T44"/>
              <a:gd fmla="*/ 575977 h 4133" name="T45"/>
              <a:gd fmla="*/ 1719478 w 4477" name="T46"/>
              <a:gd fmla="*/ 484093 h 4133" name="T47"/>
              <a:gd fmla="*/ 1693097 w 4477" name="T48"/>
              <a:gd fmla="*/ 393910 h 4133" name="T49"/>
              <a:gd fmla="*/ 1664162 w 4477" name="T50"/>
              <a:gd fmla="*/ 305004 h 4133" name="T51"/>
              <a:gd fmla="*/ 1633526 w 4477" name="T52"/>
              <a:gd fmla="*/ 217799 h 4133" name="T53"/>
              <a:gd fmla="*/ 1599485 w 4477" name="T54"/>
              <a:gd fmla="*/ 131871 h 4133" name="T55"/>
              <a:gd fmla="*/ 1563742 w 4477" name="T56"/>
              <a:gd fmla="*/ 48069 h 4133" name="T57"/>
              <a:gd fmla="*/ 353597 w 4477" name="T58"/>
              <a:gd fmla="*/ 1192792 h 4133" name="T59"/>
              <a:gd fmla="*/ 353597 w 4477" name="T60"/>
              <a:gd fmla="*/ 1254473 h 4133" name="T61"/>
              <a:gd fmla="*/ 1496087 w 4477" name="T62"/>
              <a:gd fmla="*/ 1433562 h 4133" name="T63"/>
              <a:gd fmla="*/ 80847 w 4477" name="T64"/>
              <a:gd fmla="*/ 1595210 h 4133" name="T65"/>
              <a:gd fmla="*/ 0 w 4477" name="T66"/>
              <a:gd fmla="*/ 561514 h 4133" name="T67"/>
              <a:gd fmla="*/ 325088 w 4477" name="T68"/>
              <a:gd fmla="*/ 213971 h 4133" name="T69"/>
              <a:gd fmla="*/ 1204614 w 4477" name="T70"/>
              <a:gd fmla="*/ 191000 h 4133" name="T71"/>
              <a:gd fmla="*/ 1212273 w 4477" name="T72"/>
              <a:gd fmla="*/ 272249 h 4133" name="T73"/>
              <a:gd fmla="*/ 461251 w 4477" name="T74"/>
              <a:gd fmla="*/ 352648 h 4133" name="T75"/>
              <a:gd fmla="*/ 442528 w 4477" name="T76"/>
              <a:gd fmla="*/ 647443 h 4133" name="T77"/>
              <a:gd fmla="*/ 161693 w 4477" name="T78"/>
              <a:gd fmla="*/ 1433562 h 4133" name="T79"/>
              <a:gd fmla="*/ 200840 w 4477" name="T80"/>
              <a:gd fmla="*/ 558111 h 4133" name="T81"/>
              <a:gd fmla="*/ 200840 w 4477" name="T82"/>
              <a:gd fmla="*/ 558111 h 4133" name="T83"/>
              <a:gd fmla="*/ 353597 w 4477" name="T84"/>
              <a:gd fmla="*/ 938409 h 4133" name="T85"/>
              <a:gd fmla="*/ 1195678 w 4477" name="T86"/>
              <a:gd fmla="*/ 938409 h 4133" name="T87"/>
              <a:gd fmla="*/ 689749 w 4477" name="T88"/>
              <a:gd fmla="*/ 708699 h 4133" name="T89"/>
              <a:gd fmla="*/ 1195678 w 4477" name="T90"/>
              <a:gd fmla="*/ 708699 h 4133" name="T91"/>
              <a:gd fmla="*/ 689749 w 4477" name="T92"/>
              <a:gd fmla="*/ 473033 h 4133" name="T93"/>
              <a:gd fmla="*/ 1195678 w 4477" name="T94"/>
              <a:gd fmla="*/ 473033 h 4133" name="T95"/>
              <a:gd fmla="*/ 1702884 w 4477" name="T96"/>
              <a:gd fmla="*/ 1505878 h 4133" name="T97"/>
              <a:gd fmla="*/ 1802878 w 4477" name="T98"/>
              <a:gd fmla="*/ 1758134 h 4133" name="T99"/>
              <a:gd fmla="*/ 1837344 w 4477" name="T100"/>
              <a:gd fmla="*/ 1473123 h 4133" name="T101"/>
              <a:gd fmla="*/ 1817771 w 4477" name="T102"/>
              <a:gd fmla="*/ 1059645 h 4133" name="T103"/>
              <a:gd fmla="*/ 1646717 w 4477" name="T104"/>
              <a:gd fmla="*/ 1482482 h 4133" name="T105"/>
              <a:gd fmla="*/ 1524596 w 4477" name="T106"/>
              <a:gd fmla="*/ 1126431 h 4133"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b" l="0" r="r" t="0"/>
            <a:pathLst>
              <a:path h="4133" w="4477">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chemeClr val="bg1"/>
          </a:solidFill>
          <a:ln>
            <a:noFill/>
          </a:ln>
        </p:spPr>
        <p:txBody>
          <a:bodyPr/>
          <a:lstStyle/>
          <a:p>
            <a:endParaRPr altLang="en-US" lang="zh-CN"/>
          </a:p>
        </p:txBody>
      </p:sp>
      <p:sp>
        <p:nvSpPr>
          <p:cNvPr id="53" name="TextBox 15"/>
          <p:cNvSpPr txBox="1"/>
          <p:nvPr/>
        </p:nvSpPr>
        <p:spPr>
          <a:xfrm>
            <a:off x="1329613" y="1172798"/>
            <a:ext cx="5521850" cy="1051560"/>
          </a:xfrm>
          <a:prstGeom prst="rect">
            <a:avLst/>
          </a:prstGeom>
          <a:noFill/>
        </p:spPr>
        <p:txBody>
          <a:bodyPr rtlCol="0" wrap="square">
            <a:spAutoFit/>
          </a:bodyPr>
          <a:lstStyle/>
          <a:p>
            <a:pPr>
              <a:lnSpc>
                <a:spcPct val="150000"/>
              </a:lnSpc>
            </a:pPr>
            <a:r>
              <a:rPr altLang="en-US" lang="zh-CN" sz="1400">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p>
        </p:txBody>
      </p:sp>
      <p:sp>
        <p:nvSpPr>
          <p:cNvPr id="54" name="TextBox 15"/>
          <p:cNvSpPr txBox="1"/>
          <p:nvPr/>
        </p:nvSpPr>
        <p:spPr>
          <a:xfrm>
            <a:off x="1329613" y="2982811"/>
            <a:ext cx="3930695" cy="1051560"/>
          </a:xfrm>
          <a:prstGeom prst="rect">
            <a:avLst/>
          </a:prstGeom>
          <a:noFill/>
        </p:spPr>
        <p:txBody>
          <a:bodyPr rtlCol="0" wrap="square">
            <a:spAutoFit/>
          </a:bodyPr>
          <a:lstStyle/>
          <a:p>
            <a:pPr>
              <a:lnSpc>
                <a:spcPct val="150000"/>
              </a:lnSpc>
            </a:pPr>
            <a:r>
              <a:rPr altLang="en-US" lang="zh-CN" sz="1400">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a:t>
            </a:r>
          </a:p>
        </p:txBody>
      </p:sp>
      <p:sp>
        <p:nvSpPr>
          <p:cNvPr id="55" name="TextBox 15"/>
          <p:cNvSpPr txBox="1"/>
          <p:nvPr/>
        </p:nvSpPr>
        <p:spPr>
          <a:xfrm>
            <a:off x="1329613" y="4792825"/>
            <a:ext cx="2917241" cy="731520"/>
          </a:xfrm>
          <a:prstGeom prst="rect">
            <a:avLst/>
          </a:prstGeom>
          <a:noFill/>
        </p:spPr>
        <p:txBody>
          <a:bodyPr rtlCol="0" wrap="square">
            <a:spAutoFit/>
          </a:bodyPr>
          <a:lstStyle/>
          <a:p>
            <a:pPr>
              <a:lnSpc>
                <a:spcPct val="150000"/>
              </a:lnSpc>
            </a:pPr>
            <a:r>
              <a:rPr altLang="en-US" lang="zh-CN" sz="1400">
                <a:latin charset="-122" panose="020b0503020204020204" pitchFamily="34" typeface="微软雅黑"/>
                <a:ea charset="-122" panose="020b0503020204020204" pitchFamily="34" typeface="微软雅黑"/>
              </a:rPr>
              <a:t>这里输入简单的文字概述这里输入简单字概述这里输入简单简单的</a:t>
            </a:r>
          </a:p>
        </p:txBody>
      </p:sp>
    </p:spTree>
    <p:extLst>
      <p:ext uri="{BB962C8B-B14F-4D97-AF65-F5344CB8AC3E}">
        <p14:creationId val="3426519520"/>
      </p:ext>
    </p:extLst>
  </p:cSld>
  <p:clrMapOvr>
    <a:masterClrMapping/>
  </p:clrMapOvr>
  <p:transition/>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KSO_Shape"/>
          <p:cNvSpPr/>
          <p:nvPr/>
        </p:nvSpPr>
        <p:spPr bwMode="auto">
          <a:xfrm>
            <a:off x="380352" y="1600333"/>
            <a:ext cx="4532610" cy="3391903"/>
          </a:xfrm>
          <a:custGeom>
            <a:gdLst>
              <a:gd fmla="*/ 151004 w 5185" name="T0"/>
              <a:gd fmla="*/ 1065477 h 3880" name="T1"/>
              <a:gd fmla="*/ 1873403 w 5185" name="T2"/>
              <a:gd fmla="*/ 1297678 h 3880" name="T3"/>
              <a:gd fmla="*/ 751713 w 5185" name="T4"/>
              <a:gd fmla="*/ 1241832 h 3880" name="T5"/>
              <a:gd fmla="*/ 1108464 w 5185" name="T6"/>
              <a:gd fmla="*/ 1148144 h 3880" name="T7"/>
              <a:gd fmla="*/ 751713 w 5185" name="T8"/>
              <a:gd fmla="*/ 1241832 h 3880" name="T9"/>
              <a:gd fmla="*/ 1726808 w 5185" name="T10"/>
              <a:gd fmla="*/ 1012203 h 3880" name="T11"/>
              <a:gd fmla="*/ 1726073 w 5185" name="T12"/>
              <a:gd fmla="*/ 1007794 h 3880" name="T13"/>
              <a:gd fmla="*/ 1726808 w 5185" name="T14"/>
              <a:gd fmla="*/ 44089 h 3880" name="T15"/>
              <a:gd fmla="*/ 1726441 w 5185" name="T16"/>
              <a:gd fmla="*/ 39680 h 3880" name="T17"/>
              <a:gd fmla="*/ 1724604 w 5185" name="T18"/>
              <a:gd fmla="*/ 30862 h 3880" name="T19"/>
              <a:gd fmla="*/ 1721297 w 5185" name="T20"/>
              <a:gd fmla="*/ 23147 h 3880" name="T21"/>
              <a:gd fmla="*/ 1716888 w 5185" name="T22"/>
              <a:gd fmla="*/ 15798 h 3880" name="T23"/>
              <a:gd fmla="*/ 1711010 w 5185" name="T24"/>
              <a:gd fmla="*/ 9920 h 3880" name="T25"/>
              <a:gd fmla="*/ 1703662 w 5185" name="T26"/>
              <a:gd fmla="*/ 5144 h 3880" name="T27"/>
              <a:gd fmla="*/ 1695946 w 5185" name="T28"/>
              <a:gd fmla="*/ 1837 h 3880" name="T29"/>
              <a:gd fmla="*/ 1687128 w 5185" name="T30"/>
              <a:gd fmla="*/ 367 h 3880" name="T31"/>
              <a:gd fmla="*/ 222281 w 5185" name="T32"/>
              <a:gd fmla="*/ 0 h 3880" name="T33"/>
              <a:gd fmla="*/ 217872 w 5185" name="T34"/>
              <a:gd fmla="*/ 367 h 3880" name="T35"/>
              <a:gd fmla="*/ 209054 w 5185" name="T36"/>
              <a:gd fmla="*/ 1837 h 3880" name="T37"/>
              <a:gd fmla="*/ 201338 w 5185" name="T38"/>
              <a:gd fmla="*/ 5144 h 3880" name="T39"/>
              <a:gd fmla="*/ 194358 w 5185" name="T40"/>
              <a:gd fmla="*/ 9920 h 3880" name="T41"/>
              <a:gd fmla="*/ 188112 w 5185" name="T42"/>
              <a:gd fmla="*/ 15798 h 3880" name="T43"/>
              <a:gd fmla="*/ 183336 w 5185" name="T44"/>
              <a:gd fmla="*/ 23147 h 3880" name="T45"/>
              <a:gd fmla="*/ 180029 w 5185" name="T46"/>
              <a:gd fmla="*/ 30862 h 3880" name="T47"/>
              <a:gd fmla="*/ 178559 w 5185" name="T48"/>
              <a:gd fmla="*/ 39680 h 3880" name="T49"/>
              <a:gd fmla="*/ 178192 w 5185" name="T50"/>
              <a:gd fmla="*/ 1003386 h 3880" name="T51"/>
              <a:gd fmla="*/ 178559 w 5185" name="T52"/>
              <a:gd fmla="*/ 1007794 h 3880" name="T53"/>
              <a:gd fmla="*/ 178192 w 5185" name="T54"/>
              <a:gd fmla="*/ 1012203 h 3880" name="T55"/>
              <a:gd fmla="*/ 1727176 w 5185" name="T56"/>
              <a:gd fmla="*/ 1012571 h 3880" name="T57"/>
              <a:gd fmla="*/ 1616954 w 5185" name="T58"/>
              <a:gd fmla="*/ 937620 h 3880" name="T59"/>
              <a:gd fmla="*/ 288046 w 5185" name="T60"/>
              <a:gd fmla="*/ 109854 h 3880" name="T61"/>
              <a:gd fmla="*/ 1616954 w 5185" name="T62"/>
              <a:gd fmla="*/ 937620 h 3880" name="T63"/>
              <a:gd fmla="*/ 4409 w 5185" name="T64"/>
              <a:gd fmla="*/ 1350584 h 3880" name="T65"/>
              <a:gd fmla="*/ 0 w 5185" name="T66"/>
              <a:gd fmla="*/ 1359402 h 3880" name="T67"/>
              <a:gd fmla="*/ 735 w 5185" name="T68"/>
              <a:gd fmla="*/ 1369322 h 3880" name="T69"/>
              <a:gd fmla="*/ 3307 w 5185" name="T70"/>
              <a:gd fmla="*/ 1379977 h 3880" name="T71"/>
              <a:gd fmla="*/ 7348 w 5185" name="T72"/>
              <a:gd fmla="*/ 1390999 h 3880" name="T73"/>
              <a:gd fmla="*/ 13227 w 5185" name="T74"/>
              <a:gd fmla="*/ 1401654 h 3880" name="T75"/>
              <a:gd fmla="*/ 19473 w 5185" name="T76"/>
              <a:gd fmla="*/ 1411206 h 3880" name="T77"/>
              <a:gd fmla="*/ 26821 w 5185" name="T78"/>
              <a:gd fmla="*/ 1418554 h 3880" name="T79"/>
              <a:gd fmla="*/ 35271 w 5185" name="T80"/>
              <a:gd fmla="*/ 1423698 h 3880" name="T81"/>
              <a:gd fmla="*/ 41884 w 5185" name="T82"/>
              <a:gd fmla="*/ 1425168 h 3880" name="T83"/>
              <a:gd fmla="*/ 1860911 w 5185" name="T84"/>
              <a:gd fmla="*/ 1425535 h 3880" name="T85"/>
              <a:gd fmla="*/ 1863116 w 5185" name="T86"/>
              <a:gd fmla="*/ 1425168 h 3880" name="T87"/>
              <a:gd fmla="*/ 1869729 w 5185" name="T88"/>
              <a:gd fmla="*/ 1423698 h 3880" name="T89"/>
              <a:gd fmla="*/ 1878179 w 5185" name="T90"/>
              <a:gd fmla="*/ 1418554 h 3880" name="T91"/>
              <a:gd fmla="*/ 1885527 w 5185" name="T92"/>
              <a:gd fmla="*/ 1411206 h 3880" name="T93"/>
              <a:gd fmla="*/ 1892141 w 5185" name="T94"/>
              <a:gd fmla="*/ 1401654 h 3880" name="T95"/>
              <a:gd fmla="*/ 1897652 w 5185" name="T96"/>
              <a:gd fmla="*/ 1390999 h 3880" name="T97"/>
              <a:gd fmla="*/ 1901693 w 5185" name="T98"/>
              <a:gd fmla="*/ 1379977 h 3880" name="T99"/>
              <a:gd fmla="*/ 1903898 w 5185" name="T100"/>
              <a:gd fmla="*/ 1369322 h 3880" name="T101"/>
              <a:gd fmla="*/ 1905000 w 5185" name="T102"/>
              <a:gd fmla="*/ 1359402 h 3880"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b" l="0" r="r" t="0"/>
            <a:pathLst>
              <a:path h="3880" w="5185">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ECC345"/>
          </a:solidFill>
          <a:ln>
            <a:noFill/>
          </a:ln>
          <a:extLst/>
        </p:spPr>
        <p:txBody>
          <a:bodyPr anchor="ctr" bIns="360000">
            <a:scene3d>
              <a:camera prst="orthographicFront"/>
              <a:lightRig dir="t" rig="threePt"/>
            </a:scene3d>
            <a:sp3d contourW="12700">
              <a:contourClr>
                <a:srgbClr val="FFFFFF"/>
              </a:contourClr>
            </a:sp3d>
          </a:bodyPr>
          <a:lstStyle/>
          <a:p>
            <a:pPr algn="ctr">
              <a:defRPr/>
            </a:pPr>
            <a:endParaRPr altLang="en-US" lang="zh-CN"/>
          </a:p>
        </p:txBody>
      </p:sp>
      <p:sp>
        <p:nvSpPr>
          <p:cNvPr id="24" name="TextBox 15"/>
          <p:cNvSpPr txBox="1"/>
          <p:nvPr/>
        </p:nvSpPr>
        <p:spPr>
          <a:xfrm>
            <a:off x="1560423" y="2547502"/>
            <a:ext cx="2243329" cy="1051560"/>
          </a:xfrm>
          <a:prstGeom prst="rect">
            <a:avLst/>
          </a:prstGeom>
          <a:noFill/>
        </p:spPr>
        <p:txBody>
          <a:bodyPr rtlCol="0" wrap="square">
            <a:spAutoFit/>
          </a:bodyPr>
          <a:lstStyle/>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25" name="TextBox 4"/>
          <p:cNvSpPr txBox="1">
            <a:spLocks noChangeArrowheads="1"/>
          </p:cNvSpPr>
          <p:nvPr/>
        </p:nvSpPr>
        <p:spPr bwMode="auto">
          <a:xfrm>
            <a:off x="1849811" y="2039671"/>
            <a:ext cx="17164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2000">
                <a:solidFill>
                  <a:schemeClr val="bg1"/>
                </a:solidFill>
                <a:latin charset="0" panose="020b0503020102020204" pitchFamily="34" typeface="Franklin Gothic Book"/>
                <a:ea charset="-122" panose="020b0503020204020204" pitchFamily="34" typeface="微软雅黑"/>
              </a:rPr>
              <a:t>点击添加标题</a:t>
            </a:r>
          </a:p>
        </p:txBody>
      </p:sp>
      <p:sp>
        <p:nvSpPr>
          <p:cNvPr id="3" name="椭圆 2"/>
          <p:cNvSpPr/>
          <p:nvPr/>
        </p:nvSpPr>
        <p:spPr>
          <a:xfrm>
            <a:off x="6136066" y="1538341"/>
            <a:ext cx="737582" cy="737582"/>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6136066" y="4394057"/>
            <a:ext cx="737582" cy="737582"/>
          </a:xfrm>
          <a:prstGeom prst="ellips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136066" y="2966199"/>
            <a:ext cx="737582" cy="737582"/>
          </a:xfrm>
          <a:prstGeom prst="ellips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7288423" y="1962747"/>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29" name="TextBox 4"/>
          <p:cNvSpPr txBox="1">
            <a:spLocks noChangeArrowheads="1"/>
          </p:cNvSpPr>
          <p:nvPr/>
        </p:nvSpPr>
        <p:spPr bwMode="auto">
          <a:xfrm>
            <a:off x="7225633" y="1453173"/>
            <a:ext cx="1716417" cy="502920"/>
          </a:xfrm>
          <a:prstGeom prst="rect">
            <a:avLst/>
          </a:prstGeom>
          <a:solidFill>
            <a:srgbClr val="ECC345"/>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30" name="矩形 29"/>
          <p:cNvSpPr/>
          <p:nvPr/>
        </p:nvSpPr>
        <p:spPr>
          <a:xfrm>
            <a:off x="7351213" y="3365247"/>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31" name="TextBox 4"/>
          <p:cNvSpPr txBox="1">
            <a:spLocks noChangeArrowheads="1"/>
          </p:cNvSpPr>
          <p:nvPr/>
        </p:nvSpPr>
        <p:spPr bwMode="auto">
          <a:xfrm>
            <a:off x="7288423" y="2855673"/>
            <a:ext cx="1716417" cy="502920"/>
          </a:xfrm>
          <a:prstGeom prst="rect">
            <a:avLst/>
          </a:prstGeom>
          <a:solidFill>
            <a:srgbClr val="77B9B0"/>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32" name="矩形 31"/>
          <p:cNvSpPr/>
          <p:nvPr/>
        </p:nvSpPr>
        <p:spPr>
          <a:xfrm>
            <a:off x="7288423" y="4793105"/>
            <a:ext cx="4535424" cy="518160"/>
          </a:xfrm>
          <a:prstGeom prst="rect">
            <a:avLst/>
          </a:prstGeom>
        </p:spPr>
        <p:txBody>
          <a:bodyPr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33" name="TextBox 4"/>
          <p:cNvSpPr txBox="1">
            <a:spLocks noChangeArrowheads="1"/>
          </p:cNvSpPr>
          <p:nvPr/>
        </p:nvSpPr>
        <p:spPr bwMode="auto">
          <a:xfrm>
            <a:off x="7225633" y="4283532"/>
            <a:ext cx="1716417" cy="502920"/>
          </a:xfrm>
          <a:prstGeom prst="rect">
            <a:avLst/>
          </a:prstGeom>
          <a:solidFill>
            <a:srgbClr val="E96151"/>
          </a:solidFill>
          <a:ln>
            <a:noFill/>
          </a:ln>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34" name="KSO_Shape"/>
          <p:cNvSpPr/>
          <p:nvPr/>
        </p:nvSpPr>
        <p:spPr bwMode="auto">
          <a:xfrm>
            <a:off x="6294347" y="1644221"/>
            <a:ext cx="421019" cy="481165"/>
          </a:xfrm>
          <a:custGeom>
            <a:gdLst>
              <a:gd fmla="*/ 561715696 w 4250" name="T0"/>
              <a:gd fmla="*/ 570986239 h 4850" name="T1"/>
              <a:gd fmla="*/ 561715696 w 4250" name="T2"/>
              <a:gd fmla="*/ 748252577 h 4850" name="T3"/>
              <a:gd fmla="*/ 477096885 w 4250" name="T4"/>
              <a:gd fmla="*/ 748252577 h 4850" name="T5"/>
              <a:gd fmla="*/ 338783519 w 4250" name="T6"/>
              <a:gd fmla="*/ 609864343 h 4850" name="T7"/>
              <a:gd fmla="*/ 314936225 w 4250" name="T8"/>
              <a:gd fmla="*/ 609864343 h 4850" name="T9"/>
              <a:gd fmla="*/ 176776604 w 4250" name="T10"/>
              <a:gd fmla="*/ 748252577 h 4850" name="T11"/>
              <a:gd fmla="*/ 92003656 w 4250" name="T12"/>
              <a:gd fmla="*/ 748252577 h 4850" name="T13"/>
              <a:gd fmla="*/ 92003656 w 4250" name="T14"/>
              <a:gd fmla="*/ 570986239 h 4850" name="T15"/>
              <a:gd fmla="*/ 292781299 w 4250" name="T16"/>
              <a:gd fmla="*/ 369652092 h 4850" name="T17"/>
              <a:gd fmla="*/ 360938053 w 4250" name="T18"/>
              <a:gd fmla="*/ 369652092 h 4850" name="T19"/>
              <a:gd fmla="*/ 561715696 w 4250" name="T20"/>
              <a:gd fmla="*/ 570986239 h 4850" name="T21"/>
              <a:gd fmla="*/ 314936225 w 4250" name="T22"/>
              <a:gd fmla="*/ 425038494 h 4850" name="T23"/>
              <a:gd fmla="*/ 147236834 w 4250" name="T24"/>
              <a:gd fmla="*/ 593202467 h 4850" name="T25"/>
              <a:gd fmla="*/ 147236834 w 4250" name="T26"/>
              <a:gd fmla="*/ 692866568 h 4850" name="T27"/>
              <a:gd fmla="*/ 154621678 w 4250" name="T28"/>
              <a:gd fmla="*/ 692866568 h 4850" name="T29"/>
              <a:gd fmla="*/ 292781299 w 4250" name="T30"/>
              <a:gd fmla="*/ 554323970 h 4850" name="T31"/>
              <a:gd fmla="*/ 360938053 w 4250" name="T32"/>
              <a:gd fmla="*/ 554323970 h 4850" name="T33"/>
              <a:gd fmla="*/ 499097674 w 4250" name="T34"/>
              <a:gd fmla="*/ 692866568 h 4850" name="T35"/>
              <a:gd fmla="*/ 506482518 w 4250" name="T36"/>
              <a:gd fmla="*/ 692866568 h 4850" name="T37"/>
              <a:gd fmla="*/ 506482518 w 4250" name="T38"/>
              <a:gd fmla="*/ 593202467 h 4850" name="T39"/>
              <a:gd fmla="*/ 338783519 w 4250" name="T40"/>
              <a:gd fmla="*/ 425038494 h 4850" name="T41"/>
              <a:gd fmla="*/ 314936225 w 4250" name="T42"/>
              <a:gd fmla="*/ 425038494 h 4850" name="T43"/>
              <a:gd fmla="*/ 653873489 w 4250" name="T44"/>
              <a:gd fmla="*/ 293901436 h 4850" name="T45"/>
              <a:gd fmla="*/ 653873489 w 4250" name="T46"/>
              <a:gd fmla="*/ 471322138 h 4850" name="T47"/>
              <a:gd fmla="*/ 569100540 w 4250" name="T48"/>
              <a:gd fmla="*/ 471322138 h 4850" name="T49"/>
              <a:gd fmla="*/ 338783519 w 4250" name="T50"/>
              <a:gd fmla="*/ 240366615 h 4850" name="T51"/>
              <a:gd fmla="*/ 314936225 w 4250" name="T52"/>
              <a:gd fmla="*/ 240366615 h 4850" name="T53"/>
              <a:gd fmla="*/ 84618811 w 4250" name="T54"/>
              <a:gd fmla="*/ 471322138 h 4850" name="T55"/>
              <a:gd fmla="*/ 0 w 4250" name="T56"/>
              <a:gd fmla="*/ 471322138 h 4850" name="T57"/>
              <a:gd fmla="*/ 0 w 4250" name="T58"/>
              <a:gd fmla="*/ 293901436 h 4850" name="T59"/>
              <a:gd fmla="*/ 292781299 w 4250" name="T60"/>
              <a:gd fmla="*/ 0 h 4850" name="T61"/>
              <a:gd fmla="*/ 360938053 w 4250" name="T62"/>
              <a:gd fmla="*/ 0 h 4850" name="T63"/>
              <a:gd fmla="*/ 653873489 w 4250" name="T64"/>
              <a:gd fmla="*/ 293901436 h 4850" name="T65"/>
              <a:gd fmla="*/ 314936225 w 4250" name="T66"/>
              <a:gd fmla="*/ 55540373 h 4850" name="T67"/>
              <a:gd fmla="*/ 55233178 w 4250" name="T68"/>
              <a:gd fmla="*/ 315963300 h 4850" name="T69"/>
              <a:gd fmla="*/ 55233178 w 4250" name="T70"/>
              <a:gd fmla="*/ 415935736 h 4850" name="T71"/>
              <a:gd fmla="*/ 62464278 w 4250" name="T72"/>
              <a:gd fmla="*/ 415935736 h 4850" name="T73"/>
              <a:gd fmla="*/ 292781299 w 4250" name="T74"/>
              <a:gd fmla="*/ 184826242 h 4850" name="T75"/>
              <a:gd fmla="*/ 360938053 w 4250" name="T76"/>
              <a:gd fmla="*/ 184826242 h 4850" name="T77"/>
              <a:gd fmla="*/ 591255466 w 4250" name="T78"/>
              <a:gd fmla="*/ 415935736 h 4850" name="T79"/>
              <a:gd fmla="*/ 598640311 w 4250" name="T80"/>
              <a:gd fmla="*/ 415935736 h 4850" name="T81"/>
              <a:gd fmla="*/ 598640311 w 4250" name="T82"/>
              <a:gd fmla="*/ 315963300 h 4850" name="T83"/>
              <a:gd fmla="*/ 338783519 w 4250" name="T84"/>
              <a:gd fmla="*/ 55540373 h 4850" name="T85"/>
              <a:gd fmla="*/ 314936225 w 4250" name="T86"/>
              <a:gd fmla="*/ 55540373 h 485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4850" w="42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35" name="KSO_Shape"/>
          <p:cNvSpPr/>
          <p:nvPr/>
        </p:nvSpPr>
        <p:spPr bwMode="auto">
          <a:xfrm>
            <a:off x="6299744" y="3078416"/>
            <a:ext cx="421019" cy="481165"/>
          </a:xfrm>
          <a:custGeom>
            <a:gdLst>
              <a:gd fmla="*/ 561715696 w 4250" name="T0"/>
              <a:gd fmla="*/ 570986239 h 4850" name="T1"/>
              <a:gd fmla="*/ 561715696 w 4250" name="T2"/>
              <a:gd fmla="*/ 748252577 h 4850" name="T3"/>
              <a:gd fmla="*/ 477096885 w 4250" name="T4"/>
              <a:gd fmla="*/ 748252577 h 4850" name="T5"/>
              <a:gd fmla="*/ 338783519 w 4250" name="T6"/>
              <a:gd fmla="*/ 609864343 h 4850" name="T7"/>
              <a:gd fmla="*/ 314936225 w 4250" name="T8"/>
              <a:gd fmla="*/ 609864343 h 4850" name="T9"/>
              <a:gd fmla="*/ 176776604 w 4250" name="T10"/>
              <a:gd fmla="*/ 748252577 h 4850" name="T11"/>
              <a:gd fmla="*/ 92003656 w 4250" name="T12"/>
              <a:gd fmla="*/ 748252577 h 4850" name="T13"/>
              <a:gd fmla="*/ 92003656 w 4250" name="T14"/>
              <a:gd fmla="*/ 570986239 h 4850" name="T15"/>
              <a:gd fmla="*/ 292781299 w 4250" name="T16"/>
              <a:gd fmla="*/ 369652092 h 4850" name="T17"/>
              <a:gd fmla="*/ 360938053 w 4250" name="T18"/>
              <a:gd fmla="*/ 369652092 h 4850" name="T19"/>
              <a:gd fmla="*/ 561715696 w 4250" name="T20"/>
              <a:gd fmla="*/ 570986239 h 4850" name="T21"/>
              <a:gd fmla="*/ 314936225 w 4250" name="T22"/>
              <a:gd fmla="*/ 425038494 h 4850" name="T23"/>
              <a:gd fmla="*/ 147236834 w 4250" name="T24"/>
              <a:gd fmla="*/ 593202467 h 4850" name="T25"/>
              <a:gd fmla="*/ 147236834 w 4250" name="T26"/>
              <a:gd fmla="*/ 692866568 h 4850" name="T27"/>
              <a:gd fmla="*/ 154621678 w 4250" name="T28"/>
              <a:gd fmla="*/ 692866568 h 4850" name="T29"/>
              <a:gd fmla="*/ 292781299 w 4250" name="T30"/>
              <a:gd fmla="*/ 554323970 h 4850" name="T31"/>
              <a:gd fmla="*/ 360938053 w 4250" name="T32"/>
              <a:gd fmla="*/ 554323970 h 4850" name="T33"/>
              <a:gd fmla="*/ 499097674 w 4250" name="T34"/>
              <a:gd fmla="*/ 692866568 h 4850" name="T35"/>
              <a:gd fmla="*/ 506482518 w 4250" name="T36"/>
              <a:gd fmla="*/ 692866568 h 4850" name="T37"/>
              <a:gd fmla="*/ 506482518 w 4250" name="T38"/>
              <a:gd fmla="*/ 593202467 h 4850" name="T39"/>
              <a:gd fmla="*/ 338783519 w 4250" name="T40"/>
              <a:gd fmla="*/ 425038494 h 4850" name="T41"/>
              <a:gd fmla="*/ 314936225 w 4250" name="T42"/>
              <a:gd fmla="*/ 425038494 h 4850" name="T43"/>
              <a:gd fmla="*/ 653873489 w 4250" name="T44"/>
              <a:gd fmla="*/ 293901436 h 4850" name="T45"/>
              <a:gd fmla="*/ 653873489 w 4250" name="T46"/>
              <a:gd fmla="*/ 471322138 h 4850" name="T47"/>
              <a:gd fmla="*/ 569100540 w 4250" name="T48"/>
              <a:gd fmla="*/ 471322138 h 4850" name="T49"/>
              <a:gd fmla="*/ 338783519 w 4250" name="T50"/>
              <a:gd fmla="*/ 240366615 h 4850" name="T51"/>
              <a:gd fmla="*/ 314936225 w 4250" name="T52"/>
              <a:gd fmla="*/ 240366615 h 4850" name="T53"/>
              <a:gd fmla="*/ 84618811 w 4250" name="T54"/>
              <a:gd fmla="*/ 471322138 h 4850" name="T55"/>
              <a:gd fmla="*/ 0 w 4250" name="T56"/>
              <a:gd fmla="*/ 471322138 h 4850" name="T57"/>
              <a:gd fmla="*/ 0 w 4250" name="T58"/>
              <a:gd fmla="*/ 293901436 h 4850" name="T59"/>
              <a:gd fmla="*/ 292781299 w 4250" name="T60"/>
              <a:gd fmla="*/ 0 h 4850" name="T61"/>
              <a:gd fmla="*/ 360938053 w 4250" name="T62"/>
              <a:gd fmla="*/ 0 h 4850" name="T63"/>
              <a:gd fmla="*/ 653873489 w 4250" name="T64"/>
              <a:gd fmla="*/ 293901436 h 4850" name="T65"/>
              <a:gd fmla="*/ 314936225 w 4250" name="T66"/>
              <a:gd fmla="*/ 55540373 h 4850" name="T67"/>
              <a:gd fmla="*/ 55233178 w 4250" name="T68"/>
              <a:gd fmla="*/ 315963300 h 4850" name="T69"/>
              <a:gd fmla="*/ 55233178 w 4250" name="T70"/>
              <a:gd fmla="*/ 415935736 h 4850" name="T71"/>
              <a:gd fmla="*/ 62464278 w 4250" name="T72"/>
              <a:gd fmla="*/ 415935736 h 4850" name="T73"/>
              <a:gd fmla="*/ 292781299 w 4250" name="T74"/>
              <a:gd fmla="*/ 184826242 h 4850" name="T75"/>
              <a:gd fmla="*/ 360938053 w 4250" name="T76"/>
              <a:gd fmla="*/ 184826242 h 4850" name="T77"/>
              <a:gd fmla="*/ 591255466 w 4250" name="T78"/>
              <a:gd fmla="*/ 415935736 h 4850" name="T79"/>
              <a:gd fmla="*/ 598640311 w 4250" name="T80"/>
              <a:gd fmla="*/ 415935736 h 4850" name="T81"/>
              <a:gd fmla="*/ 598640311 w 4250" name="T82"/>
              <a:gd fmla="*/ 315963300 h 4850" name="T83"/>
              <a:gd fmla="*/ 338783519 w 4250" name="T84"/>
              <a:gd fmla="*/ 55540373 h 4850" name="T85"/>
              <a:gd fmla="*/ 314936225 w 4250" name="T86"/>
              <a:gd fmla="*/ 55540373 h 485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4850" w="42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36" name="KSO_Shape"/>
          <p:cNvSpPr/>
          <p:nvPr/>
        </p:nvSpPr>
        <p:spPr bwMode="auto">
          <a:xfrm>
            <a:off x="6294346" y="4495410"/>
            <a:ext cx="421019" cy="481165"/>
          </a:xfrm>
          <a:custGeom>
            <a:gdLst>
              <a:gd fmla="*/ 561715696 w 4250" name="T0"/>
              <a:gd fmla="*/ 570986239 h 4850" name="T1"/>
              <a:gd fmla="*/ 561715696 w 4250" name="T2"/>
              <a:gd fmla="*/ 748252577 h 4850" name="T3"/>
              <a:gd fmla="*/ 477096885 w 4250" name="T4"/>
              <a:gd fmla="*/ 748252577 h 4850" name="T5"/>
              <a:gd fmla="*/ 338783519 w 4250" name="T6"/>
              <a:gd fmla="*/ 609864343 h 4850" name="T7"/>
              <a:gd fmla="*/ 314936225 w 4250" name="T8"/>
              <a:gd fmla="*/ 609864343 h 4850" name="T9"/>
              <a:gd fmla="*/ 176776604 w 4250" name="T10"/>
              <a:gd fmla="*/ 748252577 h 4850" name="T11"/>
              <a:gd fmla="*/ 92003656 w 4250" name="T12"/>
              <a:gd fmla="*/ 748252577 h 4850" name="T13"/>
              <a:gd fmla="*/ 92003656 w 4250" name="T14"/>
              <a:gd fmla="*/ 570986239 h 4850" name="T15"/>
              <a:gd fmla="*/ 292781299 w 4250" name="T16"/>
              <a:gd fmla="*/ 369652092 h 4850" name="T17"/>
              <a:gd fmla="*/ 360938053 w 4250" name="T18"/>
              <a:gd fmla="*/ 369652092 h 4850" name="T19"/>
              <a:gd fmla="*/ 561715696 w 4250" name="T20"/>
              <a:gd fmla="*/ 570986239 h 4850" name="T21"/>
              <a:gd fmla="*/ 314936225 w 4250" name="T22"/>
              <a:gd fmla="*/ 425038494 h 4850" name="T23"/>
              <a:gd fmla="*/ 147236834 w 4250" name="T24"/>
              <a:gd fmla="*/ 593202467 h 4850" name="T25"/>
              <a:gd fmla="*/ 147236834 w 4250" name="T26"/>
              <a:gd fmla="*/ 692866568 h 4850" name="T27"/>
              <a:gd fmla="*/ 154621678 w 4250" name="T28"/>
              <a:gd fmla="*/ 692866568 h 4850" name="T29"/>
              <a:gd fmla="*/ 292781299 w 4250" name="T30"/>
              <a:gd fmla="*/ 554323970 h 4850" name="T31"/>
              <a:gd fmla="*/ 360938053 w 4250" name="T32"/>
              <a:gd fmla="*/ 554323970 h 4850" name="T33"/>
              <a:gd fmla="*/ 499097674 w 4250" name="T34"/>
              <a:gd fmla="*/ 692866568 h 4850" name="T35"/>
              <a:gd fmla="*/ 506482518 w 4250" name="T36"/>
              <a:gd fmla="*/ 692866568 h 4850" name="T37"/>
              <a:gd fmla="*/ 506482518 w 4250" name="T38"/>
              <a:gd fmla="*/ 593202467 h 4850" name="T39"/>
              <a:gd fmla="*/ 338783519 w 4250" name="T40"/>
              <a:gd fmla="*/ 425038494 h 4850" name="T41"/>
              <a:gd fmla="*/ 314936225 w 4250" name="T42"/>
              <a:gd fmla="*/ 425038494 h 4850" name="T43"/>
              <a:gd fmla="*/ 653873489 w 4250" name="T44"/>
              <a:gd fmla="*/ 293901436 h 4850" name="T45"/>
              <a:gd fmla="*/ 653873489 w 4250" name="T46"/>
              <a:gd fmla="*/ 471322138 h 4850" name="T47"/>
              <a:gd fmla="*/ 569100540 w 4250" name="T48"/>
              <a:gd fmla="*/ 471322138 h 4850" name="T49"/>
              <a:gd fmla="*/ 338783519 w 4250" name="T50"/>
              <a:gd fmla="*/ 240366615 h 4850" name="T51"/>
              <a:gd fmla="*/ 314936225 w 4250" name="T52"/>
              <a:gd fmla="*/ 240366615 h 4850" name="T53"/>
              <a:gd fmla="*/ 84618811 w 4250" name="T54"/>
              <a:gd fmla="*/ 471322138 h 4850" name="T55"/>
              <a:gd fmla="*/ 0 w 4250" name="T56"/>
              <a:gd fmla="*/ 471322138 h 4850" name="T57"/>
              <a:gd fmla="*/ 0 w 4250" name="T58"/>
              <a:gd fmla="*/ 293901436 h 4850" name="T59"/>
              <a:gd fmla="*/ 292781299 w 4250" name="T60"/>
              <a:gd fmla="*/ 0 h 4850" name="T61"/>
              <a:gd fmla="*/ 360938053 w 4250" name="T62"/>
              <a:gd fmla="*/ 0 h 4850" name="T63"/>
              <a:gd fmla="*/ 653873489 w 4250" name="T64"/>
              <a:gd fmla="*/ 293901436 h 4850" name="T65"/>
              <a:gd fmla="*/ 314936225 w 4250" name="T66"/>
              <a:gd fmla="*/ 55540373 h 4850" name="T67"/>
              <a:gd fmla="*/ 55233178 w 4250" name="T68"/>
              <a:gd fmla="*/ 315963300 h 4850" name="T69"/>
              <a:gd fmla="*/ 55233178 w 4250" name="T70"/>
              <a:gd fmla="*/ 415935736 h 4850" name="T71"/>
              <a:gd fmla="*/ 62464278 w 4250" name="T72"/>
              <a:gd fmla="*/ 415935736 h 4850" name="T73"/>
              <a:gd fmla="*/ 292781299 w 4250" name="T74"/>
              <a:gd fmla="*/ 184826242 h 4850" name="T75"/>
              <a:gd fmla="*/ 360938053 w 4250" name="T76"/>
              <a:gd fmla="*/ 184826242 h 4850" name="T77"/>
              <a:gd fmla="*/ 591255466 w 4250" name="T78"/>
              <a:gd fmla="*/ 415935736 h 4850" name="T79"/>
              <a:gd fmla="*/ 598640311 w 4250" name="T80"/>
              <a:gd fmla="*/ 415935736 h 4850" name="T81"/>
              <a:gd fmla="*/ 598640311 w 4250" name="T82"/>
              <a:gd fmla="*/ 315963300 h 4850" name="T83"/>
              <a:gd fmla="*/ 338783519 w 4250" name="T84"/>
              <a:gd fmla="*/ 55540373 h 4850" name="T85"/>
              <a:gd fmla="*/ 314936225 w 4250" name="T86"/>
              <a:gd fmla="*/ 55540373 h 485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4850" w="42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Tree>
    <p:extLst>
      <p:ext uri="{BB962C8B-B14F-4D97-AF65-F5344CB8AC3E}">
        <p14:creationId val="3532775888"/>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矩形 14"/>
          <p:cNvSpPr/>
          <p:nvPr/>
        </p:nvSpPr>
        <p:spPr>
          <a:xfrm>
            <a:off x="3783215" y="3480117"/>
            <a:ext cx="4653280" cy="579120"/>
          </a:xfrm>
          <a:prstGeom prst="rect">
            <a:avLst/>
          </a:prstGeom>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16" name="矩形 15"/>
          <p:cNvSpPr/>
          <p:nvPr/>
        </p:nvSpPr>
        <p:spPr>
          <a:xfrm>
            <a:off x="3797237" y="4574467"/>
            <a:ext cx="4535424" cy="518160"/>
          </a:xfrm>
          <a:prstGeom prst="rect">
            <a:avLst/>
          </a:prstGeom>
        </p:spPr>
        <p:txBody>
          <a:bodyPr wrap="square">
            <a:spAutoFit/>
          </a:bodyPr>
          <a:lstStyle/>
          <a:p>
            <a:r>
              <a:rPr altLang="en-US" lang="zh-CN" smtClean="0" sz="14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7" name="TextBox 4"/>
          <p:cNvSpPr txBox="1">
            <a:spLocks noChangeArrowheads="1"/>
          </p:cNvSpPr>
          <p:nvPr/>
        </p:nvSpPr>
        <p:spPr bwMode="auto">
          <a:xfrm>
            <a:off x="3710063" y="401612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18" name="矩形 17"/>
          <p:cNvSpPr/>
          <p:nvPr/>
        </p:nvSpPr>
        <p:spPr>
          <a:xfrm>
            <a:off x="4997501" y="1272633"/>
            <a:ext cx="2196998" cy="2194560"/>
          </a:xfrm>
          <a:prstGeom prst="rect">
            <a:avLst/>
          </a:prstGeom>
        </p:spPr>
        <p:txBody>
          <a:bodyPr wrap="square">
            <a:spAutoFit/>
          </a:bodyPr>
          <a:lstStyle/>
          <a:p>
            <a:pPr algn="ctr">
              <a:defRPr/>
            </a:pPr>
            <a:r>
              <a:rPr altLang="zh-CN" lang="en-US" smtClean="0" sz="13800">
                <a:solidFill>
                  <a:srgbClr val="384E5E"/>
                </a:solidFill>
                <a:latin charset="0" panose="020b0806030902050204" pitchFamily="34" typeface="Impact"/>
              </a:rPr>
              <a:t>01</a:t>
            </a:r>
          </a:p>
        </p:txBody>
      </p:sp>
    </p:spTree>
    <p:extLst>
      <p:ext uri="{BB962C8B-B14F-4D97-AF65-F5344CB8AC3E}">
        <p14:creationId val="4054926838"/>
      </p:ext>
    </p:extLst>
  </p:cSld>
  <p:clrMapOvr>
    <a:masterClrMapping/>
  </p:clrMapOvr>
  <p:transition/>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3684219" y="3165344"/>
            <a:ext cx="5402682" cy="1844040"/>
          </a:xfrm>
          <a:prstGeom prst="rect">
            <a:avLst/>
          </a:prstGeom>
          <a:noFill/>
        </p:spPr>
        <p:txBody>
          <a:bodyPr rtlCol="0" wrap="square">
            <a:spAutoFit/>
          </a:bodyPr>
          <a:lstStyle/>
          <a:p>
            <a:r>
              <a:rPr altLang="zh-CN" lang="en-US" smtClean="0" sz="11500">
                <a:solidFill>
                  <a:srgbClr val="ECC345"/>
                </a:solidFill>
                <a:latin charset="0" panose="02020603050405020304" pitchFamily="18" typeface="Times New Roman"/>
                <a:cs charset="0" panose="02020603050405020304" pitchFamily="18" typeface="Times New Roman"/>
              </a:rPr>
              <a:t>Business</a:t>
            </a:r>
          </a:p>
        </p:txBody>
      </p:sp>
      <p:sp>
        <p:nvSpPr>
          <p:cNvPr id="8" name="矩形 7"/>
          <p:cNvSpPr/>
          <p:nvPr/>
        </p:nvSpPr>
        <p:spPr>
          <a:xfrm>
            <a:off x="4086020" y="4673448"/>
            <a:ext cx="4563834" cy="701040"/>
          </a:xfrm>
          <a:prstGeom prst="rect">
            <a:avLst/>
          </a:prstGeom>
        </p:spPr>
        <p:txBody>
          <a:bodyPr wrap="none">
            <a:spAutoFit/>
          </a:bodyPr>
          <a:lstStyle/>
          <a:p>
            <a:r>
              <a:rPr altLang="zh-CN" lang="en-US" sz="4000">
                <a:solidFill>
                  <a:srgbClr val="E96151"/>
                </a:solidFill>
                <a:latin charset="0" panose="02020603050405020304" pitchFamily="18" typeface="Times New Roman"/>
                <a:cs charset="0" panose="02020603050405020304" pitchFamily="18" typeface="Times New Roman"/>
              </a:rPr>
              <a:t>PowerPoint Template</a:t>
            </a:r>
          </a:p>
        </p:txBody>
      </p:sp>
      <p:cxnSp>
        <p:nvCxnSpPr>
          <p:cNvPr id="9" name="直接箭头连接符 8"/>
          <p:cNvCxnSpPr/>
          <p:nvPr/>
        </p:nvCxnSpPr>
        <p:spPr>
          <a:xfrm>
            <a:off x="3541969" y="5381335"/>
            <a:ext cx="5656702" cy="0"/>
          </a:xfrm>
          <a:prstGeom prst="straightConnector1">
            <a:avLst/>
          </a:prstGeom>
          <a:ln w="9525">
            <a:solidFill>
              <a:srgbClr val="ECC345"/>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3977871" y="5504870"/>
            <a:ext cx="4815377" cy="396240"/>
          </a:xfrm>
          <a:prstGeom prst="rect">
            <a:avLst/>
          </a:prstGeom>
          <a:solidFill>
            <a:srgbClr val="77B9B0"/>
          </a:solidFill>
        </p:spPr>
        <p:txBody>
          <a:bodyPr rtlCol="0" wrap="square">
            <a:spAutoFit/>
          </a:bodyPr>
          <a:lstStyle/>
          <a:p>
            <a:r>
              <a:rPr altLang="en-US" lang="zh-CN" smtClean="0" sz="2000">
                <a:solidFill>
                  <a:srgbClr val="384E5E"/>
                </a:solidFill>
                <a:latin charset="-122" panose="020b0503020204020204" pitchFamily="34" typeface="微软雅黑"/>
                <a:ea charset="-122" panose="020b0503020204020204" pitchFamily="34" typeface="微软雅黑"/>
              </a:rPr>
              <a:t>夏日清爽排版图文详解商务汇报PPT模板</a:t>
            </a:r>
          </a:p>
        </p:txBody>
      </p:sp>
      <p:sp>
        <p:nvSpPr>
          <p:cNvPr id="11" name="文本框 10"/>
          <p:cNvSpPr txBox="1"/>
          <p:nvPr/>
        </p:nvSpPr>
        <p:spPr>
          <a:xfrm>
            <a:off x="4634000" y="6011660"/>
            <a:ext cx="3503118" cy="365760"/>
          </a:xfrm>
          <a:prstGeom prst="rect">
            <a:avLst/>
          </a:prstGeom>
          <a:solidFill>
            <a:srgbClr val="ECC345"/>
          </a:solidFill>
        </p:spPr>
        <p:txBody>
          <a:bodyPr rtlCol="0" wrap="square">
            <a:spAutoFit/>
          </a:bodyPr>
          <a:lstStyle/>
          <a:p>
            <a:r>
              <a:rPr altLang="en-US" lang="zh-CN" smtClean="0">
                <a:solidFill>
                  <a:srgbClr val="384E5E"/>
                </a:solidFill>
                <a:latin charset="-122" panose="020b0503020204020204" pitchFamily="34" typeface="微软雅黑"/>
                <a:ea charset="-122" panose="020b0503020204020204" pitchFamily="34" typeface="微软雅黑"/>
              </a:rPr>
              <a:t>汇报人：向阳花儿    2016.X.X</a:t>
            </a:r>
          </a:p>
        </p:txBody>
      </p:sp>
    </p:spTree>
    <p:extLst>
      <p:ext uri="{BB962C8B-B14F-4D97-AF65-F5344CB8AC3E}">
        <p14:creationId val="3252005825"/>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椭圆 6"/>
          <p:cNvSpPr/>
          <p:nvPr/>
        </p:nvSpPr>
        <p:spPr>
          <a:xfrm>
            <a:off x="5653311" y="1486807"/>
            <a:ext cx="658761" cy="658761"/>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CC345"/>
              </a:solidFill>
            </a:endParaRPr>
          </a:p>
        </p:txBody>
      </p:sp>
      <p:sp>
        <p:nvSpPr>
          <p:cNvPr id="8" name="椭圆 7"/>
          <p:cNvSpPr/>
          <p:nvPr/>
        </p:nvSpPr>
        <p:spPr>
          <a:xfrm>
            <a:off x="5653311" y="2877320"/>
            <a:ext cx="658761" cy="658761"/>
          </a:xfrm>
          <a:prstGeom prst="ellips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CC345"/>
              </a:solidFill>
            </a:endParaRPr>
          </a:p>
        </p:txBody>
      </p:sp>
      <p:sp>
        <p:nvSpPr>
          <p:cNvPr id="9" name="椭圆 8"/>
          <p:cNvSpPr/>
          <p:nvPr/>
        </p:nvSpPr>
        <p:spPr>
          <a:xfrm>
            <a:off x="5653311" y="4267833"/>
            <a:ext cx="658761" cy="658761"/>
          </a:xfrm>
          <a:prstGeom prst="ellips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CC345"/>
              </a:solidFill>
            </a:endParaRPr>
          </a:p>
        </p:txBody>
      </p:sp>
      <p:pic>
        <p:nvPicPr>
          <p:cNvPr id="5" name="图片 4"/>
          <p:cNvPicPr>
            <a:picLocks noChangeAspect="1"/>
          </p:cNvPicPr>
          <p:nvPr/>
        </p:nvPicPr>
        <p:blipFill>
          <a:blip r:embed="rId2">
            <a:duotone>
              <a:schemeClr val="accent4">
                <a:shade val="45000"/>
                <a:satMod val="135000"/>
              </a:schemeClr>
              <a:prstClr val="white"/>
            </a:duotone>
            <a:extLst>
              <a:ext uri="{28A0092B-C50C-407E-A947-70E740481C1C}">
                <a14:useLocalDpi val="0"/>
              </a:ext>
            </a:extLst>
          </a:blip>
          <a:stretch>
            <a:fillRect/>
          </a:stretch>
        </p:blipFill>
        <p:spPr>
          <a:xfrm>
            <a:off x="1866885" y="1174155"/>
            <a:ext cx="1545339" cy="2721870"/>
          </a:xfrm>
          <a:prstGeom prst="rect">
            <a:avLst/>
          </a:prstGeom>
        </p:spPr>
      </p:pic>
      <p:sp>
        <p:nvSpPr>
          <p:cNvPr id="6" name="TextBox 4"/>
          <p:cNvSpPr txBox="1">
            <a:spLocks noChangeArrowheads="1"/>
          </p:cNvSpPr>
          <p:nvPr/>
        </p:nvSpPr>
        <p:spPr bwMode="auto">
          <a:xfrm>
            <a:off x="1781345" y="411418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CC345"/>
                </a:solidFill>
                <a:latin charset="0" panose="020b0503020102020204" pitchFamily="34" typeface="Franklin Gothic Book"/>
                <a:ea charset="-122" panose="020b0503020204020204" pitchFamily="34" typeface="微软雅黑"/>
              </a:rPr>
              <a:t>点击添加标题</a:t>
            </a:r>
          </a:p>
        </p:txBody>
      </p:sp>
      <p:sp>
        <p:nvSpPr>
          <p:cNvPr id="10" name="TextBox 15"/>
          <p:cNvSpPr txBox="1"/>
          <p:nvPr/>
        </p:nvSpPr>
        <p:spPr>
          <a:xfrm>
            <a:off x="468120" y="4622016"/>
            <a:ext cx="4342868" cy="91440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a:t>
            </a:r>
          </a:p>
        </p:txBody>
      </p:sp>
      <p:sp>
        <p:nvSpPr>
          <p:cNvPr id="11" name="矩形 10"/>
          <p:cNvSpPr/>
          <p:nvPr/>
        </p:nvSpPr>
        <p:spPr>
          <a:xfrm>
            <a:off x="6730481" y="1801829"/>
            <a:ext cx="4535424" cy="457200"/>
          </a:xfrm>
          <a:prstGeom prst="rect">
            <a:avLst/>
          </a:prstGeom>
          <a:solidFill>
            <a:srgbClr val="ECC345"/>
          </a:solidFill>
        </p:spPr>
        <p:txBody>
          <a:bodyPr wrap="square">
            <a:spAutoFit/>
          </a:bodyPr>
          <a:lstStyle/>
          <a:p>
            <a:r>
              <a:rPr altLang="en-US" lang="zh-CN" smtClean="0" sz="12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2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2" name="矩形 11"/>
          <p:cNvSpPr/>
          <p:nvPr/>
        </p:nvSpPr>
        <p:spPr>
          <a:xfrm>
            <a:off x="6730481" y="3192342"/>
            <a:ext cx="4535424" cy="457200"/>
          </a:xfrm>
          <a:prstGeom prst="rect">
            <a:avLst/>
          </a:prstGeom>
          <a:solidFill>
            <a:srgbClr val="77B9B0"/>
          </a:solidFill>
        </p:spPr>
        <p:txBody>
          <a:bodyPr wrap="square">
            <a:spAutoFit/>
          </a:bodyPr>
          <a:lstStyle/>
          <a:p>
            <a:r>
              <a:rPr altLang="en-US" lang="zh-CN" smtClean="0" sz="12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2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3" name="矩形 12"/>
          <p:cNvSpPr/>
          <p:nvPr/>
        </p:nvSpPr>
        <p:spPr>
          <a:xfrm>
            <a:off x="6730481" y="4582855"/>
            <a:ext cx="4535424" cy="457200"/>
          </a:xfrm>
          <a:prstGeom prst="rect">
            <a:avLst/>
          </a:prstGeom>
          <a:solidFill>
            <a:srgbClr val="E96151"/>
          </a:solidFill>
        </p:spPr>
        <p:txBody>
          <a:bodyPr wrap="square">
            <a:spAutoFit/>
          </a:bodyPr>
          <a:lstStyle/>
          <a:p>
            <a:r>
              <a:rPr altLang="en-US" lang="zh-CN" smtClean="0" sz="12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2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7" name="TextBox 4"/>
          <p:cNvSpPr txBox="1">
            <a:spLocks noChangeArrowheads="1"/>
          </p:cNvSpPr>
          <p:nvPr/>
        </p:nvSpPr>
        <p:spPr bwMode="auto">
          <a:xfrm>
            <a:off x="6667691" y="129225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CC345"/>
                </a:solidFill>
                <a:latin charset="0" panose="020b0503020102020204" pitchFamily="34" typeface="Franklin Gothic Book"/>
                <a:ea charset="-122" panose="020b0503020204020204" pitchFamily="34" typeface="微软雅黑"/>
              </a:rPr>
              <a:t>点击添加标题</a:t>
            </a:r>
          </a:p>
        </p:txBody>
      </p:sp>
      <p:sp>
        <p:nvSpPr>
          <p:cNvPr id="18" name="TextBox 4"/>
          <p:cNvSpPr txBox="1">
            <a:spLocks noChangeArrowheads="1"/>
          </p:cNvSpPr>
          <p:nvPr/>
        </p:nvSpPr>
        <p:spPr bwMode="auto">
          <a:xfrm>
            <a:off x="6667689" y="2654008"/>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77B9B0"/>
                </a:solidFill>
                <a:latin charset="0" panose="020b0503020102020204" pitchFamily="34" typeface="Franklin Gothic Book"/>
                <a:ea charset="-122" panose="020b0503020204020204" pitchFamily="34" typeface="微软雅黑"/>
              </a:rPr>
              <a:t>点击添加标题</a:t>
            </a:r>
          </a:p>
        </p:txBody>
      </p:sp>
      <p:sp>
        <p:nvSpPr>
          <p:cNvPr id="19" name="TextBox 4"/>
          <p:cNvSpPr txBox="1">
            <a:spLocks noChangeArrowheads="1"/>
          </p:cNvSpPr>
          <p:nvPr/>
        </p:nvSpPr>
        <p:spPr bwMode="auto">
          <a:xfrm>
            <a:off x="6730481" y="4040913"/>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E96151"/>
                </a:solidFill>
                <a:latin charset="0" panose="020b0503020102020204" pitchFamily="34" typeface="Franklin Gothic Book"/>
                <a:ea charset="-122" panose="020b0503020204020204" pitchFamily="34" typeface="微软雅黑"/>
              </a:rPr>
              <a:t>点击添加标题</a:t>
            </a:r>
          </a:p>
        </p:txBody>
      </p:sp>
      <p:sp>
        <p:nvSpPr>
          <p:cNvPr id="21" name="矩形 20"/>
          <p:cNvSpPr/>
          <p:nvPr/>
        </p:nvSpPr>
        <p:spPr>
          <a:xfrm>
            <a:off x="5702079" y="1548601"/>
            <a:ext cx="555943" cy="579120"/>
          </a:xfrm>
          <a:prstGeom prst="rect">
            <a:avLst/>
          </a:prstGeom>
        </p:spPr>
        <p:txBody>
          <a:bodyPr wrap="none">
            <a:spAutoFit/>
          </a:bodyPr>
          <a:lstStyle/>
          <a:p>
            <a:r>
              <a:rPr altLang="zh-CN" lang="en-US" smtClean="0" sz="3200">
                <a:solidFill>
                  <a:schemeClr val="bg1"/>
                </a:solidFill>
                <a:latin charset="0" panose="020b0806030902050204" pitchFamily="34" typeface="Impact"/>
              </a:rPr>
              <a:t>01</a:t>
            </a:r>
          </a:p>
        </p:txBody>
      </p:sp>
      <p:sp>
        <p:nvSpPr>
          <p:cNvPr id="22" name="矩形 21"/>
          <p:cNvSpPr/>
          <p:nvPr/>
        </p:nvSpPr>
        <p:spPr>
          <a:xfrm>
            <a:off x="5677695" y="2939114"/>
            <a:ext cx="603568" cy="579120"/>
          </a:xfrm>
          <a:prstGeom prst="rect">
            <a:avLst/>
          </a:prstGeom>
        </p:spPr>
        <p:txBody>
          <a:bodyPr wrap="none">
            <a:spAutoFit/>
          </a:bodyPr>
          <a:lstStyle/>
          <a:p>
            <a:r>
              <a:rPr altLang="zh-CN" lang="en-US" smtClean="0" sz="3200">
                <a:solidFill>
                  <a:schemeClr val="bg1"/>
                </a:solidFill>
                <a:latin charset="0" panose="020b0806030902050204" pitchFamily="34" typeface="Impact"/>
              </a:rPr>
              <a:t>02</a:t>
            </a:r>
          </a:p>
        </p:txBody>
      </p:sp>
      <p:sp>
        <p:nvSpPr>
          <p:cNvPr id="23" name="矩形 22"/>
          <p:cNvSpPr/>
          <p:nvPr/>
        </p:nvSpPr>
        <p:spPr>
          <a:xfrm>
            <a:off x="5677695" y="4357081"/>
            <a:ext cx="616268" cy="579120"/>
          </a:xfrm>
          <a:prstGeom prst="rect">
            <a:avLst/>
          </a:prstGeom>
        </p:spPr>
        <p:txBody>
          <a:bodyPr wrap="none">
            <a:spAutoFit/>
          </a:bodyPr>
          <a:lstStyle/>
          <a:p>
            <a:r>
              <a:rPr altLang="zh-CN" lang="en-US" smtClean="0" sz="3200">
                <a:solidFill>
                  <a:schemeClr val="bg1"/>
                </a:solidFill>
                <a:latin charset="0" panose="020b0806030902050204" pitchFamily="34" typeface="Impact"/>
              </a:rPr>
              <a:t>03</a:t>
            </a:r>
          </a:p>
        </p:txBody>
      </p:sp>
    </p:spTree>
    <p:extLst>
      <p:ext uri="{BB962C8B-B14F-4D97-AF65-F5344CB8AC3E}">
        <p14:creationId val="3739461358"/>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36" name="椭圆 1135"/>
          <p:cNvSpPr/>
          <p:nvPr/>
        </p:nvSpPr>
        <p:spPr>
          <a:xfrm>
            <a:off x="1304008" y="1415950"/>
            <a:ext cx="1474396" cy="1474396"/>
          </a:xfrm>
          <a:prstGeom prst="ellipse">
            <a:avLst/>
          </a:prstGeom>
          <a:solidFill>
            <a:schemeClr val="bg1"/>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7" name="饼形 1136"/>
          <p:cNvSpPr/>
          <p:nvPr/>
        </p:nvSpPr>
        <p:spPr>
          <a:xfrm>
            <a:off x="1304008" y="1415950"/>
            <a:ext cx="1474396" cy="1474396"/>
          </a:xfrm>
          <a:prstGeom prst="pie">
            <a:avLst>
              <a:gd fmla="val 4841131" name="adj1"/>
              <a:gd fmla="val 16200000" name="adj2"/>
            </a:avLst>
          </a:prstGeom>
          <a:solidFill>
            <a:srgbClr val="ECC345"/>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8" name="椭圆 1137"/>
          <p:cNvSpPr/>
          <p:nvPr/>
        </p:nvSpPr>
        <p:spPr>
          <a:xfrm>
            <a:off x="1443947" y="1555889"/>
            <a:ext cx="1194518" cy="1194518"/>
          </a:xfrm>
          <a:prstGeom prst="ellipse">
            <a:avLst/>
          </a:prstGeom>
          <a:solidFill>
            <a:schemeClr val="bg1"/>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mtClean="0" sz="2800">
                <a:solidFill>
                  <a:srgbClr val="E31C4E"/>
                </a:solidFill>
                <a:latin charset="0" panose="020b0806030902050204" pitchFamily="34" typeface="Impact"/>
              </a:rPr>
              <a:t>55 %</a:t>
            </a:r>
          </a:p>
        </p:txBody>
      </p:sp>
      <p:sp>
        <p:nvSpPr>
          <p:cNvPr id="1139" name="椭圆 1138"/>
          <p:cNvSpPr/>
          <p:nvPr/>
        </p:nvSpPr>
        <p:spPr>
          <a:xfrm>
            <a:off x="3958258" y="1415950"/>
            <a:ext cx="1474396" cy="1474396"/>
          </a:xfrm>
          <a:prstGeom prst="ellipse">
            <a:avLst/>
          </a:prstGeom>
          <a:solidFill>
            <a:schemeClr val="bg1"/>
          </a:solidFill>
          <a:ln w="9525">
            <a:solidFill>
              <a:srgbClr val="E9615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0" name="饼形 1139"/>
          <p:cNvSpPr/>
          <p:nvPr/>
        </p:nvSpPr>
        <p:spPr>
          <a:xfrm>
            <a:off x="3958258" y="1415950"/>
            <a:ext cx="1474396" cy="1474396"/>
          </a:xfrm>
          <a:prstGeom prst="pie">
            <a:avLst>
              <a:gd fmla="val 7830198" name="adj1"/>
              <a:gd fmla="val 16200000" name="adj2"/>
            </a:avLst>
          </a:prstGeom>
          <a:solidFill>
            <a:srgbClr val="E96151"/>
          </a:solidFill>
          <a:ln w="9525">
            <a:solidFill>
              <a:srgbClr val="E9615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2" name="椭圆 1141"/>
          <p:cNvSpPr/>
          <p:nvPr/>
        </p:nvSpPr>
        <p:spPr>
          <a:xfrm>
            <a:off x="6612507" y="1415950"/>
            <a:ext cx="1474396" cy="1474396"/>
          </a:xfrm>
          <a:prstGeom prst="ellipse">
            <a:avLst/>
          </a:prstGeom>
          <a:solidFill>
            <a:schemeClr val="bg1"/>
          </a:solidFill>
          <a:ln w="9525">
            <a:solidFill>
              <a:srgbClr val="77B9B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3" name="饼形 1142"/>
          <p:cNvSpPr/>
          <p:nvPr/>
        </p:nvSpPr>
        <p:spPr>
          <a:xfrm>
            <a:off x="6612507" y="1415950"/>
            <a:ext cx="1474396" cy="1474396"/>
          </a:xfrm>
          <a:prstGeom prst="pie">
            <a:avLst>
              <a:gd fmla="val 12019651" name="adj1"/>
              <a:gd fmla="val 16200000" name="adj2"/>
            </a:avLst>
          </a:prstGeom>
          <a:solidFill>
            <a:srgbClr val="77B9B0"/>
          </a:solidFill>
          <a:ln w="9525">
            <a:solidFill>
              <a:srgbClr val="77B9B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5" name="文本框 1144"/>
          <p:cNvSpPr txBox="1"/>
          <p:nvPr/>
        </p:nvSpPr>
        <p:spPr>
          <a:xfrm>
            <a:off x="1304007" y="3173240"/>
            <a:ext cx="1474397" cy="415627"/>
          </a:xfrm>
          <a:prstGeom prst="rect">
            <a:avLst/>
          </a:prstGeom>
          <a:noFill/>
        </p:spPr>
        <p:txBody>
          <a:bodyPr anchor="ctr" anchorCtr="0" bIns="0" lIns="0" rIns="0" rtlCol="0" tIns="0" wrap="square">
            <a:noAutofit/>
          </a:bodyPr>
          <a:lstStyle/>
          <a:p>
            <a:pPr algn="ctr"/>
            <a:r>
              <a:rPr altLang="en-US" b="1" lang="zh-CN" sz="1600">
                <a:solidFill>
                  <a:srgbClr val="ECC345"/>
                </a:solidFill>
                <a:latin charset="-122" panose="020b0503020204020204" pitchFamily="34" typeface="微软雅黑"/>
                <a:ea charset="-122" panose="020b0503020204020204" pitchFamily="34" typeface="微软雅黑"/>
              </a:rPr>
              <a:t>添加文字</a:t>
            </a:r>
          </a:p>
        </p:txBody>
      </p:sp>
      <p:sp>
        <p:nvSpPr>
          <p:cNvPr id="1147" name="文本框 1146"/>
          <p:cNvSpPr txBox="1"/>
          <p:nvPr/>
        </p:nvSpPr>
        <p:spPr>
          <a:xfrm>
            <a:off x="3958257" y="3173240"/>
            <a:ext cx="1474397" cy="415627"/>
          </a:xfrm>
          <a:prstGeom prst="rect">
            <a:avLst/>
          </a:prstGeom>
          <a:noFill/>
        </p:spPr>
        <p:txBody>
          <a:bodyPr anchor="ctr" anchorCtr="0" bIns="0" lIns="0" rIns="0" rtlCol="0" tIns="0" wrap="square">
            <a:noAutofit/>
          </a:bodyPr>
          <a:lstStyle/>
          <a:p>
            <a:pPr algn="ctr"/>
            <a:r>
              <a:rPr altLang="en-US" b="1" lang="zh-CN" smtClean="0" sz="1600">
                <a:solidFill>
                  <a:srgbClr val="E96151"/>
                </a:solidFill>
                <a:latin charset="-122" panose="020b0503020204020204" pitchFamily="34" typeface="微软雅黑"/>
                <a:ea charset="-122" panose="020b0503020204020204" pitchFamily="34" typeface="微软雅黑"/>
              </a:rPr>
              <a:t>添加文字</a:t>
            </a:r>
          </a:p>
        </p:txBody>
      </p:sp>
      <p:sp>
        <p:nvSpPr>
          <p:cNvPr id="1148" name="文本框 1147"/>
          <p:cNvSpPr txBox="1"/>
          <p:nvPr/>
        </p:nvSpPr>
        <p:spPr>
          <a:xfrm>
            <a:off x="6612506" y="3173240"/>
            <a:ext cx="1474397" cy="415627"/>
          </a:xfrm>
          <a:prstGeom prst="rect">
            <a:avLst/>
          </a:prstGeom>
          <a:noFill/>
        </p:spPr>
        <p:txBody>
          <a:bodyPr anchor="ctr" anchorCtr="0" bIns="0" lIns="0" rIns="0" rtlCol="0" tIns="0" wrap="square">
            <a:noAutofit/>
          </a:bodyPr>
          <a:lstStyle/>
          <a:p>
            <a:pPr algn="ctr"/>
            <a:r>
              <a:rPr altLang="en-US" b="1" lang="zh-CN" smtClean="0" sz="1600">
                <a:solidFill>
                  <a:srgbClr val="77B9B0"/>
                </a:solidFill>
                <a:latin charset="-122" panose="020b0503020204020204" pitchFamily="34" typeface="微软雅黑"/>
                <a:ea charset="-122" panose="020b0503020204020204" pitchFamily="34" typeface="微软雅黑"/>
              </a:rPr>
              <a:t>添加文字</a:t>
            </a:r>
          </a:p>
        </p:txBody>
      </p:sp>
      <p:sp>
        <p:nvSpPr>
          <p:cNvPr id="1149" name="椭圆 1148"/>
          <p:cNvSpPr/>
          <p:nvPr/>
        </p:nvSpPr>
        <p:spPr>
          <a:xfrm>
            <a:off x="9266757" y="1415950"/>
            <a:ext cx="1474396" cy="1474396"/>
          </a:xfrm>
          <a:prstGeom prst="ellipse">
            <a:avLst/>
          </a:prstGeom>
          <a:solidFill>
            <a:schemeClr val="bg1"/>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0" name="饼形 1149"/>
          <p:cNvSpPr/>
          <p:nvPr/>
        </p:nvSpPr>
        <p:spPr>
          <a:xfrm>
            <a:off x="9266757" y="1415950"/>
            <a:ext cx="1474396" cy="1474396"/>
          </a:xfrm>
          <a:prstGeom prst="pie">
            <a:avLst>
              <a:gd fmla="val 14326138" name="adj1"/>
              <a:gd fmla="val 16200000" name="adj2"/>
            </a:avLst>
          </a:prstGeom>
          <a:solidFill>
            <a:srgbClr val="ECC345"/>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2" name="文本框 1151"/>
          <p:cNvSpPr txBox="1"/>
          <p:nvPr/>
        </p:nvSpPr>
        <p:spPr>
          <a:xfrm>
            <a:off x="9266756" y="3173240"/>
            <a:ext cx="1474397" cy="415627"/>
          </a:xfrm>
          <a:prstGeom prst="rect">
            <a:avLst/>
          </a:prstGeom>
          <a:noFill/>
        </p:spPr>
        <p:txBody>
          <a:bodyPr anchor="ctr" anchorCtr="0" bIns="0" lIns="0" rIns="0" rtlCol="0" tIns="0" wrap="square">
            <a:noAutofit/>
          </a:bodyPr>
          <a:lstStyle/>
          <a:p>
            <a:pPr algn="ctr"/>
            <a:r>
              <a:rPr altLang="en-US" b="1" lang="zh-CN" smtClean="0" sz="1600">
                <a:solidFill>
                  <a:srgbClr val="ECC345"/>
                </a:solidFill>
                <a:latin charset="-122" panose="020b0503020204020204" pitchFamily="34" typeface="微软雅黑"/>
                <a:ea charset="-122" panose="020b0503020204020204" pitchFamily="34" typeface="微软雅黑"/>
              </a:rPr>
              <a:t>添加文字</a:t>
            </a:r>
          </a:p>
        </p:txBody>
      </p:sp>
      <p:sp>
        <p:nvSpPr>
          <p:cNvPr id="1154" name="TextBox 15"/>
          <p:cNvSpPr txBox="1"/>
          <p:nvPr/>
        </p:nvSpPr>
        <p:spPr>
          <a:xfrm>
            <a:off x="2041205" y="4771184"/>
            <a:ext cx="8043578" cy="914400"/>
          </a:xfrm>
          <a:prstGeom prst="rect">
            <a:avLst/>
          </a:prstGeom>
          <a:noFill/>
        </p:spPr>
        <p:txBody>
          <a:bodyPr rtlCol="0" wrap="square">
            <a:spAutoFit/>
          </a:bodyPr>
          <a:lstStyle/>
          <a:p>
            <a:pP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155" name="矩形 1154"/>
          <p:cNvSpPr/>
          <p:nvPr/>
        </p:nvSpPr>
        <p:spPr>
          <a:xfrm>
            <a:off x="4253960" y="4072663"/>
            <a:ext cx="3535680" cy="457200"/>
          </a:xfrm>
          <a:prstGeom prst="rect">
            <a:avLst/>
          </a:prstGeom>
        </p:spPr>
        <p:txBody>
          <a:bodyPr wrap="none">
            <a:spAutoFit/>
          </a:bodyPr>
          <a:lstStyle/>
          <a:p>
            <a:r>
              <a:rPr altLang="en-US" b="1" lang="zh-CN" sz="2400">
                <a:solidFill>
                  <a:srgbClr val="ECC345"/>
                </a:solidFill>
                <a:latin charset="-122" panose="020b0503020204020204" pitchFamily="34" typeface="微软雅黑"/>
                <a:ea charset="-122" panose="020b0503020204020204" pitchFamily="34" typeface="微软雅黑"/>
              </a:rPr>
              <a:t>这里输入简单的文字概述</a:t>
            </a:r>
          </a:p>
        </p:txBody>
      </p:sp>
      <p:sp>
        <p:nvSpPr>
          <p:cNvPr id="20" name="椭圆 19"/>
          <p:cNvSpPr/>
          <p:nvPr/>
        </p:nvSpPr>
        <p:spPr>
          <a:xfrm>
            <a:off x="4098197" y="1555889"/>
            <a:ext cx="1194518" cy="1194518"/>
          </a:xfrm>
          <a:prstGeom prst="ellipse">
            <a:avLst/>
          </a:prstGeom>
          <a:solidFill>
            <a:schemeClr val="bg1"/>
          </a:solidFill>
          <a:ln w="9525">
            <a:solidFill>
              <a:srgbClr val="E96151"/>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mtClean="0" sz="2800">
                <a:solidFill>
                  <a:srgbClr val="E31C4E"/>
                </a:solidFill>
                <a:latin charset="0" panose="020b0806030902050204" pitchFamily="34" typeface="Impact"/>
              </a:rPr>
              <a:t>38 %</a:t>
            </a:r>
          </a:p>
        </p:txBody>
      </p:sp>
      <p:sp>
        <p:nvSpPr>
          <p:cNvPr id="21" name="椭圆 20"/>
          <p:cNvSpPr/>
          <p:nvPr/>
        </p:nvSpPr>
        <p:spPr>
          <a:xfrm>
            <a:off x="6752446" y="1555889"/>
            <a:ext cx="1194518" cy="1194518"/>
          </a:xfrm>
          <a:prstGeom prst="ellipse">
            <a:avLst/>
          </a:prstGeom>
          <a:solidFill>
            <a:schemeClr val="bg1"/>
          </a:solidFill>
          <a:ln w="9525">
            <a:solidFill>
              <a:srgbClr val="77B9B0"/>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mtClean="0" sz="2800">
                <a:solidFill>
                  <a:srgbClr val="E31C4E"/>
                </a:solidFill>
                <a:latin charset="0" panose="020b0806030902050204" pitchFamily="34" typeface="Impact"/>
              </a:rPr>
              <a:t>15 %</a:t>
            </a:r>
          </a:p>
        </p:txBody>
      </p:sp>
      <p:sp>
        <p:nvSpPr>
          <p:cNvPr id="22" name="椭圆 21"/>
          <p:cNvSpPr/>
          <p:nvPr/>
        </p:nvSpPr>
        <p:spPr>
          <a:xfrm>
            <a:off x="9406696" y="1555889"/>
            <a:ext cx="1194518" cy="1194518"/>
          </a:xfrm>
          <a:prstGeom prst="ellipse">
            <a:avLst/>
          </a:prstGeom>
          <a:solidFill>
            <a:schemeClr val="bg1"/>
          </a:solidFill>
          <a:ln w="9525">
            <a:solidFill>
              <a:srgbClr val="ECC345"/>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mtClean="0" sz="2800">
                <a:solidFill>
                  <a:srgbClr val="E31C4E"/>
                </a:solidFill>
                <a:latin charset="0" panose="020b0806030902050204" pitchFamily="34" typeface="Impact"/>
              </a:rPr>
              <a:t>7 %</a:t>
            </a:r>
          </a:p>
        </p:txBody>
      </p:sp>
    </p:spTree>
    <p:extLst>
      <p:ext uri="{BB962C8B-B14F-4D97-AF65-F5344CB8AC3E}">
        <p14:creationId val="3701572865"/>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rcRect b="4871" r="796"/>
          <a:stretch>
            <a:fillRect/>
          </a:stretch>
        </p:blipFill>
        <p:spPr>
          <a:xfrm>
            <a:off x="2160377" y="1600970"/>
            <a:ext cx="2553468" cy="1609347"/>
          </a:xfrm>
          <a:prstGeom prst="rect">
            <a:avLst/>
          </a:prstGeom>
        </p:spPr>
      </p:pic>
      <p:pic>
        <p:nvPicPr>
          <p:cNvPr id="3" name="图片 2"/>
          <p:cNvPicPr>
            <a:picLocks noChangeAspect="1"/>
          </p:cNvPicPr>
          <p:nvPr/>
        </p:nvPicPr>
        <p:blipFill>
          <a:blip r:embed="rId3">
            <a:extLst>
              <a:ext uri="{28A0092B-C50C-407E-A947-70E740481C1C}">
                <a14:useLocalDpi val="0"/>
              </a:ext>
            </a:extLst>
          </a:blip>
          <a:srcRect b="4533" l="-1" r="728"/>
          <a:stretch>
            <a:fillRect/>
          </a:stretch>
        </p:blipFill>
        <p:spPr>
          <a:xfrm>
            <a:off x="7478156" y="1600972"/>
            <a:ext cx="2553468" cy="1609345"/>
          </a:xfrm>
          <a:prstGeom prst="rect">
            <a:avLst/>
          </a:prstGeom>
        </p:spPr>
      </p:pic>
      <p:pic>
        <p:nvPicPr>
          <p:cNvPr id="4" name="图片 3"/>
          <p:cNvPicPr>
            <a:picLocks noChangeAspect="1"/>
          </p:cNvPicPr>
          <p:nvPr/>
        </p:nvPicPr>
        <p:blipFill>
          <a:blip r:embed="rId4">
            <a:extLst>
              <a:ext uri="{28A0092B-C50C-407E-A947-70E740481C1C}">
                <a14:useLocalDpi val="0"/>
              </a:ext>
            </a:extLst>
          </a:blip>
          <a:srcRect b="5500" r="646"/>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4827605" y="3210317"/>
            <a:ext cx="2536789" cy="292605"/>
          </a:xfrm>
          <a:prstGeom prst="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7478156" y="3210317"/>
            <a:ext cx="2553468" cy="292605"/>
          </a:xfrm>
          <a:prstGeom prst="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TextBox 15"/>
          <p:cNvSpPr txBox="1"/>
          <p:nvPr/>
        </p:nvSpPr>
        <p:spPr>
          <a:xfrm>
            <a:off x="2475473" y="3780518"/>
            <a:ext cx="1924805"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0" name="矩形 9"/>
          <p:cNvSpPr/>
          <p:nvPr/>
        </p:nvSpPr>
        <p:spPr>
          <a:xfrm>
            <a:off x="2626632" y="3173081"/>
            <a:ext cx="16052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a:t>
            </a:r>
          </a:p>
        </p:txBody>
      </p:sp>
      <p:sp>
        <p:nvSpPr>
          <p:cNvPr id="15" name="矩形 14"/>
          <p:cNvSpPr/>
          <p:nvPr/>
        </p:nvSpPr>
        <p:spPr>
          <a:xfrm>
            <a:off x="5293576" y="3182454"/>
            <a:ext cx="16052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a:t>
            </a:r>
          </a:p>
        </p:txBody>
      </p:sp>
      <p:sp>
        <p:nvSpPr>
          <p:cNvPr id="16" name="矩形 15"/>
          <p:cNvSpPr/>
          <p:nvPr/>
        </p:nvSpPr>
        <p:spPr>
          <a:xfrm>
            <a:off x="7947264" y="3187342"/>
            <a:ext cx="1605280" cy="335280"/>
          </a:xfrm>
          <a:prstGeom prst="rect">
            <a:avLst/>
          </a:prstGeom>
        </p:spPr>
        <p:txBody>
          <a:bodyPr wrap="none">
            <a:spAutoFit/>
          </a:bodyPr>
          <a:lstStyle/>
          <a:p>
            <a:r>
              <a:rPr altLang="en-US" b="1" lang="zh-CN" smtClean="0" sz="1600">
                <a:solidFill>
                  <a:schemeClr val="bg1"/>
                </a:solidFill>
                <a:latin charset="-122" panose="020b0503020204020204" pitchFamily="34" typeface="微软雅黑"/>
                <a:ea charset="-122" panose="020b0503020204020204" pitchFamily="34" typeface="微软雅黑"/>
              </a:rPr>
              <a:t>输入简单的文字</a:t>
            </a:r>
          </a:p>
        </p:txBody>
      </p:sp>
      <p:sp>
        <p:nvSpPr>
          <p:cNvPr id="17" name="TextBox 15"/>
          <p:cNvSpPr txBox="1"/>
          <p:nvPr/>
        </p:nvSpPr>
        <p:spPr>
          <a:xfrm>
            <a:off x="5150408" y="3780518"/>
            <a:ext cx="1924805"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
        <p:nvSpPr>
          <p:cNvPr id="18" name="TextBox 15"/>
          <p:cNvSpPr txBox="1"/>
          <p:nvPr/>
        </p:nvSpPr>
        <p:spPr>
          <a:xfrm>
            <a:off x="7825343" y="3780518"/>
            <a:ext cx="1924805" cy="1463040"/>
          </a:xfrm>
          <a:prstGeom prst="rect">
            <a:avLst/>
          </a:prstGeom>
          <a:noFill/>
        </p:spPr>
        <p:txBody>
          <a:bodyPr rtlCol="0" wrap="square">
            <a:spAutoFit/>
          </a:bodyPr>
          <a:lstStyle/>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a:p>
            <a:pPr algn="r">
              <a:lnSpc>
                <a:spcPct val="150000"/>
              </a:lnSpc>
            </a:pPr>
            <a:r>
              <a:rPr altLang="en-US" lang="zh-CN" sz="1200">
                <a:solidFill>
                  <a:schemeClr val="bg1"/>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2284590036"/>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03" name="椭圆 2302"/>
          <p:cNvSpPr/>
          <p:nvPr/>
        </p:nvSpPr>
        <p:spPr>
          <a:xfrm>
            <a:off x="3827001" y="1215256"/>
            <a:ext cx="1831137" cy="584589"/>
          </a:xfrm>
          <a:prstGeom prst="ellipse">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05" name="椭圆 2304"/>
          <p:cNvSpPr/>
          <p:nvPr/>
        </p:nvSpPr>
        <p:spPr>
          <a:xfrm>
            <a:off x="9240723" y="1215256"/>
            <a:ext cx="1831137" cy="584589"/>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06" name="椭圆 2305"/>
          <p:cNvSpPr/>
          <p:nvPr/>
        </p:nvSpPr>
        <p:spPr>
          <a:xfrm>
            <a:off x="1120140" y="1215256"/>
            <a:ext cx="1831137" cy="584589"/>
          </a:xfrm>
          <a:prstGeom prst="ellipse">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07" name="椭圆 2306"/>
          <p:cNvSpPr/>
          <p:nvPr/>
        </p:nvSpPr>
        <p:spPr>
          <a:xfrm>
            <a:off x="6533862" y="1215256"/>
            <a:ext cx="1831137" cy="584589"/>
          </a:xfrm>
          <a:prstGeom prst="ellipse">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18" name="TextBox 4"/>
          <p:cNvSpPr txBox="1">
            <a:spLocks noChangeArrowheads="1"/>
          </p:cNvSpPr>
          <p:nvPr/>
        </p:nvSpPr>
        <p:spPr bwMode="auto">
          <a:xfrm>
            <a:off x="1177499" y="1267283"/>
            <a:ext cx="1716417"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点击添加文字</a:t>
            </a:r>
          </a:p>
        </p:txBody>
      </p:sp>
      <p:sp>
        <p:nvSpPr>
          <p:cNvPr id="2319" name="TextBox 4"/>
          <p:cNvSpPr txBox="1">
            <a:spLocks noChangeArrowheads="1"/>
          </p:cNvSpPr>
          <p:nvPr/>
        </p:nvSpPr>
        <p:spPr bwMode="auto">
          <a:xfrm>
            <a:off x="3900349" y="1248329"/>
            <a:ext cx="1716417"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点击添加文字</a:t>
            </a:r>
          </a:p>
        </p:txBody>
      </p:sp>
      <p:sp>
        <p:nvSpPr>
          <p:cNvPr id="2320" name="TextBox 4"/>
          <p:cNvSpPr txBox="1">
            <a:spLocks noChangeArrowheads="1"/>
          </p:cNvSpPr>
          <p:nvPr/>
        </p:nvSpPr>
        <p:spPr bwMode="auto">
          <a:xfrm>
            <a:off x="6596312" y="1248330"/>
            <a:ext cx="1716417"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点击添加文字</a:t>
            </a:r>
          </a:p>
        </p:txBody>
      </p:sp>
      <p:sp>
        <p:nvSpPr>
          <p:cNvPr id="2321" name="TextBox 4"/>
          <p:cNvSpPr txBox="1">
            <a:spLocks noChangeArrowheads="1"/>
          </p:cNvSpPr>
          <p:nvPr/>
        </p:nvSpPr>
        <p:spPr bwMode="auto">
          <a:xfrm>
            <a:off x="9298082" y="1248331"/>
            <a:ext cx="1716417"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a:solidFill>
                  <a:schemeClr val="bg1"/>
                </a:solidFill>
                <a:latin charset="0" panose="020b0503020102020204" pitchFamily="34" typeface="Franklin Gothic Book"/>
                <a:ea charset="-122" panose="020b0503020204020204" pitchFamily="34" typeface="微软雅黑"/>
              </a:rPr>
              <a:t>点击添加文字</a:t>
            </a:r>
          </a:p>
        </p:txBody>
      </p:sp>
      <p:sp>
        <p:nvSpPr>
          <p:cNvPr id="2322" name="矩形 2321"/>
          <p:cNvSpPr/>
          <p:nvPr/>
        </p:nvSpPr>
        <p:spPr>
          <a:xfrm>
            <a:off x="948178" y="2256050"/>
            <a:ext cx="2784658" cy="457200"/>
          </a:xfrm>
          <a:prstGeom prst="rect">
            <a:avLst/>
          </a:prstGeom>
        </p:spPr>
        <p:txBody>
          <a:bodyPr wrap="square">
            <a:spAutoFit/>
          </a:bodyPr>
          <a:lstStyle/>
          <a:p>
            <a:r>
              <a:rPr altLang="en-US" lang="zh-CN" smtClean="0" sz="1200">
                <a:solidFill>
                  <a:schemeClr val="bg1"/>
                </a:solidFill>
                <a:latin charset="-122" panose="020b0503020204020204" pitchFamily="34" typeface="微软雅黑"/>
                <a:ea charset="-122" panose="020b0503020204020204" pitchFamily="34" typeface="微软雅黑"/>
              </a:rPr>
              <a:t>这里输入简单文字概述这里输入</a:t>
            </a:r>
          </a:p>
          <a:p>
            <a:r>
              <a:rPr altLang="en-US" lang="zh-CN" smtClean="0" sz="12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2327" name="矩形 2326"/>
          <p:cNvSpPr/>
          <p:nvPr/>
        </p:nvSpPr>
        <p:spPr>
          <a:xfrm>
            <a:off x="3671028" y="2256050"/>
            <a:ext cx="2784658" cy="457200"/>
          </a:xfrm>
          <a:prstGeom prst="rect">
            <a:avLst/>
          </a:prstGeom>
        </p:spPr>
        <p:txBody>
          <a:bodyPr wrap="square">
            <a:spAutoFit/>
          </a:bodyPr>
          <a:lstStyle/>
          <a:p>
            <a:r>
              <a:rPr altLang="en-US" lang="zh-CN" smtClean="0" sz="1200">
                <a:solidFill>
                  <a:schemeClr val="bg1"/>
                </a:solidFill>
                <a:latin charset="-122" panose="020b0503020204020204" pitchFamily="34" typeface="微软雅黑"/>
                <a:ea charset="-122" panose="020b0503020204020204" pitchFamily="34" typeface="微软雅黑"/>
              </a:rPr>
              <a:t>这里输入简单文字概述这里输入</a:t>
            </a:r>
          </a:p>
          <a:p>
            <a:r>
              <a:rPr altLang="en-US" lang="zh-CN" smtClean="0" sz="12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2328" name="矩形 2327"/>
          <p:cNvSpPr/>
          <p:nvPr/>
        </p:nvSpPr>
        <p:spPr>
          <a:xfrm>
            <a:off x="6361901" y="2241868"/>
            <a:ext cx="2784658" cy="457200"/>
          </a:xfrm>
          <a:prstGeom prst="rect">
            <a:avLst/>
          </a:prstGeom>
        </p:spPr>
        <p:txBody>
          <a:bodyPr wrap="square">
            <a:spAutoFit/>
          </a:bodyPr>
          <a:lstStyle/>
          <a:p>
            <a:r>
              <a:rPr altLang="en-US" lang="zh-CN" smtClean="0" sz="1200">
                <a:solidFill>
                  <a:schemeClr val="bg1"/>
                </a:solidFill>
                <a:latin charset="-122" panose="020b0503020204020204" pitchFamily="34" typeface="微软雅黑"/>
                <a:ea charset="-122" panose="020b0503020204020204" pitchFamily="34" typeface="微软雅黑"/>
              </a:rPr>
              <a:t>这里输入简单文字概述这里输入</a:t>
            </a:r>
          </a:p>
          <a:p>
            <a:r>
              <a:rPr altLang="en-US" lang="zh-CN" smtClean="0" sz="12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2329" name="矩形 2328"/>
          <p:cNvSpPr/>
          <p:nvPr/>
        </p:nvSpPr>
        <p:spPr>
          <a:xfrm>
            <a:off x="9178535" y="2241868"/>
            <a:ext cx="2784658" cy="457200"/>
          </a:xfrm>
          <a:prstGeom prst="rect">
            <a:avLst/>
          </a:prstGeom>
        </p:spPr>
        <p:txBody>
          <a:bodyPr wrap="square">
            <a:spAutoFit/>
          </a:bodyPr>
          <a:lstStyle/>
          <a:p>
            <a:r>
              <a:rPr altLang="en-US" lang="zh-CN" smtClean="0" sz="1200">
                <a:solidFill>
                  <a:schemeClr val="bg1"/>
                </a:solidFill>
                <a:latin charset="-122" panose="020b0503020204020204" pitchFamily="34" typeface="微软雅黑"/>
                <a:ea charset="-122" panose="020b0503020204020204" pitchFamily="34" typeface="微软雅黑"/>
              </a:rPr>
              <a:t>这里输入简单文字概述这里输入</a:t>
            </a:r>
          </a:p>
          <a:p>
            <a:r>
              <a:rPr altLang="en-US" lang="zh-CN" smtClean="0" sz="1200">
                <a:solidFill>
                  <a:schemeClr val="bg1"/>
                </a:solidFill>
                <a:latin charset="-122" panose="020b0503020204020204" pitchFamily="34" typeface="微软雅黑"/>
                <a:ea charset="-122" panose="020b0503020204020204" pitchFamily="34" typeface="微软雅黑"/>
              </a:rPr>
              <a:t>输入简单的文字概述简单的文字</a:t>
            </a:r>
          </a:p>
        </p:txBody>
      </p:sp>
      <p:sp>
        <p:nvSpPr>
          <p:cNvPr id="2330" name="TextBox 15"/>
          <p:cNvSpPr txBox="1"/>
          <p:nvPr/>
        </p:nvSpPr>
        <p:spPr>
          <a:xfrm>
            <a:off x="2189055" y="4298511"/>
            <a:ext cx="8043578" cy="1051560"/>
          </a:xfrm>
          <a:prstGeom prst="rect">
            <a:avLst/>
          </a:prstGeom>
          <a:noFill/>
        </p:spPr>
        <p:txBody>
          <a:bodyPr rtlCol="0" wrap="square">
            <a:spAutoFit/>
          </a:bodyPr>
          <a:lstStyle/>
          <a:p>
            <a:pPr>
              <a:lnSpc>
                <a:spcPct val="150000"/>
              </a:lnSpc>
            </a:pPr>
            <a:r>
              <a:rPr altLang="en-US" lang="zh-CN" sz="1400">
                <a:solidFill>
                  <a:schemeClr val="bg1"/>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331" name="矩形 2330"/>
          <p:cNvSpPr/>
          <p:nvPr/>
        </p:nvSpPr>
        <p:spPr>
          <a:xfrm>
            <a:off x="3827001" y="3635944"/>
            <a:ext cx="4653280" cy="579120"/>
          </a:xfrm>
          <a:prstGeom prst="rect">
            <a:avLst/>
          </a:prstGeom>
          <a:solidFill>
            <a:srgbClr val="ECC345"/>
          </a:solidFill>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Tree>
    <p:extLst>
      <p:ext uri="{BB962C8B-B14F-4D97-AF65-F5344CB8AC3E}">
        <p14:creationId val="663370148"/>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圆角矩形 6"/>
          <p:cNvSpPr/>
          <p:nvPr/>
        </p:nvSpPr>
        <p:spPr>
          <a:xfrm>
            <a:off x="1681669" y="1155192"/>
            <a:ext cx="8724203" cy="1365504"/>
          </a:xfrm>
          <a:prstGeom prst="roundRect">
            <a:avLst/>
          </a:prstGeom>
          <a:solidFill>
            <a:srgbClr val="E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圆角矩形 25"/>
          <p:cNvSpPr/>
          <p:nvPr/>
        </p:nvSpPr>
        <p:spPr>
          <a:xfrm>
            <a:off x="1681669" y="2746248"/>
            <a:ext cx="8724203" cy="1365504"/>
          </a:xfrm>
          <a:prstGeom prst="roundRect">
            <a:avLst/>
          </a:prstGeom>
          <a:solidFill>
            <a:srgbClr val="77B9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圆角矩形 26"/>
          <p:cNvSpPr/>
          <p:nvPr/>
        </p:nvSpPr>
        <p:spPr>
          <a:xfrm>
            <a:off x="1681669" y="4337304"/>
            <a:ext cx="8724203" cy="1365504"/>
          </a:xfrm>
          <a:prstGeom prst="roundRect">
            <a:avLst/>
          </a:prstGeom>
          <a:solidFill>
            <a:srgbClr val="E961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KSO_Shape"/>
          <p:cNvSpPr/>
          <p:nvPr/>
        </p:nvSpPr>
        <p:spPr>
          <a:xfrm>
            <a:off x="2150298" y="1334981"/>
            <a:ext cx="563185" cy="979452"/>
          </a:xfrm>
          <a:custGeom>
            <a:gdLst>
              <a:gd fmla="*/ 703180 w 3238500" name="connsiteX0"/>
              <a:gd fmla="*/ 4435548 h 5638341" name="connsiteY0"/>
              <a:gd fmla="*/ 2535317 w 3238500" name="connsiteX1"/>
              <a:gd fmla="*/ 4435548 h 5638341" name="connsiteY1"/>
              <a:gd fmla="*/ 2535317 w 3238500" name="connsiteX2"/>
              <a:gd fmla="*/ 4838393 h 5638341" name="connsiteY2"/>
              <a:gd fmla="*/ 703180 w 3238500" name="connsiteX3"/>
              <a:gd fmla="*/ 4838393 h 5638341" name="connsiteY3"/>
              <a:gd fmla="*/ 703181 w 3238500" name="connsiteX4"/>
              <a:gd fmla="*/ 3675025 h 5638341" name="connsiteY4"/>
              <a:gd fmla="*/ 2535318 w 3238500" name="connsiteX5"/>
              <a:gd fmla="*/ 3675025 h 5638341" name="connsiteY5"/>
              <a:gd fmla="*/ 2535318 w 3238500" name="connsiteX6"/>
              <a:gd fmla="*/ 4077870 h 5638341" name="connsiteY6"/>
              <a:gd fmla="*/ 703181 w 3238500" name="connsiteX7"/>
              <a:gd fmla="*/ 4077870 h 5638341" name="connsiteY7"/>
              <a:gd fmla="*/ 703181 w 3238500" name="connsiteX8"/>
              <a:gd fmla="*/ 2914502 h 5638341" name="connsiteY8"/>
              <a:gd fmla="*/ 2535318 w 3238500" name="connsiteX9"/>
              <a:gd fmla="*/ 2914502 h 5638341" name="connsiteY9"/>
              <a:gd fmla="*/ 2535318 w 3238500" name="connsiteX10"/>
              <a:gd fmla="*/ 3317347 h 5638341" name="connsiteY10"/>
              <a:gd fmla="*/ 703181 w 3238500" name="connsiteX11"/>
              <a:gd fmla="*/ 3317347 h 5638341" name="connsiteY11"/>
              <a:gd fmla="*/ 703181 w 3238500" name="connsiteX12"/>
              <a:gd fmla="*/ 2153979 h 5638341" name="connsiteY12"/>
              <a:gd fmla="*/ 2535318 w 3238500" name="connsiteX13"/>
              <a:gd fmla="*/ 2153979 h 5638341" name="connsiteY13"/>
              <a:gd fmla="*/ 2535318 w 3238500" name="connsiteX14"/>
              <a:gd fmla="*/ 2556824 h 5638341" name="connsiteY14"/>
              <a:gd fmla="*/ 703181 w 3238500" name="connsiteX15"/>
              <a:gd fmla="*/ 2556824 h 5638341" name="connsiteY15"/>
              <a:gd fmla="*/ 703181 w 3238500" name="connsiteX16"/>
              <a:gd fmla="*/ 1393456 h 5638341" name="connsiteY16"/>
              <a:gd fmla="*/ 2535318 w 3238500" name="connsiteX17"/>
              <a:gd fmla="*/ 1393456 h 5638341" name="connsiteY17"/>
              <a:gd fmla="*/ 2535318 w 3238500" name="connsiteX18"/>
              <a:gd fmla="*/ 1796301 h 5638341" name="connsiteY18"/>
              <a:gd fmla="*/ 703181 w 3238500" name="connsiteX19"/>
              <a:gd fmla="*/ 1796301 h 5638341" name="connsiteY19"/>
              <a:gd fmla="*/ 545879 w 3238500" name="connsiteX20"/>
              <a:gd fmla="*/ 854765 h 5638341" name="connsiteY20"/>
              <a:gd fmla="*/ 355211 w 3238500" name="connsiteX21"/>
              <a:gd fmla="*/ 1045433 h 5638341" name="connsiteY21"/>
              <a:gd fmla="*/ 355211 w 3238500" name="connsiteX22"/>
              <a:gd fmla="*/ 5115447 h 5638341" name="connsiteY22"/>
              <a:gd fmla="*/ 545879 w 3238500" name="connsiteX23"/>
              <a:gd fmla="*/ 5306115 h 5638341" name="connsiteY23"/>
              <a:gd fmla="*/ 2692622 w 3238500" name="connsiteX24"/>
              <a:gd fmla="*/ 5306115 h 5638341" name="connsiteY24"/>
              <a:gd fmla="*/ 2883290 w 3238500" name="connsiteX25"/>
              <a:gd fmla="*/ 5115447 h 5638341" name="connsiteY25"/>
              <a:gd fmla="*/ 2883290 w 3238500" name="connsiteX26"/>
              <a:gd fmla="*/ 1045433 h 5638341" name="connsiteY26"/>
              <a:gd fmla="*/ 2692622 w 3238500" name="connsiteX27"/>
              <a:gd fmla="*/ 854765 h 5638341" name="connsiteY27"/>
              <a:gd fmla="*/ 1055257 w 3238500" name="connsiteX28"/>
              <a:gd fmla="*/ 0 h 5638341" name="connsiteY28"/>
              <a:gd fmla="*/ 2197532 w 3238500" name="connsiteX29"/>
              <a:gd fmla="*/ 0 h 5638341" name="connsiteY29"/>
              <a:gd fmla="*/ 2331244 w 3238500" name="connsiteX30"/>
              <a:gd fmla="*/ 133712 h 5638341" name="connsiteY30"/>
              <a:gd fmla="*/ 2331244 w 3238500" name="connsiteX31"/>
              <a:gd fmla="*/ 522540 h 5638341" name="connsiteY31"/>
              <a:gd fmla="*/ 2718105 w 3238500" name="connsiteX32"/>
              <a:gd fmla="*/ 522540 h 5638341" name="connsiteY32"/>
              <a:gd fmla="*/ 3238500 w 3238500" name="connsiteX33"/>
              <a:gd fmla="*/ 1042935 h 5638341" name="connsiteY33"/>
              <a:gd fmla="*/ 3238500 w 3238500" name="connsiteX34"/>
              <a:gd fmla="*/ 5117946 h 5638341" name="connsiteY34"/>
              <a:gd fmla="*/ 2718105 w 3238500" name="connsiteX35"/>
              <a:gd fmla="*/ 5638341 h 5638341" name="connsiteY35"/>
              <a:gd fmla="*/ 520395 w 3238500" name="connsiteX36"/>
              <a:gd fmla="*/ 5638341 h 5638341" name="connsiteY36"/>
              <a:gd fmla="*/ 0 w 3238500" name="connsiteX37"/>
              <a:gd fmla="*/ 5117946 h 5638341" name="connsiteY37"/>
              <a:gd fmla="*/ 0 w 3238500" name="connsiteX38"/>
              <a:gd fmla="*/ 1042935 h 5638341" name="connsiteY38"/>
              <a:gd fmla="*/ 520395 w 3238500" name="connsiteX39"/>
              <a:gd fmla="*/ 522540 h 5638341" name="connsiteY39"/>
              <a:gd fmla="*/ 921545 w 3238500" name="connsiteX40"/>
              <a:gd fmla="*/ 522540 h 5638341" name="connsiteY40"/>
              <a:gd fmla="*/ 921545 w 3238500" name="connsiteX41"/>
              <a:gd fmla="*/ 133712 h 5638341" name="connsiteY41"/>
              <a:gd fmla="*/ 1055257 w 3238500" name="connsiteX42"/>
              <a:gd fmla="*/ 0 h 5638341"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5638341" w="3238500">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altLang="en-US" lang="zh-CN">
              <a:solidFill>
                <a:srgbClr val="FFFFFF"/>
              </a:solidFill>
            </a:endParaRPr>
          </a:p>
        </p:txBody>
      </p:sp>
      <p:sp>
        <p:nvSpPr>
          <p:cNvPr id="32" name="KSO_Shape"/>
          <p:cNvSpPr/>
          <p:nvPr/>
        </p:nvSpPr>
        <p:spPr bwMode="auto">
          <a:xfrm>
            <a:off x="2100134" y="2988253"/>
            <a:ext cx="795466" cy="778231"/>
          </a:xfrm>
          <a:custGeom>
            <a:gdLst>
              <a:gd fmla="*/ 1597279 w 2787650" name="T0"/>
              <a:gd fmla="*/ 1636046 h 2727325" name="T1"/>
              <a:gd fmla="*/ 1627294 w 2787650" name="T2"/>
              <a:gd fmla="*/ 2215059 h 2727325" name="T3"/>
              <a:gd fmla="*/ 1883633 w 2787650" name="T4"/>
              <a:gd fmla="*/ 2097942 h 2727325" name="T5"/>
              <a:gd fmla="*/ 2087561 w 2787650" name="T6"/>
              <a:gd fmla="*/ 1909413 h 2727325" name="T7"/>
              <a:gd fmla="*/ 2223831 w 2787650" name="T8"/>
              <a:gd fmla="*/ 1665024 h 2727325" name="T9"/>
              <a:gd fmla="*/ 529196 w 2787650" name="T10"/>
              <a:gd fmla="*/ 1544733 h 2727325" name="T11"/>
              <a:gd fmla="*/ 630842 w 2787650" name="T12"/>
              <a:gd fmla="*/ 1808483 h 2727325" name="T13"/>
              <a:gd fmla="*/ 807453 w 2787650" name="T14"/>
              <a:gd fmla="*/ 2023673 h 2727325" name="T15"/>
              <a:gd fmla="*/ 1042827 w 2787650" name="T16"/>
              <a:gd fmla="*/ 2173481 h 2727325" name="T17"/>
              <a:gd fmla="*/ 1292972 w 2787650" name="T18"/>
              <a:gd fmla="*/ 1687822 h 2727325" name="T19"/>
              <a:gd fmla="*/ 1095077 w 2787650" name="T20"/>
              <a:gd fmla="*/ 1525504 h 2727325" name="T21"/>
              <a:gd fmla="*/ 1297101 w 2787650" name="T22"/>
              <a:gd fmla="*/ 1184350 h 2727325" name="T23"/>
              <a:gd fmla="*/ 1199583 w 2787650" name="T24"/>
              <a:gd fmla="*/ 1302832 h 2727325" name="T25"/>
              <a:gd fmla="*/ 1214830 w 2787650" name="T26"/>
              <a:gd fmla="*/ 1460386 h 2727325" name="T27"/>
              <a:gd fmla="*/ 1333631 w 2787650" name="T28"/>
              <a:gd fmla="*/ 1557904 h 2727325" name="T29"/>
              <a:gd fmla="*/ 1491184 w 2787650" name="T30"/>
              <a:gd fmla="*/ 1542657 h 2727325" name="T31"/>
              <a:gd fmla="*/ 1588385 w 2787650" name="T32"/>
              <a:gd fmla="*/ 1424174 h 2727325" name="T33"/>
              <a:gd fmla="*/ 1572820 w 2787650" name="T34"/>
              <a:gd fmla="*/ 1266303 h 2727325" name="T35"/>
              <a:gd fmla="*/ 1454655 w 2787650" name="T36"/>
              <a:gd fmla="*/ 1168785 h 2727325" name="T37"/>
              <a:gd fmla="*/ 1570279 w 2787650" name="T38"/>
              <a:gd fmla="*/ 1073173 h 2727325" name="T39"/>
              <a:gd fmla="*/ 1723068 w 2787650" name="T40"/>
              <a:gd fmla="*/ 1278691 h 2727325" name="T41"/>
              <a:gd fmla="*/ 2197149 w 2787650" name="T42"/>
              <a:gd fmla="*/ 996602 h 2727325" name="T43"/>
              <a:gd fmla="*/ 2042138 w 2787650" name="T44"/>
              <a:gd fmla="*/ 764591 h 2727325" name="T45"/>
              <a:gd fmla="*/ 1823916 w 2787650" name="T46"/>
              <a:gd fmla="*/ 592566 h 2727325" name="T47"/>
              <a:gd fmla="*/ 1557095 w 2787650" name="T48"/>
              <a:gd fmla="*/ 496397 h 2727325" name="T49"/>
              <a:gd fmla="*/ 1042827 w 2787650" name="T50"/>
              <a:gd fmla="*/ 553527 h 2727325" name="T51"/>
              <a:gd fmla="*/ 807453 w 2787650" name="T52"/>
              <a:gd fmla="*/ 703652 h 2727325" name="T53"/>
              <a:gd fmla="*/ 630842 w 2787650" name="T54"/>
              <a:gd fmla="*/ 918842 h 2727325" name="T55"/>
              <a:gd fmla="*/ 529196 w 2787650" name="T56"/>
              <a:gd fmla="*/ 1182909 h 2727325" name="T57"/>
              <a:gd fmla="*/ 1153524 w 2787650" name="T58"/>
              <a:gd fmla="*/ 1123361 h 2727325" name="T59"/>
              <a:gd fmla="*/ 1107627 w 2787650" name="T60"/>
              <a:gd fmla="*/ 952 h 2727325" name="T61"/>
              <a:gd fmla="*/ 1311873 w 2787650" name="T62"/>
              <a:gd fmla="*/ 257403 h 2727325" name="T63"/>
              <a:gd fmla="*/ 1636823 w 2787650" name="T64"/>
              <a:gd fmla="*/ 28882 h 2727325" name="T65"/>
              <a:gd fmla="*/ 1947798 w 2787650" name="T66"/>
              <a:gd fmla="*/ 80617 h 2727325" name="T67"/>
              <a:gd fmla="*/ 1925880 w 2787650" name="T68"/>
              <a:gd fmla="*/ 390389 h 2727325" name="T69"/>
              <a:gd fmla="*/ 2357242 w 2787650" name="T70"/>
              <a:gd fmla="*/ 435775 h 2727325" name="T71"/>
              <a:gd fmla="*/ 2452853 w 2787650" name="T72"/>
              <a:gd fmla="*/ 451327 h 2727325" name="T73"/>
              <a:gd fmla="*/ 2580228 w 2787650" name="T74"/>
              <a:gd fmla="*/ 730630 h 2727325" name="T75"/>
              <a:gd fmla="*/ 2480805 w 2787650" name="T76"/>
              <a:gd fmla="*/ 1138158 h 2727325" name="T77"/>
              <a:gd fmla="*/ 2784474 w 2787650" name="T78"/>
              <a:gd fmla="*/ 1226709 h 2727325" name="T79"/>
              <a:gd fmla="*/ 2745403 w 2787650" name="T80"/>
              <a:gd fmla="*/ 1543146 h 2727325" name="T81"/>
              <a:gd fmla="*/ 2428712 w 2787650" name="T82"/>
              <a:gd fmla="*/ 1764684 h 2727325" name="T83"/>
              <a:gd fmla="*/ 2602781 w 2787650" name="T84"/>
              <a:gd fmla="*/ 2050334 h 2727325" name="T85"/>
              <a:gd fmla="*/ 2401712 w 2787650" name="T86"/>
              <a:gd fmla="*/ 2304245 h 2727325" name="T87"/>
              <a:gd fmla="*/ 2046585 w 2787650" name="T88"/>
              <a:gd fmla="*/ 2260446 h 2727325" name="T89"/>
              <a:gd fmla="*/ 1977656 w 2787650" name="T90"/>
              <a:gd fmla="*/ 2612113 h 2727325" name="T91"/>
              <a:gd fmla="*/ 1673670 w 2787650" name="T92"/>
              <a:gd fmla="*/ 2724786 h 2727325" name="T93"/>
              <a:gd fmla="*/ 1455448 w 2787650" name="T94"/>
              <a:gd fmla="*/ 2470875 h 2727325" name="T95"/>
              <a:gd fmla="*/ 1147015 w 2787650" name="T96"/>
              <a:gd fmla="*/ 2703521 h 2727325" name="T97"/>
              <a:gd fmla="*/ 834135 w 2787650" name="T98"/>
              <a:gd fmla="*/ 2642900 h 2727325" name="T99"/>
              <a:gd fmla="*/ 843982 w 2787650" name="T100"/>
              <a:gd fmla="*/ 2327097 h 2727325" name="T101"/>
              <a:gd fmla="*/ 424691 w 2787650" name="T102"/>
              <a:gd fmla="*/ 2295041 h 2727325" name="T103"/>
              <a:gd fmla="*/ 197575 w 2787650" name="T104"/>
              <a:gd fmla="*/ 2087786 h 2727325" name="T105"/>
              <a:gd fmla="*/ 213139 w 2787650" name="T106"/>
              <a:gd fmla="*/ 1992252 h 2727325" name="T107"/>
              <a:gd fmla="*/ 303033 w 2787650" name="T108"/>
              <a:gd fmla="*/ 1568855 h 2727325" name="T109"/>
              <a:gd fmla="*/ 1588 w 2787650" name="T110"/>
              <a:gd fmla="*/ 1493951 h 2727325" name="T111"/>
              <a:gd fmla="*/ 48282 w 2787650" name="T112"/>
              <a:gd fmla="*/ 1181640 h 2727325" name="T113"/>
              <a:gd fmla="*/ 366244 w 2787650" name="T114"/>
              <a:gd fmla="*/ 943598 h 2727325" name="T115"/>
              <a:gd fmla="*/ 185187 w 2787650" name="T116"/>
              <a:gd fmla="*/ 670326 h 2727325" name="T117"/>
              <a:gd fmla="*/ 392609 w 2787650" name="T118"/>
              <a:gd fmla="*/ 422762 h 2727325" name="T119"/>
              <a:gd fmla="*/ 757900 w 2787650" name="T120"/>
              <a:gd fmla="*/ 454501 h 2727325" name="T121"/>
              <a:gd fmla="*/ 812217 w 2787650" name="T122"/>
              <a:gd fmla="*/ 109499 h 2727325"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727325" w="2787650">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sp>
        <p:nvSpPr>
          <p:cNvPr id="33" name="KSO_Shape"/>
          <p:cNvSpPr/>
          <p:nvPr/>
        </p:nvSpPr>
        <p:spPr>
          <a:xfrm>
            <a:off x="2100134" y="4504653"/>
            <a:ext cx="816055" cy="1030806"/>
          </a:xfrm>
          <a:custGeom>
            <a:rect b="b" l="l" r="r" t="t"/>
            <a:pathLst>
              <a:path h="3959239" w="313235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eaLnBrk="1" fontAlgn="auto" hangingPunct="1">
              <a:spcBef>
                <a:spcPct val="0"/>
              </a:spcBef>
              <a:spcAft>
                <a:spcPct val="0"/>
              </a:spcAft>
              <a:defRPr/>
            </a:pPr>
            <a:endParaRPr lang="en-US">
              <a:solidFill>
                <a:srgbClr val="FFFFFF"/>
              </a:solidFill>
            </a:endParaRPr>
          </a:p>
        </p:txBody>
      </p:sp>
      <p:sp>
        <p:nvSpPr>
          <p:cNvPr id="34" name="矩形 33"/>
          <p:cNvSpPr/>
          <p:nvPr/>
        </p:nvSpPr>
        <p:spPr>
          <a:xfrm>
            <a:off x="4491083" y="1664766"/>
            <a:ext cx="4535424" cy="731520"/>
          </a:xfrm>
          <a:prstGeom prst="rect">
            <a:avLst/>
          </a:prstGeom>
        </p:spPr>
        <p:txBody>
          <a:bodyPr wrap="square">
            <a:spAutoFit/>
          </a:bodyPr>
          <a:lstStyle/>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5" name="TextBox 4"/>
          <p:cNvSpPr txBox="1">
            <a:spLocks noChangeArrowheads="1"/>
          </p:cNvSpPr>
          <p:nvPr/>
        </p:nvSpPr>
        <p:spPr bwMode="auto">
          <a:xfrm>
            <a:off x="4428292" y="1155192"/>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latin charset="0" panose="020b0503020102020204" pitchFamily="34" typeface="Franklin Gothic Book"/>
                <a:ea charset="-122" panose="020b0503020204020204" pitchFamily="34" typeface="微软雅黑"/>
              </a:rPr>
              <a:t>点击添加标题</a:t>
            </a:r>
          </a:p>
        </p:txBody>
      </p:sp>
      <p:sp>
        <p:nvSpPr>
          <p:cNvPr id="36" name="矩形 35"/>
          <p:cNvSpPr/>
          <p:nvPr/>
        </p:nvSpPr>
        <p:spPr>
          <a:xfrm>
            <a:off x="4491083" y="3243783"/>
            <a:ext cx="4535424" cy="731520"/>
          </a:xfrm>
          <a:prstGeom prst="rect">
            <a:avLst/>
          </a:prstGeom>
        </p:spPr>
        <p:txBody>
          <a:bodyPr wrap="square">
            <a:spAutoFit/>
          </a:bodyPr>
          <a:lstStyle/>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7" name="TextBox 4"/>
          <p:cNvSpPr txBox="1">
            <a:spLocks noChangeArrowheads="1"/>
          </p:cNvSpPr>
          <p:nvPr/>
        </p:nvSpPr>
        <p:spPr bwMode="auto">
          <a:xfrm>
            <a:off x="4428292" y="2734210"/>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latin charset="0" panose="020b0503020102020204" pitchFamily="34" typeface="Franklin Gothic Book"/>
                <a:ea charset="-122" panose="020b0503020204020204" pitchFamily="34" typeface="微软雅黑"/>
              </a:rPr>
              <a:t>点击添加标题</a:t>
            </a:r>
          </a:p>
        </p:txBody>
      </p:sp>
      <p:sp>
        <p:nvSpPr>
          <p:cNvPr id="38" name="矩形 37"/>
          <p:cNvSpPr/>
          <p:nvPr/>
        </p:nvSpPr>
        <p:spPr>
          <a:xfrm>
            <a:off x="4553873" y="4828982"/>
            <a:ext cx="4535424" cy="731520"/>
          </a:xfrm>
          <a:prstGeom prst="rect">
            <a:avLst/>
          </a:prstGeom>
        </p:spPr>
        <p:txBody>
          <a:bodyPr wrap="square">
            <a:spAutoFit/>
          </a:bodyPr>
          <a:lstStyle/>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输入简单的文字概述简单的文字这里输入简单的文字概述简单的文字</a:t>
            </a:r>
          </a:p>
        </p:txBody>
      </p:sp>
      <p:sp>
        <p:nvSpPr>
          <p:cNvPr id="39" name="TextBox 4"/>
          <p:cNvSpPr txBox="1">
            <a:spLocks noChangeArrowheads="1"/>
          </p:cNvSpPr>
          <p:nvPr/>
        </p:nvSpPr>
        <p:spPr bwMode="auto">
          <a:xfrm>
            <a:off x="4491082" y="4319408"/>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latin charset="0" panose="020b0503020102020204" pitchFamily="34" typeface="Franklin Gothic Book"/>
                <a:ea charset="-122" panose="020b0503020204020204" pitchFamily="34" typeface="微软雅黑"/>
              </a:rPr>
              <a:t>点击添加标题</a:t>
            </a:r>
          </a:p>
        </p:txBody>
      </p:sp>
    </p:spTree>
    <p:extLst>
      <p:ext uri="{BB962C8B-B14F-4D97-AF65-F5344CB8AC3E}">
        <p14:creationId val="1571611343"/>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p:cNvSpPr/>
          <p:nvPr/>
        </p:nvSpPr>
        <p:spPr>
          <a:xfrm>
            <a:off x="3783215" y="3480117"/>
            <a:ext cx="4653280" cy="579120"/>
          </a:xfrm>
          <a:prstGeom prst="rect">
            <a:avLst/>
          </a:prstGeom>
        </p:spPr>
        <p:txBody>
          <a:bodyPr wrap="none">
            <a:spAutoFit/>
          </a:bodyPr>
          <a:lstStyle/>
          <a:p>
            <a:r>
              <a:rPr altLang="en-US" b="1" lang="zh-CN" sz="3200">
                <a:solidFill>
                  <a:srgbClr val="384E5E"/>
                </a:solidFill>
                <a:latin charset="-122" panose="020b0503020204020204" pitchFamily="34" typeface="微软雅黑"/>
                <a:ea charset="-122" panose="020b0503020204020204" pitchFamily="34" typeface="微软雅黑"/>
              </a:rPr>
              <a:t>这里输入简单的文字概述</a:t>
            </a:r>
          </a:p>
        </p:txBody>
      </p:sp>
      <p:sp>
        <p:nvSpPr>
          <p:cNvPr id="10" name="矩形 9"/>
          <p:cNvSpPr/>
          <p:nvPr/>
        </p:nvSpPr>
        <p:spPr>
          <a:xfrm>
            <a:off x="3797237" y="4574467"/>
            <a:ext cx="4535424" cy="518160"/>
          </a:xfrm>
          <a:prstGeom prst="rect">
            <a:avLst/>
          </a:prstGeom>
        </p:spPr>
        <p:txBody>
          <a:bodyPr wrap="square">
            <a:spAutoFit/>
          </a:bodyPr>
          <a:lstStyle/>
          <a:p>
            <a:r>
              <a:rPr altLang="en-US" lang="zh-CN" smtClean="0" sz="1400">
                <a:solidFill>
                  <a:srgbClr val="384E5E"/>
                </a:solidFill>
                <a:latin charset="-122" panose="020b0503020204020204" pitchFamily="34" typeface="微软雅黑"/>
                <a:ea charset="-122" panose="020b0503020204020204" pitchFamily="34" typeface="微软雅黑"/>
              </a:rPr>
              <a:t>这里输入简单字概述这里输入简单简单的文字概述这里</a:t>
            </a:r>
          </a:p>
          <a:p>
            <a:r>
              <a:rPr altLang="en-US" lang="zh-CN" smtClean="0" sz="1400">
                <a:solidFill>
                  <a:srgbClr val="384E5E"/>
                </a:solidFill>
                <a:latin charset="-122" panose="020b0503020204020204" pitchFamily="34" typeface="微软雅黑"/>
                <a:ea charset="-122" panose="020b0503020204020204" pitchFamily="34" typeface="微软雅黑"/>
              </a:rPr>
              <a:t>输入简单的文字概述简单的文字</a:t>
            </a:r>
          </a:p>
        </p:txBody>
      </p:sp>
      <p:sp>
        <p:nvSpPr>
          <p:cNvPr id="11" name="TextBox 4"/>
          <p:cNvSpPr txBox="1">
            <a:spLocks noChangeArrowheads="1"/>
          </p:cNvSpPr>
          <p:nvPr/>
        </p:nvSpPr>
        <p:spPr bwMode="auto">
          <a:xfrm>
            <a:off x="3710063" y="4016125"/>
            <a:ext cx="1716417"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600">
                <a:solidFill>
                  <a:schemeClr val="tx1"/>
                </a:solidFill>
                <a:latin charset="0" panose="020b0604020202020204" pitchFamily="34" typeface="Arial"/>
              </a:defRPr>
            </a:lvl1pPr>
            <a:lvl2pPr eaLnBrk="0" hangingPunct="0" indent="-285750" marL="742950">
              <a:defRPr sz="1600">
                <a:solidFill>
                  <a:schemeClr val="tx1"/>
                </a:solidFill>
                <a:latin charset="0" panose="020b0604020202020204" pitchFamily="34" typeface="Arial"/>
              </a:defRPr>
            </a:lvl2pPr>
            <a:lvl3pPr eaLnBrk="0" hangingPunct="0" indent="-228600" marL="1143000">
              <a:defRPr sz="1600">
                <a:solidFill>
                  <a:schemeClr val="tx1"/>
                </a:solidFill>
                <a:latin charset="0" panose="020b0604020202020204" pitchFamily="34" typeface="Arial"/>
              </a:defRPr>
            </a:lvl3pPr>
            <a:lvl4pPr eaLnBrk="0" hangingPunct="0" indent="-228600" marL="1600200">
              <a:defRPr sz="1600">
                <a:solidFill>
                  <a:schemeClr val="tx1"/>
                </a:solidFill>
                <a:latin charset="0" panose="020b0604020202020204" pitchFamily="34" typeface="Arial"/>
              </a:defRPr>
            </a:lvl4pPr>
            <a:lvl5pPr eaLnBrk="0" hangingPunct="0" indent="-228600" marL="2057400">
              <a:defRPr sz="1600">
                <a:solidFill>
                  <a:schemeClr val="tx1"/>
                </a:solidFill>
                <a:latin charset="0" panose="020b0604020202020204" pitchFamily="34" typeface="Arial"/>
              </a:defRPr>
            </a:lvl5pPr>
            <a:lvl6pPr eaLnBrk="0" fontAlgn="base" hangingPunct="0" indent="-228600" marL="2514600">
              <a:spcBef>
                <a:spcPct val="0"/>
              </a:spcBef>
              <a:spcAft>
                <a:spcPct val="0"/>
              </a:spcAft>
              <a:defRPr sz="1600">
                <a:solidFill>
                  <a:schemeClr val="tx1"/>
                </a:solidFill>
                <a:latin charset="0" panose="020b0604020202020204" pitchFamily="34" typeface="Arial"/>
              </a:defRPr>
            </a:lvl6pPr>
            <a:lvl7pPr eaLnBrk="0" fontAlgn="base" hangingPunct="0" indent="-228600" marL="2971800">
              <a:spcBef>
                <a:spcPct val="0"/>
              </a:spcBef>
              <a:spcAft>
                <a:spcPct val="0"/>
              </a:spcAft>
              <a:defRPr sz="1600">
                <a:solidFill>
                  <a:schemeClr val="tx1"/>
                </a:solidFill>
                <a:latin charset="0" panose="020b0604020202020204" pitchFamily="34" typeface="Arial"/>
              </a:defRPr>
            </a:lvl7pPr>
            <a:lvl8pPr eaLnBrk="0" fontAlgn="base" hangingPunct="0" indent="-228600" marL="3429000">
              <a:spcBef>
                <a:spcPct val="0"/>
              </a:spcBef>
              <a:spcAft>
                <a:spcPct val="0"/>
              </a:spcAft>
              <a:defRPr sz="1600">
                <a:solidFill>
                  <a:schemeClr val="tx1"/>
                </a:solidFill>
                <a:latin charset="0" panose="020b0604020202020204" pitchFamily="34" typeface="Arial"/>
              </a:defRPr>
            </a:lvl8pPr>
            <a:lvl9pPr eaLnBrk="0" fontAlgn="base" hangingPunct="0" indent="-228600" marL="3886200">
              <a:spcBef>
                <a:spcPct val="0"/>
              </a:spcBef>
              <a:spcAft>
                <a:spcPct val="0"/>
              </a:spcAft>
              <a:defRPr sz="1600">
                <a:solidFill>
                  <a:schemeClr val="tx1"/>
                </a:solidFill>
                <a:latin charset="0" panose="020b0604020202020204" pitchFamily="34" typeface="Arial"/>
              </a:defRPr>
            </a:lvl9pPr>
          </a:lstStyle>
          <a:p>
            <a:pPr algn="ctr" eaLnBrk="1" hangingPunct="1">
              <a:lnSpc>
                <a:spcPct val="150000"/>
              </a:lnSpc>
            </a:pPr>
            <a:r>
              <a:rPr altLang="en-US" b="1" lang="zh-CN" smtClean="0" sz="1800">
                <a:solidFill>
                  <a:srgbClr val="384E5E"/>
                </a:solidFill>
                <a:latin charset="0" panose="020b0503020102020204" pitchFamily="34" typeface="Franklin Gothic Book"/>
                <a:ea charset="-122" panose="020b0503020204020204" pitchFamily="34" typeface="微软雅黑"/>
              </a:rPr>
              <a:t>点击添加标题</a:t>
            </a:r>
          </a:p>
        </p:txBody>
      </p:sp>
      <p:sp>
        <p:nvSpPr>
          <p:cNvPr id="12" name="矩形 11"/>
          <p:cNvSpPr/>
          <p:nvPr/>
        </p:nvSpPr>
        <p:spPr>
          <a:xfrm>
            <a:off x="4997501" y="1303113"/>
            <a:ext cx="2196998" cy="2194560"/>
          </a:xfrm>
          <a:prstGeom prst="rect">
            <a:avLst/>
          </a:prstGeom>
        </p:spPr>
        <p:txBody>
          <a:bodyPr wrap="square">
            <a:spAutoFit/>
          </a:bodyPr>
          <a:lstStyle/>
          <a:p>
            <a:pPr algn="ctr"/>
            <a:r>
              <a:rPr altLang="zh-CN" lang="en-US" sz="13800">
                <a:solidFill>
                  <a:srgbClr val="384E5E"/>
                </a:solidFill>
                <a:latin charset="0" panose="020b0806030902050204" pitchFamily="34" typeface="Impact"/>
              </a:rPr>
              <a:t>02</a:t>
            </a:r>
          </a:p>
        </p:txBody>
      </p:sp>
    </p:spTree>
    <p:extLst>
      <p:ext uri="{BB962C8B-B14F-4D97-AF65-F5344CB8AC3E}">
        <p14:creationId val="3528285991"/>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303</Paragraphs>
  <Slides>30</Slides>
  <Notes>2</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30</vt:i4>
      </vt:variant>
    </vt:vector>
  </HeadingPairs>
  <TitlesOfParts>
    <vt:vector baseType="lpstr" size="39">
      <vt:lpstr>Arial</vt:lpstr>
      <vt:lpstr>Calibri Light</vt:lpstr>
      <vt:lpstr>Calibri</vt:lpstr>
      <vt:lpstr>Times New Roman</vt:lpstr>
      <vt:lpstr>微软雅黑</vt:lpstr>
      <vt:lpstr>Impact</vt:lpstr>
      <vt:lpstr>Franklin Gothic Book</vt:lpstr>
      <vt:lpstr>Arial Narrow</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2021-08-22T12:04:39Z</dcterms:created>
  <cp:lastPrinted>2021-08-22T12:04:39Z</cp:lastPrinted>
  <dcterms:modified xsi:type="dcterms:W3CDTF">2021-08-22T05:47:01Z</dcterms:modified>
  <cp:revision>1</cp:revision>
</cp:coreProperties>
</file>