
<file path=[Content_Types].xml><?xml version="1.0" encoding="utf-8"?>
<Types xmlns="http://schemas.openxmlformats.org/package/2006/content-types">
  <Default ContentType="application/vnd.openxmlformats-officedocument.oleObject" Extension="bin"/>
  <Default ContentType="image/jpeg" Extension="jpeg"/>
  <Default ContentType="image/png" Extension="png"/>
  <Default ContentType="application/vnd.openxmlformats-package.relationships+xml" Extension="rels"/>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openxmlformats-officedocument.drawingml.chart+xml" PartName="/ppt/charts/chart3.xml"/>
  <Override ContentType="application/vnd.openxmlformats-officedocument.drawingml.chart+xml" PartName="/ppt/charts/chart4.xml"/>
  <Override ContentType="application/vnd.ms-office.chartcolorstyle+xml" PartName="/ppt/charts/colors1.xml"/>
  <Override ContentType="application/vnd.ms-office.chartcolorstyle+xml" PartName="/ppt/charts/colors2.xml"/>
  <Override ContentType="application/vnd.ms-office.chartcolorstyle+xml" PartName="/ppt/charts/colors3.xml"/>
  <Override ContentType="application/vnd.ms-office.chartcolorstyle+xml" PartName="/ppt/charts/colors4.xml"/>
  <Override ContentType="application/vnd.ms-office.chartstyle+xml" PartName="/ppt/charts/style1.xml"/>
  <Override ContentType="application/vnd.ms-office.chartstyle+xml" PartName="/ppt/charts/style2.xml"/>
  <Override ContentType="application/vnd.ms-office.chartstyle+xml" PartName="/ppt/charts/style3.xml"/>
  <Override ContentType="application/vnd.ms-office.chartstyle+xml" PartName="/ppt/charts/style4.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77" r:id="rId2"/>
  </p:sldMasterIdLst>
  <p:notesMasterIdLst>
    <p:notesMasterId r:id="rId3"/>
  </p:notesMasterIdLst>
  <p:handoutMasterIdLst>
    <p:handoutMasterId r:id="rId4"/>
  </p:handoutMasterIdLst>
  <p:sldIdLst>
    <p:sldId id="327" r:id="rId5"/>
    <p:sldId id="324" r:id="rId6"/>
    <p:sldId id="312" r:id="rId7"/>
    <p:sldId id="311" r:id="rId8"/>
    <p:sldId id="319" r:id="rId9"/>
    <p:sldId id="310" r:id="rId10"/>
    <p:sldId id="300" r:id="rId11"/>
    <p:sldId id="299" r:id="rId12"/>
    <p:sldId id="313" r:id="rId13"/>
    <p:sldId id="268" r:id="rId14"/>
    <p:sldId id="325" r:id="rId15"/>
    <p:sldId id="308" r:id="rId16"/>
    <p:sldId id="309" r:id="rId17"/>
    <p:sldId id="314" r:id="rId18"/>
    <p:sldId id="317" r:id="rId19"/>
    <p:sldId id="265" r:id="rId20"/>
    <p:sldId id="275" r:id="rId21"/>
    <p:sldId id="294" r:id="rId22"/>
    <p:sldId id="315" r:id="rId23"/>
    <p:sldId id="274" r:id="rId24"/>
    <p:sldId id="270" r:id="rId25"/>
    <p:sldId id="280" r:id="rId26"/>
    <p:sldId id="279" r:id="rId27"/>
    <p:sldId id="316" r:id="rId28"/>
    <p:sldId id="318" r:id="rId29"/>
    <p:sldId id="326" r:id="rId30"/>
    <p:sldId id="296" r:id="rId31"/>
    <p:sldId id="261" r:id="rId32"/>
    <p:sldId id="263" r:id="rId33"/>
    <p:sldId id="288" r:id="rId34"/>
  </p:sldIdLst>
  <p:sldSz cx="12192000" cy="6858000"/>
  <p:notesSz cx="6858000" cy="9144000"/>
  <p:custDataLst>
    <p:tags r:id="rId3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57" autoAdjust="0"/>
    <p:restoredTop sz="94660"/>
  </p:normalViewPr>
  <p:slideViewPr>
    <p:cSldViewPr snapToGrid="0">
      <p:cViewPr varScale="1">
        <p:scale>
          <a:sx n="92" d="100"/>
          <a:sy n="92" d="100"/>
        </p:scale>
        <p:origin x="96" y="84"/>
      </p:cViewPr>
      <p:guideLst>
        <p:guide orient="horz" pos="2160"/>
        <p:guide pos="3840"/>
      </p:guideLst>
    </p:cSldViewPr>
  </p:slideViewPr>
  <p:notesTextViewPr>
    <p:cViewPr>
      <p:scale>
        <a:sx n="1" d="1"/>
        <a:sy n="1" d="1"/>
      </p:scale>
      <p:origin x="0" y="0"/>
    </p:cViewPr>
  </p:notesTextViewPr>
  <p:sorterViewPr>
    <p:cViewPr>
      <p:scale>
        <a:sx n="50" d="100"/>
        <a:sy n="50" d="100"/>
      </p:scale>
      <p:origin x="0" y="-852"/>
    </p:cViewPr>
  </p:sorterViewPr>
  <p:notesViewPr>
    <p:cSldViewPr snapToGrid="0">
      <p:cViewPr varScale="1">
        <p:scale>
          <a:sx n="60" d="100"/>
          <a:sy n="60" d="100"/>
        </p:scale>
        <p:origin x="1632" y="42"/>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slideMasters/slideMaster2.xml" Type="http://schemas.openxmlformats.org/officeDocument/2006/relationships/slideMaster"/><Relationship Id="rId20" Target="slides/slide16.xml" Type="http://schemas.openxmlformats.org/officeDocument/2006/relationships/slide"/><Relationship Id="rId21" Target="slides/slide17.xml" Type="http://schemas.openxmlformats.org/officeDocument/2006/relationships/slide"/><Relationship Id="rId22" Target="slides/slide18.xml" Type="http://schemas.openxmlformats.org/officeDocument/2006/relationships/slide"/><Relationship Id="rId23" Target="slides/slide19.xml" Type="http://schemas.openxmlformats.org/officeDocument/2006/relationships/slide"/><Relationship Id="rId24" Target="slides/slide20.xml" Type="http://schemas.openxmlformats.org/officeDocument/2006/relationships/slide"/><Relationship Id="rId25" Target="slides/slide21.xml" Type="http://schemas.openxmlformats.org/officeDocument/2006/relationships/slide"/><Relationship Id="rId26" Target="slides/slide22.xml" Type="http://schemas.openxmlformats.org/officeDocument/2006/relationships/slide"/><Relationship Id="rId27" Target="slides/slide23.xml" Type="http://schemas.openxmlformats.org/officeDocument/2006/relationships/slide"/><Relationship Id="rId28" Target="slides/slide24.xml" Type="http://schemas.openxmlformats.org/officeDocument/2006/relationships/slide"/><Relationship Id="rId29" Target="slides/slide25.xml" Type="http://schemas.openxmlformats.org/officeDocument/2006/relationships/slide"/><Relationship Id="rId3" Target="notesMasters/notesMaster1.xml" Type="http://schemas.openxmlformats.org/officeDocument/2006/relationships/notesMaster"/><Relationship Id="rId30" Target="slides/slide26.xml" Type="http://schemas.openxmlformats.org/officeDocument/2006/relationships/slide"/><Relationship Id="rId31" Target="slides/slide27.xml" Type="http://schemas.openxmlformats.org/officeDocument/2006/relationships/slide"/><Relationship Id="rId32" Target="slides/slide28.xml" Type="http://schemas.openxmlformats.org/officeDocument/2006/relationships/slide"/><Relationship Id="rId33" Target="slides/slide29.xml" Type="http://schemas.openxmlformats.org/officeDocument/2006/relationships/slide"/><Relationship Id="rId34" Target="slides/slide30.xml" Type="http://schemas.openxmlformats.org/officeDocument/2006/relationships/slide"/><Relationship Id="rId35" Target="tags/tag1.xml" Type="http://schemas.openxmlformats.org/officeDocument/2006/relationships/tags"/><Relationship Id="rId36" Target="presProps.xml" Type="http://schemas.openxmlformats.org/officeDocument/2006/relationships/presProps"/><Relationship Id="rId37" Target="viewProps.xml" Type="http://schemas.openxmlformats.org/officeDocument/2006/relationships/viewProps"/><Relationship Id="rId38" Target="theme/theme1.xml" Type="http://schemas.openxmlformats.org/officeDocument/2006/relationships/theme"/><Relationship Id="rId39" Target="tableStyles.xml" Type="http://schemas.openxmlformats.org/officeDocument/2006/relationships/tableStyles"/><Relationship Id="rId4" Target="handoutMasters/handoutMaster1.xml" Type="http://schemas.openxmlformats.org/officeDocument/2006/relationships/handout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 Id="rId2" Target="colors1.xml" Type="http://schemas.microsoft.com/office/2011/relationships/chartColorStyle"/><Relationship Id="rId3" Target="style1.xml" Type="http://schemas.microsoft.com/office/2011/relationships/chartStyle"/></Relationships>
</file>

<file path=ppt/charts/_rels/chart2.xml.rels><?xml version="1.0" encoding="UTF-8" standalone="yes"?><Relationships xmlns="http://schemas.openxmlformats.org/package/2006/relationships"><Relationship Id="rId1" Target="../embeddings/Microsoft_Excel_Worksheet2.xlsx" Type="http://schemas.openxmlformats.org/officeDocument/2006/relationships/package"/><Relationship Id="rId2" Target="colors2.xml" Type="http://schemas.microsoft.com/office/2011/relationships/chartColorStyle"/><Relationship Id="rId3" Target="style2.xml" Type="http://schemas.microsoft.com/office/2011/relationships/chartStyle"/></Relationships>
</file>

<file path=ppt/charts/_rels/chart3.xml.rels><?xml version="1.0" encoding="UTF-8" standalone="yes"?><Relationships xmlns="http://schemas.openxmlformats.org/package/2006/relationships"><Relationship Id="rId1" Target="../embeddings/Microsoft_Excel_Worksheet3.xlsx" Type="http://schemas.openxmlformats.org/officeDocument/2006/relationships/package"/><Relationship Id="rId2" Target="colors3.xml" Type="http://schemas.microsoft.com/office/2011/relationships/chartColorStyle"/><Relationship Id="rId3" Target="style3.xml" Type="http://schemas.microsoft.com/office/2011/relationships/chartStyle"/></Relationships>
</file>

<file path=ppt/charts/_rels/chart4.xml.rels><?xml version="1.0" encoding="UTF-8" standalone="yes"?><Relationships xmlns="http://schemas.openxmlformats.org/package/2006/relationships"><Relationship Id="rId1" Target="../embeddings/Microsoft_Excel_Worksheet4.xlsx" Type="http://schemas.openxmlformats.org/officeDocument/2006/relationships/package"/><Relationship Id="rId2" Target="colors4.xml" Type="http://schemas.microsoft.com/office/2011/relationships/chartColorStyle"/><Relationship Id="rId3" Target="style4.xml" Type="http://schemas.microsoft.com/office/2011/relationships/chartStyl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bg1"/>
                </a:solidFill>
                <a:latin typeface="微软雅黑" panose="020b0503020204020204" pitchFamily="34" charset="-122"/>
                <a:ea typeface="微软雅黑" panose="020b0503020204020204" pitchFamily="34" charset="-122"/>
                <a:cs typeface="+mn-cs"/>
              </a:defRPr>
            </a:pPr>
            <a:r>
              <a:rPr lang="zh-CN" altLang="en-US" sz="1800" smtClean="0">
                <a:solidFill>
                  <a:schemeClr val="bg1"/>
                </a:solidFill>
                <a:latin typeface="微软雅黑" panose="020b0503020204020204" pitchFamily="34" charset="-122"/>
                <a:ea typeface="微软雅黑" panose="020b0503020204020204" pitchFamily="34" charset="-122"/>
              </a:rPr>
              <a:t>添加标题</a:t>
            </a:r>
            <a:endParaRPr lang="zh-CN" altLang="en-US" sz="1800">
              <a:solidFill>
                <a:schemeClr val="bg1"/>
              </a:solidFill>
              <a:latin typeface="微软雅黑" panose="020b0503020204020204" pitchFamily="34" charset="-122"/>
              <a:ea typeface="微软雅黑" pitchFamily="34" charset="-122"/>
            </a:endParaRPr>
          </a:p>
        </c:rich>
      </c:tx>
      <c:layout>
        <c:manualLayout>
          <c:xMode val="edge"/>
          <c:yMode val="edge"/>
          <c:x val="0.35789266228675842"/>
          <c:y val="0.034639317542314529"/>
        </c:manualLayout>
      </c:layout>
      <c:overlay val="0"/>
      <c:spPr>
        <a:noFill/>
        <a:ln>
          <a:noFill/>
        </a:ln>
        <a:effectLst/>
      </c:spPr>
      <c:txPr>
        <a:bodyPr rot="0" spcFirstLastPara="1" vertOverflow="ellipsis" vert="horz" wrap="square" anchor="ctr" anchorCtr="1"/>
        <a:p>
          <a:pPr>
            <a:defRPr sz="1800" b="0" i="0" u="none" strike="noStrike" kern="1200" spc="0" baseline="0" smtId="4294967295">
              <a:solidFill>
                <a:schemeClr val="bg1"/>
              </a:solidFill>
              <a:latin typeface="微软雅黑" panose="020b0503020204020204" pitchFamily="34" charset="-122"/>
              <a:ea typeface="微软雅黑" panose="020b0503020204020204" pitchFamily="34" charset="-122"/>
              <a:cs typeface="+mn-cs"/>
            </a:defRPr>
          </a:pPr>
          <a:endParaRPr sz="1800" b="0" i="0" u="none" strike="noStrike" kern="1200" spc="0" baseline="0" smtId="4294967295">
            <a:solidFill>
              <a:schemeClr val="bg1"/>
            </a:solidFill>
            <a:latin typeface="微软雅黑" panose="020b0503020204020204" pitchFamily="34" charset="-122"/>
            <a:ea typeface="微软雅黑" panose="020b0503020204020204" pitchFamily="34" charset="-122"/>
            <a:cs typeface="+mn-cs"/>
          </a:endParaRPr>
        </a:p>
      </c:txPr>
    </c:title>
    <c:autoTitleDeleted val="0"/>
    <c:plotArea>
      <c:barChart>
        <c:barDir val="col"/>
        <c:grouping val="clustered"/>
        <c:varyColors val="0"/>
        <c:ser>
          <c:idx val="0"/>
          <c:order val="0"/>
          <c:tx>
            <c:strRef>
              <c:f>Sheet1!$B$1</c:f>
              <c:strCache>
                <c:ptCount val="1"/>
                <c:pt idx="0">
                  <c:v>系列 1</c:v>
                </c:pt>
              </c:strCache>
            </c:strRef>
          </c:tx>
          <c:spPr>
            <a:solidFill>
              <a:srgbClr val="FF0000"/>
            </a:solidFill>
            <a:ln>
              <a:noFill/>
            </a:ln>
            <a:effectLst/>
          </c:spPr>
          <c:invertIfNegative val="0"/>
          <c:dPt>
            <c:idx val="0"/>
            <c:invertIfNegative val="0"/>
            <c:spPr>
              <a:solidFill>
                <a:srgbClr val="ECC345"/>
              </a:solidFill>
              <a:ln>
                <a:noFill/>
              </a:ln>
              <a:effectLst/>
            </c:spPr>
          </c:dPt>
          <c:cat>
            <c:strRef>
              <c:f>Sheet1!$A$2</c:f>
              <c:strCache>
                <c:ptCount val="1"/>
                <c:pt idx="0">
                  <c:v>类别 1</c:v>
                </c:pt>
              </c:strCache>
            </c:strRef>
          </c:cat>
          <c:val>
            <c:numRef>
              <c:f>Sheet1!$B$2</c:f>
              <c:numCache>
                <c:formatCode>General</c:formatCode>
                <c:ptCount val="1"/>
                <c:pt idx="0">
                  <c:v>4.3</c:v>
                </c:pt>
              </c:numCache>
            </c:numRef>
          </c:val>
        </c:ser>
        <c:ser>
          <c:idx val="1"/>
          <c:order val="1"/>
          <c:tx>
            <c:strRef>
              <c:f>Sheet1!$C$1</c:f>
              <c:strCache>
                <c:ptCount val="1"/>
                <c:pt idx="0">
                  <c:v>系列 2</c:v>
                </c:pt>
              </c:strCache>
            </c:strRef>
          </c:tx>
          <c:spPr>
            <a:solidFill>
              <a:srgbClr val="E96151"/>
            </a:solidFill>
            <a:ln>
              <a:noFill/>
            </a:ln>
            <a:effectLst/>
          </c:spPr>
          <c:invertIfNegative val="0"/>
          <c:cat>
            <c:strRef>
              <c:f>Sheet1!$A$2</c:f>
              <c:strCache>
                <c:ptCount val="1"/>
                <c:pt idx="0">
                  <c:v>类别 1</c:v>
                </c:pt>
              </c:strCache>
            </c:strRef>
          </c:cat>
          <c:val>
            <c:numRef>
              <c:f>Sheet1!$C$2</c:f>
              <c:numCache>
                <c:formatCode>General</c:formatCode>
                <c:ptCount val="1"/>
                <c:pt idx="0">
                  <c:v>2.4</c:v>
                </c:pt>
              </c:numCache>
            </c:numRef>
          </c:val>
        </c:ser>
        <c:ser>
          <c:idx val="2"/>
          <c:order val="2"/>
          <c:tx>
            <c:strRef>
              <c:f>Sheet1!$D$1</c:f>
              <c:strCache>
                <c:ptCount val="1"/>
                <c:pt idx="0">
                  <c:v>系列 3</c:v>
                </c:pt>
              </c:strCache>
            </c:strRef>
          </c:tx>
          <c:spPr>
            <a:solidFill>
              <a:srgbClr val="77B9B0"/>
            </a:solidFill>
            <a:ln>
              <a:noFill/>
            </a:ln>
            <a:effectLst/>
          </c:spPr>
          <c:invertIfNegative val="0"/>
          <c:cat>
            <c:strRef>
              <c:f>Sheet1!$A$2</c:f>
              <c:strCache>
                <c:ptCount val="1"/>
                <c:pt idx="0">
                  <c:v>类别 1</c:v>
                </c:pt>
              </c:strCache>
            </c:strRef>
          </c:cat>
          <c:val>
            <c:numRef>
              <c:f>Sheet1!$D$2</c:f>
              <c:numCache>
                <c:formatCode>General</c:formatCode>
                <c:ptCount val="1"/>
                <c:pt idx="0">
                  <c:v>2</c:v>
                </c:pt>
              </c:numCache>
            </c:numRef>
          </c:val>
        </c:ser>
        <c:dLbls>
          <c:showLegendKey val="0"/>
          <c:showVal val="0"/>
          <c:showCatName val="0"/>
          <c:showSerName val="0"/>
          <c:showPercent val="0"/>
          <c:showBubbleSize val="0"/>
          <c:showLeaderLines val="0"/>
        </c:dLbls>
        <c:gapWidth val="219"/>
        <c:overlap val="-27"/>
        <c:axId val="349201688"/>
        <c:axId val="349202080"/>
      </c:barChart>
      <c:catAx>
        <c:axId val="349201688"/>
        <c:scaling>
          <c:orientation/>
        </c:scaling>
        <c:delete val="0"/>
        <c:axPos val="b"/>
        <c:numFmt formatCode="General" sourceLinked="1"/>
        <c:majorTickMark val="none"/>
        <c:minorTickMark val="none"/>
        <c:spPr>
          <a:noFill/>
          <a:ln w="9525" cap="flat" cmpd="sng" algn="ctr">
            <a:solidFill>
              <a:schemeClr val="bg1">
                <a:lumMod val="65000"/>
              </a:schemeClr>
            </a:solidFill>
            <a:round/>
          </a:ln>
          <a:effectLst/>
        </c:spPr>
        <c:txPr>
          <a:bodyPr rot="-60000000" spcFirstLastPara="1" vertOverflow="ellipsis" vert="horz" wrap="square" anchor="ctr" anchorCtr="1"/>
          <a:p>
            <a:pPr>
              <a:defRPr sz="1197" b="0" i="0" u="none" strike="noStrike" kern="1200" baseline="0" smtId="4294967295">
                <a:solidFill>
                  <a:schemeClr val="tx1">
                    <a:lumMod val="65000"/>
                    <a:lumOff val="35000"/>
                  </a:schemeClr>
                </a:solidFill>
                <a:latin typeface="+mn-lt"/>
                <a:ea typeface="+mn-ea"/>
                <a:cs typeface="+mn-cs"/>
              </a:defRPr>
            </a:pPr>
            <a:endParaRPr sz="1197" b="0" i="0" u="none" strike="noStrike" kern="1200" baseline="0" smtId="4294967295">
              <a:solidFill>
                <a:schemeClr val="tx1">
                  <a:lumMod val="65000"/>
                  <a:lumOff val="35000"/>
                </a:schemeClr>
              </a:solidFill>
              <a:latin typeface="+mn-lt"/>
              <a:ea typeface="+mn-ea"/>
              <a:cs typeface="+mn-cs"/>
            </a:endParaRPr>
          </a:p>
        </c:txPr>
        <c:crossAx val="349202080"/>
        <c:crosses val="autoZero"/>
        <c:auto val="0"/>
        <c:lblAlgn val="ctr"/>
        <c:lblOffset/>
        <c:noMultiLvlLbl val="0"/>
      </c:catAx>
      <c:valAx>
        <c:axId val="349202080"/>
        <c:scaling>
          <c:orientation/>
        </c:scaling>
        <c:delete val="0"/>
        <c:axPos val="l"/>
        <c:majorGridlines>
          <c:spPr>
            <a:ln w="9525" cap="flat" cmpd="sng" algn="ctr">
              <a:solidFill>
                <a:schemeClr val="bg1">
                  <a:lumMod val="65000"/>
                </a:schemeClr>
              </a:solidFill>
              <a:round/>
            </a:ln>
            <a:effectLst/>
          </c:spPr>
        </c:majorGridlines>
        <c:numFmt formatCode="General" sourceLinked="1"/>
        <c:majorTickMark val="none"/>
        <c:minorTickMark val="none"/>
        <c:spPr>
          <a:noFill/>
          <a:ln>
            <a:noFill/>
          </a:ln>
          <a:effectLst/>
        </c:spPr>
        <c:txPr>
          <a:bodyPr rot="-60000000" spcFirstLastPara="1" vertOverflow="ellipsis" vert="horz" wrap="square" anchor="ctr" anchorCtr="1"/>
          <a:p>
            <a:pPr>
              <a:defRPr sz="1197" b="0" i="0" u="none" strike="noStrike" kern="1200" baseline="0" smtId="4294967295">
                <a:solidFill>
                  <a:schemeClr val="bg1"/>
                </a:solidFill>
                <a:latin typeface="+mn-lt"/>
                <a:ea typeface="+mn-ea"/>
                <a:cs typeface="+mn-cs"/>
              </a:defRPr>
            </a:pPr>
            <a:endParaRPr sz="1197" b="0" i="0" u="none" strike="noStrike" kern="1200" baseline="0" smtId="4294967295">
              <a:solidFill>
                <a:schemeClr val="bg1"/>
              </a:solidFill>
              <a:latin typeface="+mn-lt"/>
              <a:ea typeface="+mn-ea"/>
              <a:cs typeface="+mn-cs"/>
            </a:endParaRPr>
          </a:p>
        </c:txPr>
        <c:crossAx val="3492016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p>
          <a:pPr>
            <a:defRPr sz="1197" b="0" i="0" u="none" strike="noStrike" kern="1200" baseline="0" smtId="4294967295">
              <a:solidFill>
                <a:schemeClr val="bg1"/>
              </a:solidFill>
              <a:latin typeface="+mn-lt"/>
              <a:ea typeface="+mn-ea"/>
              <a:cs typeface="+mn-cs"/>
            </a:defRPr>
          </a:pPr>
          <a:endParaRPr sz="1197" b="0" i="0" u="none" strike="noStrike" kern="1200" baseline="0" smtId="4294967295">
            <a:solidFill>
              <a:schemeClr val="bg1"/>
            </a:solidFill>
            <a:latin typeface="+mn-lt"/>
            <a:ea typeface="+mn-ea"/>
            <a:cs typeface="+mn-cs"/>
          </a:endParaRPr>
        </a:p>
      </c:txPr>
    </c:legend>
    <c:plotVisOnly val="1"/>
    <c:dispBlanksAs val="gap"/>
    <c:showDLblsOverMax val="0"/>
  </c:chart>
  <c:spPr>
    <a:noFill/>
    <a:ln>
      <a:noFill/>
    </a:ln>
    <a:effectLst/>
  </c:spPr>
  <c:txPr>
    <a:bodyPr/>
    <a:p>
      <a:pPr>
        <a:defRPr/>
      </a:pPr>
      <a:endParaRPr lang="zh-CN"/>
    </a:p>
  </c:txPr>
  <c:externalData r:id="rId1">
    <c:autoUpdate val="0"/>
  </c:externalData>
</c:chartSpace>
</file>

<file path=ppt/charts/chart2.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bg1"/>
                </a:solidFill>
                <a:latin typeface="微软雅黑" panose="020b0503020204020204" pitchFamily="34" charset="-122"/>
                <a:ea typeface="微软雅黑" panose="020b0503020204020204" pitchFamily="34" charset="-122"/>
                <a:cs typeface="+mn-cs"/>
              </a:defRPr>
            </a:pPr>
            <a:r>
              <a:rPr lang="zh-CN" altLang="en-US" sz="1800" smtClean="0">
                <a:solidFill>
                  <a:schemeClr val="bg1"/>
                </a:solidFill>
                <a:latin typeface="微软雅黑" panose="020b0503020204020204" pitchFamily="34" charset="-122"/>
                <a:ea typeface="微软雅黑" panose="020b0503020204020204" pitchFamily="34" charset="-122"/>
              </a:rPr>
              <a:t>添加标题</a:t>
            </a:r>
            <a:endParaRPr lang="zh-CN" altLang="en-US" sz="1800">
              <a:solidFill>
                <a:schemeClr val="bg1"/>
              </a:solidFill>
              <a:latin typeface="微软雅黑" panose="020b0503020204020204" pitchFamily="34" charset="-122"/>
              <a:ea typeface="微软雅黑" panose="020b0503020204020204" pitchFamily="34" charset="-122"/>
            </a:endParaRPr>
          </a:p>
        </c:rich>
      </c:tx>
      <c:layout>
        <c:manualLayout>
          <c:xMode val="edge"/>
          <c:yMode val="edge"/>
          <c:x val="0.35789266228675842"/>
          <c:y val="0.034639317542314529"/>
        </c:manualLayout>
      </c:layout>
      <c:overlay val="0"/>
      <c:spPr>
        <a:noFill/>
        <a:ln>
          <a:noFill/>
        </a:ln>
        <a:effectLst/>
      </c:spPr>
      <c:txPr>
        <a:bodyPr rot="0" spcFirstLastPara="1" vertOverflow="ellipsis" vert="horz" wrap="square" anchor="ctr" anchorCtr="1"/>
        <a:p>
          <a:pPr>
            <a:defRPr sz="1800" b="0" i="0" u="none" strike="noStrike" kern="1200" spc="0" baseline="0" smtId="4294967295">
              <a:solidFill>
                <a:schemeClr val="bg1"/>
              </a:solidFill>
              <a:latin typeface="微软雅黑" panose="020b0503020204020204" pitchFamily="34" charset="-122"/>
              <a:ea typeface="微软雅黑" panose="020b0503020204020204" pitchFamily="34" charset="-122"/>
              <a:cs typeface="+mn-cs"/>
            </a:defRPr>
          </a:pPr>
          <a:endParaRPr sz="1800" b="0" i="0" u="none" strike="noStrike" kern="1200" spc="0" baseline="0" smtId="4294967295">
            <a:solidFill>
              <a:schemeClr val="bg1"/>
            </a:solidFill>
            <a:latin typeface="微软雅黑" panose="020b0503020204020204" pitchFamily="34" charset="-122"/>
            <a:ea typeface="微软雅黑" panose="020b0503020204020204" pitchFamily="34" charset="-122"/>
            <a:cs typeface="+mn-cs"/>
          </a:endParaRPr>
        </a:p>
      </c:txPr>
    </c:title>
    <c:autoTitleDeleted val="0"/>
    <c:plotArea>
      <c:barChart>
        <c:barDir val="col"/>
        <c:grouping val="clustered"/>
        <c:varyColors val="0"/>
        <c:ser>
          <c:idx val="0"/>
          <c:order val="0"/>
          <c:tx>
            <c:strRef>
              <c:f>Sheet1!$B$1</c:f>
              <c:strCache>
                <c:ptCount val="1"/>
                <c:pt idx="0">
                  <c:v>系列 1</c:v>
                </c:pt>
              </c:strCache>
            </c:strRef>
          </c:tx>
          <c:spPr>
            <a:solidFill>
              <a:srgbClr val="ECC345"/>
            </a:solidFill>
            <a:ln>
              <a:noFill/>
            </a:ln>
            <a:effectLst/>
          </c:spPr>
          <c:invertIfNegative val="0"/>
          <c:cat>
            <c:strRef>
              <c:f>Sheet1!$A$2</c:f>
              <c:strCache>
                <c:ptCount val="1"/>
                <c:pt idx="0">
                  <c:v>类别 1</c:v>
                </c:pt>
              </c:strCache>
            </c:strRef>
          </c:cat>
          <c:val>
            <c:numRef>
              <c:f>Sheet1!$B$2</c:f>
              <c:numCache>
                <c:formatCode>General</c:formatCode>
                <c:ptCount val="1"/>
                <c:pt idx="0">
                  <c:v>4.3</c:v>
                </c:pt>
              </c:numCache>
            </c:numRef>
          </c:val>
        </c:ser>
        <c:ser>
          <c:idx val="1"/>
          <c:order val="1"/>
          <c:tx>
            <c:strRef>
              <c:f>Sheet1!$C$1</c:f>
              <c:strCache>
                <c:ptCount val="1"/>
                <c:pt idx="0">
                  <c:v>系列 2</c:v>
                </c:pt>
              </c:strCache>
            </c:strRef>
          </c:tx>
          <c:spPr>
            <a:solidFill>
              <a:srgbClr val="E96151"/>
            </a:solidFill>
            <a:ln>
              <a:noFill/>
            </a:ln>
            <a:effectLst/>
          </c:spPr>
          <c:invertIfNegative val="0"/>
          <c:cat>
            <c:strRef>
              <c:f>Sheet1!$A$2</c:f>
              <c:strCache>
                <c:ptCount val="1"/>
                <c:pt idx="0">
                  <c:v>类别 1</c:v>
                </c:pt>
              </c:strCache>
            </c:strRef>
          </c:cat>
          <c:val>
            <c:numRef>
              <c:f>Sheet1!$C$2</c:f>
              <c:numCache>
                <c:formatCode>General</c:formatCode>
                <c:ptCount val="1"/>
                <c:pt idx="0">
                  <c:v>2.4</c:v>
                </c:pt>
              </c:numCache>
            </c:numRef>
          </c:val>
        </c:ser>
        <c:ser>
          <c:idx val="2"/>
          <c:order val="2"/>
          <c:tx>
            <c:strRef>
              <c:f>Sheet1!$D$1</c:f>
              <c:strCache>
                <c:ptCount val="1"/>
                <c:pt idx="0">
                  <c:v>系列 3</c:v>
                </c:pt>
              </c:strCache>
            </c:strRef>
          </c:tx>
          <c:spPr>
            <a:solidFill>
              <a:srgbClr val="77B9B0"/>
            </a:solidFill>
            <a:ln>
              <a:noFill/>
            </a:ln>
            <a:effectLst/>
          </c:spPr>
          <c:invertIfNegative val="0"/>
          <c:cat>
            <c:strRef>
              <c:f>Sheet1!$A$2</c:f>
              <c:strCache>
                <c:ptCount val="1"/>
                <c:pt idx="0">
                  <c:v>类别 1</c:v>
                </c:pt>
              </c:strCache>
            </c:strRef>
          </c:cat>
          <c:val>
            <c:numRef>
              <c:f>Sheet1!$D$2</c:f>
              <c:numCache>
                <c:formatCode>General</c:formatCode>
                <c:ptCount val="1"/>
                <c:pt idx="0">
                  <c:v>2</c:v>
                </c:pt>
              </c:numCache>
            </c:numRef>
          </c:val>
        </c:ser>
        <c:dLbls>
          <c:showLegendKey val="0"/>
          <c:showVal val="0"/>
          <c:showCatName val="0"/>
          <c:showSerName val="0"/>
          <c:showPercent val="0"/>
          <c:showBubbleSize val="0"/>
          <c:showLeaderLines val="0"/>
        </c:dLbls>
        <c:gapWidth val="219"/>
        <c:overlap val="-27"/>
        <c:axId val="349203648"/>
        <c:axId val="345604864"/>
      </c:barChart>
      <c:catAx>
        <c:axId val="349203648"/>
        <c:scaling>
          <c:orientation/>
        </c:scaling>
        <c:delete val="0"/>
        <c:axPos val="b"/>
        <c:numFmt formatCode="General" sourceLinked="1"/>
        <c:majorTickMark val="none"/>
        <c:minorTickMark val="none"/>
        <c:spPr>
          <a:noFill/>
          <a:ln w="9525" cap="flat" cmpd="sng" algn="ctr">
            <a:solidFill>
              <a:schemeClr val="bg1">
                <a:lumMod val="65000"/>
              </a:schemeClr>
            </a:solidFill>
            <a:round/>
          </a:ln>
          <a:effectLst/>
        </c:spPr>
        <c:txPr>
          <a:bodyPr rot="-60000000" spcFirstLastPara="1" vertOverflow="ellipsis" vert="horz" wrap="square" anchor="ctr" anchorCtr="1"/>
          <a:p>
            <a:pPr>
              <a:defRPr sz="1197" b="0" i="0" u="none" strike="noStrike" kern="1200" baseline="0" smtId="4294967295">
                <a:solidFill>
                  <a:schemeClr val="tx1">
                    <a:lumMod val="65000"/>
                    <a:lumOff val="35000"/>
                  </a:schemeClr>
                </a:solidFill>
                <a:latin typeface="+mn-lt"/>
                <a:ea typeface="+mn-ea"/>
                <a:cs typeface="+mn-cs"/>
              </a:defRPr>
            </a:pPr>
            <a:endParaRPr sz="1197" b="0" i="0" u="none" strike="noStrike" kern="1200" baseline="0" smtId="4294967295">
              <a:solidFill>
                <a:schemeClr val="tx1">
                  <a:lumMod val="65000"/>
                  <a:lumOff val="35000"/>
                </a:schemeClr>
              </a:solidFill>
              <a:latin typeface="+mn-lt"/>
              <a:ea typeface="+mn-ea"/>
              <a:cs typeface="+mn-cs"/>
            </a:endParaRPr>
          </a:p>
        </c:txPr>
        <c:crossAx val="345604864"/>
        <c:crosses val="autoZero"/>
        <c:auto val="0"/>
        <c:lblAlgn val="ctr"/>
        <c:lblOffset/>
        <c:noMultiLvlLbl val="0"/>
      </c:catAx>
      <c:valAx>
        <c:axId val="345604864"/>
        <c:scaling>
          <c:orientation/>
        </c:scaling>
        <c:delete val="0"/>
        <c:axPos val="l"/>
        <c:majorGridlines>
          <c:spPr>
            <a:ln w="9525" cap="flat" cmpd="sng" algn="ctr">
              <a:solidFill>
                <a:schemeClr val="bg1">
                  <a:lumMod val="65000"/>
                </a:schemeClr>
              </a:solidFill>
              <a:round/>
            </a:ln>
            <a:effectLst/>
          </c:spPr>
        </c:majorGridlines>
        <c:numFmt formatCode="General" sourceLinked="1"/>
        <c:majorTickMark val="none"/>
        <c:minorTickMark val="none"/>
        <c:spPr>
          <a:noFill/>
          <a:ln>
            <a:noFill/>
          </a:ln>
          <a:effectLst/>
        </c:spPr>
        <c:txPr>
          <a:bodyPr rot="-60000000" spcFirstLastPara="1" vertOverflow="ellipsis" vert="horz" wrap="square" anchor="ctr" anchorCtr="1"/>
          <a:p>
            <a:pPr>
              <a:defRPr sz="1197" b="0" i="0" u="none" strike="noStrike" kern="1200" baseline="0" smtId="4294967295">
                <a:solidFill>
                  <a:schemeClr val="bg1"/>
                </a:solidFill>
                <a:latin typeface="+mn-lt"/>
                <a:ea typeface="+mn-ea"/>
                <a:cs typeface="+mn-cs"/>
              </a:defRPr>
            </a:pPr>
            <a:endParaRPr sz="1197" b="0" i="0" u="none" strike="noStrike" kern="1200" baseline="0" smtId="4294967295">
              <a:solidFill>
                <a:schemeClr val="bg1"/>
              </a:solidFill>
              <a:latin typeface="+mn-lt"/>
              <a:ea typeface="+mn-ea"/>
              <a:cs typeface="+mn-cs"/>
            </a:endParaRPr>
          </a:p>
        </c:txPr>
        <c:crossAx val="3492036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p>
          <a:pPr>
            <a:defRPr sz="1197" b="0" i="0" u="none" strike="noStrike" kern="1200" baseline="0" smtId="4294967295">
              <a:solidFill>
                <a:schemeClr val="bg1"/>
              </a:solidFill>
              <a:latin typeface="+mn-lt"/>
              <a:ea typeface="+mn-ea"/>
              <a:cs typeface="+mn-cs"/>
            </a:defRPr>
          </a:pPr>
          <a:endParaRPr sz="1197" b="0" i="0" u="none" strike="noStrike" kern="1200" baseline="0" smtId="4294967295">
            <a:solidFill>
              <a:schemeClr val="bg1"/>
            </a:solidFill>
            <a:latin typeface="+mn-lt"/>
            <a:ea typeface="+mn-ea"/>
            <a:cs typeface="+mn-cs"/>
          </a:endParaRPr>
        </a:p>
      </c:txPr>
    </c:legend>
    <c:plotVisOnly val="1"/>
    <c:dispBlanksAs val="gap"/>
    <c:showDLblsOverMax val="0"/>
  </c:chart>
  <c:spPr>
    <a:noFill/>
    <a:ln>
      <a:noFill/>
    </a:ln>
    <a:effectLst/>
  </c:spPr>
  <c:txPr>
    <a:bodyPr/>
    <a:p>
      <a:pPr>
        <a:defRPr/>
      </a:pPr>
      <a:endParaRPr lang="zh-CN"/>
    </a:p>
  </c:txPr>
  <c:externalData r:id="rId1">
    <c:autoUpdate val="0"/>
  </c:externalData>
</c:chartSpace>
</file>

<file path=ppt/charts/chart3.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bg1"/>
                </a:solidFill>
                <a:latin typeface="微软雅黑" panose="020b0503020204020204" pitchFamily="34" charset="-122"/>
                <a:ea typeface="微软雅黑" panose="020b0503020204020204" pitchFamily="34" charset="-122"/>
                <a:cs typeface="+mn-cs"/>
              </a:defRPr>
            </a:pPr>
            <a:r>
              <a:rPr lang="zh-CN" altLang="en-US" sz="1800" smtClean="0">
                <a:solidFill>
                  <a:schemeClr val="bg1"/>
                </a:solidFill>
                <a:latin typeface="微软雅黑" panose="020b0503020204020204" pitchFamily="34" charset="-122"/>
                <a:ea typeface="微软雅黑" panose="020b0503020204020204" pitchFamily="34" charset="-122"/>
              </a:rPr>
              <a:t>添加标题</a:t>
            </a:r>
            <a:endParaRPr lang="zh-CN" altLang="en-US" sz="1800">
              <a:solidFill>
                <a:schemeClr val="bg1"/>
              </a:solidFill>
              <a:latin typeface="微软雅黑" panose="020b0503020204020204" pitchFamily="34" charset="-122"/>
              <a:ea typeface="微软雅黑" panose="020b0503020204020204" pitchFamily="34" charset="-122"/>
            </a:endParaRPr>
          </a:p>
        </c:rich>
      </c:tx>
      <c:layout>
        <c:manualLayout>
          <c:xMode val="edge"/>
          <c:yMode val="edge"/>
          <c:x val="0.35789266228675842"/>
          <c:y val="0.034639317542314529"/>
        </c:manualLayout>
      </c:layout>
      <c:overlay val="0"/>
      <c:spPr>
        <a:noFill/>
        <a:ln>
          <a:noFill/>
        </a:ln>
        <a:effectLst/>
      </c:spPr>
      <c:txPr>
        <a:bodyPr rot="0" spcFirstLastPara="1" vertOverflow="ellipsis" vert="horz" wrap="square" anchor="ctr" anchorCtr="1"/>
        <a:p>
          <a:pPr>
            <a:defRPr sz="1800" b="0" i="0" u="none" strike="noStrike" kern="1200" spc="0" baseline="0" smtId="4294967295">
              <a:solidFill>
                <a:schemeClr val="bg1"/>
              </a:solidFill>
              <a:latin typeface="微软雅黑" panose="020b0503020204020204" pitchFamily="34" charset="-122"/>
              <a:ea typeface="微软雅黑" panose="020b0503020204020204" pitchFamily="34" charset="-122"/>
              <a:cs typeface="+mn-cs"/>
            </a:defRPr>
          </a:pPr>
          <a:endParaRPr sz="1800" b="0" i="0" u="none" strike="noStrike" kern="1200" spc="0" baseline="0" smtId="4294967295">
            <a:solidFill>
              <a:schemeClr val="bg1"/>
            </a:solidFill>
            <a:latin typeface="微软雅黑" panose="020b0503020204020204" pitchFamily="34" charset="-122"/>
            <a:ea typeface="微软雅黑" panose="020b0503020204020204" pitchFamily="34" charset="-122"/>
            <a:cs typeface="+mn-cs"/>
          </a:endParaRPr>
        </a:p>
      </c:txPr>
    </c:title>
    <c:autoTitleDeleted val="0"/>
    <c:plotArea>
      <c:barChart>
        <c:barDir val="col"/>
        <c:grouping val="clustered"/>
        <c:varyColors val="0"/>
        <c:ser>
          <c:idx val="0"/>
          <c:order val="0"/>
          <c:tx>
            <c:strRef>
              <c:f>Sheet1!$B$1</c:f>
              <c:strCache>
                <c:ptCount val="1"/>
                <c:pt idx="0">
                  <c:v>系列 1</c:v>
                </c:pt>
              </c:strCache>
            </c:strRef>
          </c:tx>
          <c:spPr>
            <a:solidFill>
              <a:srgbClr val="ECC345"/>
            </a:solidFill>
            <a:ln>
              <a:noFill/>
            </a:ln>
            <a:effectLst/>
          </c:spPr>
          <c:invertIfNegative val="0"/>
          <c:cat>
            <c:strRef>
              <c:f>Sheet1!$A$2</c:f>
              <c:strCache>
                <c:ptCount val="1"/>
                <c:pt idx="0">
                  <c:v>类别 1</c:v>
                </c:pt>
              </c:strCache>
            </c:strRef>
          </c:cat>
          <c:val>
            <c:numRef>
              <c:f>Sheet1!$B$2</c:f>
              <c:numCache>
                <c:formatCode>General</c:formatCode>
                <c:ptCount val="1"/>
                <c:pt idx="0">
                  <c:v>4.3</c:v>
                </c:pt>
              </c:numCache>
            </c:numRef>
          </c:val>
        </c:ser>
        <c:ser>
          <c:idx val="1"/>
          <c:order val="1"/>
          <c:tx>
            <c:strRef>
              <c:f>Sheet1!$C$1</c:f>
              <c:strCache>
                <c:ptCount val="1"/>
                <c:pt idx="0">
                  <c:v>系列 2</c:v>
                </c:pt>
              </c:strCache>
            </c:strRef>
          </c:tx>
          <c:spPr>
            <a:solidFill>
              <a:srgbClr val="E96151"/>
            </a:solidFill>
            <a:ln>
              <a:noFill/>
            </a:ln>
            <a:effectLst/>
          </c:spPr>
          <c:invertIfNegative val="0"/>
          <c:cat>
            <c:strRef>
              <c:f>Sheet1!$A$2</c:f>
              <c:strCache>
                <c:ptCount val="1"/>
                <c:pt idx="0">
                  <c:v>类别 1</c:v>
                </c:pt>
              </c:strCache>
            </c:strRef>
          </c:cat>
          <c:val>
            <c:numRef>
              <c:f>Sheet1!$C$2</c:f>
              <c:numCache>
                <c:formatCode>General</c:formatCode>
                <c:ptCount val="1"/>
                <c:pt idx="0">
                  <c:v>2.4</c:v>
                </c:pt>
              </c:numCache>
            </c:numRef>
          </c:val>
        </c:ser>
        <c:ser>
          <c:idx val="2"/>
          <c:order val="2"/>
          <c:tx>
            <c:strRef>
              <c:f>Sheet1!$D$1</c:f>
              <c:strCache>
                <c:ptCount val="1"/>
                <c:pt idx="0">
                  <c:v>系列 3</c:v>
                </c:pt>
              </c:strCache>
            </c:strRef>
          </c:tx>
          <c:spPr>
            <a:solidFill>
              <a:srgbClr val="77B9B0"/>
            </a:solidFill>
            <a:ln>
              <a:noFill/>
            </a:ln>
            <a:effectLst/>
          </c:spPr>
          <c:invertIfNegative val="0"/>
          <c:cat>
            <c:strRef>
              <c:f>Sheet1!$A$2</c:f>
              <c:strCache>
                <c:ptCount val="1"/>
                <c:pt idx="0">
                  <c:v>类别 1</c:v>
                </c:pt>
              </c:strCache>
            </c:strRef>
          </c:cat>
          <c:val>
            <c:numRef>
              <c:f>Sheet1!$D$2</c:f>
              <c:numCache>
                <c:formatCode>General</c:formatCode>
                <c:ptCount val="1"/>
                <c:pt idx="0">
                  <c:v>2</c:v>
                </c:pt>
              </c:numCache>
            </c:numRef>
          </c:val>
        </c:ser>
        <c:dLbls>
          <c:showLegendKey val="0"/>
          <c:showVal val="0"/>
          <c:showCatName val="0"/>
          <c:showSerName val="0"/>
          <c:showPercent val="0"/>
          <c:showBubbleSize val="0"/>
          <c:showLeaderLines val="0"/>
        </c:dLbls>
        <c:gapWidth val="219"/>
        <c:overlap val="-27"/>
        <c:axId val="345605648"/>
        <c:axId val="345606040"/>
      </c:barChart>
      <c:catAx>
        <c:axId val="345605648"/>
        <c:scaling>
          <c:orientation/>
        </c:scaling>
        <c:delete val="0"/>
        <c:axPos val="b"/>
        <c:numFmt formatCode="General" sourceLinked="1"/>
        <c:majorTickMark val="none"/>
        <c:minorTickMark val="none"/>
        <c:spPr>
          <a:noFill/>
          <a:ln w="9525" cap="flat" cmpd="sng" algn="ctr">
            <a:solidFill>
              <a:schemeClr val="bg1">
                <a:lumMod val="65000"/>
              </a:schemeClr>
            </a:solidFill>
            <a:round/>
          </a:ln>
          <a:effectLst/>
        </c:spPr>
        <c:txPr>
          <a:bodyPr rot="-60000000" spcFirstLastPara="1" vertOverflow="ellipsis" vert="horz" wrap="square" anchor="ctr" anchorCtr="1"/>
          <a:p>
            <a:pPr>
              <a:defRPr sz="1197" b="0" i="0" u="none" strike="noStrike" kern="1200" baseline="0" smtId="4294967295">
                <a:solidFill>
                  <a:schemeClr val="tx1">
                    <a:lumMod val="65000"/>
                    <a:lumOff val="35000"/>
                  </a:schemeClr>
                </a:solidFill>
                <a:latin typeface="+mn-lt"/>
                <a:ea typeface="+mn-ea"/>
                <a:cs typeface="+mn-cs"/>
              </a:defRPr>
            </a:pPr>
            <a:endParaRPr sz="1197" b="0" i="0" u="none" strike="noStrike" kern="1200" baseline="0" smtId="4294967295">
              <a:solidFill>
                <a:schemeClr val="tx1">
                  <a:lumMod val="65000"/>
                  <a:lumOff val="35000"/>
                </a:schemeClr>
              </a:solidFill>
              <a:latin typeface="+mn-lt"/>
              <a:ea typeface="+mn-ea"/>
              <a:cs typeface="+mn-cs"/>
            </a:endParaRPr>
          </a:p>
        </c:txPr>
        <c:crossAx val="345606040"/>
        <c:crosses val="autoZero"/>
        <c:auto val="0"/>
        <c:lblAlgn val="ctr"/>
        <c:lblOffset/>
        <c:noMultiLvlLbl val="0"/>
      </c:catAx>
      <c:valAx>
        <c:axId val="345606040"/>
        <c:scaling>
          <c:orientation/>
        </c:scaling>
        <c:delete val="0"/>
        <c:axPos val="l"/>
        <c:majorGridlines>
          <c:spPr>
            <a:ln w="9525" cap="flat" cmpd="sng" algn="ctr">
              <a:solidFill>
                <a:schemeClr val="bg1">
                  <a:lumMod val="65000"/>
                </a:schemeClr>
              </a:solidFill>
              <a:round/>
            </a:ln>
            <a:effectLst/>
          </c:spPr>
        </c:majorGridlines>
        <c:numFmt formatCode="General" sourceLinked="1"/>
        <c:majorTickMark val="none"/>
        <c:minorTickMark val="none"/>
        <c:spPr>
          <a:noFill/>
          <a:ln>
            <a:noFill/>
          </a:ln>
          <a:effectLst/>
        </c:spPr>
        <c:txPr>
          <a:bodyPr rot="-60000000" spcFirstLastPara="1" vertOverflow="ellipsis" vert="horz" wrap="square" anchor="ctr" anchorCtr="1"/>
          <a:p>
            <a:pPr>
              <a:defRPr sz="1197" b="0" i="0" u="none" strike="noStrike" kern="1200" baseline="0" smtId="4294967295">
                <a:solidFill>
                  <a:schemeClr val="bg1"/>
                </a:solidFill>
                <a:latin typeface="+mn-lt"/>
                <a:ea typeface="+mn-ea"/>
                <a:cs typeface="+mn-cs"/>
              </a:defRPr>
            </a:pPr>
            <a:endParaRPr sz="1197" b="0" i="0" u="none" strike="noStrike" kern="1200" baseline="0" smtId="4294967295">
              <a:solidFill>
                <a:schemeClr val="bg1"/>
              </a:solidFill>
              <a:latin typeface="+mn-lt"/>
              <a:ea typeface="+mn-ea"/>
              <a:cs typeface="+mn-cs"/>
            </a:endParaRPr>
          </a:p>
        </c:txPr>
        <c:crossAx val="345605648"/>
        <c:crosses val="autoZero"/>
        <c:crossBetween val="between"/>
      </c:valAx>
      <c:spPr>
        <a:noFill/>
        <a:ln>
          <a:noFill/>
        </a:ln>
        <a:effectLst/>
      </c:spPr>
    </c:plotArea>
    <c:legend>
      <c:legendPos val="b"/>
      <c:legendEntry>
        <c:idx val="2"/>
        <c:txPr>
          <a:bodyPr rot="0" spcFirstLastPara="1" vertOverflow="ellipsis" vert="horz" wrap="square" anchor="ctr" anchorCtr="1"/>
          <a:p>
            <a:pPr>
              <a:defRPr sz="1197" b="0" i="0" u="none" strike="noStrike" kern="1200" baseline="0" smtId="4294967295">
                <a:solidFill>
                  <a:schemeClr val="bg1"/>
                </a:solidFill>
                <a:latin typeface="+mn-lt"/>
                <a:ea typeface="+mn-ea"/>
                <a:cs typeface="+mn-cs"/>
              </a:defRPr>
            </a:pPr>
            <a:endParaRPr sz="1197" b="0" i="0" u="none" strike="noStrike" kern="1200" baseline="0" smtId="4294967295">
              <a:solidFill>
                <a:schemeClr val="bg1"/>
              </a:solidFill>
              <a:latin typeface="+mn-lt"/>
              <a:ea typeface="+mn-ea"/>
              <a:cs typeface="+mn-cs"/>
            </a:endParaRPr>
          </a:p>
        </c:txPr>
      </c:legendEntry>
      <c:overlay val="0"/>
      <c:spPr>
        <a:noFill/>
        <a:ln>
          <a:noFill/>
        </a:ln>
        <a:effectLst/>
      </c:spPr>
      <c:txPr>
        <a:bodyPr rot="0" spcFirstLastPara="1" vertOverflow="ellipsis" vert="horz" wrap="square" anchor="ctr" anchorCtr="1"/>
        <a:p>
          <a:pPr>
            <a:defRPr sz="1197" b="0" i="0" u="none" strike="noStrike" kern="1200" baseline="0" smtId="4294967295">
              <a:solidFill>
                <a:schemeClr val="bg1"/>
              </a:solidFill>
              <a:latin typeface="+mn-lt"/>
              <a:ea typeface="+mn-ea"/>
              <a:cs typeface="+mn-cs"/>
            </a:defRPr>
          </a:pPr>
          <a:endParaRPr sz="1197" b="0" i="0" u="none" strike="noStrike" kern="1200" baseline="0" smtId="4294967295">
            <a:solidFill>
              <a:schemeClr val="bg1"/>
            </a:solidFill>
            <a:latin typeface="+mn-lt"/>
            <a:ea typeface="+mn-ea"/>
            <a:cs typeface="+mn-cs"/>
          </a:endParaRPr>
        </a:p>
      </c:txPr>
    </c:legend>
    <c:plotVisOnly val="1"/>
    <c:dispBlanksAs val="gap"/>
    <c:showDLblsOverMax val="0"/>
  </c:chart>
  <c:spPr>
    <a:noFill/>
    <a:ln>
      <a:noFill/>
    </a:ln>
    <a:effectLst/>
  </c:spPr>
  <c:txPr>
    <a:bodyPr/>
    <a:p>
      <a:pPr>
        <a:defRPr/>
      </a:pPr>
      <a:endParaRPr lang="zh-CN"/>
    </a:p>
  </c:txPr>
  <c:externalData r:id="rId1">
    <c:autoUpdate val="0"/>
  </c:externalData>
</c:chartSpace>
</file>

<file path=ppt/charts/chart4.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bg1"/>
                </a:solidFill>
                <a:latin typeface="微软雅黑" panose="020b0503020204020204" pitchFamily="34" charset="-122"/>
                <a:ea typeface="微软雅黑" panose="020b0503020204020204" pitchFamily="34" charset="-122"/>
                <a:cs typeface="+mn-cs"/>
              </a:defRPr>
            </a:pPr>
            <a:r>
              <a:rPr lang="zh-CN" sz="1800">
                <a:solidFill>
                  <a:schemeClr val="bg1"/>
                </a:solidFill>
                <a:latin typeface="微软雅黑" panose="020b0503020204020204" pitchFamily="34" charset="-122"/>
                <a:ea typeface="微软雅黑" panose="020b0503020204020204" pitchFamily="34" charset="-122"/>
              </a:rPr>
              <a:t>点击添加标题</a:t>
            </a:r>
            <a:endParaRPr lang="en-US" sz="1800">
              <a:solidFill>
                <a:schemeClr val="bg1"/>
              </a:solidFill>
              <a:latin typeface="微软雅黑" panose="020b0503020204020204" pitchFamily="34" charset="-122"/>
              <a:ea typeface="微软雅黑" pitchFamily="34" charset="-122"/>
            </a:endParaRPr>
          </a:p>
        </c:rich>
      </c:tx>
      <c:overlay val="0"/>
      <c:spPr>
        <a:noFill/>
        <a:ln>
          <a:noFill/>
        </a:ln>
        <a:effectLst/>
      </c:spPr>
      <c:txPr>
        <a:bodyPr rot="0" spcFirstLastPara="1" vertOverflow="ellipsis" vert="horz" wrap="square" anchor="ctr" anchorCtr="1"/>
        <a:p>
          <a:pPr>
            <a:defRPr sz="1800" b="0" i="0" u="none" strike="noStrike" kern="1200" spc="0" baseline="0" smtId="4294967295">
              <a:solidFill>
                <a:schemeClr val="bg1"/>
              </a:solidFill>
              <a:latin typeface="微软雅黑" panose="020b0503020204020204" pitchFamily="34" charset="-122"/>
              <a:ea typeface="微软雅黑" panose="020b0503020204020204" pitchFamily="34" charset="-122"/>
              <a:cs typeface="+mn-cs"/>
            </a:defRPr>
          </a:pPr>
          <a:endParaRPr sz="1800" b="0" i="0" u="none" strike="noStrike" kern="1200" spc="0" baseline="0" smtId="4294967295">
            <a:solidFill>
              <a:schemeClr val="bg1"/>
            </a:solidFill>
            <a:latin typeface="微软雅黑" panose="020b0503020204020204" pitchFamily="34" charset="-122"/>
            <a:ea typeface="微软雅黑" panose="020b0503020204020204" pitchFamily="34" charset="-122"/>
            <a:cs typeface="+mn-cs"/>
          </a:endParaRPr>
        </a:p>
      </c:txPr>
    </c:title>
    <c:autoTitleDeleted val="0"/>
    <c:plotArea>
      <c:barChart>
        <c:barDir val="col"/>
        <c:grouping val="stacked"/>
        <c:varyColors val="0"/>
        <c:ser>
          <c:idx val="0"/>
          <c:order val="0"/>
          <c:tx>
            <c:strRef>
              <c:f>Sheet1!$B$1</c:f>
              <c:strCache>
                <c:ptCount val="1"/>
                <c:pt idx="0">
                  <c:v>系列 1</c:v>
                </c:pt>
              </c:strCache>
            </c:strRef>
          </c:tx>
          <c:spPr>
            <a:solidFill>
              <a:srgbClr val="ECC345"/>
            </a:solidFill>
            <a:ln>
              <a:noFill/>
            </a:ln>
            <a:effectLst/>
          </c:spPr>
          <c:invertIfNegative val="0"/>
          <c:cat>
            <c:strRef>
              <c:f>Sheet1!$A$2:$A$7</c:f>
              <c:strCache>
                <c:ptCount val="6"/>
                <c:pt idx="0">
                  <c:v>第一</c:v>
                </c:pt>
                <c:pt idx="1">
                  <c:v>第二</c:v>
                </c:pt>
                <c:pt idx="2">
                  <c:v>第三</c:v>
                </c:pt>
                <c:pt idx="3">
                  <c:v>第四</c:v>
                </c:pt>
                <c:pt idx="4">
                  <c:v>第五</c:v>
                </c:pt>
                <c:pt idx="5">
                  <c:v>第六</c:v>
                </c:pt>
              </c:strCache>
            </c:strRef>
          </c:cat>
          <c:val>
            <c:numRef>
              <c:f>Sheet1!$B$2:$B$7</c:f>
              <c:numCache>
                <c:formatCode>General</c:formatCode>
                <c:ptCount val="6"/>
                <c:pt idx="0">
                  <c:v>4.3</c:v>
                </c:pt>
                <c:pt idx="1">
                  <c:v>2.5</c:v>
                </c:pt>
                <c:pt idx="2">
                  <c:v>3.5</c:v>
                </c:pt>
                <c:pt idx="3">
                  <c:v>4.5</c:v>
                </c:pt>
                <c:pt idx="4">
                  <c:v>1.9</c:v>
                </c:pt>
                <c:pt idx="5">
                  <c:v>3.9</c:v>
                </c:pt>
              </c:numCache>
            </c:numRef>
          </c:val>
        </c:ser>
        <c:dLbls>
          <c:showLegendKey val="0"/>
          <c:showVal val="0"/>
          <c:showCatName val="0"/>
          <c:showSerName val="0"/>
          <c:showPercent val="0"/>
          <c:showBubbleSize val="0"/>
          <c:showLeaderLines val="0"/>
        </c:dLbls>
        <c:gapWidth/>
        <c:overlap val="100"/>
        <c:axId val="350230328"/>
        <c:axId val="350230720"/>
      </c:barChart>
      <c:catAx>
        <c:axId val="350230328"/>
        <c:scaling>
          <c:orientation/>
        </c:scaling>
        <c:delete val="0"/>
        <c:axPos val="b"/>
        <c:numFmt formatCode="General" sourceLinked="1"/>
        <c:majorTickMark val="none"/>
        <c:minorTickMark val="none"/>
        <c:spPr>
          <a:noFill/>
          <a:ln w="9525" cap="flat" cmpd="sng" algn="ctr">
            <a:solidFill>
              <a:schemeClr val="tx1">
                <a:lumMod val="15000"/>
                <a:lumOff val="85000"/>
              </a:schemeClr>
            </a:solidFill>
            <a:round/>
          </a:ln>
          <a:effectLst/>
        </c:spPr>
        <c:txPr>
          <a:bodyPr rot="-60000000" spcFirstLastPara="1" vertOverflow="ellipsis" vert="horz" wrap="square" anchor="ctr" anchorCtr="1"/>
          <a:p>
            <a:pPr>
              <a:defRPr sz="1197" b="0" i="0" u="none" strike="noStrike" kern="1200" baseline="0" smtId="4294967295">
                <a:solidFill>
                  <a:schemeClr val="bg1"/>
                </a:solidFill>
                <a:latin typeface="+mn-lt"/>
                <a:ea typeface="+mn-ea"/>
                <a:cs typeface="+mn-cs"/>
              </a:defRPr>
            </a:pPr>
            <a:endParaRPr sz="1197" b="0" i="0" u="none" strike="noStrike" kern="1200" baseline="0" smtId="4294967295">
              <a:solidFill>
                <a:schemeClr val="bg1"/>
              </a:solidFill>
              <a:latin typeface="+mn-lt"/>
              <a:ea typeface="+mn-ea"/>
              <a:cs typeface="+mn-cs"/>
            </a:endParaRPr>
          </a:p>
        </c:txPr>
        <c:crossAx val="350230720"/>
        <c:crosses val="autoZero"/>
        <c:auto val="0"/>
        <c:lblAlgn val="ctr"/>
        <c:lblOffset/>
        <c:noMultiLvlLbl val="0"/>
      </c:catAx>
      <c:valAx>
        <c:axId val="350230720"/>
        <c:scaling>
          <c:orientation/>
        </c:scaling>
        <c:delete val="0"/>
        <c:axPos val="l"/>
        <c:majorGridlines>
          <c:spPr>
            <a:ln w="9525" cap="flat" cmpd="sng" algn="ctr">
              <a:solidFill>
                <a:schemeClr val="bg1">
                  <a:lumMod val="50000"/>
                </a:schemeClr>
              </a:solidFill>
              <a:round/>
            </a:ln>
            <a:effectLst/>
          </c:spPr>
        </c:majorGridlines>
        <c:numFmt formatCode="General" sourceLinked="1"/>
        <c:majorTickMark val="none"/>
        <c:minorTickMark val="none"/>
        <c:spPr>
          <a:noFill/>
          <a:ln>
            <a:noFill/>
          </a:ln>
          <a:effectLst/>
        </c:spPr>
        <c:txPr>
          <a:bodyPr rot="-60000000" spcFirstLastPara="1" vertOverflow="ellipsis" vert="horz" wrap="square" anchor="ctr" anchorCtr="1"/>
          <a:p>
            <a:pPr>
              <a:defRPr sz="1197" b="0" i="0" u="none" strike="noStrike" kern="1200" baseline="0" smtId="4294967295">
                <a:solidFill>
                  <a:schemeClr val="bg1"/>
                </a:solidFill>
                <a:latin typeface="+mn-lt"/>
                <a:ea typeface="+mn-ea"/>
                <a:cs typeface="+mn-cs"/>
              </a:defRPr>
            </a:pPr>
            <a:endParaRPr sz="1197" b="0" i="0" u="none" strike="noStrike" kern="1200" baseline="0" smtId="4294967295">
              <a:solidFill>
                <a:schemeClr val="bg1"/>
              </a:solidFill>
              <a:latin typeface="+mn-lt"/>
              <a:ea typeface="+mn-ea"/>
              <a:cs typeface="+mn-cs"/>
            </a:endParaRPr>
          </a:p>
        </c:txPr>
        <c:crossAx val="3502303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p>
          <a:pPr>
            <a:defRPr sz="1197" b="0" i="0" u="none" strike="noStrike" kern="1200" baseline="0" smtId="4294967295">
              <a:solidFill>
                <a:schemeClr val="bg1"/>
              </a:solidFill>
              <a:latin typeface="+mn-lt"/>
              <a:ea typeface="+mn-ea"/>
              <a:cs typeface="+mn-cs"/>
            </a:defRPr>
          </a:pPr>
          <a:endParaRPr sz="1197" b="0" i="0" u="none" strike="noStrike" kern="1200" baseline="0" smtId="4294967295">
            <a:solidFill>
              <a:schemeClr val="bg1"/>
            </a:solidFill>
            <a:latin typeface="+mn-lt"/>
            <a:ea typeface="+mn-ea"/>
            <a:cs typeface="+mn-cs"/>
          </a:endParaRPr>
        </a:p>
      </c:txPr>
    </c:legend>
    <c:plotVisOnly val="1"/>
    <c:dispBlanksAs val="gap"/>
    <c:showDLblsOverMax val="0"/>
  </c:chart>
  <c:spPr>
    <a:noFill/>
    <a:ln>
      <a:noFill/>
    </a:ln>
    <a:effectLst/>
  </c:spPr>
  <c:txPr>
    <a:bodyPr/>
    <a:p>
      <a:pPr>
        <a:defRPr smtId="4294967295">
          <a:solidFill>
            <a:schemeClr val="bg1"/>
          </a:solidFill>
        </a:defRPr>
      </a:pPr>
      <a:endParaRPr smtId="4294967295">
        <a:solidFill>
          <a:schemeClr val="bg1"/>
        </a:solidFill>
      </a:endParaRPr>
    </a:p>
  </c:txPr>
  <c:externalData r:id="rId1">
    <c:autoUpdate val="0"/>
  </c:externalData>
</c:chartSpace>
</file>

<file path=ppt/charts/colors1.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a="http://schemas.openxmlformats.org/drawingml/2006/main" xmlns:r="http://schemas.openxmlformats.org/officeDocument/2006/relationships" xmlns:cs="http://schemas.microsoft.com/office/drawing/2012/chartStyle"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a="http://schemas.openxmlformats.org/drawingml/2006/main" xmlns:r="http://schemas.openxmlformats.org/officeDocument/2006/relationships" xmlns:cs="http://schemas.microsoft.com/office/drawing/2012/chartStyle"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a="http://schemas.openxmlformats.org/drawingml/2006/main" xmlns:r="http://schemas.openxmlformats.org/officeDocument/2006/relationships" xmlns:cs="http://schemas.microsoft.com/office/drawing/2012/chartStyle"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a="http://schemas.openxmlformats.org/drawingml/2006/main" xmlns:r="http://schemas.openxmlformats.org/officeDocument/2006/relationships" xmlns:cs="http://schemas.microsoft.com/office/drawing/2012/chartStyle"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220DE84-7540-4BAE-93D5-32991EEC6BB9}" type="datetimeFigureOut">
              <a:rPr lang="zh-CN" altLang="en-US" smtClean="0"/>
              <a:t>2016/2/14</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3B71138-478F-4AEB-9727-F1F86C7B23CD}" type="slidenum">
              <a:rPr lang="zh-CN" altLang="en-US" smtClean="0"/>
              <a:t>‹#›</a:t>
            </a:fld>
            <a:endParaRPr lang="zh-CN" altLang="en-US"/>
          </a:p>
        </p:txBody>
      </p:sp>
    </p:spTree>
    <p:extLst>
      <p:ext uri="{BB962C8B-B14F-4D97-AF65-F5344CB8AC3E}">
        <p14:creationId xmlns:p14="http://schemas.microsoft.com/office/powerpoint/2010/main" val="11767328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7928EC-C307-4355-BD2A-8EA0425DE4BE}" type="datetimeFigureOut">
              <a:rPr lang="zh-CN" altLang="en-US" smtClean="0"/>
              <a:t>2016/2/14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DA0389-68DE-4DAA-A876-A2D284F6FF40}" type="slidenum">
              <a:rPr lang="zh-CN" altLang="en-US" smtClean="0"/>
              <a:t>‹#›</a:t>
            </a:fld>
            <a:endParaRPr lang="zh-CN" altLang="en-US"/>
          </a:p>
        </p:txBody>
      </p:sp>
    </p:spTree>
    <p:extLst>
      <p:ext uri="{BB962C8B-B14F-4D97-AF65-F5344CB8AC3E}">
        <p14:creationId val="3876888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76969531"/>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91256942"/>
      </p:ext>
    </p:extLst>
  </p:cSld>
  <p:clrMapOvr>
    <a:masterClrMapping/>
  </p:clrMapOvr>
</p:notes>
</file>

<file path=ppt/slideLayouts/_rels/slideLayout1.xml.rels><?xml version="1.0" encoding="UTF-8" standalone="yes"?><Relationships xmlns="http://schemas.openxmlformats.org/package/2006/relationships"><Relationship Id="rId1" Target="../media/image1.png" Type="http://schemas.openxmlformats.org/officeDocument/2006/relationships/image"/><Relationship Id="rId2"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spTree>
      <p:nvGrpSpPr>
        <p:cNvPr id="1" name=""/>
        <p:cNvGrpSpPr/>
        <p:nvPr/>
      </p:nvGrpSpPr>
      <p:grpSpPr>
        <a:xfrm>
          <a:off x="0" y="0"/>
          <a:ext cx="0" cy="0"/>
        </a:xfrm>
      </p:grpSpPr>
      <p:pic>
        <p:nvPicPr>
          <p:cNvPr id="3" name="图片 2"/>
          <p:cNvPicPr>
            <a:picLocks noChangeAspect="1"/>
          </p:cNvPicPr>
          <p:nvPr userDrawn="1"/>
        </p:nvPicPr>
        <p:blipFill>
          <a:blip r:embed="rId1">
            <a:extLst>
              <a:ext uri="{28A0092B-C50C-407E-A947-70E740481C1C}">
                <a14:useLocalDpi val="0"/>
              </a:ext>
            </a:extLst>
          </a:blip>
          <a:srcRect b="23328"/>
          <a:stretch>
            <a:fillRect/>
          </a:stretch>
        </p:blipFill>
        <p:spPr>
          <a:xfrm>
            <a:off x="0" y="0"/>
            <a:ext cx="12192000" cy="6858000"/>
          </a:xfrm>
          <a:prstGeom prst="rect">
            <a:avLst/>
          </a:prstGeom>
        </p:spPr>
      </p:pic>
    </p:spTree>
    <p:extLst>
      <p:ext uri="{BB962C8B-B14F-4D97-AF65-F5344CB8AC3E}">
        <p14:creationId val="462104195"/>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51954442"/>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2016/2/14</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39935083"/>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2016/2/14</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25941039"/>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2016/2/14</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97388347"/>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42322494"/>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08162363"/>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94946528"/>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54568677"/>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3_自定义版式">
    <p:spTree>
      <p:nvGrpSpPr>
        <p:cNvPr id="1" name=""/>
        <p:cNvGrpSpPr/>
        <p:nvPr/>
      </p:nvGrpSpPr>
      <p:grpSpPr>
        <a:xfrm>
          <a:off x="0" y="0"/>
          <a:ext cx="0" cy="0"/>
        </a:xfrm>
      </p:grpSpPr>
      <p:sp>
        <p:nvSpPr>
          <p:cNvPr id="3" name="矩形 2"/>
          <p:cNvSpPr/>
          <p:nvPr userDrawn="1"/>
        </p:nvSpPr>
        <p:spPr>
          <a:xfrm>
            <a:off x="0" y="0"/>
            <a:ext cx="12192000" cy="6858000"/>
          </a:xfrm>
          <a:prstGeom prst="rect">
            <a:avLst/>
          </a:prstGeom>
          <a:solidFill>
            <a:srgbClr val="384E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1727785606"/>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0_自定义版式">
    <p:spTree>
      <p:nvGrpSpPr>
        <p:cNvPr id="1" name=""/>
        <p:cNvGrpSpPr/>
        <p:nvPr/>
      </p:nvGrpSpPr>
      <p:grpSpPr>
        <a:xfrm>
          <a:off x="0" y="0"/>
          <a:ext cx="0" cy="0"/>
        </a:xfrm>
      </p:grpSpPr>
      <p:sp>
        <p:nvSpPr>
          <p:cNvPr id="2" name="矩形 1"/>
          <p:cNvSpPr/>
          <p:nvPr userDrawn="1"/>
        </p:nvSpPr>
        <p:spPr>
          <a:xfrm>
            <a:off x="0" y="0"/>
            <a:ext cx="12192000" cy="6858000"/>
          </a:xfrm>
          <a:prstGeom prst="rect">
            <a:avLst/>
          </a:prstGeom>
          <a:solidFill>
            <a:srgbClr val="ECC3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2998271553"/>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和内容">
    <p:spTree>
      <p:nvGrpSpPr>
        <p:cNvPr id="1" name=""/>
        <p:cNvGrpSpPr/>
        <p:nvPr/>
      </p:nvGrpSpPr>
      <p:grpSpPr>
        <a:xfrm>
          <a:off x="0" y="0"/>
          <a:ext cx="0" cy="0"/>
        </a:xfrm>
      </p:grpSpPr>
      <p:sp>
        <p:nvSpPr>
          <p:cNvPr id="2" name="矩形 1"/>
          <p:cNvSpPr/>
          <p:nvPr userDrawn="1"/>
        </p:nvSpPr>
        <p:spPr>
          <a:xfrm>
            <a:off x="0" y="0"/>
            <a:ext cx="12192000" cy="6858000"/>
          </a:xfrm>
          <a:prstGeom prst="rect">
            <a:avLst/>
          </a:prstGeom>
          <a:solidFill>
            <a:srgbClr val="77B9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759506426"/>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2_自定义版式">
    <p:spTree>
      <p:nvGrpSpPr>
        <p:cNvPr id="1" name=""/>
        <p:cNvGrpSpPr/>
        <p:nvPr/>
      </p:nvGrpSpPr>
      <p:grpSpPr>
        <a:xfrm>
          <a:off x="0" y="0"/>
          <a:ext cx="0" cy="0"/>
        </a:xfrm>
      </p:grpSpPr>
      <p:sp>
        <p:nvSpPr>
          <p:cNvPr id="2" name="矩形 1"/>
          <p:cNvSpPr/>
          <p:nvPr userDrawn="1"/>
        </p:nvSpPr>
        <p:spPr>
          <a:xfrm>
            <a:off x="0" y="0"/>
            <a:ext cx="12192000" cy="6858000"/>
          </a:xfrm>
          <a:prstGeom prst="rect">
            <a:avLst/>
          </a:prstGeom>
          <a:solidFill>
            <a:srgbClr val="E96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149663223"/>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8_自定义版式">
    <p:spTree>
      <p:nvGrpSpPr>
        <p:cNvPr id="1" name=""/>
        <p:cNvGrpSpPr/>
        <p:nvPr/>
      </p:nvGrpSpPr>
      <p:grpSpPr>
        <a:xfrm>
          <a:off x="0" y="0"/>
          <a:ext cx="0" cy="0"/>
        </a:xfrm>
      </p:grpSpPr>
    </p:spTree>
    <p:extLst>
      <p:ext uri="{BB962C8B-B14F-4D97-AF65-F5344CB8AC3E}">
        <p14:creationId val="3224460940"/>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93739129"/>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49483128"/>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49368504"/>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7.xml" Type="http://schemas.openxmlformats.org/officeDocument/2006/relationships/slideLayout"/><Relationship Id="rId10" Target="../slideLayouts/slideLayout16.xml" Type="http://schemas.openxmlformats.org/officeDocument/2006/relationships/slideLayout"/><Relationship Id="rId11" Target="../slideLayouts/slideLayout17.xml" Type="http://schemas.openxmlformats.org/officeDocument/2006/relationships/slideLayout"/><Relationship Id="rId12" Target="../theme/theme2.xml" Type="http://schemas.openxmlformats.org/officeDocument/2006/relationships/theme"/><Relationship Id="rId2" Target="../slideLayouts/slideLayout8.xml" Type="http://schemas.openxmlformats.org/officeDocument/2006/relationships/slideLayout"/><Relationship Id="rId3" Target="../slideLayouts/slideLayout9.xml" Type="http://schemas.openxmlformats.org/officeDocument/2006/relationships/slideLayout"/><Relationship Id="rId4" Target="../slideLayouts/slideLayout10.xml" Type="http://schemas.openxmlformats.org/officeDocument/2006/relationships/slideLayout"/><Relationship Id="rId5" Target="../slideLayouts/slideLayout11.xml" Type="http://schemas.openxmlformats.org/officeDocument/2006/relationships/slideLayout"/><Relationship Id="rId6" Target="../slideLayouts/slideLayout12.xml" Type="http://schemas.openxmlformats.org/officeDocument/2006/relationships/slideLayout"/><Relationship Id="rId7" Target="../slideLayouts/slideLayout13.xml" Type="http://schemas.openxmlformats.org/officeDocument/2006/relationships/slideLayout"/><Relationship Id="rId8" Target="../slideLayouts/slideLayout14.xml" Type="http://schemas.openxmlformats.org/officeDocument/2006/relationships/slideLayout"/><Relationship Id="rId9" Target="../slideLayouts/slideLayout15.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Tree>
    <p:extLst>
      <p:ext uri="{BB962C8B-B14F-4D97-AF65-F5344CB8AC3E}">
        <p14:creationId val="2662940448"/>
      </p:ext>
    </p:extLst>
  </p:cSld>
  <p:clrMap bg1="lt1" tx1="dk1" bg2="lt2" tx2="dk2" accent1="accent1" accent2="accent2" accent3="accent3" accent4="accent4" accent5="accent5" accent6="accent6" hlink="hlink" folHlink="folHlink"/>
  <p:sldLayoutIdLst>
    <p:sldLayoutId id="2147483670" r:id="rId1"/>
    <p:sldLayoutId id="2147483676" r:id="rId2"/>
    <p:sldLayoutId id="2147483673" r:id="rId3"/>
    <p:sldLayoutId id="2147483650" r:id="rId4"/>
    <p:sldLayoutId id="2147483675" r:id="rId5"/>
    <p:sldLayoutId id="2147483671" r:id="rId6"/>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2016/2/14</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8230489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jpeg" Type="http://schemas.openxmlformats.org/officeDocument/2006/relationships/image"/><Relationship Id="rId3" Target="../media/image6.jpe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jpe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5.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 Id="rId2" Target="../charts/chart1.xml" Type="http://schemas.openxmlformats.org/officeDocument/2006/relationships/chart"/><Relationship Id="rId3" Target="../charts/chart2.xml" Type="http://schemas.openxmlformats.org/officeDocument/2006/relationships/chart"/><Relationship Id="rId4" Target="../charts/chart3.xml" Type="http://schemas.openxmlformats.org/officeDocument/2006/relationships/chart"/></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jpe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jpeg" Type="http://schemas.openxmlformats.org/officeDocument/2006/relationships/image"/><Relationship Id="rId3" Target="../media/image4.jpeg" Type="http://schemas.openxmlformats.org/officeDocument/2006/relationships/image"/><Relationship Id="rId4" Target="../media/image5.jpeg" Type="http://schemas.openxmlformats.org/officeDocument/2006/relationships/image"/><Relationship Id="rId5" Target="../media/image7.jpeg" Type="http://schemas.openxmlformats.org/officeDocument/2006/relationships/image"/><Relationship Id="rId6" Target="../media/image6.jpe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 Id="rId3" Target="../charts/chart4.xml" Type="http://schemas.openxmlformats.org/officeDocument/2006/relationships/chart"/></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4.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25.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8.jpeg" Type="http://schemas.openxmlformats.org/officeDocument/2006/relationships/image"/></Relationships>
</file>

<file path=ppt/slides/_rels/slide2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30.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2.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jpeg" Type="http://schemas.openxmlformats.org/officeDocument/2006/relationships/image"/><Relationship Id="rId3" Target="../media/image4.jpeg" Type="http://schemas.openxmlformats.org/officeDocument/2006/relationships/image"/><Relationship Id="rId4" Target="../media/image5.jpe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文本框 7"/>
          <p:cNvSpPr txBox="1"/>
          <p:nvPr/>
        </p:nvSpPr>
        <p:spPr>
          <a:xfrm>
            <a:off x="3684219" y="3165344"/>
            <a:ext cx="5402682" cy="1844040"/>
          </a:xfrm>
          <a:prstGeom prst="rect">
            <a:avLst/>
          </a:prstGeom>
          <a:noFill/>
        </p:spPr>
        <p:txBody>
          <a:bodyPr rtlCol="0" wrap="square">
            <a:spAutoFit/>
          </a:bodyPr>
          <a:lstStyle/>
          <a:p>
            <a:r>
              <a:rPr altLang="zh-CN" lang="en-US" smtClean="0" sz="11500">
                <a:solidFill>
                  <a:srgbClr val="ECC345"/>
                </a:solidFill>
                <a:latin charset="0" panose="02020603050405020304" pitchFamily="18" typeface="Times New Roman"/>
                <a:cs charset="0" panose="02020603050405020304" pitchFamily="18" typeface="Times New Roman"/>
              </a:rPr>
              <a:t>Business</a:t>
            </a:r>
          </a:p>
        </p:txBody>
      </p:sp>
      <p:sp>
        <p:nvSpPr>
          <p:cNvPr id="9" name="矩形 8"/>
          <p:cNvSpPr/>
          <p:nvPr/>
        </p:nvSpPr>
        <p:spPr>
          <a:xfrm>
            <a:off x="4086020" y="4673448"/>
            <a:ext cx="4563834" cy="701040"/>
          </a:xfrm>
          <a:prstGeom prst="rect">
            <a:avLst/>
          </a:prstGeom>
        </p:spPr>
        <p:txBody>
          <a:bodyPr wrap="none">
            <a:spAutoFit/>
          </a:bodyPr>
          <a:lstStyle/>
          <a:p>
            <a:r>
              <a:rPr altLang="zh-CN" lang="en-US" sz="4000">
                <a:solidFill>
                  <a:srgbClr val="E96151"/>
                </a:solidFill>
                <a:latin charset="0" panose="02020603050405020304" pitchFamily="18" typeface="Times New Roman"/>
                <a:cs charset="0" panose="02020603050405020304" pitchFamily="18" typeface="Times New Roman"/>
              </a:rPr>
              <a:t>PowerPoint Template</a:t>
            </a:r>
          </a:p>
        </p:txBody>
      </p:sp>
      <p:cxnSp>
        <p:nvCxnSpPr>
          <p:cNvPr id="13" name="直接箭头连接符 12"/>
          <p:cNvCxnSpPr/>
          <p:nvPr/>
        </p:nvCxnSpPr>
        <p:spPr>
          <a:xfrm>
            <a:off x="3541969" y="5381335"/>
            <a:ext cx="5656702" cy="0"/>
          </a:xfrm>
          <a:prstGeom prst="straightConnector1">
            <a:avLst/>
          </a:prstGeom>
          <a:ln w="9525">
            <a:solidFill>
              <a:srgbClr val="ECC345"/>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3977871" y="5504870"/>
            <a:ext cx="4815377" cy="396240"/>
          </a:xfrm>
          <a:prstGeom prst="rect">
            <a:avLst/>
          </a:prstGeom>
          <a:solidFill>
            <a:srgbClr val="77B9B0"/>
          </a:solidFill>
        </p:spPr>
        <p:txBody>
          <a:bodyPr rtlCol="0" wrap="square">
            <a:spAutoFit/>
          </a:bodyPr>
          <a:lstStyle/>
          <a:p>
            <a:r>
              <a:rPr altLang="en-US" lang="zh-CN" smtClean="0" sz="2000">
                <a:solidFill>
                  <a:srgbClr val="384E5E"/>
                </a:solidFill>
                <a:latin charset="-122" panose="020b0503020204020204" pitchFamily="34" typeface="微软雅黑"/>
                <a:ea charset="-122" panose="020b0503020204020204" pitchFamily="34" typeface="微软雅黑"/>
              </a:rPr>
              <a:t>夏日清爽排版图文详解商务汇报PPT模板</a:t>
            </a:r>
          </a:p>
        </p:txBody>
      </p:sp>
      <p:sp>
        <p:nvSpPr>
          <p:cNvPr id="12" name="文本框 11"/>
          <p:cNvSpPr txBox="1"/>
          <p:nvPr/>
        </p:nvSpPr>
        <p:spPr>
          <a:xfrm>
            <a:off x="4634000" y="6011660"/>
            <a:ext cx="3503118" cy="365760"/>
          </a:xfrm>
          <a:prstGeom prst="rect">
            <a:avLst/>
          </a:prstGeom>
          <a:solidFill>
            <a:srgbClr val="ECC345"/>
          </a:solidFill>
        </p:spPr>
        <p:txBody>
          <a:bodyPr rtlCol="0" wrap="square">
            <a:spAutoFit/>
          </a:bodyPr>
          <a:lstStyle/>
          <a:p>
            <a:r>
              <a:rPr altLang="en-US" lang="zh-CN" smtClean="0">
                <a:solidFill>
                  <a:srgbClr val="384E5E"/>
                </a:solidFill>
                <a:latin charset="-122" panose="020b0503020204020204" pitchFamily="34" typeface="微软雅黑"/>
                <a:ea charset="-122" panose="020b0503020204020204" pitchFamily="34" typeface="微软雅黑"/>
              </a:rPr>
              <a:t>汇报人：向阳花儿    2016.X.X</a:t>
            </a:r>
          </a:p>
        </p:txBody>
      </p:sp>
    </p:spTree>
    <p:extLst>
      <p:ext uri="{BB962C8B-B14F-4D97-AF65-F5344CB8AC3E}">
        <p14:creationId val="289880236"/>
      </p:ext>
    </p:extLst>
  </p:cSld>
  <p:clrMapOvr>
    <a:masterClrMapping/>
  </p:clrMapOvr>
  <p:transition/>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8" name="TextBox 15"/>
          <p:cNvSpPr txBox="1"/>
          <p:nvPr/>
        </p:nvSpPr>
        <p:spPr>
          <a:xfrm>
            <a:off x="5034039" y="1687866"/>
            <a:ext cx="5838092" cy="1371600"/>
          </a:xfrm>
          <a:prstGeom prst="rect">
            <a:avLst/>
          </a:prstGeom>
          <a:noFill/>
        </p:spPr>
        <p:txBody>
          <a:bodyPr rtlCol="0" wrap="square">
            <a:spAutoFit/>
          </a:bodyPr>
          <a:lstStyle/>
          <a:p>
            <a:pP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这里输入简单字概述这里输入简单简单的文字概述这里输入简单的文字概述简单的文字概述这里输入简单的文字概述这里输入简单的文字概述这里输入简单的文字概述这里输入简单的文字概述这里输入这里输入简单的文字概述这里输入简单字概述</a:t>
            </a:r>
          </a:p>
        </p:txBody>
      </p:sp>
      <p:sp>
        <p:nvSpPr>
          <p:cNvPr id="33" name="TextBox 15"/>
          <p:cNvSpPr txBox="1"/>
          <p:nvPr/>
        </p:nvSpPr>
        <p:spPr>
          <a:xfrm>
            <a:off x="1954800" y="4505214"/>
            <a:ext cx="4342868" cy="1051560"/>
          </a:xfrm>
          <a:prstGeom prst="rect">
            <a:avLst/>
          </a:prstGeom>
          <a:noFill/>
        </p:spPr>
        <p:txBody>
          <a:bodyPr rtlCol="0" wrap="square">
            <a:spAutoFit/>
          </a:bodyPr>
          <a:lstStyle/>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这里输入简单的文字概述这里输入简单字概述这里输入简单简单的文字概述这里输入简单的文字概述简单的文字概述这里输入简单的文字概述</a:t>
            </a:r>
          </a:p>
        </p:txBody>
      </p:sp>
      <p:sp>
        <p:nvSpPr>
          <p:cNvPr id="34" name="矩形 33"/>
          <p:cNvSpPr/>
          <p:nvPr/>
        </p:nvSpPr>
        <p:spPr>
          <a:xfrm>
            <a:off x="5034038" y="1137634"/>
            <a:ext cx="4653280" cy="579120"/>
          </a:xfrm>
          <a:prstGeom prst="rect">
            <a:avLst/>
          </a:prstGeom>
          <a:solidFill>
            <a:srgbClr val="77B9B0"/>
          </a:solidFill>
        </p:spPr>
        <p:txBody>
          <a:bodyPr wrap="none">
            <a:spAutoFit/>
          </a:bodyPr>
          <a:lstStyle/>
          <a:p>
            <a:r>
              <a:rPr altLang="en-US" b="1" lang="zh-CN" sz="3200">
                <a:solidFill>
                  <a:srgbClr val="384E5E"/>
                </a:solidFill>
                <a:latin charset="-122" panose="020b0503020204020204" pitchFamily="34" typeface="微软雅黑"/>
                <a:ea charset="-122" panose="020b0503020204020204" pitchFamily="34" typeface="微软雅黑"/>
              </a:rPr>
              <a:t>这里输入简单的文字概述</a:t>
            </a:r>
          </a:p>
        </p:txBody>
      </p:sp>
      <p:sp>
        <p:nvSpPr>
          <p:cNvPr id="35" name="矩形 34"/>
          <p:cNvSpPr/>
          <p:nvPr/>
        </p:nvSpPr>
        <p:spPr>
          <a:xfrm>
            <a:off x="2727460" y="3985363"/>
            <a:ext cx="3535680" cy="457200"/>
          </a:xfrm>
          <a:prstGeom prst="rect">
            <a:avLst/>
          </a:prstGeom>
          <a:solidFill>
            <a:srgbClr val="77B9B0"/>
          </a:solidFill>
        </p:spPr>
        <p:txBody>
          <a:bodyPr wrap="none">
            <a:spAutoFit/>
          </a:bodyPr>
          <a:lstStyle/>
          <a:p>
            <a:r>
              <a:rPr altLang="en-US" b="1" lang="zh-CN" sz="2400">
                <a:solidFill>
                  <a:srgbClr val="384E5E"/>
                </a:solidFill>
                <a:latin charset="-122" panose="020b0503020204020204" pitchFamily="34" typeface="微软雅黑"/>
                <a:ea charset="-122" panose="020b0503020204020204" pitchFamily="34" typeface="微软雅黑"/>
              </a:rPr>
              <a:t>这里输入简单的文字概述</a:t>
            </a:r>
          </a:p>
        </p:txBody>
      </p:sp>
      <p:pic>
        <p:nvPicPr>
          <p:cNvPr id="14" name="图片 13"/>
          <p:cNvPicPr>
            <a:picLocks noChangeAspect="1"/>
          </p:cNvPicPr>
          <p:nvPr/>
        </p:nvPicPr>
        <p:blipFill>
          <a:blip r:embed="rId2">
            <a:extLst>
              <a:ext uri="{28A0092B-C50C-407E-A947-70E740481C1C}">
                <a14:useLocalDpi val="0"/>
              </a:ext>
            </a:extLst>
          </a:blip>
          <a:srcRect b="4871" r="796"/>
          <a:stretch>
            <a:fillRect/>
          </a:stretch>
        </p:blipFill>
        <p:spPr>
          <a:xfrm>
            <a:off x="790413" y="905132"/>
            <a:ext cx="3504977" cy="2209045"/>
          </a:xfrm>
          <a:prstGeom prst="rect">
            <a:avLst/>
          </a:prstGeom>
        </p:spPr>
      </p:pic>
      <p:pic>
        <p:nvPicPr>
          <p:cNvPr id="15" name="图片 14"/>
          <p:cNvPicPr>
            <a:picLocks noChangeAspect="1"/>
          </p:cNvPicPr>
          <p:nvPr/>
        </p:nvPicPr>
        <p:blipFill>
          <a:blip r:embed="rId3">
            <a:extLst>
              <a:ext uri="{28A0092B-C50C-407E-A947-70E740481C1C}">
                <a14:useLocalDpi val="0"/>
              </a:ext>
            </a:extLst>
          </a:blip>
          <a:srcRect b="4575" r="577"/>
          <a:stretch>
            <a:fillRect/>
          </a:stretch>
        </p:blipFill>
        <p:spPr>
          <a:xfrm>
            <a:off x="7049582" y="3623093"/>
            <a:ext cx="3574577" cy="2241183"/>
          </a:xfrm>
          <a:prstGeom prst="rect">
            <a:avLst/>
          </a:prstGeom>
        </p:spPr>
      </p:pic>
    </p:spTree>
    <p:extLst>
      <p:ext uri="{BB962C8B-B14F-4D97-AF65-F5344CB8AC3E}">
        <p14:creationId val="928806667"/>
      </p:ext>
    </p:extLst>
  </p:cSld>
  <p:clrMapOvr>
    <a:masterClrMapping/>
  </p:clrMapOvr>
  <p:transition/>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7" name="椭圆 16"/>
          <p:cNvSpPr/>
          <p:nvPr/>
        </p:nvSpPr>
        <p:spPr>
          <a:xfrm>
            <a:off x="1161775" y="5521097"/>
            <a:ext cx="95250" cy="229960"/>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18" name="椭圆 17"/>
          <p:cNvSpPr/>
          <p:nvPr/>
        </p:nvSpPr>
        <p:spPr>
          <a:xfrm>
            <a:off x="1157013" y="1217560"/>
            <a:ext cx="96837" cy="229960"/>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2" name="椭圆 1"/>
          <p:cNvSpPr/>
          <p:nvPr/>
        </p:nvSpPr>
        <p:spPr>
          <a:xfrm>
            <a:off x="4279625" y="5546908"/>
            <a:ext cx="96838" cy="232307"/>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3" name="椭圆 2"/>
          <p:cNvSpPr/>
          <p:nvPr/>
        </p:nvSpPr>
        <p:spPr>
          <a:xfrm>
            <a:off x="4271688" y="1236332"/>
            <a:ext cx="96837" cy="232306"/>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4" name="椭圆 3"/>
          <p:cNvSpPr/>
          <p:nvPr/>
        </p:nvSpPr>
        <p:spPr>
          <a:xfrm>
            <a:off x="2369863" y="1219906"/>
            <a:ext cx="96837" cy="229960"/>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5" name="椭圆 4"/>
          <p:cNvSpPr/>
          <p:nvPr/>
        </p:nvSpPr>
        <p:spPr>
          <a:xfrm>
            <a:off x="1760263" y="1219906"/>
            <a:ext cx="95250" cy="232307"/>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6" name="椭圆 5"/>
          <p:cNvSpPr/>
          <p:nvPr/>
        </p:nvSpPr>
        <p:spPr>
          <a:xfrm>
            <a:off x="2990575" y="5537522"/>
            <a:ext cx="96838" cy="229960"/>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7" name="椭圆 6"/>
          <p:cNvSpPr/>
          <p:nvPr/>
        </p:nvSpPr>
        <p:spPr>
          <a:xfrm>
            <a:off x="3635100" y="5546908"/>
            <a:ext cx="95250" cy="232307"/>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8" name="椭圆 7"/>
          <p:cNvSpPr/>
          <p:nvPr/>
        </p:nvSpPr>
        <p:spPr>
          <a:xfrm>
            <a:off x="2371450" y="5530483"/>
            <a:ext cx="96838" cy="232306"/>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9" name="椭圆 8"/>
          <p:cNvSpPr/>
          <p:nvPr/>
        </p:nvSpPr>
        <p:spPr>
          <a:xfrm>
            <a:off x="1761850" y="5523442"/>
            <a:ext cx="96838" cy="232307"/>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10" name="椭圆 9"/>
          <p:cNvSpPr/>
          <p:nvPr/>
        </p:nvSpPr>
        <p:spPr>
          <a:xfrm>
            <a:off x="2987400" y="1241025"/>
            <a:ext cx="95250" cy="232306"/>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11" name="椭圆 10"/>
          <p:cNvSpPr/>
          <p:nvPr/>
        </p:nvSpPr>
        <p:spPr>
          <a:xfrm>
            <a:off x="3631925" y="1236332"/>
            <a:ext cx="95250" cy="232306"/>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12" name="矩形 11"/>
          <p:cNvSpPr/>
          <p:nvPr/>
        </p:nvSpPr>
        <p:spPr>
          <a:xfrm>
            <a:off x="855388" y="1381817"/>
            <a:ext cx="10539793" cy="4237834"/>
          </a:xfrm>
          <a:prstGeom prst="rect">
            <a:avLst/>
          </a:prstGeom>
          <a:solidFill>
            <a:srgbClr val="77B9B0">
              <a:alpha val="4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lIns="4248000" rIns="252000"/>
          <a:lstStyle/>
          <a:p>
            <a:pPr algn="just" eaLnBrk="1" fontAlgn="auto" hangingPunct="1">
              <a:lnSpc>
                <a:spcPct val="130000"/>
              </a:lnSpc>
              <a:spcBef>
                <a:spcPts val="600"/>
              </a:spcBef>
              <a:spcAft>
                <a:spcPts val="600"/>
              </a:spcAft>
              <a:defRPr/>
            </a:pPr>
            <a:endParaRPr altLang="en-US" lang="zh-CN" sz="1400">
              <a:solidFill>
                <a:schemeClr val="bg1">
                  <a:lumMod val="65000"/>
                </a:schemeClr>
              </a:solidFill>
              <a:latin charset="-122" panose="020b0503020204020204" pitchFamily="34" typeface="微软雅黑"/>
            </a:endParaRPr>
          </a:p>
        </p:txBody>
      </p:sp>
      <p:sp>
        <p:nvSpPr>
          <p:cNvPr id="13" name="圆角矩形 15"/>
          <p:cNvSpPr/>
          <p:nvPr/>
        </p:nvSpPr>
        <p:spPr>
          <a:xfrm>
            <a:off x="1787250" y="1215213"/>
            <a:ext cx="492125" cy="4545230"/>
          </a:xfrm>
          <a:custGeom>
            <a:gdLst>
              <a:gd fmla="*/ 90213 w 738285" name="connsiteX0"/>
              <a:gd fmla="*/ 146124 h 4248500" name="connsiteY0"/>
              <a:gd fmla="*/ 12490 w 738285" name="connsiteX1"/>
              <a:gd fmla="*/ 10 h 4248500" name="connsiteY1"/>
              <a:gd fmla="*/ 630271 w 738285" name="connsiteX2"/>
              <a:gd fmla="*/ 10 h 4248500" name="connsiteY2"/>
              <a:gd fmla="*/ 738285 w 738285" name="connsiteX3"/>
              <a:gd fmla="*/ 108024 h 4248500" name="connsiteY3"/>
              <a:gd fmla="*/ 738285 w 738285" name="connsiteX4"/>
              <a:gd fmla="*/ 4140468 h 4248500" name="connsiteY4"/>
              <a:gd fmla="*/ 630271 w 738285" name="connsiteX5"/>
              <a:gd fmla="*/ 4248482 h 4248500" name="connsiteY5"/>
              <a:gd fmla="*/ 36302 w 738285" name="connsiteX6"/>
              <a:gd fmla="*/ 4248482 h 4248500" name="connsiteY6"/>
              <a:gd fmla="*/ 90213 w 738285" name="connsiteX7"/>
              <a:gd fmla="*/ 4140468 h 4248500" name="connsiteY7"/>
              <a:gd fmla="*/ 90213 w 738285" name="connsiteX8"/>
              <a:gd fmla="*/ 146124 h 4248500"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4248500" w="738285">
                <a:moveTo>
                  <a:pt x="90213" y="146124"/>
                </a:moveTo>
                <a:cubicBezTo>
                  <a:pt x="128313" y="-4018"/>
                  <a:pt x="-47164" y="10"/>
                  <a:pt x="12490" y="10"/>
                </a:cubicBezTo>
                <a:lnTo>
                  <a:pt x="630271" y="10"/>
                </a:lnTo>
                <a:cubicBezTo>
                  <a:pt x="689925" y="10"/>
                  <a:pt x="738285" y="48370"/>
                  <a:pt x="738285" y="108024"/>
                </a:cubicBezTo>
                <a:lnTo>
                  <a:pt x="738285" y="4140468"/>
                </a:lnTo>
                <a:cubicBezTo>
                  <a:pt x="738285" y="4200122"/>
                  <a:pt x="689925" y="4248482"/>
                  <a:pt x="630271" y="4248482"/>
                </a:cubicBezTo>
                <a:lnTo>
                  <a:pt x="36302" y="4248482"/>
                </a:lnTo>
                <a:cubicBezTo>
                  <a:pt x="-23352" y="4248482"/>
                  <a:pt x="94976" y="4252509"/>
                  <a:pt x="90213" y="4140468"/>
                </a:cubicBezTo>
                <a:lnTo>
                  <a:pt x="90213" y="146124"/>
                </a:lnTo>
                <a:close/>
              </a:path>
            </a:pathLst>
          </a:custGeom>
          <a:solidFill>
            <a:srgbClr val="77B9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72000" rIns="0" tIns="0" vert="eaVert"/>
          <a:lstStyle/>
          <a:p>
            <a:pPr algn="ctr">
              <a:defRPr/>
            </a:pPr>
            <a:r>
              <a:rPr altLang="en-US" lang="zh-CN">
                <a:solidFill>
                  <a:schemeClr val="bg1"/>
                </a:solidFill>
                <a:latin charset="-122" panose="020b0503020204020204" pitchFamily="34" typeface="微软雅黑"/>
                <a:ea charset="-122" panose="020b0503020204020204" pitchFamily="34" typeface="微软雅黑"/>
              </a:rPr>
              <a:t>点击添加文本概述</a:t>
            </a:r>
          </a:p>
        </p:txBody>
      </p:sp>
      <p:sp>
        <p:nvSpPr>
          <p:cNvPr id="14" name="圆角矩形 15"/>
          <p:cNvSpPr/>
          <p:nvPr/>
        </p:nvSpPr>
        <p:spPr>
          <a:xfrm>
            <a:off x="2396850" y="1219906"/>
            <a:ext cx="493713" cy="4542883"/>
          </a:xfrm>
          <a:custGeom>
            <a:gdLst>
              <a:gd fmla="*/ 90213 w 738285" name="connsiteX0"/>
              <a:gd fmla="*/ 146124 h 4248500" name="connsiteY0"/>
              <a:gd fmla="*/ 12490 w 738285" name="connsiteX1"/>
              <a:gd fmla="*/ 10 h 4248500" name="connsiteY1"/>
              <a:gd fmla="*/ 630271 w 738285" name="connsiteX2"/>
              <a:gd fmla="*/ 10 h 4248500" name="connsiteY2"/>
              <a:gd fmla="*/ 738285 w 738285" name="connsiteX3"/>
              <a:gd fmla="*/ 108024 h 4248500" name="connsiteY3"/>
              <a:gd fmla="*/ 738285 w 738285" name="connsiteX4"/>
              <a:gd fmla="*/ 4140468 h 4248500" name="connsiteY4"/>
              <a:gd fmla="*/ 630271 w 738285" name="connsiteX5"/>
              <a:gd fmla="*/ 4248482 h 4248500" name="connsiteY5"/>
              <a:gd fmla="*/ 36302 w 738285" name="connsiteX6"/>
              <a:gd fmla="*/ 4248482 h 4248500" name="connsiteY6"/>
              <a:gd fmla="*/ 90213 w 738285" name="connsiteX7"/>
              <a:gd fmla="*/ 4140468 h 4248500" name="connsiteY7"/>
              <a:gd fmla="*/ 90213 w 738285" name="connsiteX8"/>
              <a:gd fmla="*/ 146124 h 4248500"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4248500" w="738285">
                <a:moveTo>
                  <a:pt x="90213" y="146124"/>
                </a:moveTo>
                <a:cubicBezTo>
                  <a:pt x="128313" y="-4018"/>
                  <a:pt x="-47164" y="10"/>
                  <a:pt x="12490" y="10"/>
                </a:cubicBezTo>
                <a:lnTo>
                  <a:pt x="630271" y="10"/>
                </a:lnTo>
                <a:cubicBezTo>
                  <a:pt x="689925" y="10"/>
                  <a:pt x="738285" y="48370"/>
                  <a:pt x="738285" y="108024"/>
                </a:cubicBezTo>
                <a:lnTo>
                  <a:pt x="738285" y="4140468"/>
                </a:lnTo>
                <a:cubicBezTo>
                  <a:pt x="738285" y="4200122"/>
                  <a:pt x="689925" y="4248482"/>
                  <a:pt x="630271" y="4248482"/>
                </a:cubicBezTo>
                <a:lnTo>
                  <a:pt x="36302" y="4248482"/>
                </a:lnTo>
                <a:cubicBezTo>
                  <a:pt x="-23352" y="4248482"/>
                  <a:pt x="94976" y="4252509"/>
                  <a:pt x="90213" y="4140468"/>
                </a:cubicBezTo>
                <a:lnTo>
                  <a:pt x="90213" y="146124"/>
                </a:lnTo>
                <a:close/>
              </a:path>
            </a:pathLst>
          </a:custGeom>
          <a:solidFill>
            <a:srgbClr val="E961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72000" rIns="0" tIns="0" vert="eaVert"/>
          <a:lstStyle/>
          <a:p>
            <a:pPr algn="ctr">
              <a:defRPr/>
            </a:pPr>
            <a:r>
              <a:rPr altLang="en-US" lang="zh-CN">
                <a:solidFill>
                  <a:schemeClr val="bg1"/>
                </a:solidFill>
                <a:latin charset="-122" panose="020b0503020204020204" pitchFamily="34" typeface="微软雅黑"/>
                <a:ea charset="-122" panose="020b0503020204020204" pitchFamily="34" typeface="微软雅黑"/>
              </a:rPr>
              <a:t>点击添加文本概述</a:t>
            </a:r>
          </a:p>
        </p:txBody>
      </p:sp>
      <p:sp>
        <p:nvSpPr>
          <p:cNvPr id="15" name="圆角矩形 15"/>
          <p:cNvSpPr/>
          <p:nvPr/>
        </p:nvSpPr>
        <p:spPr>
          <a:xfrm>
            <a:off x="3015975" y="1224599"/>
            <a:ext cx="492125" cy="4545230"/>
          </a:xfrm>
          <a:custGeom>
            <a:gdLst>
              <a:gd fmla="*/ 90213 w 738285" name="connsiteX0"/>
              <a:gd fmla="*/ 146124 h 4248500" name="connsiteY0"/>
              <a:gd fmla="*/ 12490 w 738285" name="connsiteX1"/>
              <a:gd fmla="*/ 10 h 4248500" name="connsiteY1"/>
              <a:gd fmla="*/ 630271 w 738285" name="connsiteX2"/>
              <a:gd fmla="*/ 10 h 4248500" name="connsiteY2"/>
              <a:gd fmla="*/ 738285 w 738285" name="connsiteX3"/>
              <a:gd fmla="*/ 108024 h 4248500" name="connsiteY3"/>
              <a:gd fmla="*/ 738285 w 738285" name="connsiteX4"/>
              <a:gd fmla="*/ 4140468 h 4248500" name="connsiteY4"/>
              <a:gd fmla="*/ 630271 w 738285" name="connsiteX5"/>
              <a:gd fmla="*/ 4248482 h 4248500" name="connsiteY5"/>
              <a:gd fmla="*/ 36302 w 738285" name="connsiteX6"/>
              <a:gd fmla="*/ 4248482 h 4248500" name="connsiteY6"/>
              <a:gd fmla="*/ 90213 w 738285" name="connsiteX7"/>
              <a:gd fmla="*/ 4140468 h 4248500" name="connsiteY7"/>
              <a:gd fmla="*/ 90213 w 738285" name="connsiteX8"/>
              <a:gd fmla="*/ 146124 h 4248500"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4248500" w="738285">
                <a:moveTo>
                  <a:pt x="90213" y="146124"/>
                </a:moveTo>
                <a:cubicBezTo>
                  <a:pt x="128313" y="-4018"/>
                  <a:pt x="-47164" y="10"/>
                  <a:pt x="12490" y="10"/>
                </a:cubicBezTo>
                <a:lnTo>
                  <a:pt x="630271" y="10"/>
                </a:lnTo>
                <a:cubicBezTo>
                  <a:pt x="689925" y="10"/>
                  <a:pt x="738285" y="48370"/>
                  <a:pt x="738285" y="108024"/>
                </a:cubicBezTo>
                <a:lnTo>
                  <a:pt x="738285" y="4140468"/>
                </a:lnTo>
                <a:cubicBezTo>
                  <a:pt x="738285" y="4200122"/>
                  <a:pt x="689925" y="4248482"/>
                  <a:pt x="630271" y="4248482"/>
                </a:cubicBezTo>
                <a:lnTo>
                  <a:pt x="36302" y="4248482"/>
                </a:lnTo>
                <a:cubicBezTo>
                  <a:pt x="-23352" y="4248482"/>
                  <a:pt x="94976" y="4252509"/>
                  <a:pt x="90213" y="4140468"/>
                </a:cubicBezTo>
                <a:lnTo>
                  <a:pt x="90213" y="146124"/>
                </a:lnTo>
                <a:close/>
              </a:path>
            </a:pathLst>
          </a:custGeom>
          <a:solidFill>
            <a:srgbClr val="ECC3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72000" rIns="0" tIns="0" vert="eaVert"/>
          <a:lstStyle/>
          <a:p>
            <a:pPr algn="ctr">
              <a:defRPr/>
            </a:pPr>
            <a:r>
              <a:rPr altLang="en-US" lang="zh-CN">
                <a:solidFill>
                  <a:schemeClr val="bg1"/>
                </a:solidFill>
                <a:latin charset="-122" panose="020b0503020204020204" pitchFamily="34" typeface="微软雅黑"/>
                <a:ea charset="-122" panose="020b0503020204020204" pitchFamily="34" typeface="微软雅黑"/>
              </a:rPr>
              <a:t>点击添加文本概述</a:t>
            </a:r>
          </a:p>
        </p:txBody>
      </p:sp>
      <p:sp>
        <p:nvSpPr>
          <p:cNvPr id="19" name="圆角矩形 15"/>
          <p:cNvSpPr/>
          <p:nvPr/>
        </p:nvSpPr>
        <p:spPr>
          <a:xfrm>
            <a:off x="1187175" y="1212867"/>
            <a:ext cx="492125" cy="4542883"/>
          </a:xfrm>
          <a:custGeom>
            <a:gdLst>
              <a:gd fmla="*/ 90213 w 738285" name="connsiteX0"/>
              <a:gd fmla="*/ 146124 h 4248500" name="connsiteY0"/>
              <a:gd fmla="*/ 12490 w 738285" name="connsiteX1"/>
              <a:gd fmla="*/ 10 h 4248500" name="connsiteY1"/>
              <a:gd fmla="*/ 630271 w 738285" name="connsiteX2"/>
              <a:gd fmla="*/ 10 h 4248500" name="connsiteY2"/>
              <a:gd fmla="*/ 738285 w 738285" name="connsiteX3"/>
              <a:gd fmla="*/ 108024 h 4248500" name="connsiteY3"/>
              <a:gd fmla="*/ 738285 w 738285" name="connsiteX4"/>
              <a:gd fmla="*/ 4140468 h 4248500" name="connsiteY4"/>
              <a:gd fmla="*/ 630271 w 738285" name="connsiteX5"/>
              <a:gd fmla="*/ 4248482 h 4248500" name="connsiteY5"/>
              <a:gd fmla="*/ 36302 w 738285" name="connsiteX6"/>
              <a:gd fmla="*/ 4248482 h 4248500" name="connsiteY6"/>
              <a:gd fmla="*/ 90213 w 738285" name="connsiteX7"/>
              <a:gd fmla="*/ 4140468 h 4248500" name="connsiteY7"/>
              <a:gd fmla="*/ 90213 w 738285" name="connsiteX8"/>
              <a:gd fmla="*/ 146124 h 4248500"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4248500" w="738285">
                <a:moveTo>
                  <a:pt x="90213" y="146124"/>
                </a:moveTo>
                <a:cubicBezTo>
                  <a:pt x="128313" y="-4018"/>
                  <a:pt x="-47164" y="10"/>
                  <a:pt x="12490" y="10"/>
                </a:cubicBezTo>
                <a:lnTo>
                  <a:pt x="630271" y="10"/>
                </a:lnTo>
                <a:cubicBezTo>
                  <a:pt x="689925" y="10"/>
                  <a:pt x="738285" y="48370"/>
                  <a:pt x="738285" y="108024"/>
                </a:cubicBezTo>
                <a:lnTo>
                  <a:pt x="738285" y="4140468"/>
                </a:lnTo>
                <a:cubicBezTo>
                  <a:pt x="738285" y="4200122"/>
                  <a:pt x="689925" y="4248482"/>
                  <a:pt x="630271" y="4248482"/>
                </a:cubicBezTo>
                <a:lnTo>
                  <a:pt x="36302" y="4248482"/>
                </a:lnTo>
                <a:cubicBezTo>
                  <a:pt x="-23352" y="4248482"/>
                  <a:pt x="94976" y="4252509"/>
                  <a:pt x="90213" y="4140468"/>
                </a:cubicBezTo>
                <a:lnTo>
                  <a:pt x="90213" y="146124"/>
                </a:lnTo>
                <a:close/>
              </a:path>
            </a:pathLst>
          </a:custGeom>
          <a:solidFill>
            <a:srgbClr val="ECC3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72000" rIns="0" tIns="0" vert="eaVert"/>
          <a:lstStyle/>
          <a:p>
            <a:pPr algn="ctr" eaLnBrk="1" fontAlgn="auto" hangingPunct="1">
              <a:spcBef>
                <a:spcPct val="0"/>
              </a:spcBef>
              <a:spcAft>
                <a:spcPct val="0"/>
              </a:spcAft>
              <a:defRPr/>
            </a:pPr>
            <a:r>
              <a:rPr altLang="en-US" lang="zh-CN">
                <a:solidFill>
                  <a:schemeClr val="bg1"/>
                </a:solidFill>
                <a:latin charset="-122" panose="020b0503020204020204" pitchFamily="34" typeface="微软雅黑"/>
                <a:ea charset="-122" panose="020b0503020204020204" pitchFamily="34" typeface="微软雅黑"/>
              </a:rPr>
              <a:t>点击添加文本概述</a:t>
            </a:r>
          </a:p>
        </p:txBody>
      </p:sp>
      <p:sp>
        <p:nvSpPr>
          <p:cNvPr id="20" name="圆角矩形 15"/>
          <p:cNvSpPr/>
          <p:nvPr/>
        </p:nvSpPr>
        <p:spPr>
          <a:xfrm>
            <a:off x="3660500" y="1236332"/>
            <a:ext cx="492125" cy="4542883"/>
          </a:xfrm>
          <a:custGeom>
            <a:gdLst>
              <a:gd fmla="*/ 90213 w 738285" name="connsiteX0"/>
              <a:gd fmla="*/ 146124 h 4248500" name="connsiteY0"/>
              <a:gd fmla="*/ 12490 w 738285" name="connsiteX1"/>
              <a:gd fmla="*/ 10 h 4248500" name="connsiteY1"/>
              <a:gd fmla="*/ 630271 w 738285" name="connsiteX2"/>
              <a:gd fmla="*/ 10 h 4248500" name="connsiteY2"/>
              <a:gd fmla="*/ 738285 w 738285" name="connsiteX3"/>
              <a:gd fmla="*/ 108024 h 4248500" name="connsiteY3"/>
              <a:gd fmla="*/ 738285 w 738285" name="connsiteX4"/>
              <a:gd fmla="*/ 4140468 h 4248500" name="connsiteY4"/>
              <a:gd fmla="*/ 630271 w 738285" name="connsiteX5"/>
              <a:gd fmla="*/ 4248482 h 4248500" name="connsiteY5"/>
              <a:gd fmla="*/ 36302 w 738285" name="connsiteX6"/>
              <a:gd fmla="*/ 4248482 h 4248500" name="connsiteY6"/>
              <a:gd fmla="*/ 90213 w 738285" name="connsiteX7"/>
              <a:gd fmla="*/ 4140468 h 4248500" name="connsiteY7"/>
              <a:gd fmla="*/ 90213 w 738285" name="connsiteX8"/>
              <a:gd fmla="*/ 146124 h 4248500"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4248500" w="738285">
                <a:moveTo>
                  <a:pt x="90213" y="146124"/>
                </a:moveTo>
                <a:cubicBezTo>
                  <a:pt x="128313" y="-4018"/>
                  <a:pt x="-47164" y="10"/>
                  <a:pt x="12490" y="10"/>
                </a:cubicBezTo>
                <a:lnTo>
                  <a:pt x="630271" y="10"/>
                </a:lnTo>
                <a:cubicBezTo>
                  <a:pt x="689925" y="10"/>
                  <a:pt x="738285" y="48370"/>
                  <a:pt x="738285" y="108024"/>
                </a:cubicBezTo>
                <a:lnTo>
                  <a:pt x="738285" y="4140468"/>
                </a:lnTo>
                <a:cubicBezTo>
                  <a:pt x="738285" y="4200122"/>
                  <a:pt x="689925" y="4248482"/>
                  <a:pt x="630271" y="4248482"/>
                </a:cubicBezTo>
                <a:lnTo>
                  <a:pt x="36302" y="4248482"/>
                </a:lnTo>
                <a:cubicBezTo>
                  <a:pt x="-23352" y="4248482"/>
                  <a:pt x="94976" y="4252509"/>
                  <a:pt x="90213" y="4140468"/>
                </a:cubicBezTo>
                <a:lnTo>
                  <a:pt x="90213" y="146124"/>
                </a:lnTo>
                <a:close/>
              </a:path>
            </a:pathLst>
          </a:custGeom>
          <a:solidFill>
            <a:srgbClr val="77B9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72000" rIns="0" tIns="0" vert="eaVert"/>
          <a:lstStyle/>
          <a:p>
            <a:pPr algn="ctr">
              <a:defRPr/>
            </a:pPr>
            <a:r>
              <a:rPr altLang="en-US" lang="zh-CN">
                <a:solidFill>
                  <a:schemeClr val="bg1"/>
                </a:solidFill>
                <a:latin charset="-122" panose="020b0503020204020204" pitchFamily="34" typeface="微软雅黑"/>
                <a:ea charset="-122" panose="020b0503020204020204" pitchFamily="34" typeface="微软雅黑"/>
              </a:rPr>
              <a:t>点击添加文本概述</a:t>
            </a:r>
          </a:p>
        </p:txBody>
      </p:sp>
      <p:sp>
        <p:nvSpPr>
          <p:cNvPr id="21" name="圆角矩形 15"/>
          <p:cNvSpPr/>
          <p:nvPr/>
        </p:nvSpPr>
        <p:spPr>
          <a:xfrm>
            <a:off x="4305025" y="1236332"/>
            <a:ext cx="493713" cy="4542883"/>
          </a:xfrm>
          <a:custGeom>
            <a:gdLst>
              <a:gd fmla="*/ 90213 w 738285" name="connsiteX0"/>
              <a:gd fmla="*/ 146124 h 4248500" name="connsiteY0"/>
              <a:gd fmla="*/ 12490 w 738285" name="connsiteX1"/>
              <a:gd fmla="*/ 10 h 4248500" name="connsiteY1"/>
              <a:gd fmla="*/ 630271 w 738285" name="connsiteX2"/>
              <a:gd fmla="*/ 10 h 4248500" name="connsiteY2"/>
              <a:gd fmla="*/ 738285 w 738285" name="connsiteX3"/>
              <a:gd fmla="*/ 108024 h 4248500" name="connsiteY3"/>
              <a:gd fmla="*/ 738285 w 738285" name="connsiteX4"/>
              <a:gd fmla="*/ 4140468 h 4248500" name="connsiteY4"/>
              <a:gd fmla="*/ 630271 w 738285" name="connsiteX5"/>
              <a:gd fmla="*/ 4248482 h 4248500" name="connsiteY5"/>
              <a:gd fmla="*/ 36302 w 738285" name="connsiteX6"/>
              <a:gd fmla="*/ 4248482 h 4248500" name="connsiteY6"/>
              <a:gd fmla="*/ 90213 w 738285" name="connsiteX7"/>
              <a:gd fmla="*/ 4140468 h 4248500" name="connsiteY7"/>
              <a:gd fmla="*/ 90213 w 738285" name="connsiteX8"/>
              <a:gd fmla="*/ 146124 h 4248500"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4248500" w="738285">
                <a:moveTo>
                  <a:pt x="90213" y="146124"/>
                </a:moveTo>
                <a:cubicBezTo>
                  <a:pt x="128313" y="-4018"/>
                  <a:pt x="-47164" y="10"/>
                  <a:pt x="12490" y="10"/>
                </a:cubicBezTo>
                <a:lnTo>
                  <a:pt x="630271" y="10"/>
                </a:lnTo>
                <a:cubicBezTo>
                  <a:pt x="689925" y="10"/>
                  <a:pt x="738285" y="48370"/>
                  <a:pt x="738285" y="108024"/>
                </a:cubicBezTo>
                <a:lnTo>
                  <a:pt x="738285" y="4140468"/>
                </a:lnTo>
                <a:cubicBezTo>
                  <a:pt x="738285" y="4200122"/>
                  <a:pt x="689925" y="4248482"/>
                  <a:pt x="630271" y="4248482"/>
                </a:cubicBezTo>
                <a:lnTo>
                  <a:pt x="36302" y="4248482"/>
                </a:lnTo>
                <a:cubicBezTo>
                  <a:pt x="-23352" y="4248482"/>
                  <a:pt x="94976" y="4252509"/>
                  <a:pt x="90213" y="4140468"/>
                </a:cubicBezTo>
                <a:lnTo>
                  <a:pt x="90213" y="146124"/>
                </a:lnTo>
                <a:close/>
              </a:path>
            </a:pathLst>
          </a:custGeom>
          <a:solidFill>
            <a:srgbClr val="E961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72000" rIns="0" tIns="0" vert="eaVert"/>
          <a:lstStyle/>
          <a:p>
            <a:pPr algn="ctr">
              <a:defRPr/>
            </a:pPr>
            <a:r>
              <a:rPr altLang="en-US" lang="zh-CN">
                <a:solidFill>
                  <a:schemeClr val="bg1"/>
                </a:solidFill>
                <a:latin charset="-122" panose="020b0503020204020204" pitchFamily="34" typeface="微软雅黑"/>
                <a:ea charset="-122" panose="020b0503020204020204" pitchFamily="34" typeface="微软雅黑"/>
              </a:rPr>
              <a:t>点击添加文本概述</a:t>
            </a:r>
          </a:p>
        </p:txBody>
      </p:sp>
      <p:sp>
        <p:nvSpPr>
          <p:cNvPr id="24" name="TextBox 15"/>
          <p:cNvSpPr txBox="1"/>
          <p:nvPr/>
        </p:nvSpPr>
        <p:spPr>
          <a:xfrm>
            <a:off x="5485828" y="2326106"/>
            <a:ext cx="5492245" cy="2331720"/>
          </a:xfrm>
          <a:prstGeom prst="rect">
            <a:avLst/>
          </a:prstGeom>
          <a:noFill/>
        </p:spPr>
        <p:txBody>
          <a:bodyPr rtlCol="0" wrap="square">
            <a:spAutoFit/>
          </a:bodyPr>
          <a:lstStyle/>
          <a:p>
            <a:pP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这里输入简单字概述这里输入简单简单的文字概述这里输入简单的文字概述简单的文字概述这里输入简单的文字概述这里输入简单的文字概述这里输入简单的文字概述这里输入简单的文字概述这里输入这里输入简单的文字概述这里输入简单字概述这里输入这里输入简单的文字概述这里输入简单字概述这里输入这里输入简单的文字概述这里输入简单字概述这里输入这里输入简单的文字概述这里输入简单字概述</a:t>
            </a:r>
          </a:p>
        </p:txBody>
      </p:sp>
    </p:spTree>
    <p:extLst>
      <p:ext uri="{BB962C8B-B14F-4D97-AF65-F5344CB8AC3E}">
        <p14:creationId val="3353004263"/>
      </p:ext>
    </p:extLst>
  </p:cSld>
  <p:clrMapOvr>
    <a:masterClrMapping/>
  </p:clrMapOvr>
  <p:transition/>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3" name="五边形 12"/>
          <p:cNvSpPr/>
          <p:nvPr/>
        </p:nvSpPr>
        <p:spPr>
          <a:xfrm>
            <a:off x="2926493" y="1256560"/>
            <a:ext cx="2311727" cy="524257"/>
          </a:xfrm>
          <a:prstGeom prst="homePlate">
            <a:avLst/>
          </a:prstGeom>
          <a:solidFill>
            <a:srgbClr val="77B9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384E5E"/>
              </a:solidFill>
            </a:endParaRPr>
          </a:p>
        </p:txBody>
      </p:sp>
      <p:sp>
        <p:nvSpPr>
          <p:cNvPr id="14" name="五边形 13"/>
          <p:cNvSpPr/>
          <p:nvPr/>
        </p:nvSpPr>
        <p:spPr>
          <a:xfrm>
            <a:off x="6922472" y="1256559"/>
            <a:ext cx="2311727" cy="524257"/>
          </a:xfrm>
          <a:prstGeom prst="homePlate">
            <a:avLst/>
          </a:prstGeom>
          <a:solidFill>
            <a:srgbClr val="ECC3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384E5E"/>
              </a:solidFill>
            </a:endParaRPr>
          </a:p>
        </p:txBody>
      </p:sp>
      <p:sp>
        <p:nvSpPr>
          <p:cNvPr id="15" name="五边形 14"/>
          <p:cNvSpPr/>
          <p:nvPr/>
        </p:nvSpPr>
        <p:spPr>
          <a:xfrm>
            <a:off x="2926493" y="3516730"/>
            <a:ext cx="2311727" cy="524257"/>
          </a:xfrm>
          <a:prstGeom prst="homePlate">
            <a:avLst/>
          </a:prstGeom>
          <a:solidFill>
            <a:srgbClr val="E961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384E5E"/>
              </a:solidFill>
            </a:endParaRPr>
          </a:p>
        </p:txBody>
      </p:sp>
      <p:sp>
        <p:nvSpPr>
          <p:cNvPr id="16" name="五边形 15"/>
          <p:cNvSpPr/>
          <p:nvPr/>
        </p:nvSpPr>
        <p:spPr>
          <a:xfrm>
            <a:off x="6922472" y="3516729"/>
            <a:ext cx="2311727" cy="524257"/>
          </a:xfrm>
          <a:prstGeom prst="homePlate">
            <a:avLst/>
          </a:prstGeom>
          <a:solidFill>
            <a:srgbClr val="77B9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384E5E"/>
              </a:solidFill>
            </a:endParaRPr>
          </a:p>
        </p:txBody>
      </p:sp>
      <p:sp>
        <p:nvSpPr>
          <p:cNvPr id="17" name="矩形 16"/>
          <p:cNvSpPr/>
          <p:nvPr/>
        </p:nvSpPr>
        <p:spPr>
          <a:xfrm>
            <a:off x="3271877" y="1349410"/>
            <a:ext cx="1605280" cy="335280"/>
          </a:xfrm>
          <a:prstGeom prst="rect">
            <a:avLst/>
          </a:prstGeom>
        </p:spPr>
        <p:txBody>
          <a:bodyPr wrap="none">
            <a:spAutoFit/>
          </a:bodyPr>
          <a:lstStyle/>
          <a:p>
            <a:r>
              <a:rPr altLang="en-US" b="1" lang="zh-CN" smtClean="0" sz="1600">
                <a:solidFill>
                  <a:srgbClr val="384E5E"/>
                </a:solidFill>
                <a:latin charset="-122" panose="020b0503020204020204" pitchFamily="34" typeface="微软雅黑"/>
                <a:ea charset="-122" panose="020b0503020204020204" pitchFamily="34" typeface="微软雅黑"/>
              </a:rPr>
              <a:t>输入简单的文字</a:t>
            </a:r>
          </a:p>
        </p:txBody>
      </p:sp>
      <p:sp>
        <p:nvSpPr>
          <p:cNvPr id="18" name="矩形 17"/>
          <p:cNvSpPr/>
          <p:nvPr/>
        </p:nvSpPr>
        <p:spPr>
          <a:xfrm>
            <a:off x="7267857" y="1367662"/>
            <a:ext cx="1605280" cy="335280"/>
          </a:xfrm>
          <a:prstGeom prst="rect">
            <a:avLst/>
          </a:prstGeom>
        </p:spPr>
        <p:txBody>
          <a:bodyPr wrap="none">
            <a:spAutoFit/>
          </a:bodyPr>
          <a:lstStyle/>
          <a:p>
            <a:r>
              <a:rPr altLang="en-US" b="1" lang="zh-CN" smtClean="0" sz="1600">
                <a:solidFill>
                  <a:srgbClr val="384E5E"/>
                </a:solidFill>
                <a:latin charset="-122" panose="020b0503020204020204" pitchFamily="34" typeface="微软雅黑"/>
                <a:ea charset="-122" panose="020b0503020204020204" pitchFamily="34" typeface="微软雅黑"/>
              </a:rPr>
              <a:t>输入简单的文字</a:t>
            </a:r>
          </a:p>
        </p:txBody>
      </p:sp>
      <p:sp>
        <p:nvSpPr>
          <p:cNvPr id="19" name="矩形 18"/>
          <p:cNvSpPr/>
          <p:nvPr/>
        </p:nvSpPr>
        <p:spPr>
          <a:xfrm>
            <a:off x="3271875" y="3609580"/>
            <a:ext cx="1605280" cy="335280"/>
          </a:xfrm>
          <a:prstGeom prst="rect">
            <a:avLst/>
          </a:prstGeom>
        </p:spPr>
        <p:txBody>
          <a:bodyPr wrap="none">
            <a:spAutoFit/>
          </a:bodyPr>
          <a:lstStyle/>
          <a:p>
            <a:r>
              <a:rPr altLang="en-US" b="1" lang="zh-CN" smtClean="0" sz="1600">
                <a:solidFill>
                  <a:srgbClr val="384E5E"/>
                </a:solidFill>
                <a:latin charset="-122" panose="020b0503020204020204" pitchFamily="34" typeface="微软雅黑"/>
                <a:ea charset="-122" panose="020b0503020204020204" pitchFamily="34" typeface="微软雅黑"/>
              </a:rPr>
              <a:t>输入简单的文字</a:t>
            </a:r>
          </a:p>
        </p:txBody>
      </p:sp>
      <p:sp>
        <p:nvSpPr>
          <p:cNvPr id="20" name="矩形 19"/>
          <p:cNvSpPr/>
          <p:nvPr/>
        </p:nvSpPr>
        <p:spPr>
          <a:xfrm>
            <a:off x="7267857" y="3609580"/>
            <a:ext cx="1605280" cy="335280"/>
          </a:xfrm>
          <a:prstGeom prst="rect">
            <a:avLst/>
          </a:prstGeom>
        </p:spPr>
        <p:txBody>
          <a:bodyPr wrap="none">
            <a:spAutoFit/>
          </a:bodyPr>
          <a:lstStyle/>
          <a:p>
            <a:r>
              <a:rPr altLang="en-US" b="1" lang="zh-CN" smtClean="0" sz="1600">
                <a:solidFill>
                  <a:srgbClr val="384E5E"/>
                </a:solidFill>
                <a:latin charset="-122" panose="020b0503020204020204" pitchFamily="34" typeface="微软雅黑"/>
                <a:ea charset="-122" panose="020b0503020204020204" pitchFamily="34" typeface="微软雅黑"/>
              </a:rPr>
              <a:t>输入简单的文字</a:t>
            </a:r>
          </a:p>
        </p:txBody>
      </p:sp>
      <p:sp>
        <p:nvSpPr>
          <p:cNvPr id="21" name="TextBox 15"/>
          <p:cNvSpPr txBox="1"/>
          <p:nvPr/>
        </p:nvSpPr>
        <p:spPr>
          <a:xfrm>
            <a:off x="2926493" y="1956276"/>
            <a:ext cx="2243329" cy="1371600"/>
          </a:xfrm>
          <a:prstGeom prst="rect">
            <a:avLst/>
          </a:prstGeom>
          <a:noFill/>
        </p:spPr>
        <p:txBody>
          <a:bodyPr rtlCol="0" wrap="square">
            <a:spAutoFit/>
          </a:bodyPr>
          <a:lstStyle/>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a:t>
            </a:r>
          </a:p>
        </p:txBody>
      </p:sp>
      <p:sp>
        <p:nvSpPr>
          <p:cNvPr id="22" name="TextBox 15"/>
          <p:cNvSpPr txBox="1"/>
          <p:nvPr/>
        </p:nvSpPr>
        <p:spPr>
          <a:xfrm>
            <a:off x="2960689" y="4216447"/>
            <a:ext cx="2243329" cy="1371600"/>
          </a:xfrm>
          <a:prstGeom prst="rect">
            <a:avLst/>
          </a:prstGeom>
          <a:noFill/>
        </p:spPr>
        <p:txBody>
          <a:bodyPr rtlCol="0" wrap="square">
            <a:spAutoFit/>
          </a:bodyPr>
          <a:lstStyle/>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a:t>
            </a:r>
          </a:p>
        </p:txBody>
      </p:sp>
      <p:sp>
        <p:nvSpPr>
          <p:cNvPr id="23" name="TextBox 15"/>
          <p:cNvSpPr txBox="1"/>
          <p:nvPr/>
        </p:nvSpPr>
        <p:spPr>
          <a:xfrm>
            <a:off x="6922472" y="1956276"/>
            <a:ext cx="2243329" cy="1371600"/>
          </a:xfrm>
          <a:prstGeom prst="rect">
            <a:avLst/>
          </a:prstGeom>
          <a:noFill/>
        </p:spPr>
        <p:txBody>
          <a:bodyPr rtlCol="0" wrap="square">
            <a:spAutoFit/>
          </a:bodyPr>
          <a:lstStyle/>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a:t>
            </a:r>
          </a:p>
        </p:txBody>
      </p:sp>
      <p:sp>
        <p:nvSpPr>
          <p:cNvPr id="24" name="TextBox 15"/>
          <p:cNvSpPr txBox="1"/>
          <p:nvPr/>
        </p:nvSpPr>
        <p:spPr>
          <a:xfrm>
            <a:off x="6922470" y="4216447"/>
            <a:ext cx="2243329" cy="1371600"/>
          </a:xfrm>
          <a:prstGeom prst="rect">
            <a:avLst/>
          </a:prstGeom>
          <a:noFill/>
        </p:spPr>
        <p:txBody>
          <a:bodyPr rtlCol="0" wrap="square">
            <a:spAutoFit/>
          </a:bodyPr>
          <a:lstStyle/>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a:t>
            </a:r>
          </a:p>
        </p:txBody>
      </p:sp>
    </p:spTree>
    <p:extLst>
      <p:ext uri="{BB962C8B-B14F-4D97-AF65-F5344CB8AC3E}">
        <p14:creationId val="3981057012"/>
      </p:ext>
    </p:extLst>
  </p:cSld>
  <p:clrMapOvr>
    <a:masterClrMapping/>
  </p:clrMapOvr>
  <p:transition/>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椭圆 2"/>
          <p:cNvSpPr/>
          <p:nvPr/>
        </p:nvSpPr>
        <p:spPr>
          <a:xfrm>
            <a:off x="914404" y="2995095"/>
            <a:ext cx="914400" cy="914400"/>
          </a:xfrm>
          <a:prstGeom prst="ellipse">
            <a:avLst/>
          </a:prstGeom>
          <a:solidFill>
            <a:srgbClr val="E961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椭圆 3"/>
          <p:cNvSpPr/>
          <p:nvPr/>
        </p:nvSpPr>
        <p:spPr>
          <a:xfrm>
            <a:off x="914404" y="4483912"/>
            <a:ext cx="914400" cy="914400"/>
          </a:xfrm>
          <a:prstGeom prst="ellipse">
            <a:avLst/>
          </a:prstGeom>
          <a:solidFill>
            <a:srgbClr val="77B9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椭圆 4"/>
          <p:cNvSpPr/>
          <p:nvPr/>
        </p:nvSpPr>
        <p:spPr>
          <a:xfrm>
            <a:off x="914404" y="1506278"/>
            <a:ext cx="914400" cy="914400"/>
          </a:xfrm>
          <a:prstGeom prst="ellipse">
            <a:avLst/>
          </a:prstGeom>
          <a:solidFill>
            <a:srgbClr val="ECC3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KSO_Shape"/>
          <p:cNvSpPr/>
          <p:nvPr/>
        </p:nvSpPr>
        <p:spPr bwMode="auto">
          <a:xfrm>
            <a:off x="1081274" y="1673148"/>
            <a:ext cx="580659" cy="580659"/>
          </a:xfrm>
          <a:custGeom>
            <a:gdLst>
              <a:gd fmla="*/ 984018 w 1589088" name="T0"/>
              <a:gd fmla="*/ 589506 h 1589088" name="T1"/>
              <a:gd fmla="*/ 955171 w 1589088" name="T2"/>
              <a:gd fmla="*/ 645802 h 1589088" name="T3"/>
              <a:gd fmla="*/ 898294 w 1589088" name="T4"/>
              <a:gd fmla="*/ 673272 h 1589088" name="T5"/>
              <a:gd fmla="*/ 881422 w 1589088" name="T6"/>
              <a:gd fmla="*/ 964824 h 1589088" name="T7"/>
              <a:gd fmla="*/ 873530 w 1589088" name="T8"/>
              <a:gd fmla="*/ 1040159 h 1589088" name="T9"/>
              <a:gd fmla="*/ 824817 w 1589088" name="T10"/>
              <a:gd fmla="*/ 1084490 h 1589088" name="T11"/>
              <a:gd fmla="*/ 756238 w 1589088" name="T12"/>
              <a:gd fmla="*/ 1088026 h 1589088" name="T13"/>
              <a:gd fmla="*/ 703444 w 1589088" name="T14"/>
              <a:gd fmla="*/ 1048590 h 1589088" name="T15"/>
              <a:gd fmla="*/ 686571 w 1589088" name="T16"/>
              <a:gd fmla="*/ 985493 h 1589088" name="T17"/>
              <a:gd fmla="*/ 486007 w 1589088" name="T18"/>
              <a:gd fmla="*/ 893024 h 1589088" name="T19"/>
              <a:gd fmla="*/ 398106 w 1589088" name="T20"/>
              <a:gd fmla="*/ 820680 h 1589088" name="T21"/>
              <a:gd fmla="*/ 402189 w 1589088" name="T22"/>
              <a:gd fmla="*/ 755134 h 1589088" name="T23"/>
              <a:gd fmla="*/ 446547 w 1589088" name="T24"/>
              <a:gd fmla="*/ 706452 h 1589088" name="T25"/>
              <a:gd fmla="*/ 514037 w 1589088" name="T26"/>
              <a:gd fmla="*/ 696389 h 1589088" name="T27"/>
              <a:gd fmla="*/ 570641 w 1589088" name="T28"/>
              <a:gd fmla="*/ 730385 h 1589088" name="T29"/>
              <a:gd fmla="*/ 593501 w 1589088" name="T30"/>
              <a:gd fmla="*/ 794027 h 1589088" name="T31"/>
              <a:gd fmla="*/ 818558 w 1589088" name="T32"/>
              <a:gd fmla="*/ 648522 h 1589088" name="T33"/>
              <a:gd fmla="*/ 785901 w 1589088" name="T34"/>
              <a:gd fmla="*/ 575091 h 1589088" name="T35"/>
              <a:gd fmla="*/ 808761 w 1589088" name="T36"/>
              <a:gd fmla="*/ 511721 h 1589088" name="T37"/>
              <a:gd fmla="*/ 865365 w 1589088" name="T38"/>
              <a:gd fmla="*/ 477726 h 1589088" name="T39"/>
              <a:gd fmla="*/ 728574 w 1589088" name="T40"/>
              <a:gd fmla="*/ 144010 h 1589088" name="T41"/>
              <a:gd fmla="*/ 531280 w 1589088" name="T42"/>
              <a:gd fmla="*/ 182593 h 1589088" name="T43"/>
              <a:gd fmla="*/ 353281 w 1589088" name="T44"/>
              <a:gd fmla="*/ 288291 h 1589088" name="T45"/>
              <a:gd fmla="*/ 219577 w 1589088" name="T46"/>
              <a:gd fmla="*/ 451592 h 1589088" name="T47"/>
              <a:gd fmla="*/ 152454 w 1589088" name="T48"/>
              <a:gd fmla="*/ 642880 h 1589088" name="T49"/>
              <a:gd fmla="*/ 152454 w 1589088" name="T50"/>
              <a:gd fmla="*/ 843135 h 1589088" name="T51"/>
              <a:gd fmla="*/ 219577 w 1589088" name="T52"/>
              <a:gd fmla="*/ 1034422 h 1589088" name="T53"/>
              <a:gd fmla="*/ 353281 w 1589088" name="T54"/>
              <a:gd fmla="*/ 1197724 h 1589088" name="T55"/>
              <a:gd fmla="*/ 531280 w 1589088" name="T56"/>
              <a:gd fmla="*/ 1303421 h 1589088" name="T57"/>
              <a:gd fmla="*/ 728574 w 1589088" name="T58"/>
              <a:gd fmla="*/ 1341734 h 1589088" name="T59"/>
              <a:gd fmla="*/ 927227 w 1589088" name="T60"/>
              <a:gd fmla="*/ 1312931 h 1589088" name="T61"/>
              <a:gd fmla="*/ 1109302 w 1589088" name="T62"/>
              <a:gd fmla="*/ 1217015 h 1589088" name="T63"/>
              <a:gd fmla="*/ 1251431 w 1589088" name="T64"/>
              <a:gd fmla="*/ 1059964 h 1589088" name="T65"/>
              <a:gd fmla="*/ 1328065 w 1589088" name="T66"/>
              <a:gd fmla="*/ 871393 h 1589088" name="T67"/>
              <a:gd fmla="*/ 1337576 w 1589088" name="T68"/>
              <a:gd fmla="*/ 671410 h 1589088" name="T69"/>
              <a:gd fmla="*/ 1280237 w 1589088" name="T70"/>
              <a:gd fmla="*/ 477677 h 1589088" name="T71"/>
              <a:gd fmla="*/ 1155500 w 1589088" name="T72"/>
              <a:gd fmla="*/ 308670 h 1589088" name="T73"/>
              <a:gd fmla="*/ 981849 w 1589088" name="T74"/>
              <a:gd fmla="*/ 193462 h 1589088" name="T75"/>
              <a:gd fmla="*/ 785915 w 1589088" name="T76"/>
              <a:gd fmla="*/ 145640 h 1589088" name="T77"/>
              <a:gd fmla="*/ 902226 w 1589088" name="T78"/>
              <a:gd fmla="*/ 17390 h 1589088" name="T79"/>
              <a:gd fmla="*/ 1136207 w 1589088" name="T80"/>
              <a:gd fmla="*/ 112491 h 1589088" name="T81"/>
              <a:gd fmla="*/ 1320999 w 1589088" name="T82"/>
              <a:gd fmla="*/ 276063 h 1589088" name="T83"/>
              <a:gd fmla="*/ 1429702 w 1589088" name="T84"/>
              <a:gd fmla="*/ 459201 h 1589088" name="T85"/>
              <a:gd fmla="*/ 1481334 w 1589088" name="T86"/>
              <a:gd fmla="*/ 660270 h 1589088" name="T87"/>
              <a:gd fmla="*/ 1475356 w 1589088" name="T88"/>
              <a:gd fmla="*/ 866502 h 1589088" name="T89"/>
              <a:gd fmla="*/ 1412581 w 1589088" name="T90"/>
              <a:gd fmla="*/ 1064855 h 1589088" name="T91"/>
              <a:gd fmla="*/ 1892771 w 1589088" name="T92"/>
              <a:gd fmla="*/ 1636001 h 1589088" name="T93"/>
              <a:gd fmla="*/ 1896304 w 1589088" name="T94"/>
              <a:gd fmla="*/ 1759632 h 1589088" name="T95"/>
              <a:gd fmla="*/ 1783798 w 1589088" name="T96"/>
              <a:gd fmla="*/ 1885980 h 1589088" name="T97"/>
              <a:gd fmla="*/ 1662866 w 1589088" name="T98"/>
              <a:gd fmla="*/ 1900381 h 1589088" name="T99"/>
              <a:gd fmla="*/ 1104954 w 1589088" name="T100"/>
              <a:gd fmla="*/ 1391458 h 1589088" name="T101"/>
              <a:gd fmla="*/ 909835 w 1589088" name="T102"/>
              <a:gd fmla="*/ 1466451 h 1589088" name="T103"/>
              <a:gd fmla="*/ 704388 w 1589088" name="T104"/>
              <a:gd fmla="*/ 1484656 h 1589088" name="T105"/>
              <a:gd fmla="*/ 501116 w 1589088" name="T106"/>
              <a:gd fmla="*/ 1445528 h 1589088" name="T107"/>
              <a:gd fmla="*/ 313061 w 1589088" name="T108"/>
              <a:gd fmla="*/ 1349069 h 1589088" name="T109"/>
              <a:gd fmla="*/ 143758 w 1589088" name="T110"/>
              <a:gd fmla="*/ 1181965 h 1589088" name="T111"/>
              <a:gd fmla="*/ 30708 w 1589088" name="T112"/>
              <a:gd fmla="*/ 954538 h 1589088" name="T113"/>
              <a:gd fmla="*/ 815 w 1589088" name="T114"/>
              <a:gd fmla="*/ 707277 h 1589088" name="T115"/>
              <a:gd fmla="*/ 54351 w 1589088" name="T116"/>
              <a:gd fmla="*/ 463275 h 1589088" name="T117"/>
              <a:gd fmla="*/ 191315 w 1589088" name="T118"/>
              <a:gd fmla="*/ 245360 h 1589088" name="T119"/>
              <a:gd fmla="*/ 397577 w 1589088" name="T120"/>
              <a:gd fmla="*/ 85319 h 1589088" name="T121"/>
              <a:gd fmla="*/ 636177 w 1589088" name="T122"/>
              <a:gd fmla="*/ 7880 h 1589088"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b" l="0" r="r" t="0"/>
            <a:pathLst>
              <a:path h="1589088" w="1589088">
                <a:moveTo>
                  <a:pt x="916859" y="288925"/>
                </a:moveTo>
                <a:lnTo>
                  <a:pt x="954088" y="332030"/>
                </a:lnTo>
                <a:lnTo>
                  <a:pt x="816067" y="450682"/>
                </a:lnTo>
                <a:lnTo>
                  <a:pt x="817430" y="454085"/>
                </a:lnTo>
                <a:lnTo>
                  <a:pt x="818338" y="457488"/>
                </a:lnTo>
                <a:lnTo>
                  <a:pt x="819246" y="461118"/>
                </a:lnTo>
                <a:lnTo>
                  <a:pt x="820381" y="464748"/>
                </a:lnTo>
                <a:lnTo>
                  <a:pt x="820835" y="468378"/>
                </a:lnTo>
                <a:lnTo>
                  <a:pt x="821289" y="472008"/>
                </a:lnTo>
                <a:lnTo>
                  <a:pt x="821743" y="475865"/>
                </a:lnTo>
                <a:lnTo>
                  <a:pt x="821743" y="479722"/>
                </a:lnTo>
                <a:lnTo>
                  <a:pt x="821743" y="483805"/>
                </a:lnTo>
                <a:lnTo>
                  <a:pt x="821289" y="487662"/>
                </a:lnTo>
                <a:lnTo>
                  <a:pt x="820835" y="491746"/>
                </a:lnTo>
                <a:lnTo>
                  <a:pt x="820154" y="495602"/>
                </a:lnTo>
                <a:lnTo>
                  <a:pt x="819246" y="499459"/>
                </a:lnTo>
                <a:lnTo>
                  <a:pt x="818338" y="503089"/>
                </a:lnTo>
                <a:lnTo>
                  <a:pt x="816976" y="506946"/>
                </a:lnTo>
                <a:lnTo>
                  <a:pt x="815840" y="510349"/>
                </a:lnTo>
                <a:lnTo>
                  <a:pt x="814251" y="513979"/>
                </a:lnTo>
                <a:lnTo>
                  <a:pt x="812662" y="517382"/>
                </a:lnTo>
                <a:lnTo>
                  <a:pt x="810619" y="520785"/>
                </a:lnTo>
                <a:lnTo>
                  <a:pt x="808803" y="523961"/>
                </a:lnTo>
                <a:lnTo>
                  <a:pt x="806760" y="527137"/>
                </a:lnTo>
                <a:lnTo>
                  <a:pt x="804263" y="530313"/>
                </a:lnTo>
                <a:lnTo>
                  <a:pt x="801993" y="533036"/>
                </a:lnTo>
                <a:lnTo>
                  <a:pt x="799496" y="535985"/>
                </a:lnTo>
                <a:lnTo>
                  <a:pt x="796772" y="538707"/>
                </a:lnTo>
                <a:lnTo>
                  <a:pt x="794048" y="541203"/>
                </a:lnTo>
                <a:lnTo>
                  <a:pt x="791324" y="543698"/>
                </a:lnTo>
                <a:lnTo>
                  <a:pt x="788146" y="545967"/>
                </a:lnTo>
                <a:lnTo>
                  <a:pt x="785194" y="548009"/>
                </a:lnTo>
                <a:lnTo>
                  <a:pt x="781789" y="550051"/>
                </a:lnTo>
                <a:lnTo>
                  <a:pt x="778611" y="552093"/>
                </a:lnTo>
                <a:lnTo>
                  <a:pt x="775433" y="553908"/>
                </a:lnTo>
                <a:lnTo>
                  <a:pt x="771801" y="555496"/>
                </a:lnTo>
                <a:lnTo>
                  <a:pt x="768396" y="556857"/>
                </a:lnTo>
                <a:lnTo>
                  <a:pt x="764537" y="558218"/>
                </a:lnTo>
                <a:lnTo>
                  <a:pt x="760905" y="559352"/>
                </a:lnTo>
                <a:lnTo>
                  <a:pt x="757046" y="560260"/>
                </a:lnTo>
                <a:lnTo>
                  <a:pt x="753413" y="560940"/>
                </a:lnTo>
                <a:lnTo>
                  <a:pt x="749327" y="561621"/>
                </a:lnTo>
                <a:lnTo>
                  <a:pt x="745241" y="562075"/>
                </a:lnTo>
                <a:lnTo>
                  <a:pt x="692121" y="754005"/>
                </a:lnTo>
                <a:lnTo>
                  <a:pt x="697343" y="756728"/>
                </a:lnTo>
                <a:lnTo>
                  <a:pt x="702110" y="759904"/>
                </a:lnTo>
                <a:lnTo>
                  <a:pt x="706650" y="763080"/>
                </a:lnTo>
                <a:lnTo>
                  <a:pt x="710963" y="766937"/>
                </a:lnTo>
                <a:lnTo>
                  <a:pt x="715049" y="770794"/>
                </a:lnTo>
                <a:lnTo>
                  <a:pt x="718908" y="774877"/>
                </a:lnTo>
                <a:lnTo>
                  <a:pt x="722313" y="779188"/>
                </a:lnTo>
                <a:lnTo>
                  <a:pt x="725718" y="783952"/>
                </a:lnTo>
                <a:lnTo>
                  <a:pt x="728670" y="788943"/>
                </a:lnTo>
                <a:lnTo>
                  <a:pt x="731167" y="793934"/>
                </a:lnTo>
                <a:lnTo>
                  <a:pt x="733437" y="799379"/>
                </a:lnTo>
                <a:lnTo>
                  <a:pt x="735253" y="804824"/>
                </a:lnTo>
                <a:lnTo>
                  <a:pt x="736615" y="810496"/>
                </a:lnTo>
                <a:lnTo>
                  <a:pt x="737750" y="816167"/>
                </a:lnTo>
                <a:lnTo>
                  <a:pt x="738431" y="822066"/>
                </a:lnTo>
                <a:lnTo>
                  <a:pt x="738658" y="828191"/>
                </a:lnTo>
                <a:lnTo>
                  <a:pt x="738658" y="832729"/>
                </a:lnTo>
                <a:lnTo>
                  <a:pt x="738431" y="836812"/>
                </a:lnTo>
                <a:lnTo>
                  <a:pt x="737523" y="840896"/>
                </a:lnTo>
                <a:lnTo>
                  <a:pt x="736842" y="844980"/>
                </a:lnTo>
                <a:lnTo>
                  <a:pt x="735934" y="849063"/>
                </a:lnTo>
                <a:lnTo>
                  <a:pt x="734799" y="852920"/>
                </a:lnTo>
                <a:lnTo>
                  <a:pt x="733664" y="856777"/>
                </a:lnTo>
                <a:lnTo>
                  <a:pt x="732075" y="860407"/>
                </a:lnTo>
                <a:lnTo>
                  <a:pt x="730259" y="864263"/>
                </a:lnTo>
                <a:lnTo>
                  <a:pt x="728670" y="867666"/>
                </a:lnTo>
                <a:lnTo>
                  <a:pt x="726626" y="871296"/>
                </a:lnTo>
                <a:lnTo>
                  <a:pt x="724583" y="874699"/>
                </a:lnTo>
                <a:lnTo>
                  <a:pt x="722086" y="877876"/>
                </a:lnTo>
                <a:lnTo>
                  <a:pt x="719589" y="881052"/>
                </a:lnTo>
                <a:lnTo>
                  <a:pt x="717092" y="884228"/>
                </a:lnTo>
                <a:lnTo>
                  <a:pt x="714141" y="886950"/>
                </a:lnTo>
                <a:lnTo>
                  <a:pt x="711417" y="889673"/>
                </a:lnTo>
                <a:lnTo>
                  <a:pt x="708239" y="892395"/>
                </a:lnTo>
                <a:lnTo>
                  <a:pt x="705288" y="894891"/>
                </a:lnTo>
                <a:lnTo>
                  <a:pt x="702110" y="896933"/>
                </a:lnTo>
                <a:lnTo>
                  <a:pt x="698705" y="899428"/>
                </a:lnTo>
                <a:lnTo>
                  <a:pt x="695299" y="901243"/>
                </a:lnTo>
                <a:lnTo>
                  <a:pt x="691440" y="903058"/>
                </a:lnTo>
                <a:lnTo>
                  <a:pt x="688035" y="904646"/>
                </a:lnTo>
                <a:lnTo>
                  <a:pt x="684176" y="906234"/>
                </a:lnTo>
                <a:lnTo>
                  <a:pt x="680317" y="907595"/>
                </a:lnTo>
                <a:lnTo>
                  <a:pt x="676231" y="908730"/>
                </a:lnTo>
                <a:lnTo>
                  <a:pt x="672372" y="909637"/>
                </a:lnTo>
                <a:lnTo>
                  <a:pt x="668286" y="910318"/>
                </a:lnTo>
                <a:lnTo>
                  <a:pt x="664199" y="910771"/>
                </a:lnTo>
                <a:lnTo>
                  <a:pt x="659886" y="911225"/>
                </a:lnTo>
                <a:lnTo>
                  <a:pt x="655573" y="911225"/>
                </a:lnTo>
                <a:lnTo>
                  <a:pt x="651260" y="911225"/>
                </a:lnTo>
                <a:lnTo>
                  <a:pt x="646947" y="910771"/>
                </a:lnTo>
                <a:lnTo>
                  <a:pt x="643088" y="910318"/>
                </a:lnTo>
                <a:lnTo>
                  <a:pt x="638775" y="909637"/>
                </a:lnTo>
                <a:lnTo>
                  <a:pt x="634915" y="908730"/>
                </a:lnTo>
                <a:lnTo>
                  <a:pt x="630829" y="907595"/>
                </a:lnTo>
                <a:lnTo>
                  <a:pt x="627197" y="906234"/>
                </a:lnTo>
                <a:lnTo>
                  <a:pt x="623338" y="904646"/>
                </a:lnTo>
                <a:lnTo>
                  <a:pt x="619706" y="903058"/>
                </a:lnTo>
                <a:lnTo>
                  <a:pt x="616074" y="901243"/>
                </a:lnTo>
                <a:lnTo>
                  <a:pt x="612669" y="899428"/>
                </a:lnTo>
                <a:lnTo>
                  <a:pt x="609037" y="896933"/>
                </a:lnTo>
                <a:lnTo>
                  <a:pt x="605858" y="894891"/>
                </a:lnTo>
                <a:lnTo>
                  <a:pt x="602680" y="892395"/>
                </a:lnTo>
                <a:lnTo>
                  <a:pt x="599729" y="889673"/>
                </a:lnTo>
                <a:lnTo>
                  <a:pt x="596778" y="886950"/>
                </a:lnTo>
                <a:lnTo>
                  <a:pt x="594054" y="884228"/>
                </a:lnTo>
                <a:lnTo>
                  <a:pt x="591557" y="881052"/>
                </a:lnTo>
                <a:lnTo>
                  <a:pt x="588833" y="877876"/>
                </a:lnTo>
                <a:lnTo>
                  <a:pt x="586790" y="874699"/>
                </a:lnTo>
                <a:lnTo>
                  <a:pt x="584520" y="871296"/>
                </a:lnTo>
                <a:lnTo>
                  <a:pt x="582704" y="867666"/>
                </a:lnTo>
                <a:lnTo>
                  <a:pt x="580661" y="864263"/>
                </a:lnTo>
                <a:lnTo>
                  <a:pt x="579072" y="860407"/>
                </a:lnTo>
                <a:lnTo>
                  <a:pt x="577710" y="856777"/>
                </a:lnTo>
                <a:lnTo>
                  <a:pt x="576348" y="852920"/>
                </a:lnTo>
                <a:lnTo>
                  <a:pt x="575212" y="849063"/>
                </a:lnTo>
                <a:lnTo>
                  <a:pt x="574077" y="844980"/>
                </a:lnTo>
                <a:lnTo>
                  <a:pt x="573396" y="840896"/>
                </a:lnTo>
                <a:lnTo>
                  <a:pt x="572942" y="836812"/>
                </a:lnTo>
                <a:lnTo>
                  <a:pt x="572488" y="832729"/>
                </a:lnTo>
                <a:lnTo>
                  <a:pt x="572488" y="828191"/>
                </a:lnTo>
                <a:lnTo>
                  <a:pt x="572488" y="825242"/>
                </a:lnTo>
                <a:lnTo>
                  <a:pt x="572715" y="822066"/>
                </a:lnTo>
                <a:lnTo>
                  <a:pt x="573623" y="815940"/>
                </a:lnTo>
                <a:lnTo>
                  <a:pt x="574986" y="810042"/>
                </a:lnTo>
                <a:lnTo>
                  <a:pt x="576575" y="804370"/>
                </a:lnTo>
                <a:lnTo>
                  <a:pt x="454445" y="733134"/>
                </a:lnTo>
                <a:lnTo>
                  <a:pt x="449904" y="736083"/>
                </a:lnTo>
                <a:lnTo>
                  <a:pt x="444910" y="738352"/>
                </a:lnTo>
                <a:lnTo>
                  <a:pt x="439689" y="740166"/>
                </a:lnTo>
                <a:lnTo>
                  <a:pt x="434468" y="741981"/>
                </a:lnTo>
                <a:lnTo>
                  <a:pt x="429020" y="743569"/>
                </a:lnTo>
                <a:lnTo>
                  <a:pt x="423571" y="744477"/>
                </a:lnTo>
                <a:lnTo>
                  <a:pt x="417669" y="745158"/>
                </a:lnTo>
                <a:lnTo>
                  <a:pt x="412221" y="745384"/>
                </a:lnTo>
                <a:lnTo>
                  <a:pt x="408589" y="745158"/>
                </a:lnTo>
                <a:lnTo>
                  <a:pt x="405411" y="744931"/>
                </a:lnTo>
                <a:lnTo>
                  <a:pt x="398828" y="744023"/>
                </a:lnTo>
                <a:lnTo>
                  <a:pt x="305755" y="898294"/>
                </a:lnTo>
                <a:lnTo>
                  <a:pt x="257175" y="869255"/>
                </a:lnTo>
                <a:lnTo>
                  <a:pt x="349113" y="716118"/>
                </a:lnTo>
                <a:lnTo>
                  <a:pt x="347070" y="713396"/>
                </a:lnTo>
                <a:lnTo>
                  <a:pt x="344573" y="710220"/>
                </a:lnTo>
                <a:lnTo>
                  <a:pt x="342757" y="707497"/>
                </a:lnTo>
                <a:lnTo>
                  <a:pt x="340714" y="704321"/>
                </a:lnTo>
                <a:lnTo>
                  <a:pt x="339125" y="701145"/>
                </a:lnTo>
                <a:lnTo>
                  <a:pt x="337536" y="697969"/>
                </a:lnTo>
                <a:lnTo>
                  <a:pt x="335720" y="694793"/>
                </a:lnTo>
                <a:lnTo>
                  <a:pt x="334358" y="691390"/>
                </a:lnTo>
                <a:lnTo>
                  <a:pt x="333223" y="687987"/>
                </a:lnTo>
                <a:lnTo>
                  <a:pt x="332087" y="684584"/>
                </a:lnTo>
                <a:lnTo>
                  <a:pt x="331179" y="680954"/>
                </a:lnTo>
                <a:lnTo>
                  <a:pt x="330498" y="677324"/>
                </a:lnTo>
                <a:lnTo>
                  <a:pt x="329590" y="673467"/>
                </a:lnTo>
                <a:lnTo>
                  <a:pt x="329136" y="670064"/>
                </a:lnTo>
                <a:lnTo>
                  <a:pt x="328909" y="665981"/>
                </a:lnTo>
                <a:lnTo>
                  <a:pt x="328909" y="662351"/>
                </a:lnTo>
                <a:lnTo>
                  <a:pt x="328909" y="658040"/>
                </a:lnTo>
                <a:lnTo>
                  <a:pt x="329363" y="653730"/>
                </a:lnTo>
                <a:lnTo>
                  <a:pt x="330044" y="649646"/>
                </a:lnTo>
                <a:lnTo>
                  <a:pt x="330725" y="645335"/>
                </a:lnTo>
                <a:lnTo>
                  <a:pt x="331633" y="641479"/>
                </a:lnTo>
                <a:lnTo>
                  <a:pt x="332768" y="637395"/>
                </a:lnTo>
                <a:lnTo>
                  <a:pt x="333904" y="633765"/>
                </a:lnTo>
                <a:lnTo>
                  <a:pt x="335493" y="629908"/>
                </a:lnTo>
                <a:lnTo>
                  <a:pt x="337082" y="626279"/>
                </a:lnTo>
                <a:lnTo>
                  <a:pt x="339125" y="622649"/>
                </a:lnTo>
                <a:lnTo>
                  <a:pt x="340941" y="619246"/>
                </a:lnTo>
                <a:lnTo>
                  <a:pt x="342984" y="615843"/>
                </a:lnTo>
                <a:lnTo>
                  <a:pt x="345481" y="612666"/>
                </a:lnTo>
                <a:lnTo>
                  <a:pt x="347978" y="609263"/>
                </a:lnTo>
                <a:lnTo>
                  <a:pt x="350475" y="606314"/>
                </a:lnTo>
                <a:lnTo>
                  <a:pt x="353426" y="603592"/>
                </a:lnTo>
                <a:lnTo>
                  <a:pt x="356150" y="600642"/>
                </a:lnTo>
                <a:lnTo>
                  <a:pt x="359101" y="598147"/>
                </a:lnTo>
                <a:lnTo>
                  <a:pt x="362279" y="595878"/>
                </a:lnTo>
                <a:lnTo>
                  <a:pt x="365458" y="593383"/>
                </a:lnTo>
                <a:lnTo>
                  <a:pt x="369090" y="591341"/>
                </a:lnTo>
                <a:lnTo>
                  <a:pt x="372495" y="589299"/>
                </a:lnTo>
                <a:lnTo>
                  <a:pt x="376127" y="587484"/>
                </a:lnTo>
                <a:lnTo>
                  <a:pt x="379759" y="585669"/>
                </a:lnTo>
                <a:lnTo>
                  <a:pt x="383618" y="584308"/>
                </a:lnTo>
                <a:lnTo>
                  <a:pt x="387250" y="582947"/>
                </a:lnTo>
                <a:lnTo>
                  <a:pt x="391336" y="581812"/>
                </a:lnTo>
                <a:lnTo>
                  <a:pt x="395196" y="580905"/>
                </a:lnTo>
                <a:lnTo>
                  <a:pt x="399509" y="580224"/>
                </a:lnTo>
                <a:lnTo>
                  <a:pt x="403368" y="579544"/>
                </a:lnTo>
                <a:lnTo>
                  <a:pt x="407681" y="579317"/>
                </a:lnTo>
                <a:lnTo>
                  <a:pt x="412221" y="579090"/>
                </a:lnTo>
                <a:lnTo>
                  <a:pt x="416307" y="579317"/>
                </a:lnTo>
                <a:lnTo>
                  <a:pt x="420620" y="579544"/>
                </a:lnTo>
                <a:lnTo>
                  <a:pt x="424707" y="580224"/>
                </a:lnTo>
                <a:lnTo>
                  <a:pt x="428793" y="580905"/>
                </a:lnTo>
                <a:lnTo>
                  <a:pt x="432652" y="581812"/>
                </a:lnTo>
                <a:lnTo>
                  <a:pt x="436738" y="582947"/>
                </a:lnTo>
                <a:lnTo>
                  <a:pt x="440597" y="584308"/>
                </a:lnTo>
                <a:lnTo>
                  <a:pt x="444456" y="585669"/>
                </a:lnTo>
                <a:lnTo>
                  <a:pt x="447861" y="587484"/>
                </a:lnTo>
                <a:lnTo>
                  <a:pt x="451720" y="589299"/>
                </a:lnTo>
                <a:lnTo>
                  <a:pt x="454899" y="591341"/>
                </a:lnTo>
                <a:lnTo>
                  <a:pt x="458531" y="593383"/>
                </a:lnTo>
                <a:lnTo>
                  <a:pt x="461709" y="595878"/>
                </a:lnTo>
                <a:lnTo>
                  <a:pt x="464887" y="598147"/>
                </a:lnTo>
                <a:lnTo>
                  <a:pt x="467838" y="600642"/>
                </a:lnTo>
                <a:lnTo>
                  <a:pt x="470562" y="603592"/>
                </a:lnTo>
                <a:lnTo>
                  <a:pt x="473513" y="606314"/>
                </a:lnTo>
                <a:lnTo>
                  <a:pt x="476010" y="609263"/>
                </a:lnTo>
                <a:lnTo>
                  <a:pt x="478734" y="612666"/>
                </a:lnTo>
                <a:lnTo>
                  <a:pt x="481004" y="615843"/>
                </a:lnTo>
                <a:lnTo>
                  <a:pt x="483047" y="619246"/>
                </a:lnTo>
                <a:lnTo>
                  <a:pt x="484864" y="622649"/>
                </a:lnTo>
                <a:lnTo>
                  <a:pt x="486907" y="626279"/>
                </a:lnTo>
                <a:lnTo>
                  <a:pt x="488496" y="629908"/>
                </a:lnTo>
                <a:lnTo>
                  <a:pt x="490085" y="633765"/>
                </a:lnTo>
                <a:lnTo>
                  <a:pt x="491220" y="637395"/>
                </a:lnTo>
                <a:lnTo>
                  <a:pt x="492355" y="641479"/>
                </a:lnTo>
                <a:lnTo>
                  <a:pt x="493490" y="645335"/>
                </a:lnTo>
                <a:lnTo>
                  <a:pt x="494171" y="649646"/>
                </a:lnTo>
                <a:lnTo>
                  <a:pt x="494625" y="653730"/>
                </a:lnTo>
                <a:lnTo>
                  <a:pt x="495079" y="658040"/>
                </a:lnTo>
                <a:lnTo>
                  <a:pt x="495079" y="662351"/>
                </a:lnTo>
                <a:lnTo>
                  <a:pt x="495079" y="665527"/>
                </a:lnTo>
                <a:lnTo>
                  <a:pt x="494852" y="669157"/>
                </a:lnTo>
                <a:lnTo>
                  <a:pt x="494398" y="672333"/>
                </a:lnTo>
                <a:lnTo>
                  <a:pt x="493944" y="675509"/>
                </a:lnTo>
                <a:lnTo>
                  <a:pt x="492355" y="682088"/>
                </a:lnTo>
                <a:lnTo>
                  <a:pt x="490539" y="688214"/>
                </a:lnTo>
                <a:lnTo>
                  <a:pt x="610853" y="758543"/>
                </a:lnTo>
                <a:lnTo>
                  <a:pt x="616528" y="755140"/>
                </a:lnTo>
                <a:lnTo>
                  <a:pt x="622430" y="752417"/>
                </a:lnTo>
                <a:lnTo>
                  <a:pt x="628559" y="749922"/>
                </a:lnTo>
                <a:lnTo>
                  <a:pt x="634915" y="748107"/>
                </a:lnTo>
                <a:lnTo>
                  <a:pt x="690305" y="547101"/>
                </a:lnTo>
                <a:lnTo>
                  <a:pt x="686673" y="544152"/>
                </a:lnTo>
                <a:lnTo>
                  <a:pt x="682814" y="540976"/>
                </a:lnTo>
                <a:lnTo>
                  <a:pt x="679409" y="537800"/>
                </a:lnTo>
                <a:lnTo>
                  <a:pt x="676004" y="533943"/>
                </a:lnTo>
                <a:lnTo>
                  <a:pt x="673053" y="530540"/>
                </a:lnTo>
                <a:lnTo>
                  <a:pt x="670102" y="526456"/>
                </a:lnTo>
                <a:lnTo>
                  <a:pt x="667605" y="522373"/>
                </a:lnTo>
                <a:lnTo>
                  <a:pt x="665107" y="518062"/>
                </a:lnTo>
                <a:lnTo>
                  <a:pt x="662837" y="513979"/>
                </a:lnTo>
                <a:lnTo>
                  <a:pt x="661021" y="509214"/>
                </a:lnTo>
                <a:lnTo>
                  <a:pt x="659432" y="504450"/>
                </a:lnTo>
                <a:lnTo>
                  <a:pt x="658070" y="499913"/>
                </a:lnTo>
                <a:lnTo>
                  <a:pt x="657162" y="494922"/>
                </a:lnTo>
                <a:lnTo>
                  <a:pt x="656027" y="489931"/>
                </a:lnTo>
                <a:lnTo>
                  <a:pt x="655573" y="484940"/>
                </a:lnTo>
                <a:lnTo>
                  <a:pt x="655573" y="479722"/>
                </a:lnTo>
                <a:lnTo>
                  <a:pt x="655573" y="475411"/>
                </a:lnTo>
                <a:lnTo>
                  <a:pt x="655800" y="471327"/>
                </a:lnTo>
                <a:lnTo>
                  <a:pt x="656708" y="467017"/>
                </a:lnTo>
                <a:lnTo>
                  <a:pt x="657389" y="463160"/>
                </a:lnTo>
                <a:lnTo>
                  <a:pt x="658297" y="458850"/>
                </a:lnTo>
                <a:lnTo>
                  <a:pt x="659432" y="455220"/>
                </a:lnTo>
                <a:lnTo>
                  <a:pt x="660567" y="451136"/>
                </a:lnTo>
                <a:lnTo>
                  <a:pt x="661929" y="447506"/>
                </a:lnTo>
                <a:lnTo>
                  <a:pt x="663745" y="443649"/>
                </a:lnTo>
                <a:lnTo>
                  <a:pt x="665561" y="440246"/>
                </a:lnTo>
                <a:lnTo>
                  <a:pt x="667605" y="436617"/>
                </a:lnTo>
                <a:lnTo>
                  <a:pt x="669648" y="433440"/>
                </a:lnTo>
                <a:lnTo>
                  <a:pt x="672145" y="430037"/>
                </a:lnTo>
                <a:lnTo>
                  <a:pt x="674642" y="426861"/>
                </a:lnTo>
                <a:lnTo>
                  <a:pt x="677139" y="423912"/>
                </a:lnTo>
                <a:lnTo>
                  <a:pt x="679863" y="420963"/>
                </a:lnTo>
                <a:lnTo>
                  <a:pt x="682814" y="418240"/>
                </a:lnTo>
                <a:lnTo>
                  <a:pt x="685765" y="415518"/>
                </a:lnTo>
                <a:lnTo>
                  <a:pt x="688943" y="413249"/>
                </a:lnTo>
                <a:lnTo>
                  <a:pt x="692121" y="410980"/>
                </a:lnTo>
                <a:lnTo>
                  <a:pt x="695526" y="408712"/>
                </a:lnTo>
                <a:lnTo>
                  <a:pt x="698932" y="406670"/>
                </a:lnTo>
                <a:lnTo>
                  <a:pt x="702791" y="404855"/>
                </a:lnTo>
                <a:lnTo>
                  <a:pt x="706196" y="403267"/>
                </a:lnTo>
                <a:lnTo>
                  <a:pt x="710055" y="401679"/>
                </a:lnTo>
                <a:lnTo>
                  <a:pt x="713914" y="400318"/>
                </a:lnTo>
                <a:lnTo>
                  <a:pt x="718000" y="399410"/>
                </a:lnTo>
                <a:lnTo>
                  <a:pt x="721859" y="398503"/>
                </a:lnTo>
                <a:lnTo>
                  <a:pt x="725945" y="397595"/>
                </a:lnTo>
                <a:lnTo>
                  <a:pt x="730032" y="397141"/>
                </a:lnTo>
                <a:lnTo>
                  <a:pt x="734345" y="396915"/>
                </a:lnTo>
                <a:lnTo>
                  <a:pt x="738658" y="396688"/>
                </a:lnTo>
                <a:lnTo>
                  <a:pt x="744106" y="396915"/>
                </a:lnTo>
                <a:lnTo>
                  <a:pt x="749554" y="397595"/>
                </a:lnTo>
                <a:lnTo>
                  <a:pt x="754775" y="398276"/>
                </a:lnTo>
                <a:lnTo>
                  <a:pt x="759770" y="399637"/>
                </a:lnTo>
                <a:lnTo>
                  <a:pt x="764764" y="400998"/>
                </a:lnTo>
                <a:lnTo>
                  <a:pt x="769758" y="403040"/>
                </a:lnTo>
                <a:lnTo>
                  <a:pt x="774298" y="405082"/>
                </a:lnTo>
                <a:lnTo>
                  <a:pt x="778838" y="407577"/>
                </a:lnTo>
                <a:lnTo>
                  <a:pt x="916859" y="288925"/>
                </a:lnTo>
                <a:close/>
                <a:moveTo>
                  <a:pt x="607752" y="120128"/>
                </a:moveTo>
                <a:lnTo>
                  <a:pt x="595738" y="120581"/>
                </a:lnTo>
                <a:lnTo>
                  <a:pt x="583950" y="121488"/>
                </a:lnTo>
                <a:lnTo>
                  <a:pt x="571936" y="122621"/>
                </a:lnTo>
                <a:lnTo>
                  <a:pt x="559921" y="123755"/>
                </a:lnTo>
                <a:lnTo>
                  <a:pt x="548133" y="125341"/>
                </a:lnTo>
                <a:lnTo>
                  <a:pt x="536119" y="127154"/>
                </a:lnTo>
                <a:lnTo>
                  <a:pt x="524331" y="129421"/>
                </a:lnTo>
                <a:lnTo>
                  <a:pt x="512543" y="131688"/>
                </a:lnTo>
                <a:lnTo>
                  <a:pt x="500755" y="134407"/>
                </a:lnTo>
                <a:lnTo>
                  <a:pt x="489194" y="137581"/>
                </a:lnTo>
                <a:lnTo>
                  <a:pt x="477406" y="140754"/>
                </a:lnTo>
                <a:lnTo>
                  <a:pt x="466072" y="144380"/>
                </a:lnTo>
                <a:lnTo>
                  <a:pt x="454511" y="148234"/>
                </a:lnTo>
                <a:lnTo>
                  <a:pt x="443176" y="152313"/>
                </a:lnTo>
                <a:lnTo>
                  <a:pt x="431615" y="156620"/>
                </a:lnTo>
                <a:lnTo>
                  <a:pt x="420508" y="161380"/>
                </a:lnTo>
                <a:lnTo>
                  <a:pt x="409400" y="166593"/>
                </a:lnTo>
                <a:lnTo>
                  <a:pt x="398519" y="171579"/>
                </a:lnTo>
                <a:lnTo>
                  <a:pt x="387411" y="177246"/>
                </a:lnTo>
                <a:lnTo>
                  <a:pt x="376530" y="183139"/>
                </a:lnTo>
                <a:lnTo>
                  <a:pt x="365876" y="189485"/>
                </a:lnTo>
                <a:lnTo>
                  <a:pt x="355221" y="195831"/>
                </a:lnTo>
                <a:lnTo>
                  <a:pt x="344794" y="202631"/>
                </a:lnTo>
                <a:lnTo>
                  <a:pt x="334593" y="209431"/>
                </a:lnTo>
                <a:lnTo>
                  <a:pt x="324392" y="216684"/>
                </a:lnTo>
                <a:lnTo>
                  <a:pt x="314191" y="224163"/>
                </a:lnTo>
                <a:lnTo>
                  <a:pt x="304443" y="232323"/>
                </a:lnTo>
                <a:lnTo>
                  <a:pt x="294695" y="240483"/>
                </a:lnTo>
                <a:lnTo>
                  <a:pt x="284948" y="248869"/>
                </a:lnTo>
                <a:lnTo>
                  <a:pt x="275654" y="257482"/>
                </a:lnTo>
                <a:lnTo>
                  <a:pt x="266359" y="266548"/>
                </a:lnTo>
                <a:lnTo>
                  <a:pt x="257518" y="275614"/>
                </a:lnTo>
                <a:lnTo>
                  <a:pt x="248678" y="285134"/>
                </a:lnTo>
                <a:lnTo>
                  <a:pt x="240290" y="294654"/>
                </a:lnTo>
                <a:lnTo>
                  <a:pt x="232129" y="304400"/>
                </a:lnTo>
                <a:lnTo>
                  <a:pt x="224195" y="314373"/>
                </a:lnTo>
                <a:lnTo>
                  <a:pt x="216714" y="324346"/>
                </a:lnTo>
                <a:lnTo>
                  <a:pt x="209460" y="334545"/>
                </a:lnTo>
                <a:lnTo>
                  <a:pt x="202433" y="344971"/>
                </a:lnTo>
                <a:lnTo>
                  <a:pt x="195632" y="355397"/>
                </a:lnTo>
                <a:lnTo>
                  <a:pt x="189058" y="366050"/>
                </a:lnTo>
                <a:lnTo>
                  <a:pt x="183164" y="376703"/>
                </a:lnTo>
                <a:lnTo>
                  <a:pt x="177271" y="387583"/>
                </a:lnTo>
                <a:lnTo>
                  <a:pt x="171603" y="398462"/>
                </a:lnTo>
                <a:lnTo>
                  <a:pt x="166390" y="409342"/>
                </a:lnTo>
                <a:lnTo>
                  <a:pt x="161402" y="420448"/>
                </a:lnTo>
                <a:lnTo>
                  <a:pt x="156642" y="431554"/>
                </a:lnTo>
                <a:lnTo>
                  <a:pt x="152108" y="443114"/>
                </a:lnTo>
                <a:lnTo>
                  <a:pt x="148028" y="454673"/>
                </a:lnTo>
                <a:lnTo>
                  <a:pt x="144174" y="466006"/>
                </a:lnTo>
                <a:lnTo>
                  <a:pt x="140774" y="477565"/>
                </a:lnTo>
                <a:lnTo>
                  <a:pt x="137373" y="489125"/>
                </a:lnTo>
                <a:lnTo>
                  <a:pt x="134426" y="500911"/>
                </a:lnTo>
                <a:lnTo>
                  <a:pt x="131706" y="512470"/>
                </a:lnTo>
                <a:lnTo>
                  <a:pt x="129213" y="524256"/>
                </a:lnTo>
                <a:lnTo>
                  <a:pt x="127172" y="536269"/>
                </a:lnTo>
                <a:lnTo>
                  <a:pt x="125359" y="548055"/>
                </a:lnTo>
                <a:lnTo>
                  <a:pt x="123772" y="560068"/>
                </a:lnTo>
                <a:lnTo>
                  <a:pt x="122185" y="571854"/>
                </a:lnTo>
                <a:lnTo>
                  <a:pt x="121278" y="583867"/>
                </a:lnTo>
                <a:lnTo>
                  <a:pt x="120598" y="595880"/>
                </a:lnTo>
                <a:lnTo>
                  <a:pt x="120145" y="607666"/>
                </a:lnTo>
                <a:lnTo>
                  <a:pt x="120145" y="619905"/>
                </a:lnTo>
                <a:lnTo>
                  <a:pt x="120145" y="631918"/>
                </a:lnTo>
                <a:lnTo>
                  <a:pt x="120598" y="643704"/>
                </a:lnTo>
                <a:lnTo>
                  <a:pt x="121278" y="655717"/>
                </a:lnTo>
                <a:lnTo>
                  <a:pt x="122185" y="667503"/>
                </a:lnTo>
                <a:lnTo>
                  <a:pt x="123772" y="679516"/>
                </a:lnTo>
                <a:lnTo>
                  <a:pt x="125359" y="691529"/>
                </a:lnTo>
                <a:lnTo>
                  <a:pt x="127172" y="703315"/>
                </a:lnTo>
                <a:lnTo>
                  <a:pt x="129213" y="715328"/>
                </a:lnTo>
                <a:lnTo>
                  <a:pt x="131706" y="726887"/>
                </a:lnTo>
                <a:lnTo>
                  <a:pt x="134426" y="738673"/>
                </a:lnTo>
                <a:lnTo>
                  <a:pt x="137373" y="750460"/>
                </a:lnTo>
                <a:lnTo>
                  <a:pt x="140774" y="762019"/>
                </a:lnTo>
                <a:lnTo>
                  <a:pt x="144174" y="773579"/>
                </a:lnTo>
                <a:lnTo>
                  <a:pt x="148028" y="784911"/>
                </a:lnTo>
                <a:lnTo>
                  <a:pt x="152108" y="796471"/>
                </a:lnTo>
                <a:lnTo>
                  <a:pt x="156642" y="807804"/>
                </a:lnTo>
                <a:lnTo>
                  <a:pt x="161402" y="819136"/>
                </a:lnTo>
                <a:lnTo>
                  <a:pt x="166390" y="830016"/>
                </a:lnTo>
                <a:lnTo>
                  <a:pt x="171603" y="841122"/>
                </a:lnTo>
                <a:lnTo>
                  <a:pt x="177271" y="852002"/>
                </a:lnTo>
                <a:lnTo>
                  <a:pt x="183164" y="862881"/>
                </a:lnTo>
                <a:lnTo>
                  <a:pt x="189058" y="873534"/>
                </a:lnTo>
                <a:lnTo>
                  <a:pt x="195632" y="884187"/>
                </a:lnTo>
                <a:lnTo>
                  <a:pt x="202433" y="894613"/>
                </a:lnTo>
                <a:lnTo>
                  <a:pt x="209460" y="904813"/>
                </a:lnTo>
                <a:lnTo>
                  <a:pt x="216714" y="915239"/>
                </a:lnTo>
                <a:lnTo>
                  <a:pt x="224195" y="925212"/>
                </a:lnTo>
                <a:lnTo>
                  <a:pt x="232129" y="934958"/>
                </a:lnTo>
                <a:lnTo>
                  <a:pt x="240290" y="944931"/>
                </a:lnTo>
                <a:lnTo>
                  <a:pt x="248678" y="954450"/>
                </a:lnTo>
                <a:lnTo>
                  <a:pt x="257518" y="963743"/>
                </a:lnTo>
                <a:lnTo>
                  <a:pt x="266359" y="973036"/>
                </a:lnTo>
                <a:lnTo>
                  <a:pt x="275654" y="982102"/>
                </a:lnTo>
                <a:lnTo>
                  <a:pt x="284948" y="990715"/>
                </a:lnTo>
                <a:lnTo>
                  <a:pt x="294695" y="999102"/>
                </a:lnTo>
                <a:lnTo>
                  <a:pt x="304443" y="1007261"/>
                </a:lnTo>
                <a:lnTo>
                  <a:pt x="314191" y="1015194"/>
                </a:lnTo>
                <a:lnTo>
                  <a:pt x="324392" y="1022674"/>
                </a:lnTo>
                <a:lnTo>
                  <a:pt x="334593" y="1029927"/>
                </a:lnTo>
                <a:lnTo>
                  <a:pt x="344794" y="1036953"/>
                </a:lnTo>
                <a:lnTo>
                  <a:pt x="355221" y="1043753"/>
                </a:lnTo>
                <a:lnTo>
                  <a:pt x="365876" y="1050099"/>
                </a:lnTo>
                <a:lnTo>
                  <a:pt x="376530" y="1056446"/>
                </a:lnTo>
                <a:lnTo>
                  <a:pt x="387411" y="1062339"/>
                </a:lnTo>
                <a:lnTo>
                  <a:pt x="398292" y="1067779"/>
                </a:lnTo>
                <a:lnTo>
                  <a:pt x="409400" y="1072992"/>
                </a:lnTo>
                <a:lnTo>
                  <a:pt x="420508" y="1078205"/>
                </a:lnTo>
                <a:lnTo>
                  <a:pt x="431615" y="1082738"/>
                </a:lnTo>
                <a:lnTo>
                  <a:pt x="443176" y="1087271"/>
                </a:lnTo>
                <a:lnTo>
                  <a:pt x="454511" y="1091351"/>
                </a:lnTo>
                <a:lnTo>
                  <a:pt x="466072" y="1095204"/>
                </a:lnTo>
                <a:lnTo>
                  <a:pt x="477406" y="1098830"/>
                </a:lnTo>
                <a:lnTo>
                  <a:pt x="489194" y="1102004"/>
                </a:lnTo>
                <a:lnTo>
                  <a:pt x="500755" y="1104950"/>
                </a:lnTo>
                <a:lnTo>
                  <a:pt x="512543" y="1107897"/>
                </a:lnTo>
                <a:lnTo>
                  <a:pt x="524331" y="1110163"/>
                </a:lnTo>
                <a:lnTo>
                  <a:pt x="536119" y="1112203"/>
                </a:lnTo>
                <a:lnTo>
                  <a:pt x="548133" y="1114243"/>
                </a:lnTo>
                <a:lnTo>
                  <a:pt x="559921" y="1115830"/>
                </a:lnTo>
                <a:lnTo>
                  <a:pt x="571936" y="1116963"/>
                </a:lnTo>
                <a:lnTo>
                  <a:pt x="583950" y="1118096"/>
                </a:lnTo>
                <a:lnTo>
                  <a:pt x="595738" y="1118776"/>
                </a:lnTo>
                <a:lnTo>
                  <a:pt x="607752" y="1119230"/>
                </a:lnTo>
                <a:lnTo>
                  <a:pt x="619540" y="1119230"/>
                </a:lnTo>
                <a:lnTo>
                  <a:pt x="631782" y="1119230"/>
                </a:lnTo>
                <a:lnTo>
                  <a:pt x="643796" y="1118776"/>
                </a:lnTo>
                <a:lnTo>
                  <a:pt x="655584" y="1118096"/>
                </a:lnTo>
                <a:lnTo>
                  <a:pt x="667598" y="1116963"/>
                </a:lnTo>
                <a:lnTo>
                  <a:pt x="679613" y="1115830"/>
                </a:lnTo>
                <a:lnTo>
                  <a:pt x="691401" y="1114243"/>
                </a:lnTo>
                <a:lnTo>
                  <a:pt x="703415" y="1112203"/>
                </a:lnTo>
                <a:lnTo>
                  <a:pt x="715203" y="1110163"/>
                </a:lnTo>
                <a:lnTo>
                  <a:pt x="726991" y="1107897"/>
                </a:lnTo>
                <a:lnTo>
                  <a:pt x="738779" y="1104950"/>
                </a:lnTo>
                <a:lnTo>
                  <a:pt x="750340" y="1102004"/>
                </a:lnTo>
                <a:lnTo>
                  <a:pt x="762128" y="1098830"/>
                </a:lnTo>
                <a:lnTo>
                  <a:pt x="773462" y="1095204"/>
                </a:lnTo>
                <a:lnTo>
                  <a:pt x="785023" y="1091351"/>
                </a:lnTo>
                <a:lnTo>
                  <a:pt x="796358" y="1087271"/>
                </a:lnTo>
                <a:lnTo>
                  <a:pt x="807692" y="1082738"/>
                </a:lnTo>
                <a:lnTo>
                  <a:pt x="819026" y="1078205"/>
                </a:lnTo>
                <a:lnTo>
                  <a:pt x="830134" y="1072992"/>
                </a:lnTo>
                <a:lnTo>
                  <a:pt x="841015" y="1067779"/>
                </a:lnTo>
                <a:lnTo>
                  <a:pt x="852123" y="1062339"/>
                </a:lnTo>
                <a:lnTo>
                  <a:pt x="862777" y="1056446"/>
                </a:lnTo>
                <a:lnTo>
                  <a:pt x="873658" y="1050099"/>
                </a:lnTo>
                <a:lnTo>
                  <a:pt x="884086" y="1043753"/>
                </a:lnTo>
                <a:lnTo>
                  <a:pt x="894740" y="1036953"/>
                </a:lnTo>
                <a:lnTo>
                  <a:pt x="904941" y="1029927"/>
                </a:lnTo>
                <a:lnTo>
                  <a:pt x="915142" y="1022674"/>
                </a:lnTo>
                <a:lnTo>
                  <a:pt x="925343" y="1015194"/>
                </a:lnTo>
                <a:lnTo>
                  <a:pt x="935091" y="1007261"/>
                </a:lnTo>
                <a:lnTo>
                  <a:pt x="944839" y="999102"/>
                </a:lnTo>
                <a:lnTo>
                  <a:pt x="954586" y="990715"/>
                </a:lnTo>
                <a:lnTo>
                  <a:pt x="963880" y="982102"/>
                </a:lnTo>
                <a:lnTo>
                  <a:pt x="972948" y="973036"/>
                </a:lnTo>
                <a:lnTo>
                  <a:pt x="982016" y="963743"/>
                </a:lnTo>
                <a:lnTo>
                  <a:pt x="990856" y="954450"/>
                </a:lnTo>
                <a:lnTo>
                  <a:pt x="999244" y="944931"/>
                </a:lnTo>
                <a:lnTo>
                  <a:pt x="1007405" y="934958"/>
                </a:lnTo>
                <a:lnTo>
                  <a:pt x="1015339" y="925212"/>
                </a:lnTo>
                <a:lnTo>
                  <a:pt x="1022820" y="915239"/>
                </a:lnTo>
                <a:lnTo>
                  <a:pt x="1030074" y="904813"/>
                </a:lnTo>
                <a:lnTo>
                  <a:pt x="1037101" y="894613"/>
                </a:lnTo>
                <a:lnTo>
                  <a:pt x="1043902" y="884187"/>
                </a:lnTo>
                <a:lnTo>
                  <a:pt x="1050249" y="873534"/>
                </a:lnTo>
                <a:lnTo>
                  <a:pt x="1056370" y="862881"/>
                </a:lnTo>
                <a:lnTo>
                  <a:pt x="1062263" y="852002"/>
                </a:lnTo>
                <a:lnTo>
                  <a:pt x="1067931" y="841122"/>
                </a:lnTo>
                <a:lnTo>
                  <a:pt x="1073144" y="830016"/>
                </a:lnTo>
                <a:lnTo>
                  <a:pt x="1078132" y="819136"/>
                </a:lnTo>
                <a:lnTo>
                  <a:pt x="1082892" y="807804"/>
                </a:lnTo>
                <a:lnTo>
                  <a:pt x="1087426" y="796471"/>
                </a:lnTo>
                <a:lnTo>
                  <a:pt x="1091280" y="784911"/>
                </a:lnTo>
                <a:lnTo>
                  <a:pt x="1095360" y="773579"/>
                </a:lnTo>
                <a:lnTo>
                  <a:pt x="1098760" y="762019"/>
                </a:lnTo>
                <a:lnTo>
                  <a:pt x="1102161" y="750460"/>
                </a:lnTo>
                <a:lnTo>
                  <a:pt x="1105108" y="738673"/>
                </a:lnTo>
                <a:lnTo>
                  <a:pt x="1107828" y="726887"/>
                </a:lnTo>
                <a:lnTo>
                  <a:pt x="1110321" y="715328"/>
                </a:lnTo>
                <a:lnTo>
                  <a:pt x="1112362" y="703315"/>
                </a:lnTo>
                <a:lnTo>
                  <a:pt x="1114175" y="691529"/>
                </a:lnTo>
                <a:lnTo>
                  <a:pt x="1115762" y="679516"/>
                </a:lnTo>
                <a:lnTo>
                  <a:pt x="1117122" y="667503"/>
                </a:lnTo>
                <a:lnTo>
                  <a:pt x="1118256" y="655717"/>
                </a:lnTo>
                <a:lnTo>
                  <a:pt x="1118936" y="643704"/>
                </a:lnTo>
                <a:lnTo>
                  <a:pt x="1119389" y="631918"/>
                </a:lnTo>
                <a:lnTo>
                  <a:pt x="1119389" y="619905"/>
                </a:lnTo>
                <a:lnTo>
                  <a:pt x="1119389" y="607666"/>
                </a:lnTo>
                <a:lnTo>
                  <a:pt x="1118936" y="595880"/>
                </a:lnTo>
                <a:lnTo>
                  <a:pt x="1118256" y="583867"/>
                </a:lnTo>
                <a:lnTo>
                  <a:pt x="1117122" y="571854"/>
                </a:lnTo>
                <a:lnTo>
                  <a:pt x="1115762" y="560068"/>
                </a:lnTo>
                <a:lnTo>
                  <a:pt x="1114175" y="548055"/>
                </a:lnTo>
                <a:lnTo>
                  <a:pt x="1112362" y="536269"/>
                </a:lnTo>
                <a:lnTo>
                  <a:pt x="1110321" y="524256"/>
                </a:lnTo>
                <a:lnTo>
                  <a:pt x="1107828" y="512470"/>
                </a:lnTo>
                <a:lnTo>
                  <a:pt x="1105108" y="500911"/>
                </a:lnTo>
                <a:lnTo>
                  <a:pt x="1102161" y="489125"/>
                </a:lnTo>
                <a:lnTo>
                  <a:pt x="1098760" y="477565"/>
                </a:lnTo>
                <a:lnTo>
                  <a:pt x="1095360" y="466006"/>
                </a:lnTo>
                <a:lnTo>
                  <a:pt x="1091280" y="454673"/>
                </a:lnTo>
                <a:lnTo>
                  <a:pt x="1087426" y="443114"/>
                </a:lnTo>
                <a:lnTo>
                  <a:pt x="1082892" y="431554"/>
                </a:lnTo>
                <a:lnTo>
                  <a:pt x="1078132" y="420448"/>
                </a:lnTo>
                <a:lnTo>
                  <a:pt x="1073144" y="409342"/>
                </a:lnTo>
                <a:lnTo>
                  <a:pt x="1067931" y="398462"/>
                </a:lnTo>
                <a:lnTo>
                  <a:pt x="1062263" y="387583"/>
                </a:lnTo>
                <a:lnTo>
                  <a:pt x="1056370" y="376703"/>
                </a:lnTo>
                <a:lnTo>
                  <a:pt x="1050249" y="366050"/>
                </a:lnTo>
                <a:lnTo>
                  <a:pt x="1043902" y="355397"/>
                </a:lnTo>
                <a:lnTo>
                  <a:pt x="1037101" y="344971"/>
                </a:lnTo>
                <a:lnTo>
                  <a:pt x="1030074" y="334545"/>
                </a:lnTo>
                <a:lnTo>
                  <a:pt x="1022820" y="324346"/>
                </a:lnTo>
                <a:lnTo>
                  <a:pt x="1015339" y="314373"/>
                </a:lnTo>
                <a:lnTo>
                  <a:pt x="1007405" y="304400"/>
                </a:lnTo>
                <a:lnTo>
                  <a:pt x="999244" y="294654"/>
                </a:lnTo>
                <a:lnTo>
                  <a:pt x="990856" y="285134"/>
                </a:lnTo>
                <a:lnTo>
                  <a:pt x="982016" y="275614"/>
                </a:lnTo>
                <a:lnTo>
                  <a:pt x="972948" y="266548"/>
                </a:lnTo>
                <a:lnTo>
                  <a:pt x="963880" y="257482"/>
                </a:lnTo>
                <a:lnTo>
                  <a:pt x="954586" y="248869"/>
                </a:lnTo>
                <a:lnTo>
                  <a:pt x="944839" y="240483"/>
                </a:lnTo>
                <a:lnTo>
                  <a:pt x="935091" y="232323"/>
                </a:lnTo>
                <a:lnTo>
                  <a:pt x="925343" y="224163"/>
                </a:lnTo>
                <a:lnTo>
                  <a:pt x="915142" y="216684"/>
                </a:lnTo>
                <a:lnTo>
                  <a:pt x="904941" y="209431"/>
                </a:lnTo>
                <a:lnTo>
                  <a:pt x="894740" y="202631"/>
                </a:lnTo>
                <a:lnTo>
                  <a:pt x="884086" y="195831"/>
                </a:lnTo>
                <a:lnTo>
                  <a:pt x="873658" y="189485"/>
                </a:lnTo>
                <a:lnTo>
                  <a:pt x="862777" y="183139"/>
                </a:lnTo>
                <a:lnTo>
                  <a:pt x="852123" y="177246"/>
                </a:lnTo>
                <a:lnTo>
                  <a:pt x="841015" y="171579"/>
                </a:lnTo>
                <a:lnTo>
                  <a:pt x="830134" y="166593"/>
                </a:lnTo>
                <a:lnTo>
                  <a:pt x="819026" y="161380"/>
                </a:lnTo>
                <a:lnTo>
                  <a:pt x="807692" y="156620"/>
                </a:lnTo>
                <a:lnTo>
                  <a:pt x="796358" y="152313"/>
                </a:lnTo>
                <a:lnTo>
                  <a:pt x="785023" y="148234"/>
                </a:lnTo>
                <a:lnTo>
                  <a:pt x="773462" y="144380"/>
                </a:lnTo>
                <a:lnTo>
                  <a:pt x="762128" y="140754"/>
                </a:lnTo>
                <a:lnTo>
                  <a:pt x="750340" y="137581"/>
                </a:lnTo>
                <a:lnTo>
                  <a:pt x="738779" y="134407"/>
                </a:lnTo>
                <a:lnTo>
                  <a:pt x="726991" y="131688"/>
                </a:lnTo>
                <a:lnTo>
                  <a:pt x="715203" y="129421"/>
                </a:lnTo>
                <a:lnTo>
                  <a:pt x="703415" y="127154"/>
                </a:lnTo>
                <a:lnTo>
                  <a:pt x="691401" y="125341"/>
                </a:lnTo>
                <a:lnTo>
                  <a:pt x="679613" y="123755"/>
                </a:lnTo>
                <a:lnTo>
                  <a:pt x="667598" y="122621"/>
                </a:lnTo>
                <a:lnTo>
                  <a:pt x="655584" y="121488"/>
                </a:lnTo>
                <a:lnTo>
                  <a:pt x="643796" y="120581"/>
                </a:lnTo>
                <a:lnTo>
                  <a:pt x="631782" y="120128"/>
                </a:lnTo>
                <a:lnTo>
                  <a:pt x="619540" y="120128"/>
                </a:lnTo>
                <a:lnTo>
                  <a:pt x="607752" y="120128"/>
                </a:lnTo>
                <a:close/>
                <a:moveTo>
                  <a:pt x="619540" y="0"/>
                </a:moveTo>
                <a:lnTo>
                  <a:pt x="634502" y="227"/>
                </a:lnTo>
                <a:lnTo>
                  <a:pt x="649690" y="907"/>
                </a:lnTo>
                <a:lnTo>
                  <a:pt x="664198" y="1587"/>
                </a:lnTo>
                <a:lnTo>
                  <a:pt x="678933" y="3173"/>
                </a:lnTo>
                <a:lnTo>
                  <a:pt x="694121" y="4533"/>
                </a:lnTo>
                <a:lnTo>
                  <a:pt x="708629" y="6573"/>
                </a:lnTo>
                <a:lnTo>
                  <a:pt x="723364" y="8840"/>
                </a:lnTo>
                <a:lnTo>
                  <a:pt x="738098" y="11560"/>
                </a:lnTo>
                <a:lnTo>
                  <a:pt x="752607" y="14506"/>
                </a:lnTo>
                <a:lnTo>
                  <a:pt x="767115" y="17906"/>
                </a:lnTo>
                <a:lnTo>
                  <a:pt x="781623" y="21533"/>
                </a:lnTo>
                <a:lnTo>
                  <a:pt x="796131" y="25839"/>
                </a:lnTo>
                <a:lnTo>
                  <a:pt x="810412" y="30146"/>
                </a:lnTo>
                <a:lnTo>
                  <a:pt x="824694" y="34905"/>
                </a:lnTo>
                <a:lnTo>
                  <a:pt x="838975" y="40118"/>
                </a:lnTo>
                <a:lnTo>
                  <a:pt x="853030" y="45558"/>
                </a:lnTo>
                <a:lnTo>
                  <a:pt x="866858" y="51451"/>
                </a:lnTo>
                <a:lnTo>
                  <a:pt x="880686" y="57571"/>
                </a:lnTo>
                <a:lnTo>
                  <a:pt x="894514" y="64144"/>
                </a:lnTo>
                <a:lnTo>
                  <a:pt x="907888" y="71170"/>
                </a:lnTo>
                <a:lnTo>
                  <a:pt x="921263" y="78423"/>
                </a:lnTo>
                <a:lnTo>
                  <a:pt x="934638" y="85903"/>
                </a:lnTo>
                <a:lnTo>
                  <a:pt x="947786" y="93836"/>
                </a:lnTo>
                <a:lnTo>
                  <a:pt x="960934" y="102222"/>
                </a:lnTo>
                <a:lnTo>
                  <a:pt x="973401" y="110835"/>
                </a:lnTo>
                <a:lnTo>
                  <a:pt x="986096" y="119901"/>
                </a:lnTo>
                <a:lnTo>
                  <a:pt x="998791" y="129421"/>
                </a:lnTo>
                <a:lnTo>
                  <a:pt x="1010805" y="139167"/>
                </a:lnTo>
                <a:lnTo>
                  <a:pt x="1023046" y="149140"/>
                </a:lnTo>
                <a:lnTo>
                  <a:pt x="1034607" y="159793"/>
                </a:lnTo>
                <a:lnTo>
                  <a:pt x="1046395" y="170446"/>
                </a:lnTo>
                <a:lnTo>
                  <a:pt x="1057956" y="181779"/>
                </a:lnTo>
                <a:lnTo>
                  <a:pt x="1067251" y="191072"/>
                </a:lnTo>
                <a:lnTo>
                  <a:pt x="1076318" y="200591"/>
                </a:lnTo>
                <a:lnTo>
                  <a:pt x="1084932" y="210564"/>
                </a:lnTo>
                <a:lnTo>
                  <a:pt x="1093546" y="220310"/>
                </a:lnTo>
                <a:lnTo>
                  <a:pt x="1101934" y="230283"/>
                </a:lnTo>
                <a:lnTo>
                  <a:pt x="1110095" y="240709"/>
                </a:lnTo>
                <a:lnTo>
                  <a:pt x="1117802" y="250909"/>
                </a:lnTo>
                <a:lnTo>
                  <a:pt x="1125510" y="261108"/>
                </a:lnTo>
                <a:lnTo>
                  <a:pt x="1132764" y="271988"/>
                </a:lnTo>
                <a:lnTo>
                  <a:pt x="1139791" y="282414"/>
                </a:lnTo>
                <a:lnTo>
                  <a:pt x="1146592" y="293294"/>
                </a:lnTo>
                <a:lnTo>
                  <a:pt x="1153166" y="304173"/>
                </a:lnTo>
                <a:lnTo>
                  <a:pt x="1159513" y="315279"/>
                </a:lnTo>
                <a:lnTo>
                  <a:pt x="1165634" y="326159"/>
                </a:lnTo>
                <a:lnTo>
                  <a:pt x="1171527" y="337492"/>
                </a:lnTo>
                <a:lnTo>
                  <a:pt x="1177195" y="348598"/>
                </a:lnTo>
                <a:lnTo>
                  <a:pt x="1182408" y="360157"/>
                </a:lnTo>
                <a:lnTo>
                  <a:pt x="1187622" y="371490"/>
                </a:lnTo>
                <a:lnTo>
                  <a:pt x="1192610" y="383050"/>
                </a:lnTo>
                <a:lnTo>
                  <a:pt x="1197143" y="394609"/>
                </a:lnTo>
                <a:lnTo>
                  <a:pt x="1201677" y="406395"/>
                </a:lnTo>
                <a:lnTo>
                  <a:pt x="1205984" y="418181"/>
                </a:lnTo>
                <a:lnTo>
                  <a:pt x="1209611" y="429741"/>
                </a:lnTo>
                <a:lnTo>
                  <a:pt x="1213465" y="441754"/>
                </a:lnTo>
                <a:lnTo>
                  <a:pt x="1216865" y="453540"/>
                </a:lnTo>
                <a:lnTo>
                  <a:pt x="1219812" y="465552"/>
                </a:lnTo>
                <a:lnTo>
                  <a:pt x="1222986" y="477792"/>
                </a:lnTo>
                <a:lnTo>
                  <a:pt x="1225706" y="489578"/>
                </a:lnTo>
                <a:lnTo>
                  <a:pt x="1228200" y="501818"/>
                </a:lnTo>
                <a:lnTo>
                  <a:pt x="1230240" y="514057"/>
                </a:lnTo>
                <a:lnTo>
                  <a:pt x="1232280" y="526070"/>
                </a:lnTo>
                <a:lnTo>
                  <a:pt x="1233867" y="538536"/>
                </a:lnTo>
                <a:lnTo>
                  <a:pt x="1235680" y="550775"/>
                </a:lnTo>
                <a:lnTo>
                  <a:pt x="1236814" y="563015"/>
                </a:lnTo>
                <a:lnTo>
                  <a:pt x="1237720" y="575254"/>
                </a:lnTo>
                <a:lnTo>
                  <a:pt x="1238401" y="587720"/>
                </a:lnTo>
                <a:lnTo>
                  <a:pt x="1239081" y="599733"/>
                </a:lnTo>
                <a:lnTo>
                  <a:pt x="1239307" y="612199"/>
                </a:lnTo>
                <a:lnTo>
                  <a:pt x="1239307" y="624665"/>
                </a:lnTo>
                <a:lnTo>
                  <a:pt x="1239081" y="636678"/>
                </a:lnTo>
                <a:lnTo>
                  <a:pt x="1238627" y="649144"/>
                </a:lnTo>
                <a:lnTo>
                  <a:pt x="1237947" y="661610"/>
                </a:lnTo>
                <a:lnTo>
                  <a:pt x="1237040" y="673623"/>
                </a:lnTo>
                <a:lnTo>
                  <a:pt x="1235907" y="686089"/>
                </a:lnTo>
                <a:lnTo>
                  <a:pt x="1234320" y="698102"/>
                </a:lnTo>
                <a:lnTo>
                  <a:pt x="1232507" y="710341"/>
                </a:lnTo>
                <a:lnTo>
                  <a:pt x="1230693" y="722807"/>
                </a:lnTo>
                <a:lnTo>
                  <a:pt x="1228653" y="734820"/>
                </a:lnTo>
                <a:lnTo>
                  <a:pt x="1226159" y="746833"/>
                </a:lnTo>
                <a:lnTo>
                  <a:pt x="1223439" y="759073"/>
                </a:lnTo>
                <a:lnTo>
                  <a:pt x="1220719" y="771085"/>
                </a:lnTo>
                <a:lnTo>
                  <a:pt x="1217545" y="783098"/>
                </a:lnTo>
                <a:lnTo>
                  <a:pt x="1214145" y="795111"/>
                </a:lnTo>
                <a:lnTo>
                  <a:pt x="1210518" y="806897"/>
                </a:lnTo>
                <a:lnTo>
                  <a:pt x="1206664" y="818683"/>
                </a:lnTo>
                <a:lnTo>
                  <a:pt x="1202357" y="830469"/>
                </a:lnTo>
                <a:lnTo>
                  <a:pt x="1198277" y="842255"/>
                </a:lnTo>
                <a:lnTo>
                  <a:pt x="1193516" y="853588"/>
                </a:lnTo>
                <a:lnTo>
                  <a:pt x="1188529" y="865374"/>
                </a:lnTo>
                <a:lnTo>
                  <a:pt x="1183769" y="876934"/>
                </a:lnTo>
                <a:lnTo>
                  <a:pt x="1178328" y="888267"/>
                </a:lnTo>
                <a:lnTo>
                  <a:pt x="1172661" y="899599"/>
                </a:lnTo>
                <a:lnTo>
                  <a:pt x="1166767" y="910706"/>
                </a:lnTo>
                <a:lnTo>
                  <a:pt x="1160646" y="921812"/>
                </a:lnTo>
                <a:lnTo>
                  <a:pt x="1534229" y="1295115"/>
                </a:lnTo>
                <a:lnTo>
                  <a:pt x="1540350" y="1301461"/>
                </a:lnTo>
                <a:lnTo>
                  <a:pt x="1545790" y="1308034"/>
                </a:lnTo>
                <a:lnTo>
                  <a:pt x="1551231" y="1314607"/>
                </a:lnTo>
                <a:lnTo>
                  <a:pt x="1556445" y="1321407"/>
                </a:lnTo>
                <a:lnTo>
                  <a:pt x="1560752" y="1328433"/>
                </a:lnTo>
                <a:lnTo>
                  <a:pt x="1565286" y="1335460"/>
                </a:lnTo>
                <a:lnTo>
                  <a:pt x="1569366" y="1342713"/>
                </a:lnTo>
                <a:lnTo>
                  <a:pt x="1572766" y="1349966"/>
                </a:lnTo>
                <a:lnTo>
                  <a:pt x="1576167" y="1357219"/>
                </a:lnTo>
                <a:lnTo>
                  <a:pt x="1578887" y="1364698"/>
                </a:lnTo>
                <a:lnTo>
                  <a:pt x="1581381" y="1372178"/>
                </a:lnTo>
                <a:lnTo>
                  <a:pt x="1583648" y="1379658"/>
                </a:lnTo>
                <a:lnTo>
                  <a:pt x="1585461" y="1387137"/>
                </a:lnTo>
                <a:lnTo>
                  <a:pt x="1586821" y="1394617"/>
                </a:lnTo>
                <a:lnTo>
                  <a:pt x="1587955" y="1402323"/>
                </a:lnTo>
                <a:lnTo>
                  <a:pt x="1588635" y="1409803"/>
                </a:lnTo>
                <a:lnTo>
                  <a:pt x="1589088" y="1417283"/>
                </a:lnTo>
                <a:lnTo>
                  <a:pt x="1589088" y="1424762"/>
                </a:lnTo>
                <a:lnTo>
                  <a:pt x="1588861" y="1432242"/>
                </a:lnTo>
                <a:lnTo>
                  <a:pt x="1588181" y="1439495"/>
                </a:lnTo>
                <a:lnTo>
                  <a:pt x="1587274" y="1446748"/>
                </a:lnTo>
                <a:lnTo>
                  <a:pt x="1585914" y="1454001"/>
                </a:lnTo>
                <a:lnTo>
                  <a:pt x="1584101" y="1461027"/>
                </a:lnTo>
                <a:lnTo>
                  <a:pt x="1581834" y="1467827"/>
                </a:lnTo>
                <a:lnTo>
                  <a:pt x="1579340" y="1474627"/>
                </a:lnTo>
                <a:lnTo>
                  <a:pt x="1576620" y="1481200"/>
                </a:lnTo>
                <a:lnTo>
                  <a:pt x="1573220" y="1487773"/>
                </a:lnTo>
                <a:lnTo>
                  <a:pt x="1569593" y="1494119"/>
                </a:lnTo>
                <a:lnTo>
                  <a:pt x="1565512" y="1500239"/>
                </a:lnTo>
                <a:lnTo>
                  <a:pt x="1561432" y="1506132"/>
                </a:lnTo>
                <a:lnTo>
                  <a:pt x="1556445" y="1511572"/>
                </a:lnTo>
                <a:lnTo>
                  <a:pt x="1551231" y="1517011"/>
                </a:lnTo>
                <a:lnTo>
                  <a:pt x="1517228" y="1551237"/>
                </a:lnTo>
                <a:lnTo>
                  <a:pt x="1511787" y="1556223"/>
                </a:lnTo>
                <a:lnTo>
                  <a:pt x="1506120" y="1561209"/>
                </a:lnTo>
                <a:lnTo>
                  <a:pt x="1500226" y="1565516"/>
                </a:lnTo>
                <a:lnTo>
                  <a:pt x="1494106" y="1569369"/>
                </a:lnTo>
                <a:lnTo>
                  <a:pt x="1487985" y="1573222"/>
                </a:lnTo>
                <a:lnTo>
                  <a:pt x="1481411" y="1576395"/>
                </a:lnTo>
                <a:lnTo>
                  <a:pt x="1474837" y="1579342"/>
                </a:lnTo>
                <a:lnTo>
                  <a:pt x="1468036" y="1581835"/>
                </a:lnTo>
                <a:lnTo>
                  <a:pt x="1461009" y="1583875"/>
                </a:lnTo>
                <a:lnTo>
                  <a:pt x="1453982" y="1585688"/>
                </a:lnTo>
                <a:lnTo>
                  <a:pt x="1446728" y="1587275"/>
                </a:lnTo>
                <a:lnTo>
                  <a:pt x="1439474" y="1588182"/>
                </a:lnTo>
                <a:lnTo>
                  <a:pt x="1432219" y="1588862"/>
                </a:lnTo>
                <a:lnTo>
                  <a:pt x="1424739" y="1589088"/>
                </a:lnTo>
                <a:lnTo>
                  <a:pt x="1417258" y="1589088"/>
                </a:lnTo>
                <a:lnTo>
                  <a:pt x="1409777" y="1588862"/>
                </a:lnTo>
                <a:lnTo>
                  <a:pt x="1402296" y="1587955"/>
                </a:lnTo>
                <a:lnTo>
                  <a:pt x="1394589" y="1587048"/>
                </a:lnTo>
                <a:lnTo>
                  <a:pt x="1387108" y="1585235"/>
                </a:lnTo>
                <a:lnTo>
                  <a:pt x="1379628" y="1583422"/>
                </a:lnTo>
                <a:lnTo>
                  <a:pt x="1372147" y="1581382"/>
                </a:lnTo>
                <a:lnTo>
                  <a:pt x="1364666" y="1578662"/>
                </a:lnTo>
                <a:lnTo>
                  <a:pt x="1357186" y="1575942"/>
                </a:lnTo>
                <a:lnTo>
                  <a:pt x="1349931" y="1572769"/>
                </a:lnTo>
                <a:lnTo>
                  <a:pt x="1342677" y="1569142"/>
                </a:lnTo>
                <a:lnTo>
                  <a:pt x="1335423" y="1565289"/>
                </a:lnTo>
                <a:lnTo>
                  <a:pt x="1328396" y="1560756"/>
                </a:lnTo>
                <a:lnTo>
                  <a:pt x="1321369" y="1556223"/>
                </a:lnTo>
                <a:lnTo>
                  <a:pt x="1314568" y="1551237"/>
                </a:lnTo>
                <a:lnTo>
                  <a:pt x="1307994" y="1545797"/>
                </a:lnTo>
                <a:lnTo>
                  <a:pt x="1301420" y="1540130"/>
                </a:lnTo>
                <a:lnTo>
                  <a:pt x="1295299" y="1534011"/>
                </a:lnTo>
                <a:lnTo>
                  <a:pt x="921716" y="1160708"/>
                </a:lnTo>
                <a:lnTo>
                  <a:pt x="910835" y="1166827"/>
                </a:lnTo>
                <a:lnTo>
                  <a:pt x="899501" y="1172720"/>
                </a:lnTo>
                <a:lnTo>
                  <a:pt x="888166" y="1178160"/>
                </a:lnTo>
                <a:lnTo>
                  <a:pt x="876832" y="1183600"/>
                </a:lnTo>
                <a:lnTo>
                  <a:pt x="865498" y="1188586"/>
                </a:lnTo>
                <a:lnTo>
                  <a:pt x="853710" y="1193346"/>
                </a:lnTo>
                <a:lnTo>
                  <a:pt x="842375" y="1198106"/>
                </a:lnTo>
                <a:lnTo>
                  <a:pt x="830588" y="1202412"/>
                </a:lnTo>
                <a:lnTo>
                  <a:pt x="818573" y="1206492"/>
                </a:lnTo>
                <a:lnTo>
                  <a:pt x="807012" y="1210572"/>
                </a:lnTo>
                <a:lnTo>
                  <a:pt x="794997" y="1213972"/>
                </a:lnTo>
                <a:lnTo>
                  <a:pt x="783210" y="1217598"/>
                </a:lnTo>
                <a:lnTo>
                  <a:pt x="771195" y="1220545"/>
                </a:lnTo>
                <a:lnTo>
                  <a:pt x="758954" y="1223265"/>
                </a:lnTo>
                <a:lnTo>
                  <a:pt x="746939" y="1226211"/>
                </a:lnTo>
                <a:lnTo>
                  <a:pt x="734698" y="1228478"/>
                </a:lnTo>
                <a:lnTo>
                  <a:pt x="722457" y="1230518"/>
                </a:lnTo>
                <a:lnTo>
                  <a:pt x="710442" y="1232784"/>
                </a:lnTo>
                <a:lnTo>
                  <a:pt x="698201" y="1234371"/>
                </a:lnTo>
                <a:lnTo>
                  <a:pt x="685960" y="1235731"/>
                </a:lnTo>
                <a:lnTo>
                  <a:pt x="673719" y="1236864"/>
                </a:lnTo>
                <a:lnTo>
                  <a:pt x="661478" y="1237771"/>
                </a:lnTo>
                <a:lnTo>
                  <a:pt x="649010" y="1238451"/>
                </a:lnTo>
                <a:lnTo>
                  <a:pt x="636769" y="1239131"/>
                </a:lnTo>
                <a:lnTo>
                  <a:pt x="624527" y="1239357"/>
                </a:lnTo>
                <a:lnTo>
                  <a:pt x="612060" y="1239357"/>
                </a:lnTo>
                <a:lnTo>
                  <a:pt x="599818" y="1239131"/>
                </a:lnTo>
                <a:lnTo>
                  <a:pt x="587577" y="1238451"/>
                </a:lnTo>
                <a:lnTo>
                  <a:pt x="575109" y="1237544"/>
                </a:lnTo>
                <a:lnTo>
                  <a:pt x="562868" y="1236638"/>
                </a:lnTo>
                <a:lnTo>
                  <a:pt x="550627" y="1235504"/>
                </a:lnTo>
                <a:lnTo>
                  <a:pt x="538612" y="1233918"/>
                </a:lnTo>
                <a:lnTo>
                  <a:pt x="526145" y="1232331"/>
                </a:lnTo>
                <a:lnTo>
                  <a:pt x="513903" y="1230291"/>
                </a:lnTo>
                <a:lnTo>
                  <a:pt x="501889" y="1228025"/>
                </a:lnTo>
                <a:lnTo>
                  <a:pt x="489648" y="1225758"/>
                </a:lnTo>
                <a:lnTo>
                  <a:pt x="477633" y="1222811"/>
                </a:lnTo>
                <a:lnTo>
                  <a:pt x="465619" y="1219865"/>
                </a:lnTo>
                <a:lnTo>
                  <a:pt x="453604" y="1216918"/>
                </a:lnTo>
                <a:lnTo>
                  <a:pt x="441590" y="1213292"/>
                </a:lnTo>
                <a:lnTo>
                  <a:pt x="429802" y="1209665"/>
                </a:lnTo>
                <a:lnTo>
                  <a:pt x="418014" y="1205812"/>
                </a:lnTo>
                <a:lnTo>
                  <a:pt x="406453" y="1201506"/>
                </a:lnTo>
                <a:lnTo>
                  <a:pt x="394665" y="1197199"/>
                </a:lnTo>
                <a:lnTo>
                  <a:pt x="383104" y="1192440"/>
                </a:lnTo>
                <a:lnTo>
                  <a:pt x="371543" y="1187680"/>
                </a:lnTo>
                <a:lnTo>
                  <a:pt x="359982" y="1182467"/>
                </a:lnTo>
                <a:lnTo>
                  <a:pt x="348647" y="1177027"/>
                </a:lnTo>
                <a:lnTo>
                  <a:pt x="337313" y="1171360"/>
                </a:lnTo>
                <a:lnTo>
                  <a:pt x="326205" y="1165694"/>
                </a:lnTo>
                <a:lnTo>
                  <a:pt x="315097" y="1159574"/>
                </a:lnTo>
                <a:lnTo>
                  <a:pt x="304216" y="1153228"/>
                </a:lnTo>
                <a:lnTo>
                  <a:pt x="293109" y="1146655"/>
                </a:lnTo>
                <a:lnTo>
                  <a:pt x="282454" y="1139629"/>
                </a:lnTo>
                <a:lnTo>
                  <a:pt x="272026" y="1132602"/>
                </a:lnTo>
                <a:lnTo>
                  <a:pt x="261145" y="1125349"/>
                </a:lnTo>
                <a:lnTo>
                  <a:pt x="250944" y="1117643"/>
                </a:lnTo>
                <a:lnTo>
                  <a:pt x="240517" y="1109937"/>
                </a:lnTo>
                <a:lnTo>
                  <a:pt x="230316" y="1101777"/>
                </a:lnTo>
                <a:lnTo>
                  <a:pt x="220341" y="1093617"/>
                </a:lnTo>
                <a:lnTo>
                  <a:pt x="210367" y="1085004"/>
                </a:lnTo>
                <a:lnTo>
                  <a:pt x="200620" y="1076391"/>
                </a:lnTo>
                <a:lnTo>
                  <a:pt x="191099" y="1067099"/>
                </a:lnTo>
                <a:lnTo>
                  <a:pt x="181578" y="1057806"/>
                </a:lnTo>
                <a:lnTo>
                  <a:pt x="170470" y="1046473"/>
                </a:lnTo>
                <a:lnTo>
                  <a:pt x="159589" y="1034913"/>
                </a:lnTo>
                <a:lnTo>
                  <a:pt x="149161" y="1022901"/>
                </a:lnTo>
                <a:lnTo>
                  <a:pt x="139187" y="1010888"/>
                </a:lnTo>
                <a:lnTo>
                  <a:pt x="129213" y="998648"/>
                </a:lnTo>
                <a:lnTo>
                  <a:pt x="119918" y="985956"/>
                </a:lnTo>
                <a:lnTo>
                  <a:pt x="110851" y="973489"/>
                </a:lnTo>
                <a:lnTo>
                  <a:pt x="102237" y="960797"/>
                </a:lnTo>
                <a:lnTo>
                  <a:pt x="93849" y="947651"/>
                </a:lnTo>
                <a:lnTo>
                  <a:pt x="85688" y="934505"/>
                </a:lnTo>
                <a:lnTo>
                  <a:pt x="78208" y="921358"/>
                </a:lnTo>
                <a:lnTo>
                  <a:pt x="70954" y="907986"/>
                </a:lnTo>
                <a:lnTo>
                  <a:pt x="64153" y="894386"/>
                </a:lnTo>
                <a:lnTo>
                  <a:pt x="57579" y="880560"/>
                </a:lnTo>
                <a:lnTo>
                  <a:pt x="51232" y="866734"/>
                </a:lnTo>
                <a:lnTo>
                  <a:pt x="45338" y="852908"/>
                </a:lnTo>
                <a:lnTo>
                  <a:pt x="39897" y="838856"/>
                </a:lnTo>
                <a:lnTo>
                  <a:pt x="34910" y="824803"/>
                </a:lnTo>
                <a:lnTo>
                  <a:pt x="30150" y="810524"/>
                </a:lnTo>
                <a:lnTo>
                  <a:pt x="25616" y="796244"/>
                </a:lnTo>
                <a:lnTo>
                  <a:pt x="21535" y="781738"/>
                </a:lnTo>
                <a:lnTo>
                  <a:pt x="17682" y="767232"/>
                </a:lnTo>
                <a:lnTo>
                  <a:pt x="14508" y="752726"/>
                </a:lnTo>
                <a:lnTo>
                  <a:pt x="11334" y="738220"/>
                </a:lnTo>
                <a:lnTo>
                  <a:pt x="8841" y="723487"/>
                </a:lnTo>
                <a:lnTo>
                  <a:pt x="6574" y="708755"/>
                </a:lnTo>
                <a:lnTo>
                  <a:pt x="4307" y="694022"/>
                </a:lnTo>
                <a:lnTo>
                  <a:pt x="2947" y="679289"/>
                </a:lnTo>
                <a:lnTo>
                  <a:pt x="1587" y="664330"/>
                </a:lnTo>
                <a:lnTo>
                  <a:pt x="680" y="649597"/>
                </a:lnTo>
                <a:lnTo>
                  <a:pt x="227" y="634638"/>
                </a:lnTo>
                <a:lnTo>
                  <a:pt x="0" y="619905"/>
                </a:lnTo>
                <a:lnTo>
                  <a:pt x="227" y="604946"/>
                </a:lnTo>
                <a:lnTo>
                  <a:pt x="680" y="589987"/>
                </a:lnTo>
                <a:lnTo>
                  <a:pt x="1587" y="575254"/>
                </a:lnTo>
                <a:lnTo>
                  <a:pt x="2947" y="560295"/>
                </a:lnTo>
                <a:lnTo>
                  <a:pt x="4307" y="545562"/>
                </a:lnTo>
                <a:lnTo>
                  <a:pt x="6574" y="530830"/>
                </a:lnTo>
                <a:lnTo>
                  <a:pt x="8841" y="516097"/>
                </a:lnTo>
                <a:lnTo>
                  <a:pt x="11334" y="501364"/>
                </a:lnTo>
                <a:lnTo>
                  <a:pt x="14508" y="486858"/>
                </a:lnTo>
                <a:lnTo>
                  <a:pt x="17682" y="472352"/>
                </a:lnTo>
                <a:lnTo>
                  <a:pt x="21535" y="457846"/>
                </a:lnTo>
                <a:lnTo>
                  <a:pt x="25616" y="443340"/>
                </a:lnTo>
                <a:lnTo>
                  <a:pt x="30150" y="429061"/>
                </a:lnTo>
                <a:lnTo>
                  <a:pt x="34910" y="414781"/>
                </a:lnTo>
                <a:lnTo>
                  <a:pt x="39897" y="400502"/>
                </a:lnTo>
                <a:lnTo>
                  <a:pt x="45338" y="386449"/>
                </a:lnTo>
                <a:lnTo>
                  <a:pt x="51232" y="372850"/>
                </a:lnTo>
                <a:lnTo>
                  <a:pt x="57579" y="359024"/>
                </a:lnTo>
                <a:lnTo>
                  <a:pt x="64153" y="345198"/>
                </a:lnTo>
                <a:lnTo>
                  <a:pt x="70954" y="331599"/>
                </a:lnTo>
                <a:lnTo>
                  <a:pt x="78208" y="318226"/>
                </a:lnTo>
                <a:lnTo>
                  <a:pt x="85688" y="304853"/>
                </a:lnTo>
                <a:lnTo>
                  <a:pt x="93849" y="291934"/>
                </a:lnTo>
                <a:lnTo>
                  <a:pt x="102237" y="278788"/>
                </a:lnTo>
                <a:lnTo>
                  <a:pt x="110851" y="266095"/>
                </a:lnTo>
                <a:lnTo>
                  <a:pt x="119918" y="253402"/>
                </a:lnTo>
                <a:lnTo>
                  <a:pt x="129213" y="240936"/>
                </a:lnTo>
                <a:lnTo>
                  <a:pt x="139187" y="228697"/>
                </a:lnTo>
                <a:lnTo>
                  <a:pt x="149161" y="216457"/>
                </a:lnTo>
                <a:lnTo>
                  <a:pt x="159589" y="204671"/>
                </a:lnTo>
                <a:lnTo>
                  <a:pt x="170470" y="193111"/>
                </a:lnTo>
                <a:lnTo>
                  <a:pt x="181578" y="181779"/>
                </a:lnTo>
                <a:lnTo>
                  <a:pt x="193139" y="170446"/>
                </a:lnTo>
                <a:lnTo>
                  <a:pt x="204473" y="159793"/>
                </a:lnTo>
                <a:lnTo>
                  <a:pt x="216488" y="149140"/>
                </a:lnTo>
                <a:lnTo>
                  <a:pt x="228729" y="139167"/>
                </a:lnTo>
                <a:lnTo>
                  <a:pt x="240743" y="129421"/>
                </a:lnTo>
                <a:lnTo>
                  <a:pt x="253438" y="119901"/>
                </a:lnTo>
                <a:lnTo>
                  <a:pt x="266133" y="110835"/>
                </a:lnTo>
                <a:lnTo>
                  <a:pt x="278600" y="102222"/>
                </a:lnTo>
                <a:lnTo>
                  <a:pt x="291748" y="93836"/>
                </a:lnTo>
                <a:lnTo>
                  <a:pt x="304896" y="85903"/>
                </a:lnTo>
                <a:lnTo>
                  <a:pt x="318271" y="78423"/>
                </a:lnTo>
                <a:lnTo>
                  <a:pt x="331646" y="71170"/>
                </a:lnTo>
                <a:lnTo>
                  <a:pt x="345020" y="64144"/>
                </a:lnTo>
                <a:lnTo>
                  <a:pt x="358848" y="57571"/>
                </a:lnTo>
                <a:lnTo>
                  <a:pt x="372676" y="51451"/>
                </a:lnTo>
                <a:lnTo>
                  <a:pt x="386504" y="45558"/>
                </a:lnTo>
                <a:lnTo>
                  <a:pt x="400559" y="40118"/>
                </a:lnTo>
                <a:lnTo>
                  <a:pt x="414840" y="34905"/>
                </a:lnTo>
                <a:lnTo>
                  <a:pt x="429122" y="30146"/>
                </a:lnTo>
                <a:lnTo>
                  <a:pt x="443403" y="25839"/>
                </a:lnTo>
                <a:lnTo>
                  <a:pt x="457911" y="21533"/>
                </a:lnTo>
                <a:lnTo>
                  <a:pt x="472419" y="17906"/>
                </a:lnTo>
                <a:lnTo>
                  <a:pt x="486927" y="14506"/>
                </a:lnTo>
                <a:lnTo>
                  <a:pt x="501435" y="11560"/>
                </a:lnTo>
                <a:lnTo>
                  <a:pt x="515944" y="8840"/>
                </a:lnTo>
                <a:lnTo>
                  <a:pt x="530678" y="6573"/>
                </a:lnTo>
                <a:lnTo>
                  <a:pt x="545413" y="4533"/>
                </a:lnTo>
                <a:lnTo>
                  <a:pt x="560148" y="3173"/>
                </a:lnTo>
                <a:lnTo>
                  <a:pt x="575109" y="1587"/>
                </a:lnTo>
                <a:lnTo>
                  <a:pt x="589844" y="907"/>
                </a:lnTo>
                <a:lnTo>
                  <a:pt x="604806" y="227"/>
                </a:lnTo>
                <a:lnTo>
                  <a:pt x="619540" y="0"/>
                </a:lnTo>
                <a:close/>
              </a:path>
            </a:pathLst>
          </a:custGeom>
          <a:solidFill>
            <a:schemeClr val="bg1"/>
          </a:solidFill>
          <a:ln>
            <a:noFill/>
          </a:ln>
          <a:extLst/>
        </p:spPr>
        <p:txBody>
          <a:bodyPr anchor="ctr">
            <a:scene3d>
              <a:camera prst="orthographicFront"/>
              <a:lightRig dir="t" rig="threePt"/>
            </a:scene3d>
            <a:sp3d contourW="12700">
              <a:contourClr>
                <a:srgbClr val="FFFFFF"/>
              </a:contourClr>
            </a:sp3d>
          </a:bodyPr>
          <a:lstStyle/>
          <a:p>
            <a:pPr algn="ctr">
              <a:defRPr/>
            </a:pPr>
            <a:endParaRPr altLang="en-US" lang="zh-CN">
              <a:solidFill>
                <a:srgbClr val="FFFFFF"/>
              </a:solidFill>
            </a:endParaRPr>
          </a:p>
        </p:txBody>
      </p:sp>
      <p:sp>
        <p:nvSpPr>
          <p:cNvPr id="8" name="KSO_Shape"/>
          <p:cNvSpPr/>
          <p:nvPr/>
        </p:nvSpPr>
        <p:spPr bwMode="auto">
          <a:xfrm>
            <a:off x="1098607" y="3173727"/>
            <a:ext cx="545992" cy="557135"/>
          </a:xfrm>
          <a:custGeom>
            <a:gdLst>
              <a:gd fmla="*/ 1524318 w 3543300" name="T0"/>
              <a:gd fmla="*/ 1132523 h 3617913" name="T1"/>
              <a:gd fmla="*/ 1313498 w 3543300" name="T2"/>
              <a:gd fmla="*/ 1253173 h 3617913" name="T3"/>
              <a:gd fmla="*/ 1155382 w 3543300" name="T4"/>
              <a:gd fmla="*/ 1435418 h 3617913" name="T5"/>
              <a:gd fmla="*/ 1066122 w 3543300" name="T6"/>
              <a:gd fmla="*/ 1663327 h 3617913" name="T7"/>
              <a:gd fmla="*/ 1059774 w 3543300" name="T8"/>
              <a:gd fmla="*/ 1918696 h 3617913" name="T9"/>
              <a:gd fmla="*/ 1138484 w 3543300" name="T10"/>
              <a:gd fmla="*/ 2152467 h 3617913" name="T11"/>
              <a:gd fmla="*/ 1287651 w 3543300" name="T12"/>
              <a:gd fmla="*/ 2342088 h 3617913" name="T13"/>
              <a:gd fmla="*/ 1491724 w 3543300" name="T14"/>
              <a:gd fmla="*/ 2472632 h 3617913" name="T15"/>
              <a:gd fmla="*/ 1734517 w 3543300" name="T16"/>
              <a:gd fmla="*/ 2528533 h 3617913" name="T17"/>
              <a:gd fmla="*/ 1985879 w 3543300" name="T18"/>
              <a:gd fmla="*/ 2496771 h 3617913" name="T19"/>
              <a:gd fmla="*/ 2202647 w 3543300" name="T20"/>
              <a:gd fmla="*/ 2386238 h 3617913" name="T21"/>
              <a:gd fmla="*/ 2368635 w 3543300" name="T22"/>
              <a:gd fmla="*/ 2211863 h 3617913" name="T23"/>
              <a:gd fmla="*/ 2469244 w 3543300" name="T24"/>
              <a:gd fmla="*/ 1988891 h 3617913" name="T25"/>
              <a:gd fmla="*/ 2487969 w 3543300" name="T26"/>
              <a:gd fmla="*/ 1735110 h 3617913" name="T27"/>
              <a:gd fmla="*/ 2420685 w 3543300" name="T28"/>
              <a:gd fmla="*/ 1496257 h 3617913" name="T29"/>
              <a:gd fmla="*/ 2280920 w 3543300" name="T30"/>
              <a:gd fmla="*/ 1299528 h 3617913" name="T31"/>
              <a:gd fmla="*/ 2083752 w 3543300" name="T32"/>
              <a:gd fmla="*/ 1159510 h 3617913" name="T33"/>
              <a:gd fmla="*/ 1845310 w 3543300" name="T34"/>
              <a:gd fmla="*/ 1092518 h 3617913" name="T35"/>
              <a:gd fmla="*/ 1957705 w 3543300" name="T36"/>
              <a:gd fmla="*/ 6985 h 3617913" name="T37"/>
              <a:gd fmla="*/ 2011998 w 3543300" name="T38"/>
              <a:gd fmla="*/ 89217 h 3617913" name="T39"/>
              <a:gd fmla="*/ 2341562 w 3543300" name="T40"/>
              <a:gd fmla="*/ 485457 h 3617913" name="T41"/>
              <a:gd fmla="*/ 2646362 w 3543300" name="T42"/>
              <a:gd fmla="*/ 240665 h 3617913" name="T43"/>
              <a:gd fmla="*/ 2970848 w 3543300" name="T44"/>
              <a:gd fmla="*/ 446087 h 3617913" name="T45"/>
              <a:gd fmla="*/ 2979738 w 3543300" name="T46"/>
              <a:gd fmla="*/ 554990 h 3617913" name="T47"/>
              <a:gd fmla="*/ 2996248 w 3543300" name="T48"/>
              <a:gd fmla="*/ 1049655 h 3617913" name="T49"/>
              <a:gd fmla="*/ 3393440 w 3543300" name="T50"/>
              <a:gd fmla="*/ 1051243 h 3617913" name="T51"/>
              <a:gd fmla="*/ 3542030 w 3543300" name="T52"/>
              <a:gd fmla="*/ 1406843 h 3617913" name="T53"/>
              <a:gd fmla="*/ 3490278 w 3543300" name="T54"/>
              <a:gd fmla="*/ 1502728 h 3617913" name="T55"/>
              <a:gd fmla="*/ 3210242 w 3543300" name="T56"/>
              <a:gd fmla="*/ 1889125 h 3617913" name="T57"/>
              <a:gd fmla="*/ 3529330 w 3543300" name="T58"/>
              <a:gd fmla="*/ 2149158 h 3617913" name="T59"/>
              <a:gd fmla="*/ 3442335 w 3543300" name="T60"/>
              <a:gd fmla="*/ 2520315 h 3617913" name="T61"/>
              <a:gd fmla="*/ 3346450 w 3543300" name="T62"/>
              <a:gd fmla="*/ 2572068 h 3617913" name="T63"/>
              <a:gd fmla="*/ 2905125 w 3543300" name="T64"/>
              <a:gd fmla="*/ 2698115 h 3617913" name="T65"/>
              <a:gd fmla="*/ 2994025 w 3543300" name="T66"/>
              <a:gd fmla="*/ 3108643 h 3617913" name="T67"/>
              <a:gd fmla="*/ 2709228 w 3543300" name="T68"/>
              <a:gd fmla="*/ 3363913 h 3617913" name="T69"/>
              <a:gd fmla="*/ 2600325 w 3543300" name="T70"/>
              <a:gd fmla="*/ 3355023 h 3617913" name="T71"/>
              <a:gd fmla="*/ 2193608 w 3543300" name="T72"/>
              <a:gd fmla="*/ 3187066 h 3617913" name="T73"/>
              <a:gd fmla="*/ 2005012 w 3543300" name="T74"/>
              <a:gd fmla="*/ 3563621 h 3617913" name="T75"/>
              <a:gd fmla="*/ 1620520 w 3543300" name="T76"/>
              <a:gd fmla="*/ 3617913 h 3617913" name="T77"/>
              <a:gd fmla="*/ 1535430 w 3543300" name="T78"/>
              <a:gd fmla="*/ 3555366 h 3617913" name="T79"/>
              <a:gd fmla="*/ 1324928 w 3543300" name="T80"/>
              <a:gd fmla="*/ 3179128 h 3617913" name="T81"/>
              <a:gd fmla="*/ 935990 w 3543300" name="T82"/>
              <a:gd fmla="*/ 3361056 h 3617913" name="T83"/>
              <a:gd fmla="*/ 830262 w 3543300" name="T84"/>
              <a:gd fmla="*/ 3361056 h 3617913" name="T85"/>
              <a:gd fmla="*/ 550545 w 3543300" name="T86"/>
              <a:gd fmla="*/ 3100071 h 3617913" name="T87"/>
              <a:gd fmla="*/ 638492 w 3543300" name="T88"/>
              <a:gd fmla="*/ 2698115 h 3617913" name="T89"/>
              <a:gd fmla="*/ 196850 w 3543300" name="T90"/>
              <a:gd fmla="*/ 2572068 h 3617913" name="T91"/>
              <a:gd fmla="*/ 101282 w 3543300" name="T92"/>
              <a:gd fmla="*/ 2520315 h 3617913" name="T93"/>
              <a:gd fmla="*/ 13970 w 3543300" name="T94"/>
              <a:gd fmla="*/ 2149158 h 3617913" name="T95"/>
              <a:gd fmla="*/ 334962 w 3543300" name="T96"/>
              <a:gd fmla="*/ 1915478 h 3617913" name="T97"/>
              <a:gd fmla="*/ 57467 w 3543300" name="T98"/>
              <a:gd fmla="*/ 1504633 h 3617913" name="T99"/>
              <a:gd fmla="*/ 635 w 3543300" name="T100"/>
              <a:gd fmla="*/ 1411288 h 3617913" name="T101"/>
              <a:gd fmla="*/ 134620 w 3543300" name="T102"/>
              <a:gd fmla="*/ 1058863 h 3617913" name="T103"/>
              <a:gd fmla="*/ 520382 w 3543300" name="T104"/>
              <a:gd fmla="*/ 1095375 h 3617913" name="T105"/>
              <a:gd fmla="*/ 742632 w 3543300" name="T106"/>
              <a:gd fmla="*/ 801052 h 3617913" name="T107"/>
              <a:gd fmla="*/ 558482 w 3543300" name="T108"/>
              <a:gd fmla="*/ 467677 h 3617913" name="T109"/>
              <a:gd fmla="*/ 862648 w 3543300" name="T110"/>
              <a:gd fmla="*/ 242252 h 3617913" name="T111"/>
              <a:gd fmla="*/ 955040 w 3543300" name="T112"/>
              <a:gd fmla="*/ 276542 h 3617913" name="T113"/>
              <a:gd fmla="*/ 1452245 w 3543300" name="T114"/>
              <a:gd fmla="*/ 404177 h 3617913" name="T115"/>
              <a:gd fmla="*/ 1557655 w 3543300" name="T116"/>
              <a:gd fmla="*/ 26352 h 3617913"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3617913" w="3543300">
                <a:moveTo>
                  <a:pt x="1752918" y="1088708"/>
                </a:moveTo>
                <a:lnTo>
                  <a:pt x="1734502" y="1089660"/>
                </a:lnTo>
                <a:lnTo>
                  <a:pt x="1716088" y="1090613"/>
                </a:lnTo>
                <a:lnTo>
                  <a:pt x="1697990" y="1092518"/>
                </a:lnTo>
                <a:lnTo>
                  <a:pt x="1679892" y="1094423"/>
                </a:lnTo>
                <a:lnTo>
                  <a:pt x="1662112" y="1097280"/>
                </a:lnTo>
                <a:lnTo>
                  <a:pt x="1644332" y="1100138"/>
                </a:lnTo>
                <a:lnTo>
                  <a:pt x="1626552" y="1103630"/>
                </a:lnTo>
                <a:lnTo>
                  <a:pt x="1608772" y="1107440"/>
                </a:lnTo>
                <a:lnTo>
                  <a:pt x="1591628" y="1111568"/>
                </a:lnTo>
                <a:lnTo>
                  <a:pt x="1574800" y="1116013"/>
                </a:lnTo>
                <a:lnTo>
                  <a:pt x="1557338" y="1121093"/>
                </a:lnTo>
                <a:lnTo>
                  <a:pt x="1540828" y="1126490"/>
                </a:lnTo>
                <a:lnTo>
                  <a:pt x="1524318" y="1132523"/>
                </a:lnTo>
                <a:lnTo>
                  <a:pt x="1507808" y="1138555"/>
                </a:lnTo>
                <a:lnTo>
                  <a:pt x="1491615" y="1145223"/>
                </a:lnTo>
                <a:lnTo>
                  <a:pt x="1475422" y="1152525"/>
                </a:lnTo>
                <a:lnTo>
                  <a:pt x="1459548" y="1159510"/>
                </a:lnTo>
                <a:lnTo>
                  <a:pt x="1443672" y="1167448"/>
                </a:lnTo>
                <a:lnTo>
                  <a:pt x="1428432" y="1175703"/>
                </a:lnTo>
                <a:lnTo>
                  <a:pt x="1413192" y="1183958"/>
                </a:lnTo>
                <a:lnTo>
                  <a:pt x="1398270" y="1193165"/>
                </a:lnTo>
                <a:lnTo>
                  <a:pt x="1383665" y="1202055"/>
                </a:lnTo>
                <a:lnTo>
                  <a:pt x="1368742" y="1211898"/>
                </a:lnTo>
                <a:lnTo>
                  <a:pt x="1354772" y="1221740"/>
                </a:lnTo>
                <a:lnTo>
                  <a:pt x="1340485" y="1231900"/>
                </a:lnTo>
                <a:lnTo>
                  <a:pt x="1327150" y="1242378"/>
                </a:lnTo>
                <a:lnTo>
                  <a:pt x="1313498" y="1253173"/>
                </a:lnTo>
                <a:lnTo>
                  <a:pt x="1300480" y="1264285"/>
                </a:lnTo>
                <a:lnTo>
                  <a:pt x="1287462" y="1275715"/>
                </a:lnTo>
                <a:lnTo>
                  <a:pt x="1274762" y="1287463"/>
                </a:lnTo>
                <a:lnTo>
                  <a:pt x="1262380" y="1299528"/>
                </a:lnTo>
                <a:lnTo>
                  <a:pt x="1250315" y="1311910"/>
                </a:lnTo>
                <a:lnTo>
                  <a:pt x="1238568" y="1324928"/>
                </a:lnTo>
                <a:lnTo>
                  <a:pt x="1227138" y="1337628"/>
                </a:lnTo>
                <a:lnTo>
                  <a:pt x="1215708" y="1350645"/>
                </a:lnTo>
                <a:lnTo>
                  <a:pt x="1205230" y="1364298"/>
                </a:lnTo>
                <a:lnTo>
                  <a:pt x="1194752" y="1377950"/>
                </a:lnTo>
                <a:lnTo>
                  <a:pt x="1183958" y="1392238"/>
                </a:lnTo>
                <a:lnTo>
                  <a:pt x="1174432" y="1406525"/>
                </a:lnTo>
                <a:lnTo>
                  <a:pt x="1164908" y="1420813"/>
                </a:lnTo>
                <a:lnTo>
                  <a:pt x="1155382" y="1435418"/>
                </a:lnTo>
                <a:lnTo>
                  <a:pt x="1146810" y="1450340"/>
                </a:lnTo>
                <a:lnTo>
                  <a:pt x="1138391" y="1465309"/>
                </a:lnTo>
                <a:lnTo>
                  <a:pt x="1130549" y="1480376"/>
                </a:lnTo>
                <a:lnTo>
                  <a:pt x="1122615" y="1496257"/>
                </a:lnTo>
                <a:lnTo>
                  <a:pt x="1114998" y="1512138"/>
                </a:lnTo>
                <a:lnTo>
                  <a:pt x="1108333" y="1528337"/>
                </a:lnTo>
                <a:lnTo>
                  <a:pt x="1101668" y="1544536"/>
                </a:lnTo>
                <a:lnTo>
                  <a:pt x="1095321" y="1561052"/>
                </a:lnTo>
                <a:lnTo>
                  <a:pt x="1089608" y="1577568"/>
                </a:lnTo>
                <a:lnTo>
                  <a:pt x="1083895" y="1594402"/>
                </a:lnTo>
                <a:lnTo>
                  <a:pt x="1079134" y="1611554"/>
                </a:lnTo>
                <a:lnTo>
                  <a:pt x="1074056" y="1628388"/>
                </a:lnTo>
                <a:lnTo>
                  <a:pt x="1069931" y="1646175"/>
                </a:lnTo>
                <a:lnTo>
                  <a:pt x="1066122" y="1663327"/>
                </a:lnTo>
                <a:lnTo>
                  <a:pt x="1062948" y="1681114"/>
                </a:lnTo>
                <a:lnTo>
                  <a:pt x="1059774" y="1698901"/>
                </a:lnTo>
                <a:lnTo>
                  <a:pt x="1057553" y="1717005"/>
                </a:lnTo>
                <a:lnTo>
                  <a:pt x="1055331" y="1735110"/>
                </a:lnTo>
                <a:lnTo>
                  <a:pt x="1053744" y="1753532"/>
                </a:lnTo>
                <a:lnTo>
                  <a:pt x="1052792" y="1771319"/>
                </a:lnTo>
                <a:lnTo>
                  <a:pt x="1051840" y="1790376"/>
                </a:lnTo>
                <a:lnTo>
                  <a:pt x="1051523" y="1808798"/>
                </a:lnTo>
                <a:lnTo>
                  <a:pt x="1051840" y="1827221"/>
                </a:lnTo>
                <a:lnTo>
                  <a:pt x="1052792" y="1845960"/>
                </a:lnTo>
                <a:lnTo>
                  <a:pt x="1053744" y="1864065"/>
                </a:lnTo>
                <a:lnTo>
                  <a:pt x="1055331" y="1882487"/>
                </a:lnTo>
                <a:lnTo>
                  <a:pt x="1057553" y="1900592"/>
                </a:lnTo>
                <a:lnTo>
                  <a:pt x="1059774" y="1918696"/>
                </a:lnTo>
                <a:lnTo>
                  <a:pt x="1062948" y="1936483"/>
                </a:lnTo>
                <a:lnTo>
                  <a:pt x="1066122" y="1953952"/>
                </a:lnTo>
                <a:lnTo>
                  <a:pt x="1069931" y="1971739"/>
                </a:lnTo>
                <a:lnTo>
                  <a:pt x="1074056" y="1988891"/>
                </a:lnTo>
                <a:lnTo>
                  <a:pt x="1079134" y="2006043"/>
                </a:lnTo>
                <a:lnTo>
                  <a:pt x="1083895" y="2022877"/>
                </a:lnTo>
                <a:lnTo>
                  <a:pt x="1089608" y="2039711"/>
                </a:lnTo>
                <a:lnTo>
                  <a:pt x="1095321" y="2056545"/>
                </a:lnTo>
                <a:lnTo>
                  <a:pt x="1101668" y="2073061"/>
                </a:lnTo>
                <a:lnTo>
                  <a:pt x="1108333" y="2089260"/>
                </a:lnTo>
                <a:lnTo>
                  <a:pt x="1114998" y="2105459"/>
                </a:lnTo>
                <a:lnTo>
                  <a:pt x="1122615" y="2121022"/>
                </a:lnTo>
                <a:lnTo>
                  <a:pt x="1130549" y="2136904"/>
                </a:lnTo>
                <a:lnTo>
                  <a:pt x="1138484" y="2152467"/>
                </a:lnTo>
                <a:lnTo>
                  <a:pt x="1147053" y="2167395"/>
                </a:lnTo>
                <a:lnTo>
                  <a:pt x="1155622" y="2182641"/>
                </a:lnTo>
                <a:lnTo>
                  <a:pt x="1165144" y="2197252"/>
                </a:lnTo>
                <a:lnTo>
                  <a:pt x="1174665" y="2211863"/>
                </a:lnTo>
                <a:lnTo>
                  <a:pt x="1184186" y="2225838"/>
                </a:lnTo>
                <a:lnTo>
                  <a:pt x="1194977" y="2240131"/>
                </a:lnTo>
                <a:lnTo>
                  <a:pt x="1205450" y="2253789"/>
                </a:lnTo>
                <a:lnTo>
                  <a:pt x="1215924" y="2267129"/>
                </a:lnTo>
                <a:lnTo>
                  <a:pt x="1227349" y="2280469"/>
                </a:lnTo>
                <a:lnTo>
                  <a:pt x="1238775" y="2293174"/>
                </a:lnTo>
                <a:lnTo>
                  <a:pt x="1250518" y="2305879"/>
                </a:lnTo>
                <a:lnTo>
                  <a:pt x="1262578" y="2318267"/>
                </a:lnTo>
                <a:lnTo>
                  <a:pt x="1274956" y="2330336"/>
                </a:lnTo>
                <a:lnTo>
                  <a:pt x="1287651" y="2342088"/>
                </a:lnTo>
                <a:lnTo>
                  <a:pt x="1300663" y="2353840"/>
                </a:lnTo>
                <a:lnTo>
                  <a:pt x="1313676" y="2364640"/>
                </a:lnTo>
                <a:lnTo>
                  <a:pt x="1327323" y="2375756"/>
                </a:lnTo>
                <a:lnTo>
                  <a:pt x="1340653" y="2386238"/>
                </a:lnTo>
                <a:lnTo>
                  <a:pt x="1354935" y="2396402"/>
                </a:lnTo>
                <a:lnTo>
                  <a:pt x="1368899" y="2406566"/>
                </a:lnTo>
                <a:lnTo>
                  <a:pt x="1383816" y="2415777"/>
                </a:lnTo>
                <a:lnTo>
                  <a:pt x="1398415" y="2424988"/>
                </a:lnTo>
                <a:lnTo>
                  <a:pt x="1413332" y="2433882"/>
                </a:lnTo>
                <a:lnTo>
                  <a:pt x="1428566" y="2442775"/>
                </a:lnTo>
                <a:lnTo>
                  <a:pt x="1443800" y="2450398"/>
                </a:lnTo>
                <a:lnTo>
                  <a:pt x="1459669" y="2458339"/>
                </a:lnTo>
                <a:lnTo>
                  <a:pt x="1475538" y="2465644"/>
                </a:lnTo>
                <a:lnTo>
                  <a:pt x="1491724" y="2472632"/>
                </a:lnTo>
                <a:lnTo>
                  <a:pt x="1507910" y="2479619"/>
                </a:lnTo>
                <a:lnTo>
                  <a:pt x="1524414" y="2485654"/>
                </a:lnTo>
                <a:lnTo>
                  <a:pt x="1540917" y="2491689"/>
                </a:lnTo>
                <a:lnTo>
                  <a:pt x="1557421" y="2496771"/>
                </a:lnTo>
                <a:lnTo>
                  <a:pt x="1574877" y="2502171"/>
                </a:lnTo>
                <a:lnTo>
                  <a:pt x="1591698" y="2506617"/>
                </a:lnTo>
                <a:lnTo>
                  <a:pt x="1608836" y="2510746"/>
                </a:lnTo>
                <a:lnTo>
                  <a:pt x="1626609" y="2514876"/>
                </a:lnTo>
                <a:lnTo>
                  <a:pt x="1644382" y="2518369"/>
                </a:lnTo>
                <a:lnTo>
                  <a:pt x="1662155" y="2520910"/>
                </a:lnTo>
                <a:lnTo>
                  <a:pt x="1679928" y="2523451"/>
                </a:lnTo>
                <a:lnTo>
                  <a:pt x="1698019" y="2525675"/>
                </a:lnTo>
                <a:lnTo>
                  <a:pt x="1716109" y="2527263"/>
                </a:lnTo>
                <a:lnTo>
                  <a:pt x="1734517" y="2528533"/>
                </a:lnTo>
                <a:lnTo>
                  <a:pt x="1752925" y="2529169"/>
                </a:lnTo>
                <a:lnTo>
                  <a:pt x="1771967" y="2529169"/>
                </a:lnTo>
                <a:lnTo>
                  <a:pt x="1790375" y="2529169"/>
                </a:lnTo>
                <a:lnTo>
                  <a:pt x="1808783" y="2528533"/>
                </a:lnTo>
                <a:lnTo>
                  <a:pt x="1827191" y="2527263"/>
                </a:lnTo>
                <a:lnTo>
                  <a:pt x="1845281" y="2525675"/>
                </a:lnTo>
                <a:lnTo>
                  <a:pt x="1863372" y="2523451"/>
                </a:lnTo>
                <a:lnTo>
                  <a:pt x="1881145" y="2520910"/>
                </a:lnTo>
                <a:lnTo>
                  <a:pt x="1898918" y="2518369"/>
                </a:lnTo>
                <a:lnTo>
                  <a:pt x="1916691" y="2514876"/>
                </a:lnTo>
                <a:lnTo>
                  <a:pt x="1934464" y="2510746"/>
                </a:lnTo>
                <a:lnTo>
                  <a:pt x="1951602" y="2506617"/>
                </a:lnTo>
                <a:lnTo>
                  <a:pt x="1969058" y="2502171"/>
                </a:lnTo>
                <a:lnTo>
                  <a:pt x="1985879" y="2496771"/>
                </a:lnTo>
                <a:lnTo>
                  <a:pt x="2002383" y="2491689"/>
                </a:lnTo>
                <a:lnTo>
                  <a:pt x="2019204" y="2485654"/>
                </a:lnTo>
                <a:lnTo>
                  <a:pt x="2035390" y="2479619"/>
                </a:lnTo>
                <a:lnTo>
                  <a:pt x="2051894" y="2472632"/>
                </a:lnTo>
                <a:lnTo>
                  <a:pt x="2067762" y="2465644"/>
                </a:lnTo>
                <a:lnTo>
                  <a:pt x="2083631" y="2458339"/>
                </a:lnTo>
                <a:lnTo>
                  <a:pt x="2099500" y="2450398"/>
                </a:lnTo>
                <a:lnTo>
                  <a:pt x="2114734" y="2442775"/>
                </a:lnTo>
                <a:lnTo>
                  <a:pt x="2129968" y="2433882"/>
                </a:lnTo>
                <a:lnTo>
                  <a:pt x="2144885" y="2424988"/>
                </a:lnTo>
                <a:lnTo>
                  <a:pt x="2159484" y="2415777"/>
                </a:lnTo>
                <a:lnTo>
                  <a:pt x="2174401" y="2406566"/>
                </a:lnTo>
                <a:lnTo>
                  <a:pt x="2188683" y="2396402"/>
                </a:lnTo>
                <a:lnTo>
                  <a:pt x="2202647" y="2386238"/>
                </a:lnTo>
                <a:lnTo>
                  <a:pt x="2215977" y="2375756"/>
                </a:lnTo>
                <a:lnTo>
                  <a:pt x="2229624" y="2364640"/>
                </a:lnTo>
                <a:lnTo>
                  <a:pt x="2242637" y="2353840"/>
                </a:lnTo>
                <a:lnTo>
                  <a:pt x="2255966" y="2342088"/>
                </a:lnTo>
                <a:lnTo>
                  <a:pt x="2268344" y="2330336"/>
                </a:lnTo>
                <a:lnTo>
                  <a:pt x="2280722" y="2318267"/>
                </a:lnTo>
                <a:lnTo>
                  <a:pt x="2292782" y="2305879"/>
                </a:lnTo>
                <a:lnTo>
                  <a:pt x="2304525" y="2293174"/>
                </a:lnTo>
                <a:lnTo>
                  <a:pt x="2315951" y="2280469"/>
                </a:lnTo>
                <a:lnTo>
                  <a:pt x="2327376" y="2267129"/>
                </a:lnTo>
                <a:lnTo>
                  <a:pt x="2338167" y="2253789"/>
                </a:lnTo>
                <a:lnTo>
                  <a:pt x="2348958" y="2240131"/>
                </a:lnTo>
                <a:lnTo>
                  <a:pt x="2359114" y="2225838"/>
                </a:lnTo>
                <a:lnTo>
                  <a:pt x="2368635" y="2211863"/>
                </a:lnTo>
                <a:lnTo>
                  <a:pt x="2378156" y="2197252"/>
                </a:lnTo>
                <a:lnTo>
                  <a:pt x="2387678" y="2182641"/>
                </a:lnTo>
                <a:lnTo>
                  <a:pt x="2396247" y="2167395"/>
                </a:lnTo>
                <a:lnTo>
                  <a:pt x="2404816" y="2152467"/>
                </a:lnTo>
                <a:lnTo>
                  <a:pt x="2412750" y="2136904"/>
                </a:lnTo>
                <a:lnTo>
                  <a:pt x="2420685" y="2121022"/>
                </a:lnTo>
                <a:lnTo>
                  <a:pt x="2428302" y="2105459"/>
                </a:lnTo>
                <a:lnTo>
                  <a:pt x="2434967" y="2089260"/>
                </a:lnTo>
                <a:lnTo>
                  <a:pt x="2441632" y="2073061"/>
                </a:lnTo>
                <a:lnTo>
                  <a:pt x="2447979" y="2056545"/>
                </a:lnTo>
                <a:lnTo>
                  <a:pt x="2453692" y="2039711"/>
                </a:lnTo>
                <a:lnTo>
                  <a:pt x="2459405" y="2022877"/>
                </a:lnTo>
                <a:lnTo>
                  <a:pt x="2464166" y="2006043"/>
                </a:lnTo>
                <a:lnTo>
                  <a:pt x="2469244" y="1988891"/>
                </a:lnTo>
                <a:lnTo>
                  <a:pt x="2473370" y="1971739"/>
                </a:lnTo>
                <a:lnTo>
                  <a:pt x="2477178" y="1953952"/>
                </a:lnTo>
                <a:lnTo>
                  <a:pt x="2480352" y="1936483"/>
                </a:lnTo>
                <a:lnTo>
                  <a:pt x="2483526" y="1918696"/>
                </a:lnTo>
                <a:lnTo>
                  <a:pt x="2486064" y="1900592"/>
                </a:lnTo>
                <a:lnTo>
                  <a:pt x="2487969" y="1882487"/>
                </a:lnTo>
                <a:lnTo>
                  <a:pt x="2489556" y="1864065"/>
                </a:lnTo>
                <a:lnTo>
                  <a:pt x="2490508" y="1845960"/>
                </a:lnTo>
                <a:lnTo>
                  <a:pt x="2491460" y="1827221"/>
                </a:lnTo>
                <a:lnTo>
                  <a:pt x="2491777" y="1808798"/>
                </a:lnTo>
                <a:lnTo>
                  <a:pt x="2491460" y="1790376"/>
                </a:lnTo>
                <a:lnTo>
                  <a:pt x="2490508" y="1771319"/>
                </a:lnTo>
                <a:lnTo>
                  <a:pt x="2489556" y="1753532"/>
                </a:lnTo>
                <a:lnTo>
                  <a:pt x="2487969" y="1735110"/>
                </a:lnTo>
                <a:lnTo>
                  <a:pt x="2486064" y="1717005"/>
                </a:lnTo>
                <a:lnTo>
                  <a:pt x="2483526" y="1698901"/>
                </a:lnTo>
                <a:lnTo>
                  <a:pt x="2480352" y="1681114"/>
                </a:lnTo>
                <a:lnTo>
                  <a:pt x="2477178" y="1663327"/>
                </a:lnTo>
                <a:lnTo>
                  <a:pt x="2473370" y="1646175"/>
                </a:lnTo>
                <a:lnTo>
                  <a:pt x="2469244" y="1628388"/>
                </a:lnTo>
                <a:lnTo>
                  <a:pt x="2464166" y="1611554"/>
                </a:lnTo>
                <a:lnTo>
                  <a:pt x="2459405" y="1594402"/>
                </a:lnTo>
                <a:lnTo>
                  <a:pt x="2453692" y="1577568"/>
                </a:lnTo>
                <a:lnTo>
                  <a:pt x="2447979" y="1561052"/>
                </a:lnTo>
                <a:lnTo>
                  <a:pt x="2441632" y="1544536"/>
                </a:lnTo>
                <a:lnTo>
                  <a:pt x="2434967" y="1528337"/>
                </a:lnTo>
                <a:lnTo>
                  <a:pt x="2428302" y="1512138"/>
                </a:lnTo>
                <a:lnTo>
                  <a:pt x="2420685" y="1496257"/>
                </a:lnTo>
                <a:lnTo>
                  <a:pt x="2412750" y="1480376"/>
                </a:lnTo>
                <a:lnTo>
                  <a:pt x="2404909" y="1465308"/>
                </a:lnTo>
                <a:lnTo>
                  <a:pt x="2396490" y="1450340"/>
                </a:lnTo>
                <a:lnTo>
                  <a:pt x="2387918" y="1435418"/>
                </a:lnTo>
                <a:lnTo>
                  <a:pt x="2378392" y="1420813"/>
                </a:lnTo>
                <a:lnTo>
                  <a:pt x="2368868" y="1406525"/>
                </a:lnTo>
                <a:lnTo>
                  <a:pt x="2359342" y="1392238"/>
                </a:lnTo>
                <a:lnTo>
                  <a:pt x="2349182" y="1377950"/>
                </a:lnTo>
                <a:lnTo>
                  <a:pt x="2338388" y="1364298"/>
                </a:lnTo>
                <a:lnTo>
                  <a:pt x="2327592" y="1350645"/>
                </a:lnTo>
                <a:lnTo>
                  <a:pt x="2316162" y="1337628"/>
                </a:lnTo>
                <a:lnTo>
                  <a:pt x="2304732" y="1324928"/>
                </a:lnTo>
                <a:lnTo>
                  <a:pt x="2292985" y="1311910"/>
                </a:lnTo>
                <a:lnTo>
                  <a:pt x="2280920" y="1299528"/>
                </a:lnTo>
                <a:lnTo>
                  <a:pt x="2268538" y="1287463"/>
                </a:lnTo>
                <a:lnTo>
                  <a:pt x="2256155" y="1275715"/>
                </a:lnTo>
                <a:lnTo>
                  <a:pt x="2242820" y="1264285"/>
                </a:lnTo>
                <a:lnTo>
                  <a:pt x="2229802" y="1253173"/>
                </a:lnTo>
                <a:lnTo>
                  <a:pt x="2216150" y="1242378"/>
                </a:lnTo>
                <a:lnTo>
                  <a:pt x="2202815" y="1231900"/>
                </a:lnTo>
                <a:lnTo>
                  <a:pt x="2188845" y="1221740"/>
                </a:lnTo>
                <a:lnTo>
                  <a:pt x="2174558" y="1211898"/>
                </a:lnTo>
                <a:lnTo>
                  <a:pt x="2159635" y="1202055"/>
                </a:lnTo>
                <a:lnTo>
                  <a:pt x="2145030" y="1193165"/>
                </a:lnTo>
                <a:lnTo>
                  <a:pt x="2130108" y="1183958"/>
                </a:lnTo>
                <a:lnTo>
                  <a:pt x="2114868" y="1175703"/>
                </a:lnTo>
                <a:lnTo>
                  <a:pt x="2099628" y="1167448"/>
                </a:lnTo>
                <a:lnTo>
                  <a:pt x="2083752" y="1159510"/>
                </a:lnTo>
                <a:lnTo>
                  <a:pt x="2067878" y="1152525"/>
                </a:lnTo>
                <a:lnTo>
                  <a:pt x="2052002" y="1145223"/>
                </a:lnTo>
                <a:lnTo>
                  <a:pt x="2035492" y="1138555"/>
                </a:lnTo>
                <a:lnTo>
                  <a:pt x="2019300" y="1132523"/>
                </a:lnTo>
                <a:lnTo>
                  <a:pt x="2002472" y="1126490"/>
                </a:lnTo>
                <a:lnTo>
                  <a:pt x="1985962" y="1121093"/>
                </a:lnTo>
                <a:lnTo>
                  <a:pt x="1969135" y="1116013"/>
                </a:lnTo>
                <a:lnTo>
                  <a:pt x="1951672" y="1111568"/>
                </a:lnTo>
                <a:lnTo>
                  <a:pt x="1934528" y="1107440"/>
                </a:lnTo>
                <a:lnTo>
                  <a:pt x="1916748" y="1103630"/>
                </a:lnTo>
                <a:lnTo>
                  <a:pt x="1898968" y="1100138"/>
                </a:lnTo>
                <a:lnTo>
                  <a:pt x="1881188" y="1097280"/>
                </a:lnTo>
                <a:lnTo>
                  <a:pt x="1863408" y="1094423"/>
                </a:lnTo>
                <a:lnTo>
                  <a:pt x="1845310" y="1092518"/>
                </a:lnTo>
                <a:lnTo>
                  <a:pt x="1827212" y="1090613"/>
                </a:lnTo>
                <a:lnTo>
                  <a:pt x="1808798" y="1089660"/>
                </a:lnTo>
                <a:lnTo>
                  <a:pt x="1790382" y="1088708"/>
                </a:lnTo>
                <a:lnTo>
                  <a:pt x="1771968" y="1088708"/>
                </a:lnTo>
                <a:lnTo>
                  <a:pt x="1752918" y="1088708"/>
                </a:lnTo>
                <a:close/>
                <a:moveTo>
                  <a:pt x="1615758" y="0"/>
                </a:moveTo>
                <a:lnTo>
                  <a:pt x="1620520" y="0"/>
                </a:lnTo>
                <a:lnTo>
                  <a:pt x="1922780" y="0"/>
                </a:lnTo>
                <a:lnTo>
                  <a:pt x="1927225" y="0"/>
                </a:lnTo>
                <a:lnTo>
                  <a:pt x="1931670" y="317"/>
                </a:lnTo>
                <a:lnTo>
                  <a:pt x="1936115" y="952"/>
                </a:lnTo>
                <a:lnTo>
                  <a:pt x="1940878" y="1905"/>
                </a:lnTo>
                <a:lnTo>
                  <a:pt x="1949450" y="4127"/>
                </a:lnTo>
                <a:lnTo>
                  <a:pt x="1957705" y="6985"/>
                </a:lnTo>
                <a:lnTo>
                  <a:pt x="1965325" y="10795"/>
                </a:lnTo>
                <a:lnTo>
                  <a:pt x="1972628" y="14922"/>
                </a:lnTo>
                <a:lnTo>
                  <a:pt x="1979612" y="20320"/>
                </a:lnTo>
                <a:lnTo>
                  <a:pt x="1985962" y="26035"/>
                </a:lnTo>
                <a:lnTo>
                  <a:pt x="1991678" y="32385"/>
                </a:lnTo>
                <a:lnTo>
                  <a:pt x="1996758" y="39052"/>
                </a:lnTo>
                <a:lnTo>
                  <a:pt x="2001202" y="46672"/>
                </a:lnTo>
                <a:lnTo>
                  <a:pt x="2005012" y="54610"/>
                </a:lnTo>
                <a:lnTo>
                  <a:pt x="2007870" y="62230"/>
                </a:lnTo>
                <a:lnTo>
                  <a:pt x="2010092" y="71120"/>
                </a:lnTo>
                <a:lnTo>
                  <a:pt x="2010728" y="75565"/>
                </a:lnTo>
                <a:lnTo>
                  <a:pt x="2011362" y="80010"/>
                </a:lnTo>
                <a:lnTo>
                  <a:pt x="2011998" y="84455"/>
                </a:lnTo>
                <a:lnTo>
                  <a:pt x="2011998" y="89217"/>
                </a:lnTo>
                <a:lnTo>
                  <a:pt x="2011998" y="388620"/>
                </a:lnTo>
                <a:lnTo>
                  <a:pt x="2038350" y="393065"/>
                </a:lnTo>
                <a:lnTo>
                  <a:pt x="2064702" y="398462"/>
                </a:lnTo>
                <a:lnTo>
                  <a:pt x="2091055" y="404177"/>
                </a:lnTo>
                <a:lnTo>
                  <a:pt x="2116772" y="410210"/>
                </a:lnTo>
                <a:lnTo>
                  <a:pt x="2142490" y="416877"/>
                </a:lnTo>
                <a:lnTo>
                  <a:pt x="2167890" y="423545"/>
                </a:lnTo>
                <a:lnTo>
                  <a:pt x="2193608" y="431165"/>
                </a:lnTo>
                <a:lnTo>
                  <a:pt x="2218690" y="439102"/>
                </a:lnTo>
                <a:lnTo>
                  <a:pt x="2243772" y="447675"/>
                </a:lnTo>
                <a:lnTo>
                  <a:pt x="2268538" y="456247"/>
                </a:lnTo>
                <a:lnTo>
                  <a:pt x="2292985" y="465772"/>
                </a:lnTo>
                <a:lnTo>
                  <a:pt x="2317432" y="475615"/>
                </a:lnTo>
                <a:lnTo>
                  <a:pt x="2341562" y="485457"/>
                </a:lnTo>
                <a:lnTo>
                  <a:pt x="2365692" y="496252"/>
                </a:lnTo>
                <a:lnTo>
                  <a:pt x="2388870" y="507047"/>
                </a:lnTo>
                <a:lnTo>
                  <a:pt x="2412682" y="518477"/>
                </a:lnTo>
                <a:lnTo>
                  <a:pt x="2588260" y="276542"/>
                </a:lnTo>
                <a:lnTo>
                  <a:pt x="2591435" y="272732"/>
                </a:lnTo>
                <a:lnTo>
                  <a:pt x="2593975" y="269240"/>
                </a:lnTo>
                <a:lnTo>
                  <a:pt x="2597468" y="266065"/>
                </a:lnTo>
                <a:lnTo>
                  <a:pt x="2600325" y="262890"/>
                </a:lnTo>
                <a:lnTo>
                  <a:pt x="2606992" y="257175"/>
                </a:lnTo>
                <a:lnTo>
                  <a:pt x="2614295" y="252412"/>
                </a:lnTo>
                <a:lnTo>
                  <a:pt x="2621915" y="248602"/>
                </a:lnTo>
                <a:lnTo>
                  <a:pt x="2629852" y="245110"/>
                </a:lnTo>
                <a:lnTo>
                  <a:pt x="2638108" y="242570"/>
                </a:lnTo>
                <a:lnTo>
                  <a:pt x="2646362" y="240665"/>
                </a:lnTo>
                <a:lnTo>
                  <a:pt x="2654935" y="240030"/>
                </a:lnTo>
                <a:lnTo>
                  <a:pt x="2663508" y="240030"/>
                </a:lnTo>
                <a:lnTo>
                  <a:pt x="2671762" y="240665"/>
                </a:lnTo>
                <a:lnTo>
                  <a:pt x="2680652" y="242252"/>
                </a:lnTo>
                <a:lnTo>
                  <a:pt x="2688908" y="244475"/>
                </a:lnTo>
                <a:lnTo>
                  <a:pt x="2697162" y="247967"/>
                </a:lnTo>
                <a:lnTo>
                  <a:pt x="2705100" y="251777"/>
                </a:lnTo>
                <a:lnTo>
                  <a:pt x="2709228" y="254317"/>
                </a:lnTo>
                <a:lnTo>
                  <a:pt x="2712720" y="256857"/>
                </a:lnTo>
                <a:lnTo>
                  <a:pt x="2957512" y="434022"/>
                </a:lnTo>
                <a:lnTo>
                  <a:pt x="2960688" y="437197"/>
                </a:lnTo>
                <a:lnTo>
                  <a:pt x="2964498" y="439737"/>
                </a:lnTo>
                <a:lnTo>
                  <a:pt x="2967672" y="443230"/>
                </a:lnTo>
                <a:lnTo>
                  <a:pt x="2970848" y="446087"/>
                </a:lnTo>
                <a:lnTo>
                  <a:pt x="2976245" y="453072"/>
                </a:lnTo>
                <a:lnTo>
                  <a:pt x="2981008" y="460375"/>
                </a:lnTo>
                <a:lnTo>
                  <a:pt x="2985452" y="467995"/>
                </a:lnTo>
                <a:lnTo>
                  <a:pt x="2988628" y="475932"/>
                </a:lnTo>
                <a:lnTo>
                  <a:pt x="2991168" y="484187"/>
                </a:lnTo>
                <a:lnTo>
                  <a:pt x="2992755" y="492442"/>
                </a:lnTo>
                <a:lnTo>
                  <a:pt x="2994025" y="501015"/>
                </a:lnTo>
                <a:lnTo>
                  <a:pt x="2994025" y="509270"/>
                </a:lnTo>
                <a:lnTo>
                  <a:pt x="2993072" y="518160"/>
                </a:lnTo>
                <a:lnTo>
                  <a:pt x="2991802" y="526732"/>
                </a:lnTo>
                <a:lnTo>
                  <a:pt x="2988945" y="534987"/>
                </a:lnTo>
                <a:lnTo>
                  <a:pt x="2986088" y="543242"/>
                </a:lnTo>
                <a:lnTo>
                  <a:pt x="2981960" y="551180"/>
                </a:lnTo>
                <a:lnTo>
                  <a:pt x="2979738" y="554990"/>
                </a:lnTo>
                <a:lnTo>
                  <a:pt x="2976880" y="558800"/>
                </a:lnTo>
                <a:lnTo>
                  <a:pt x="2800985" y="801052"/>
                </a:lnTo>
                <a:lnTo>
                  <a:pt x="2819082" y="819785"/>
                </a:lnTo>
                <a:lnTo>
                  <a:pt x="2837180" y="839470"/>
                </a:lnTo>
                <a:lnTo>
                  <a:pt x="2854642" y="858837"/>
                </a:lnTo>
                <a:lnTo>
                  <a:pt x="2871788" y="878840"/>
                </a:lnTo>
                <a:lnTo>
                  <a:pt x="2888615" y="899160"/>
                </a:lnTo>
                <a:lnTo>
                  <a:pt x="2905125" y="919797"/>
                </a:lnTo>
                <a:lnTo>
                  <a:pt x="2921318" y="940752"/>
                </a:lnTo>
                <a:lnTo>
                  <a:pt x="2937192" y="962025"/>
                </a:lnTo>
                <a:lnTo>
                  <a:pt x="2952432" y="983615"/>
                </a:lnTo>
                <a:lnTo>
                  <a:pt x="2967672" y="1005205"/>
                </a:lnTo>
                <a:lnTo>
                  <a:pt x="2981960" y="1027113"/>
                </a:lnTo>
                <a:lnTo>
                  <a:pt x="2996248" y="1049655"/>
                </a:lnTo>
                <a:lnTo>
                  <a:pt x="3010218" y="1072198"/>
                </a:lnTo>
                <a:lnTo>
                  <a:pt x="3023235" y="1095375"/>
                </a:lnTo>
                <a:lnTo>
                  <a:pt x="3036570" y="1118553"/>
                </a:lnTo>
                <a:lnTo>
                  <a:pt x="3048952" y="1142048"/>
                </a:lnTo>
                <a:lnTo>
                  <a:pt x="3333115" y="1049338"/>
                </a:lnTo>
                <a:lnTo>
                  <a:pt x="3337560" y="1048068"/>
                </a:lnTo>
                <a:lnTo>
                  <a:pt x="3342005" y="1047115"/>
                </a:lnTo>
                <a:lnTo>
                  <a:pt x="3346450" y="1046480"/>
                </a:lnTo>
                <a:lnTo>
                  <a:pt x="3350578" y="1045528"/>
                </a:lnTo>
                <a:lnTo>
                  <a:pt x="3359785" y="1044893"/>
                </a:lnTo>
                <a:lnTo>
                  <a:pt x="3368358" y="1045210"/>
                </a:lnTo>
                <a:lnTo>
                  <a:pt x="3376930" y="1046480"/>
                </a:lnTo>
                <a:lnTo>
                  <a:pt x="3385185" y="1048068"/>
                </a:lnTo>
                <a:lnTo>
                  <a:pt x="3393440" y="1051243"/>
                </a:lnTo>
                <a:lnTo>
                  <a:pt x="3401060" y="1054735"/>
                </a:lnTo>
                <a:lnTo>
                  <a:pt x="3408680" y="1058863"/>
                </a:lnTo>
                <a:lnTo>
                  <a:pt x="3415665" y="1063625"/>
                </a:lnTo>
                <a:lnTo>
                  <a:pt x="3422015" y="1069340"/>
                </a:lnTo>
                <a:lnTo>
                  <a:pt x="3428048" y="1075690"/>
                </a:lnTo>
                <a:lnTo>
                  <a:pt x="3433445" y="1082358"/>
                </a:lnTo>
                <a:lnTo>
                  <a:pt x="3438208" y="1089978"/>
                </a:lnTo>
                <a:lnTo>
                  <a:pt x="3442335" y="1097915"/>
                </a:lnTo>
                <a:lnTo>
                  <a:pt x="3443922" y="1102043"/>
                </a:lnTo>
                <a:lnTo>
                  <a:pt x="3445510" y="1106488"/>
                </a:lnTo>
                <a:lnTo>
                  <a:pt x="3538855" y="1393508"/>
                </a:lnTo>
                <a:lnTo>
                  <a:pt x="3539808" y="1397635"/>
                </a:lnTo>
                <a:lnTo>
                  <a:pt x="3541078" y="1402398"/>
                </a:lnTo>
                <a:lnTo>
                  <a:pt x="3542030" y="1406843"/>
                </a:lnTo>
                <a:lnTo>
                  <a:pt x="3542665" y="1411288"/>
                </a:lnTo>
                <a:lnTo>
                  <a:pt x="3543300" y="1419860"/>
                </a:lnTo>
                <a:lnTo>
                  <a:pt x="3542982" y="1428750"/>
                </a:lnTo>
                <a:lnTo>
                  <a:pt x="3541712" y="1437323"/>
                </a:lnTo>
                <a:lnTo>
                  <a:pt x="3539808" y="1445578"/>
                </a:lnTo>
                <a:lnTo>
                  <a:pt x="3537268" y="1453833"/>
                </a:lnTo>
                <a:lnTo>
                  <a:pt x="3533458" y="1461453"/>
                </a:lnTo>
                <a:lnTo>
                  <a:pt x="3529330" y="1468755"/>
                </a:lnTo>
                <a:lnTo>
                  <a:pt x="3524568" y="1476058"/>
                </a:lnTo>
                <a:lnTo>
                  <a:pt x="3518852" y="1482408"/>
                </a:lnTo>
                <a:lnTo>
                  <a:pt x="3512502" y="1488440"/>
                </a:lnTo>
                <a:lnTo>
                  <a:pt x="3505518" y="1494155"/>
                </a:lnTo>
                <a:lnTo>
                  <a:pt x="3498215" y="1498600"/>
                </a:lnTo>
                <a:lnTo>
                  <a:pt x="3490278" y="1502728"/>
                </a:lnTo>
                <a:lnTo>
                  <a:pt x="3486150" y="1504633"/>
                </a:lnTo>
                <a:lnTo>
                  <a:pt x="3481705" y="1506220"/>
                </a:lnTo>
                <a:lnTo>
                  <a:pt x="3197225" y="1598295"/>
                </a:lnTo>
                <a:lnTo>
                  <a:pt x="3200400" y="1624330"/>
                </a:lnTo>
                <a:lnTo>
                  <a:pt x="3203892" y="1650365"/>
                </a:lnTo>
                <a:lnTo>
                  <a:pt x="3206115" y="1676718"/>
                </a:lnTo>
                <a:lnTo>
                  <a:pt x="3208338" y="1703070"/>
                </a:lnTo>
                <a:lnTo>
                  <a:pt x="3210242" y="1729423"/>
                </a:lnTo>
                <a:lnTo>
                  <a:pt x="3211512" y="1755775"/>
                </a:lnTo>
                <a:lnTo>
                  <a:pt x="3212148" y="1782445"/>
                </a:lnTo>
                <a:lnTo>
                  <a:pt x="3212465" y="1809115"/>
                </a:lnTo>
                <a:lnTo>
                  <a:pt x="3212148" y="1835785"/>
                </a:lnTo>
                <a:lnTo>
                  <a:pt x="3211512" y="1862455"/>
                </a:lnTo>
                <a:lnTo>
                  <a:pt x="3210242" y="1889125"/>
                </a:lnTo>
                <a:lnTo>
                  <a:pt x="3208338" y="1915478"/>
                </a:lnTo>
                <a:lnTo>
                  <a:pt x="3206115" y="1941830"/>
                </a:lnTo>
                <a:lnTo>
                  <a:pt x="3203892" y="1967865"/>
                </a:lnTo>
                <a:lnTo>
                  <a:pt x="3200400" y="1993900"/>
                </a:lnTo>
                <a:lnTo>
                  <a:pt x="3197225" y="2019618"/>
                </a:lnTo>
                <a:lnTo>
                  <a:pt x="3481705" y="2112328"/>
                </a:lnTo>
                <a:lnTo>
                  <a:pt x="3486150" y="2113915"/>
                </a:lnTo>
                <a:lnTo>
                  <a:pt x="3490278" y="2115820"/>
                </a:lnTo>
                <a:lnTo>
                  <a:pt x="3498215" y="2119630"/>
                </a:lnTo>
                <a:lnTo>
                  <a:pt x="3505518" y="2124393"/>
                </a:lnTo>
                <a:lnTo>
                  <a:pt x="3512502" y="2129790"/>
                </a:lnTo>
                <a:lnTo>
                  <a:pt x="3518852" y="2135505"/>
                </a:lnTo>
                <a:lnTo>
                  <a:pt x="3524568" y="2142173"/>
                </a:lnTo>
                <a:lnTo>
                  <a:pt x="3529330" y="2149158"/>
                </a:lnTo>
                <a:lnTo>
                  <a:pt x="3533458" y="2156778"/>
                </a:lnTo>
                <a:lnTo>
                  <a:pt x="3537268" y="2164398"/>
                </a:lnTo>
                <a:lnTo>
                  <a:pt x="3539808" y="2172653"/>
                </a:lnTo>
                <a:lnTo>
                  <a:pt x="3541712" y="2180908"/>
                </a:lnTo>
                <a:lnTo>
                  <a:pt x="3542982" y="2189480"/>
                </a:lnTo>
                <a:lnTo>
                  <a:pt x="3543300" y="2198053"/>
                </a:lnTo>
                <a:lnTo>
                  <a:pt x="3542665" y="2206625"/>
                </a:lnTo>
                <a:lnTo>
                  <a:pt x="3542030" y="2211388"/>
                </a:lnTo>
                <a:lnTo>
                  <a:pt x="3541078" y="2215833"/>
                </a:lnTo>
                <a:lnTo>
                  <a:pt x="3539808" y="2220278"/>
                </a:lnTo>
                <a:lnTo>
                  <a:pt x="3538855" y="2224405"/>
                </a:lnTo>
                <a:lnTo>
                  <a:pt x="3445510" y="2512060"/>
                </a:lnTo>
                <a:lnTo>
                  <a:pt x="3443922" y="2516188"/>
                </a:lnTo>
                <a:lnTo>
                  <a:pt x="3442335" y="2520315"/>
                </a:lnTo>
                <a:lnTo>
                  <a:pt x="3438208" y="2528253"/>
                </a:lnTo>
                <a:lnTo>
                  <a:pt x="3433445" y="2535555"/>
                </a:lnTo>
                <a:lnTo>
                  <a:pt x="3428048" y="2542540"/>
                </a:lnTo>
                <a:lnTo>
                  <a:pt x="3422015" y="2548890"/>
                </a:lnTo>
                <a:lnTo>
                  <a:pt x="3415665" y="2554605"/>
                </a:lnTo>
                <a:lnTo>
                  <a:pt x="3408680" y="2559368"/>
                </a:lnTo>
                <a:lnTo>
                  <a:pt x="3401060" y="2563495"/>
                </a:lnTo>
                <a:lnTo>
                  <a:pt x="3393440" y="2567305"/>
                </a:lnTo>
                <a:lnTo>
                  <a:pt x="3385185" y="2569845"/>
                </a:lnTo>
                <a:lnTo>
                  <a:pt x="3376930" y="2571750"/>
                </a:lnTo>
                <a:lnTo>
                  <a:pt x="3368358" y="2573020"/>
                </a:lnTo>
                <a:lnTo>
                  <a:pt x="3359785" y="2573338"/>
                </a:lnTo>
                <a:lnTo>
                  <a:pt x="3350578" y="2573020"/>
                </a:lnTo>
                <a:lnTo>
                  <a:pt x="3346450" y="2572068"/>
                </a:lnTo>
                <a:lnTo>
                  <a:pt x="3342005" y="2571433"/>
                </a:lnTo>
                <a:lnTo>
                  <a:pt x="3337560" y="2570163"/>
                </a:lnTo>
                <a:lnTo>
                  <a:pt x="3333115" y="2568893"/>
                </a:lnTo>
                <a:lnTo>
                  <a:pt x="3048952" y="2476500"/>
                </a:lnTo>
                <a:lnTo>
                  <a:pt x="3035935" y="2499995"/>
                </a:lnTo>
                <a:lnTo>
                  <a:pt x="3023235" y="2523173"/>
                </a:lnTo>
                <a:lnTo>
                  <a:pt x="3009900" y="2546033"/>
                </a:lnTo>
                <a:lnTo>
                  <a:pt x="2996248" y="2568893"/>
                </a:lnTo>
                <a:lnTo>
                  <a:pt x="2981960" y="2590800"/>
                </a:lnTo>
                <a:lnTo>
                  <a:pt x="2967355" y="2613025"/>
                </a:lnTo>
                <a:lnTo>
                  <a:pt x="2952115" y="2634933"/>
                </a:lnTo>
                <a:lnTo>
                  <a:pt x="2936875" y="2656523"/>
                </a:lnTo>
                <a:lnTo>
                  <a:pt x="2921318" y="2677478"/>
                </a:lnTo>
                <a:lnTo>
                  <a:pt x="2905125" y="2698115"/>
                </a:lnTo>
                <a:lnTo>
                  <a:pt x="2888615" y="2718753"/>
                </a:lnTo>
                <a:lnTo>
                  <a:pt x="2871788" y="2739073"/>
                </a:lnTo>
                <a:lnTo>
                  <a:pt x="2854325" y="2759076"/>
                </a:lnTo>
                <a:lnTo>
                  <a:pt x="2837180" y="2778761"/>
                </a:lnTo>
                <a:lnTo>
                  <a:pt x="2819082" y="2797811"/>
                </a:lnTo>
                <a:lnTo>
                  <a:pt x="2800985" y="2817178"/>
                </a:lnTo>
                <a:lnTo>
                  <a:pt x="2976880" y="3059431"/>
                </a:lnTo>
                <a:lnTo>
                  <a:pt x="2979738" y="3063241"/>
                </a:lnTo>
                <a:lnTo>
                  <a:pt x="2981960" y="3067368"/>
                </a:lnTo>
                <a:lnTo>
                  <a:pt x="2986088" y="3075306"/>
                </a:lnTo>
                <a:lnTo>
                  <a:pt x="2988945" y="3083243"/>
                </a:lnTo>
                <a:lnTo>
                  <a:pt x="2991802" y="3091816"/>
                </a:lnTo>
                <a:lnTo>
                  <a:pt x="2993072" y="3100071"/>
                </a:lnTo>
                <a:lnTo>
                  <a:pt x="2994025" y="3108643"/>
                </a:lnTo>
                <a:lnTo>
                  <a:pt x="2994025" y="3117216"/>
                </a:lnTo>
                <a:lnTo>
                  <a:pt x="2992755" y="3125788"/>
                </a:lnTo>
                <a:lnTo>
                  <a:pt x="2991168" y="3134043"/>
                </a:lnTo>
                <a:lnTo>
                  <a:pt x="2988628" y="3142298"/>
                </a:lnTo>
                <a:lnTo>
                  <a:pt x="2985770" y="3150236"/>
                </a:lnTo>
                <a:lnTo>
                  <a:pt x="2981642" y="3157538"/>
                </a:lnTo>
                <a:lnTo>
                  <a:pt x="2976562" y="3165158"/>
                </a:lnTo>
                <a:lnTo>
                  <a:pt x="2970848" y="3171826"/>
                </a:lnTo>
                <a:lnTo>
                  <a:pt x="2967990" y="3175001"/>
                </a:lnTo>
                <a:lnTo>
                  <a:pt x="2964498" y="3177858"/>
                </a:lnTo>
                <a:lnTo>
                  <a:pt x="2961322" y="3181033"/>
                </a:lnTo>
                <a:lnTo>
                  <a:pt x="2957512" y="3183573"/>
                </a:lnTo>
                <a:lnTo>
                  <a:pt x="2712720" y="3361056"/>
                </a:lnTo>
                <a:lnTo>
                  <a:pt x="2709228" y="3363913"/>
                </a:lnTo>
                <a:lnTo>
                  <a:pt x="2705100" y="3366453"/>
                </a:lnTo>
                <a:lnTo>
                  <a:pt x="2697162" y="3370581"/>
                </a:lnTo>
                <a:lnTo>
                  <a:pt x="2688908" y="3373756"/>
                </a:lnTo>
                <a:lnTo>
                  <a:pt x="2680652" y="3376296"/>
                </a:lnTo>
                <a:lnTo>
                  <a:pt x="2671762" y="3377883"/>
                </a:lnTo>
                <a:lnTo>
                  <a:pt x="2663508" y="3378518"/>
                </a:lnTo>
                <a:lnTo>
                  <a:pt x="2654935" y="3378518"/>
                </a:lnTo>
                <a:lnTo>
                  <a:pt x="2646362" y="3377248"/>
                </a:lnTo>
                <a:lnTo>
                  <a:pt x="2638108" y="3375978"/>
                </a:lnTo>
                <a:lnTo>
                  <a:pt x="2629852" y="3373121"/>
                </a:lnTo>
                <a:lnTo>
                  <a:pt x="2621915" y="3369946"/>
                </a:lnTo>
                <a:lnTo>
                  <a:pt x="2614295" y="3365818"/>
                </a:lnTo>
                <a:lnTo>
                  <a:pt x="2606992" y="3360738"/>
                </a:lnTo>
                <a:lnTo>
                  <a:pt x="2600325" y="3355023"/>
                </a:lnTo>
                <a:lnTo>
                  <a:pt x="2597468" y="3352166"/>
                </a:lnTo>
                <a:lnTo>
                  <a:pt x="2593975" y="3348673"/>
                </a:lnTo>
                <a:lnTo>
                  <a:pt x="2591435" y="3345498"/>
                </a:lnTo>
                <a:lnTo>
                  <a:pt x="2588260" y="3341688"/>
                </a:lnTo>
                <a:lnTo>
                  <a:pt x="2412682" y="3099753"/>
                </a:lnTo>
                <a:lnTo>
                  <a:pt x="2388870" y="3110866"/>
                </a:lnTo>
                <a:lnTo>
                  <a:pt x="2365692" y="3122296"/>
                </a:lnTo>
                <a:lnTo>
                  <a:pt x="2341562" y="3132773"/>
                </a:lnTo>
                <a:lnTo>
                  <a:pt x="2317432" y="3142933"/>
                </a:lnTo>
                <a:lnTo>
                  <a:pt x="2292985" y="3152776"/>
                </a:lnTo>
                <a:lnTo>
                  <a:pt x="2268538" y="3161666"/>
                </a:lnTo>
                <a:lnTo>
                  <a:pt x="2243772" y="3170873"/>
                </a:lnTo>
                <a:lnTo>
                  <a:pt x="2218690" y="3179128"/>
                </a:lnTo>
                <a:lnTo>
                  <a:pt x="2193608" y="3187066"/>
                </a:lnTo>
                <a:lnTo>
                  <a:pt x="2167890" y="3194368"/>
                </a:lnTo>
                <a:lnTo>
                  <a:pt x="2142490" y="3201671"/>
                </a:lnTo>
                <a:lnTo>
                  <a:pt x="2116772" y="3208021"/>
                </a:lnTo>
                <a:lnTo>
                  <a:pt x="2091055" y="3214371"/>
                </a:lnTo>
                <a:lnTo>
                  <a:pt x="2064702" y="3220086"/>
                </a:lnTo>
                <a:lnTo>
                  <a:pt x="2038350" y="3225483"/>
                </a:lnTo>
                <a:lnTo>
                  <a:pt x="2011998" y="3229928"/>
                </a:lnTo>
                <a:lnTo>
                  <a:pt x="2011998" y="3529013"/>
                </a:lnTo>
                <a:lnTo>
                  <a:pt x="2011998" y="3533458"/>
                </a:lnTo>
                <a:lnTo>
                  <a:pt x="2011362" y="3537903"/>
                </a:lnTo>
                <a:lnTo>
                  <a:pt x="2010728" y="3542666"/>
                </a:lnTo>
                <a:lnTo>
                  <a:pt x="2010092" y="3547111"/>
                </a:lnTo>
                <a:lnTo>
                  <a:pt x="2007870" y="3555366"/>
                </a:lnTo>
                <a:lnTo>
                  <a:pt x="2005012" y="3563621"/>
                </a:lnTo>
                <a:lnTo>
                  <a:pt x="2001202" y="3571558"/>
                </a:lnTo>
                <a:lnTo>
                  <a:pt x="1996758" y="3578543"/>
                </a:lnTo>
                <a:lnTo>
                  <a:pt x="1991678" y="3585846"/>
                </a:lnTo>
                <a:lnTo>
                  <a:pt x="1985962" y="3591878"/>
                </a:lnTo>
                <a:lnTo>
                  <a:pt x="1979612" y="3597911"/>
                </a:lnTo>
                <a:lnTo>
                  <a:pt x="1972628" y="3602673"/>
                </a:lnTo>
                <a:lnTo>
                  <a:pt x="1965325" y="3607118"/>
                </a:lnTo>
                <a:lnTo>
                  <a:pt x="1957705" y="3610928"/>
                </a:lnTo>
                <a:lnTo>
                  <a:pt x="1949450" y="3614103"/>
                </a:lnTo>
                <a:lnTo>
                  <a:pt x="1940878" y="3616326"/>
                </a:lnTo>
                <a:lnTo>
                  <a:pt x="1931670" y="3617278"/>
                </a:lnTo>
                <a:lnTo>
                  <a:pt x="1927225" y="3617913"/>
                </a:lnTo>
                <a:lnTo>
                  <a:pt x="1922780" y="3617913"/>
                </a:lnTo>
                <a:lnTo>
                  <a:pt x="1620520" y="3617913"/>
                </a:lnTo>
                <a:lnTo>
                  <a:pt x="1615758" y="3617913"/>
                </a:lnTo>
                <a:lnTo>
                  <a:pt x="1611630" y="3617278"/>
                </a:lnTo>
                <a:lnTo>
                  <a:pt x="1602422" y="3616326"/>
                </a:lnTo>
                <a:lnTo>
                  <a:pt x="1594168" y="3614103"/>
                </a:lnTo>
                <a:lnTo>
                  <a:pt x="1585912" y="3610928"/>
                </a:lnTo>
                <a:lnTo>
                  <a:pt x="1577975" y="3607118"/>
                </a:lnTo>
                <a:lnTo>
                  <a:pt x="1570990" y="3602673"/>
                </a:lnTo>
                <a:lnTo>
                  <a:pt x="1563688" y="3597911"/>
                </a:lnTo>
                <a:lnTo>
                  <a:pt x="1557655" y="3591878"/>
                </a:lnTo>
                <a:lnTo>
                  <a:pt x="1551622" y="3585846"/>
                </a:lnTo>
                <a:lnTo>
                  <a:pt x="1546860" y="3578543"/>
                </a:lnTo>
                <a:lnTo>
                  <a:pt x="1542415" y="3571558"/>
                </a:lnTo>
                <a:lnTo>
                  <a:pt x="1538605" y="3563621"/>
                </a:lnTo>
                <a:lnTo>
                  <a:pt x="1535430" y="3555366"/>
                </a:lnTo>
                <a:lnTo>
                  <a:pt x="1533208" y="3547111"/>
                </a:lnTo>
                <a:lnTo>
                  <a:pt x="1532572" y="3542666"/>
                </a:lnTo>
                <a:lnTo>
                  <a:pt x="1531620" y="3537903"/>
                </a:lnTo>
                <a:lnTo>
                  <a:pt x="1531302" y="3533458"/>
                </a:lnTo>
                <a:lnTo>
                  <a:pt x="1531302" y="3529013"/>
                </a:lnTo>
                <a:lnTo>
                  <a:pt x="1531302" y="3229928"/>
                </a:lnTo>
                <a:lnTo>
                  <a:pt x="1504950" y="3225483"/>
                </a:lnTo>
                <a:lnTo>
                  <a:pt x="1478598" y="3220086"/>
                </a:lnTo>
                <a:lnTo>
                  <a:pt x="1452245" y="3214371"/>
                </a:lnTo>
                <a:lnTo>
                  <a:pt x="1426845" y="3208021"/>
                </a:lnTo>
                <a:lnTo>
                  <a:pt x="1400810" y="3201671"/>
                </a:lnTo>
                <a:lnTo>
                  <a:pt x="1375092" y="3194368"/>
                </a:lnTo>
                <a:lnTo>
                  <a:pt x="1350010" y="3187066"/>
                </a:lnTo>
                <a:lnTo>
                  <a:pt x="1324928" y="3179128"/>
                </a:lnTo>
                <a:lnTo>
                  <a:pt x="1299528" y="3170873"/>
                </a:lnTo>
                <a:lnTo>
                  <a:pt x="1274762" y="3161666"/>
                </a:lnTo>
                <a:lnTo>
                  <a:pt x="1250315" y="3152776"/>
                </a:lnTo>
                <a:lnTo>
                  <a:pt x="1225868" y="3142933"/>
                </a:lnTo>
                <a:lnTo>
                  <a:pt x="1201738" y="3132773"/>
                </a:lnTo>
                <a:lnTo>
                  <a:pt x="1177925" y="3122296"/>
                </a:lnTo>
                <a:lnTo>
                  <a:pt x="1154430" y="3110866"/>
                </a:lnTo>
                <a:lnTo>
                  <a:pt x="1130618" y="3099753"/>
                </a:lnTo>
                <a:lnTo>
                  <a:pt x="955040" y="3342006"/>
                </a:lnTo>
                <a:lnTo>
                  <a:pt x="952182" y="3345816"/>
                </a:lnTo>
                <a:lnTo>
                  <a:pt x="949325" y="3349308"/>
                </a:lnTo>
                <a:lnTo>
                  <a:pt x="946150" y="3352483"/>
                </a:lnTo>
                <a:lnTo>
                  <a:pt x="942975" y="3355658"/>
                </a:lnTo>
                <a:lnTo>
                  <a:pt x="935990" y="3361056"/>
                </a:lnTo>
                <a:lnTo>
                  <a:pt x="929005" y="3366136"/>
                </a:lnTo>
                <a:lnTo>
                  <a:pt x="921385" y="3369946"/>
                </a:lnTo>
                <a:lnTo>
                  <a:pt x="913448" y="3373121"/>
                </a:lnTo>
                <a:lnTo>
                  <a:pt x="905192" y="3375978"/>
                </a:lnTo>
                <a:lnTo>
                  <a:pt x="896938" y="3377248"/>
                </a:lnTo>
                <a:lnTo>
                  <a:pt x="888365" y="3378518"/>
                </a:lnTo>
                <a:lnTo>
                  <a:pt x="879792" y="3378518"/>
                </a:lnTo>
                <a:lnTo>
                  <a:pt x="870902" y="3377883"/>
                </a:lnTo>
                <a:lnTo>
                  <a:pt x="862648" y="3376296"/>
                </a:lnTo>
                <a:lnTo>
                  <a:pt x="854075" y="3373756"/>
                </a:lnTo>
                <a:lnTo>
                  <a:pt x="846138" y="3370581"/>
                </a:lnTo>
                <a:lnTo>
                  <a:pt x="837882" y="3366453"/>
                </a:lnTo>
                <a:lnTo>
                  <a:pt x="834072" y="3363913"/>
                </a:lnTo>
                <a:lnTo>
                  <a:pt x="830262" y="3361056"/>
                </a:lnTo>
                <a:lnTo>
                  <a:pt x="586105" y="3183573"/>
                </a:lnTo>
                <a:lnTo>
                  <a:pt x="582930" y="3181033"/>
                </a:lnTo>
                <a:lnTo>
                  <a:pt x="579438" y="3177858"/>
                </a:lnTo>
                <a:lnTo>
                  <a:pt x="575945" y="3175001"/>
                </a:lnTo>
                <a:lnTo>
                  <a:pt x="573088" y="3171826"/>
                </a:lnTo>
                <a:lnTo>
                  <a:pt x="567372" y="3165158"/>
                </a:lnTo>
                <a:lnTo>
                  <a:pt x="562610" y="3157538"/>
                </a:lnTo>
                <a:lnTo>
                  <a:pt x="558482" y="3150236"/>
                </a:lnTo>
                <a:lnTo>
                  <a:pt x="554990" y="3142298"/>
                </a:lnTo>
                <a:lnTo>
                  <a:pt x="552450" y="3134043"/>
                </a:lnTo>
                <a:lnTo>
                  <a:pt x="550862" y="3125788"/>
                </a:lnTo>
                <a:lnTo>
                  <a:pt x="549592" y="3117216"/>
                </a:lnTo>
                <a:lnTo>
                  <a:pt x="549592" y="3108643"/>
                </a:lnTo>
                <a:lnTo>
                  <a:pt x="550545" y="3100071"/>
                </a:lnTo>
                <a:lnTo>
                  <a:pt x="551815" y="3091816"/>
                </a:lnTo>
                <a:lnTo>
                  <a:pt x="554355" y="3083243"/>
                </a:lnTo>
                <a:lnTo>
                  <a:pt x="557530" y="3075306"/>
                </a:lnTo>
                <a:lnTo>
                  <a:pt x="559435" y="3071178"/>
                </a:lnTo>
                <a:lnTo>
                  <a:pt x="561340" y="3067368"/>
                </a:lnTo>
                <a:lnTo>
                  <a:pt x="563880" y="3063241"/>
                </a:lnTo>
                <a:lnTo>
                  <a:pt x="566738" y="3059431"/>
                </a:lnTo>
                <a:lnTo>
                  <a:pt x="742632" y="2817178"/>
                </a:lnTo>
                <a:lnTo>
                  <a:pt x="724218" y="2797811"/>
                </a:lnTo>
                <a:lnTo>
                  <a:pt x="706755" y="2778761"/>
                </a:lnTo>
                <a:lnTo>
                  <a:pt x="688975" y="2759076"/>
                </a:lnTo>
                <a:lnTo>
                  <a:pt x="671512" y="2739073"/>
                </a:lnTo>
                <a:lnTo>
                  <a:pt x="655002" y="2718753"/>
                </a:lnTo>
                <a:lnTo>
                  <a:pt x="638492" y="2698115"/>
                </a:lnTo>
                <a:lnTo>
                  <a:pt x="622300" y="2677478"/>
                </a:lnTo>
                <a:lnTo>
                  <a:pt x="606425" y="2656523"/>
                </a:lnTo>
                <a:lnTo>
                  <a:pt x="591185" y="2634933"/>
                </a:lnTo>
                <a:lnTo>
                  <a:pt x="576580" y="2613025"/>
                </a:lnTo>
                <a:lnTo>
                  <a:pt x="561658" y="2590800"/>
                </a:lnTo>
                <a:lnTo>
                  <a:pt x="547370" y="2568893"/>
                </a:lnTo>
                <a:lnTo>
                  <a:pt x="534035" y="2546033"/>
                </a:lnTo>
                <a:lnTo>
                  <a:pt x="520382" y="2523173"/>
                </a:lnTo>
                <a:lnTo>
                  <a:pt x="507682" y="2499995"/>
                </a:lnTo>
                <a:lnTo>
                  <a:pt x="494665" y="2476500"/>
                </a:lnTo>
                <a:lnTo>
                  <a:pt x="209868" y="2568893"/>
                </a:lnTo>
                <a:lnTo>
                  <a:pt x="205740" y="2570163"/>
                </a:lnTo>
                <a:lnTo>
                  <a:pt x="201295" y="2571433"/>
                </a:lnTo>
                <a:lnTo>
                  <a:pt x="196850" y="2572068"/>
                </a:lnTo>
                <a:lnTo>
                  <a:pt x="192722" y="2573020"/>
                </a:lnTo>
                <a:lnTo>
                  <a:pt x="183515" y="2573338"/>
                </a:lnTo>
                <a:lnTo>
                  <a:pt x="174942" y="2573020"/>
                </a:lnTo>
                <a:lnTo>
                  <a:pt x="166688" y="2571750"/>
                </a:lnTo>
                <a:lnTo>
                  <a:pt x="158115" y="2569845"/>
                </a:lnTo>
                <a:lnTo>
                  <a:pt x="150177" y="2567305"/>
                </a:lnTo>
                <a:lnTo>
                  <a:pt x="142240" y="2563495"/>
                </a:lnTo>
                <a:lnTo>
                  <a:pt x="134620" y="2559368"/>
                </a:lnTo>
                <a:lnTo>
                  <a:pt x="127952" y="2554605"/>
                </a:lnTo>
                <a:lnTo>
                  <a:pt x="121602" y="2548890"/>
                </a:lnTo>
                <a:lnTo>
                  <a:pt x="115570" y="2542540"/>
                </a:lnTo>
                <a:lnTo>
                  <a:pt x="109855" y="2535555"/>
                </a:lnTo>
                <a:lnTo>
                  <a:pt x="105410" y="2528253"/>
                </a:lnTo>
                <a:lnTo>
                  <a:pt x="101282" y="2520315"/>
                </a:lnTo>
                <a:lnTo>
                  <a:pt x="99377" y="2516188"/>
                </a:lnTo>
                <a:lnTo>
                  <a:pt x="97790" y="2512060"/>
                </a:lnTo>
                <a:lnTo>
                  <a:pt x="4445" y="2224405"/>
                </a:lnTo>
                <a:lnTo>
                  <a:pt x="3492" y="2220278"/>
                </a:lnTo>
                <a:lnTo>
                  <a:pt x="2222" y="2215833"/>
                </a:lnTo>
                <a:lnTo>
                  <a:pt x="1587" y="2211388"/>
                </a:lnTo>
                <a:lnTo>
                  <a:pt x="635" y="2206625"/>
                </a:lnTo>
                <a:lnTo>
                  <a:pt x="0" y="2198053"/>
                </a:lnTo>
                <a:lnTo>
                  <a:pt x="317" y="2189480"/>
                </a:lnTo>
                <a:lnTo>
                  <a:pt x="1587" y="2180908"/>
                </a:lnTo>
                <a:lnTo>
                  <a:pt x="3810" y="2172653"/>
                </a:lnTo>
                <a:lnTo>
                  <a:pt x="6350" y="2164398"/>
                </a:lnTo>
                <a:lnTo>
                  <a:pt x="9842" y="2156778"/>
                </a:lnTo>
                <a:lnTo>
                  <a:pt x="13970" y="2149158"/>
                </a:lnTo>
                <a:lnTo>
                  <a:pt x="19050" y="2142173"/>
                </a:lnTo>
                <a:lnTo>
                  <a:pt x="24447" y="2135505"/>
                </a:lnTo>
                <a:lnTo>
                  <a:pt x="30797" y="2129790"/>
                </a:lnTo>
                <a:lnTo>
                  <a:pt x="37465" y="2124393"/>
                </a:lnTo>
                <a:lnTo>
                  <a:pt x="45085" y="2119630"/>
                </a:lnTo>
                <a:lnTo>
                  <a:pt x="49212" y="2117725"/>
                </a:lnTo>
                <a:lnTo>
                  <a:pt x="53340" y="2115820"/>
                </a:lnTo>
                <a:lnTo>
                  <a:pt x="57467" y="2113915"/>
                </a:lnTo>
                <a:lnTo>
                  <a:pt x="61595" y="2112328"/>
                </a:lnTo>
                <a:lnTo>
                  <a:pt x="346392" y="2019618"/>
                </a:lnTo>
                <a:lnTo>
                  <a:pt x="342900" y="1993900"/>
                </a:lnTo>
                <a:lnTo>
                  <a:pt x="339725" y="1967865"/>
                </a:lnTo>
                <a:lnTo>
                  <a:pt x="337185" y="1941830"/>
                </a:lnTo>
                <a:lnTo>
                  <a:pt x="334962" y="1915478"/>
                </a:lnTo>
                <a:lnTo>
                  <a:pt x="333375" y="1889125"/>
                </a:lnTo>
                <a:lnTo>
                  <a:pt x="331788" y="1862455"/>
                </a:lnTo>
                <a:lnTo>
                  <a:pt x="331152" y="1835785"/>
                </a:lnTo>
                <a:lnTo>
                  <a:pt x="331152" y="1809115"/>
                </a:lnTo>
                <a:lnTo>
                  <a:pt x="331152" y="1782445"/>
                </a:lnTo>
                <a:lnTo>
                  <a:pt x="331788" y="1755775"/>
                </a:lnTo>
                <a:lnTo>
                  <a:pt x="333375" y="1729423"/>
                </a:lnTo>
                <a:lnTo>
                  <a:pt x="334962" y="1703070"/>
                </a:lnTo>
                <a:lnTo>
                  <a:pt x="337185" y="1676718"/>
                </a:lnTo>
                <a:lnTo>
                  <a:pt x="339725" y="1650365"/>
                </a:lnTo>
                <a:lnTo>
                  <a:pt x="342900" y="1624330"/>
                </a:lnTo>
                <a:lnTo>
                  <a:pt x="346392" y="1598295"/>
                </a:lnTo>
                <a:lnTo>
                  <a:pt x="61595" y="1506220"/>
                </a:lnTo>
                <a:lnTo>
                  <a:pt x="57467" y="1504633"/>
                </a:lnTo>
                <a:lnTo>
                  <a:pt x="53340" y="1502728"/>
                </a:lnTo>
                <a:lnTo>
                  <a:pt x="45085" y="1498600"/>
                </a:lnTo>
                <a:lnTo>
                  <a:pt x="37465" y="1494155"/>
                </a:lnTo>
                <a:lnTo>
                  <a:pt x="30797" y="1488440"/>
                </a:lnTo>
                <a:lnTo>
                  <a:pt x="24447" y="1482408"/>
                </a:lnTo>
                <a:lnTo>
                  <a:pt x="19050" y="1476058"/>
                </a:lnTo>
                <a:lnTo>
                  <a:pt x="13970" y="1468755"/>
                </a:lnTo>
                <a:lnTo>
                  <a:pt x="9842" y="1461453"/>
                </a:lnTo>
                <a:lnTo>
                  <a:pt x="6350" y="1453833"/>
                </a:lnTo>
                <a:lnTo>
                  <a:pt x="3810" y="1445578"/>
                </a:lnTo>
                <a:lnTo>
                  <a:pt x="1587" y="1437323"/>
                </a:lnTo>
                <a:lnTo>
                  <a:pt x="317" y="1428750"/>
                </a:lnTo>
                <a:lnTo>
                  <a:pt x="0" y="1419860"/>
                </a:lnTo>
                <a:lnTo>
                  <a:pt x="635" y="1411288"/>
                </a:lnTo>
                <a:lnTo>
                  <a:pt x="1587" y="1406843"/>
                </a:lnTo>
                <a:lnTo>
                  <a:pt x="2222" y="1402398"/>
                </a:lnTo>
                <a:lnTo>
                  <a:pt x="3492" y="1397635"/>
                </a:lnTo>
                <a:lnTo>
                  <a:pt x="4445" y="1393508"/>
                </a:lnTo>
                <a:lnTo>
                  <a:pt x="97790" y="1106488"/>
                </a:lnTo>
                <a:lnTo>
                  <a:pt x="99377" y="1102043"/>
                </a:lnTo>
                <a:lnTo>
                  <a:pt x="101282" y="1097915"/>
                </a:lnTo>
                <a:lnTo>
                  <a:pt x="103187" y="1093788"/>
                </a:lnTo>
                <a:lnTo>
                  <a:pt x="105410" y="1089978"/>
                </a:lnTo>
                <a:lnTo>
                  <a:pt x="109855" y="1082358"/>
                </a:lnTo>
                <a:lnTo>
                  <a:pt x="115570" y="1075690"/>
                </a:lnTo>
                <a:lnTo>
                  <a:pt x="121602" y="1069340"/>
                </a:lnTo>
                <a:lnTo>
                  <a:pt x="127952" y="1063625"/>
                </a:lnTo>
                <a:lnTo>
                  <a:pt x="134620" y="1058863"/>
                </a:lnTo>
                <a:lnTo>
                  <a:pt x="142240" y="1054735"/>
                </a:lnTo>
                <a:lnTo>
                  <a:pt x="150177" y="1051243"/>
                </a:lnTo>
                <a:lnTo>
                  <a:pt x="158115" y="1048068"/>
                </a:lnTo>
                <a:lnTo>
                  <a:pt x="166688" y="1046480"/>
                </a:lnTo>
                <a:lnTo>
                  <a:pt x="174942" y="1045210"/>
                </a:lnTo>
                <a:lnTo>
                  <a:pt x="183515" y="1044893"/>
                </a:lnTo>
                <a:lnTo>
                  <a:pt x="192722" y="1045528"/>
                </a:lnTo>
                <a:lnTo>
                  <a:pt x="196850" y="1046480"/>
                </a:lnTo>
                <a:lnTo>
                  <a:pt x="201295" y="1047115"/>
                </a:lnTo>
                <a:lnTo>
                  <a:pt x="205740" y="1048068"/>
                </a:lnTo>
                <a:lnTo>
                  <a:pt x="209868" y="1049338"/>
                </a:lnTo>
                <a:lnTo>
                  <a:pt x="494665" y="1141413"/>
                </a:lnTo>
                <a:lnTo>
                  <a:pt x="507682" y="1118235"/>
                </a:lnTo>
                <a:lnTo>
                  <a:pt x="520382" y="1095375"/>
                </a:lnTo>
                <a:lnTo>
                  <a:pt x="534035" y="1072198"/>
                </a:lnTo>
                <a:lnTo>
                  <a:pt x="547370" y="1049655"/>
                </a:lnTo>
                <a:lnTo>
                  <a:pt x="561658" y="1027113"/>
                </a:lnTo>
                <a:lnTo>
                  <a:pt x="576580" y="1005205"/>
                </a:lnTo>
                <a:lnTo>
                  <a:pt x="591185" y="983615"/>
                </a:lnTo>
                <a:lnTo>
                  <a:pt x="606425" y="961707"/>
                </a:lnTo>
                <a:lnTo>
                  <a:pt x="622300" y="940752"/>
                </a:lnTo>
                <a:lnTo>
                  <a:pt x="638492" y="919797"/>
                </a:lnTo>
                <a:lnTo>
                  <a:pt x="655002" y="899160"/>
                </a:lnTo>
                <a:lnTo>
                  <a:pt x="671512" y="878840"/>
                </a:lnTo>
                <a:lnTo>
                  <a:pt x="688975" y="858837"/>
                </a:lnTo>
                <a:lnTo>
                  <a:pt x="706755" y="839470"/>
                </a:lnTo>
                <a:lnTo>
                  <a:pt x="724218" y="819785"/>
                </a:lnTo>
                <a:lnTo>
                  <a:pt x="742632" y="801052"/>
                </a:lnTo>
                <a:lnTo>
                  <a:pt x="566420" y="558800"/>
                </a:lnTo>
                <a:lnTo>
                  <a:pt x="563562" y="554990"/>
                </a:lnTo>
                <a:lnTo>
                  <a:pt x="561340" y="551180"/>
                </a:lnTo>
                <a:lnTo>
                  <a:pt x="559118" y="547370"/>
                </a:lnTo>
                <a:lnTo>
                  <a:pt x="557212" y="543242"/>
                </a:lnTo>
                <a:lnTo>
                  <a:pt x="554355" y="534987"/>
                </a:lnTo>
                <a:lnTo>
                  <a:pt x="551498" y="526732"/>
                </a:lnTo>
                <a:lnTo>
                  <a:pt x="550228" y="518160"/>
                </a:lnTo>
                <a:lnTo>
                  <a:pt x="549592" y="509270"/>
                </a:lnTo>
                <a:lnTo>
                  <a:pt x="549592" y="500697"/>
                </a:lnTo>
                <a:lnTo>
                  <a:pt x="550862" y="492442"/>
                </a:lnTo>
                <a:lnTo>
                  <a:pt x="552450" y="483870"/>
                </a:lnTo>
                <a:lnTo>
                  <a:pt x="554990" y="475932"/>
                </a:lnTo>
                <a:lnTo>
                  <a:pt x="558482" y="467677"/>
                </a:lnTo>
                <a:lnTo>
                  <a:pt x="562610" y="460057"/>
                </a:lnTo>
                <a:lnTo>
                  <a:pt x="567372" y="453072"/>
                </a:lnTo>
                <a:lnTo>
                  <a:pt x="573088" y="446087"/>
                </a:lnTo>
                <a:lnTo>
                  <a:pt x="575945" y="442912"/>
                </a:lnTo>
                <a:lnTo>
                  <a:pt x="579438" y="439737"/>
                </a:lnTo>
                <a:lnTo>
                  <a:pt x="582930" y="436880"/>
                </a:lnTo>
                <a:lnTo>
                  <a:pt x="586105" y="434022"/>
                </a:lnTo>
                <a:lnTo>
                  <a:pt x="830898" y="256857"/>
                </a:lnTo>
                <a:lnTo>
                  <a:pt x="834708" y="254317"/>
                </a:lnTo>
                <a:lnTo>
                  <a:pt x="838200" y="251777"/>
                </a:lnTo>
                <a:lnTo>
                  <a:pt x="842328" y="249872"/>
                </a:lnTo>
                <a:lnTo>
                  <a:pt x="846138" y="247967"/>
                </a:lnTo>
                <a:lnTo>
                  <a:pt x="854392" y="244475"/>
                </a:lnTo>
                <a:lnTo>
                  <a:pt x="862648" y="242252"/>
                </a:lnTo>
                <a:lnTo>
                  <a:pt x="871538" y="240665"/>
                </a:lnTo>
                <a:lnTo>
                  <a:pt x="880110" y="240030"/>
                </a:lnTo>
                <a:lnTo>
                  <a:pt x="888365" y="240030"/>
                </a:lnTo>
                <a:lnTo>
                  <a:pt x="896938" y="240665"/>
                </a:lnTo>
                <a:lnTo>
                  <a:pt x="905192" y="242570"/>
                </a:lnTo>
                <a:lnTo>
                  <a:pt x="913448" y="245110"/>
                </a:lnTo>
                <a:lnTo>
                  <a:pt x="921385" y="248602"/>
                </a:lnTo>
                <a:lnTo>
                  <a:pt x="929005" y="252412"/>
                </a:lnTo>
                <a:lnTo>
                  <a:pt x="935990" y="257175"/>
                </a:lnTo>
                <a:lnTo>
                  <a:pt x="942975" y="262890"/>
                </a:lnTo>
                <a:lnTo>
                  <a:pt x="946150" y="266065"/>
                </a:lnTo>
                <a:lnTo>
                  <a:pt x="949325" y="269240"/>
                </a:lnTo>
                <a:lnTo>
                  <a:pt x="952182" y="272732"/>
                </a:lnTo>
                <a:lnTo>
                  <a:pt x="955040" y="276542"/>
                </a:lnTo>
                <a:lnTo>
                  <a:pt x="1130618" y="518477"/>
                </a:lnTo>
                <a:lnTo>
                  <a:pt x="1154430" y="507047"/>
                </a:lnTo>
                <a:lnTo>
                  <a:pt x="1177925" y="496252"/>
                </a:lnTo>
                <a:lnTo>
                  <a:pt x="1201738" y="485457"/>
                </a:lnTo>
                <a:lnTo>
                  <a:pt x="1225868" y="475615"/>
                </a:lnTo>
                <a:lnTo>
                  <a:pt x="1250315" y="465772"/>
                </a:lnTo>
                <a:lnTo>
                  <a:pt x="1274762" y="456247"/>
                </a:lnTo>
                <a:lnTo>
                  <a:pt x="1299528" y="447675"/>
                </a:lnTo>
                <a:lnTo>
                  <a:pt x="1324928" y="439102"/>
                </a:lnTo>
                <a:lnTo>
                  <a:pt x="1350010" y="431165"/>
                </a:lnTo>
                <a:lnTo>
                  <a:pt x="1375092" y="423545"/>
                </a:lnTo>
                <a:lnTo>
                  <a:pt x="1400810" y="416877"/>
                </a:lnTo>
                <a:lnTo>
                  <a:pt x="1426845" y="410210"/>
                </a:lnTo>
                <a:lnTo>
                  <a:pt x="1452245" y="404177"/>
                </a:lnTo>
                <a:lnTo>
                  <a:pt x="1478598" y="398462"/>
                </a:lnTo>
                <a:lnTo>
                  <a:pt x="1504950" y="393065"/>
                </a:lnTo>
                <a:lnTo>
                  <a:pt x="1531302" y="388620"/>
                </a:lnTo>
                <a:lnTo>
                  <a:pt x="1531302" y="89217"/>
                </a:lnTo>
                <a:lnTo>
                  <a:pt x="1531302" y="84455"/>
                </a:lnTo>
                <a:lnTo>
                  <a:pt x="1531620" y="80010"/>
                </a:lnTo>
                <a:lnTo>
                  <a:pt x="1532572" y="75565"/>
                </a:lnTo>
                <a:lnTo>
                  <a:pt x="1533208" y="71120"/>
                </a:lnTo>
                <a:lnTo>
                  <a:pt x="1535430" y="62865"/>
                </a:lnTo>
                <a:lnTo>
                  <a:pt x="1538605" y="54610"/>
                </a:lnTo>
                <a:lnTo>
                  <a:pt x="1542415" y="46672"/>
                </a:lnTo>
                <a:lnTo>
                  <a:pt x="1546860" y="39370"/>
                </a:lnTo>
                <a:lnTo>
                  <a:pt x="1551622" y="32385"/>
                </a:lnTo>
                <a:lnTo>
                  <a:pt x="1557655" y="26352"/>
                </a:lnTo>
                <a:lnTo>
                  <a:pt x="1563688" y="20320"/>
                </a:lnTo>
                <a:lnTo>
                  <a:pt x="1570990" y="15240"/>
                </a:lnTo>
                <a:lnTo>
                  <a:pt x="1577975" y="10795"/>
                </a:lnTo>
                <a:lnTo>
                  <a:pt x="1585912" y="6985"/>
                </a:lnTo>
                <a:lnTo>
                  <a:pt x="1594168" y="4127"/>
                </a:lnTo>
                <a:lnTo>
                  <a:pt x="1602422" y="1905"/>
                </a:lnTo>
                <a:lnTo>
                  <a:pt x="1607185" y="952"/>
                </a:lnTo>
                <a:lnTo>
                  <a:pt x="1611630" y="317"/>
                </a:lnTo>
                <a:lnTo>
                  <a:pt x="1615758" y="0"/>
                </a:lnTo>
                <a:close/>
              </a:path>
            </a:pathLst>
          </a:custGeom>
          <a:solidFill>
            <a:schemeClr val="bg1"/>
          </a:solidFill>
          <a:ln>
            <a:noFill/>
          </a:ln>
          <a:extLst/>
        </p:spPr>
        <p:txBody>
          <a:bodyPr anchor="ctr">
            <a:scene3d>
              <a:camera prst="orthographicFront"/>
              <a:lightRig dir="t" rig="threePt"/>
            </a:scene3d>
            <a:sp3d contourW="12700">
              <a:contourClr>
                <a:srgbClr val="FFFFFF"/>
              </a:contourClr>
            </a:sp3d>
          </a:bodyPr>
          <a:lstStyle/>
          <a:p>
            <a:pPr algn="ctr">
              <a:defRPr/>
            </a:pPr>
            <a:endParaRPr altLang="en-US" lang="zh-CN">
              <a:solidFill>
                <a:srgbClr val="FFFFFF"/>
              </a:solidFill>
            </a:endParaRPr>
          </a:p>
        </p:txBody>
      </p:sp>
      <p:sp>
        <p:nvSpPr>
          <p:cNvPr id="9" name="KSO_Shape"/>
          <p:cNvSpPr/>
          <p:nvPr/>
        </p:nvSpPr>
        <p:spPr>
          <a:xfrm>
            <a:off x="1189585" y="4638589"/>
            <a:ext cx="364036" cy="605046"/>
          </a:xfrm>
          <a:custGeom>
            <a:gdLst>
              <a:gd fmla="*/ 588566 w 1536700" name="connsiteX0"/>
              <a:gd fmla="*/ 2172931 h 2555648" name="connsiteY0"/>
              <a:gd fmla="*/ 588566 w 1536700" name="connsiteX1"/>
              <a:gd fmla="*/ 2232462 h 2555648" name="connsiteY1"/>
              <a:gd fmla="*/ 948135 w 1536700" name="connsiteX2"/>
              <a:gd fmla="*/ 2232462 h 2555648" name="connsiteY2"/>
              <a:gd fmla="*/ 948135 w 1536700" name="connsiteX3"/>
              <a:gd fmla="*/ 2172931 h 2555648" name="connsiteY3"/>
              <a:gd fmla="*/ 588566 w 1536700" name="connsiteX4"/>
              <a:gd fmla="*/ 2014319 h 2555648" name="connsiteY4"/>
              <a:gd fmla="*/ 588566 w 1536700" name="connsiteX5"/>
              <a:gd fmla="*/ 2073850 h 2555648" name="connsiteY5"/>
              <a:gd fmla="*/ 948135 w 1536700" name="connsiteX6"/>
              <a:gd fmla="*/ 2073850 h 2555648" name="connsiteY6"/>
              <a:gd fmla="*/ 948135 w 1536700" name="connsiteX7"/>
              <a:gd fmla="*/ 2014319 h 2555648" name="connsiteY7"/>
              <a:gd fmla="*/ 439655 w 1536700" name="connsiteX8"/>
              <a:gd fmla="*/ 1865655 h 2555648" name="connsiteY8"/>
              <a:gd fmla="*/ 1097045 w 1536700" name="connsiteX9"/>
              <a:gd fmla="*/ 1865655 h 2555648" name="connsiteY9"/>
              <a:gd fmla="*/ 1189236 w 1536700" name="connsiteX10"/>
              <a:gd fmla="*/ 1953225 h 2555648" name="connsiteY10"/>
              <a:gd fmla="*/ 1097045 w 1536700" name="connsiteX11"/>
              <a:gd fmla="*/ 2040795 h 2555648" name="connsiteY11"/>
              <a:gd fmla="*/ 1189236 w 1536700" name="connsiteX12"/>
              <a:gd fmla="*/ 2128365 h 2555648" name="connsiteY12"/>
              <a:gd fmla="*/ 1097045 w 1536700" name="connsiteX13"/>
              <a:gd fmla="*/ 2215935 h 2555648" name="connsiteY13"/>
              <a:gd fmla="*/ 1189236 w 1536700" name="connsiteX14"/>
              <a:gd fmla="*/ 2303505 h 2555648" name="connsiteY14"/>
              <a:gd fmla="*/ 1097045 w 1536700" name="connsiteX15"/>
              <a:gd fmla="*/ 2391075 h 2555648" name="connsiteY15"/>
              <a:gd fmla="*/ 948071 w 1536700" name="connsiteX16"/>
              <a:gd fmla="*/ 2391075 h 2555648" name="connsiteY16"/>
              <a:gd fmla="*/ 937297 w 1536700" name="connsiteX17"/>
              <a:gd fmla="*/ 2444188 h 2555648" name="connsiteY17"/>
              <a:gd fmla="*/ 768350 w 1536700" name="connsiteX18"/>
              <a:gd fmla="*/ 2555648 h 2555648" name="connsiteY18"/>
              <a:gd fmla="*/ 599403 w 1536700" name="connsiteX19"/>
              <a:gd fmla="*/ 2444188 h 2555648" name="connsiteY19"/>
              <a:gd fmla="*/ 588630 w 1536700" name="connsiteX20"/>
              <a:gd fmla="*/ 2391075 h 2555648" name="connsiteY20"/>
              <a:gd fmla="*/ 439655 w 1536700" name="connsiteX21"/>
              <a:gd fmla="*/ 2391075 h 2555648" name="connsiteY21"/>
              <a:gd fmla="*/ 347464 w 1536700" name="connsiteX22"/>
              <a:gd fmla="*/ 2303505 h 2555648" name="connsiteY22"/>
              <a:gd fmla="*/ 439655 w 1536700" name="connsiteX23"/>
              <a:gd fmla="*/ 2215935 h 2555648" name="connsiteY23"/>
              <a:gd fmla="*/ 347464 w 1536700" name="connsiteX24"/>
              <a:gd fmla="*/ 2128365 h 2555648" name="connsiteY24"/>
              <a:gd fmla="*/ 439655 w 1536700" name="connsiteX25"/>
              <a:gd fmla="*/ 2040795 h 2555648" name="connsiteY25"/>
              <a:gd fmla="*/ 347464 w 1536700" name="connsiteX26"/>
              <a:gd fmla="*/ 1953225 h 2555648" name="connsiteY26"/>
              <a:gd fmla="*/ 439655 w 1536700" name="connsiteX27"/>
              <a:gd fmla="*/ 1865655 h 2555648" name="connsiteY27"/>
              <a:gd fmla="*/ 768350 w 1536700" name="connsiteX28"/>
              <a:gd fmla="*/ 0 h 2555648" name="connsiteY28"/>
              <a:gd fmla="*/ 1536700 w 1536700" name="connsiteX29"/>
              <a:gd fmla="*/ 770343 h 2555648" name="connsiteY29"/>
              <a:gd fmla="*/ 1521090 w 1536700" name="connsiteX30"/>
              <a:gd fmla="*/ 925594 h 2555648" name="connsiteY30"/>
              <a:gd fmla="*/ 1491688 w 1536700" name="connsiteX31"/>
              <a:gd fmla="*/ 1020556 h 2555648" name="connsiteY31"/>
              <a:gd fmla="*/ 1491950 w 1536700" name="connsiteX32"/>
              <a:gd fmla="*/ 1020556 h 2555648" name="connsiteY32"/>
              <a:gd fmla="*/ 1140478 w 1536700" name="connsiteX33"/>
              <a:gd fmla="*/ 1823920 h 2555648" name="connsiteY33"/>
              <a:gd fmla="*/ 396222 w 1536700" name="connsiteX34"/>
              <a:gd fmla="*/ 1823920 h 2555648" name="connsiteY34"/>
              <a:gd fmla="*/ 44750 w 1536700" name="connsiteX35"/>
              <a:gd fmla="*/ 1020556 h 2555648" name="connsiteY35"/>
              <a:gd fmla="*/ 45012 w 1536700" name="connsiteX36"/>
              <a:gd fmla="*/ 1020556 h 2555648" name="connsiteY36"/>
              <a:gd fmla="*/ 15610 w 1536700" name="connsiteX37"/>
              <a:gd fmla="*/ 925594 h 2555648" name="connsiteY37"/>
              <a:gd fmla="*/ 0 w 1536700" name="connsiteX38"/>
              <a:gd fmla="*/ 770343 h 2555648" name="connsiteY38"/>
              <a:gd fmla="*/ 768350 w 1536700" name="connsiteX39"/>
              <a:gd fmla="*/ 0 h 2555648" name="connsiteY3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b="b" l="l" r="r" t="t"/>
            <a:pathLst>
              <a:path h="2555648" w="1536700">
                <a:moveTo>
                  <a:pt x="588566" y="2172931"/>
                </a:moveTo>
                <a:lnTo>
                  <a:pt x="588566" y="2232462"/>
                </a:lnTo>
                <a:lnTo>
                  <a:pt x="948135" y="2232462"/>
                </a:lnTo>
                <a:lnTo>
                  <a:pt x="948135" y="2172931"/>
                </a:lnTo>
                <a:close/>
                <a:moveTo>
                  <a:pt x="588566" y="2014319"/>
                </a:moveTo>
                <a:lnTo>
                  <a:pt x="588566" y="2073850"/>
                </a:lnTo>
                <a:lnTo>
                  <a:pt x="948135" y="2073850"/>
                </a:lnTo>
                <a:lnTo>
                  <a:pt x="948135" y="2014319"/>
                </a:lnTo>
                <a:close/>
                <a:moveTo>
                  <a:pt x="439655" y="1865655"/>
                </a:moveTo>
                <a:lnTo>
                  <a:pt x="1097045" y="1865655"/>
                </a:lnTo>
                <a:cubicBezTo>
                  <a:pt x="1147961" y="1865655"/>
                  <a:pt x="1189236" y="1904861"/>
                  <a:pt x="1189236" y="1953225"/>
                </a:cubicBezTo>
                <a:cubicBezTo>
                  <a:pt x="1189236" y="2001589"/>
                  <a:pt x="1147961" y="2040795"/>
                  <a:pt x="1097045" y="2040795"/>
                </a:cubicBezTo>
                <a:cubicBezTo>
                  <a:pt x="1147961" y="2040795"/>
                  <a:pt x="1189236" y="2080001"/>
                  <a:pt x="1189236" y="2128365"/>
                </a:cubicBezTo>
                <a:cubicBezTo>
                  <a:pt x="1189236" y="2176729"/>
                  <a:pt x="1147961" y="2215935"/>
                  <a:pt x="1097045" y="2215935"/>
                </a:cubicBezTo>
                <a:cubicBezTo>
                  <a:pt x="1147961" y="2215935"/>
                  <a:pt x="1189236" y="2255141"/>
                  <a:pt x="1189236" y="2303505"/>
                </a:cubicBezTo>
                <a:cubicBezTo>
                  <a:pt x="1189236" y="2351869"/>
                  <a:pt x="1147961" y="2391075"/>
                  <a:pt x="1097045" y="2391075"/>
                </a:cubicBezTo>
                <a:lnTo>
                  <a:pt x="948071" y="2391075"/>
                </a:lnTo>
                <a:lnTo>
                  <a:pt x="937297" y="2444188"/>
                </a:lnTo>
                <a:cubicBezTo>
                  <a:pt x="909462" y="2509689"/>
                  <a:pt x="844299" y="2555648"/>
                  <a:pt x="768350" y="2555648"/>
                </a:cubicBezTo>
                <a:cubicBezTo>
                  <a:pt x="692402" y="2555648"/>
                  <a:pt x="627238" y="2509689"/>
                  <a:pt x="599403" y="2444188"/>
                </a:cubicBezTo>
                <a:lnTo>
                  <a:pt x="588630" y="2391075"/>
                </a:lnTo>
                <a:lnTo>
                  <a:pt x="439655" y="2391075"/>
                </a:lnTo>
                <a:cubicBezTo>
                  <a:pt x="388739" y="2391075"/>
                  <a:pt x="347464" y="2351869"/>
                  <a:pt x="347464" y="2303505"/>
                </a:cubicBezTo>
                <a:cubicBezTo>
                  <a:pt x="347464" y="2255141"/>
                  <a:pt x="388739" y="2215935"/>
                  <a:pt x="439655" y="2215935"/>
                </a:cubicBezTo>
                <a:cubicBezTo>
                  <a:pt x="388739" y="2215935"/>
                  <a:pt x="347464" y="2176729"/>
                  <a:pt x="347464" y="2128365"/>
                </a:cubicBezTo>
                <a:cubicBezTo>
                  <a:pt x="347464" y="2080001"/>
                  <a:pt x="388739" y="2040795"/>
                  <a:pt x="439655" y="2040795"/>
                </a:cubicBezTo>
                <a:cubicBezTo>
                  <a:pt x="388739" y="2040795"/>
                  <a:pt x="347464" y="2001589"/>
                  <a:pt x="347464" y="1953225"/>
                </a:cubicBezTo>
                <a:cubicBezTo>
                  <a:pt x="347464" y="1904861"/>
                  <a:pt x="388739" y="1865655"/>
                  <a:pt x="439655" y="1865655"/>
                </a:cubicBezTo>
                <a:close/>
                <a:moveTo>
                  <a:pt x="768350" y="0"/>
                </a:moveTo>
                <a:cubicBezTo>
                  <a:pt x="1192698" y="0"/>
                  <a:pt x="1536700" y="344894"/>
                  <a:pt x="1536700" y="770343"/>
                </a:cubicBezTo>
                <a:cubicBezTo>
                  <a:pt x="1536700" y="823524"/>
                  <a:pt x="1531325" y="875447"/>
                  <a:pt x="1521090" y="925594"/>
                </a:cubicBezTo>
                <a:lnTo>
                  <a:pt x="1491688" y="1020556"/>
                </a:lnTo>
                <a:lnTo>
                  <a:pt x="1491950" y="1020556"/>
                </a:lnTo>
                <a:lnTo>
                  <a:pt x="1140478" y="1823920"/>
                </a:lnTo>
                <a:lnTo>
                  <a:pt x="396222" y="1823920"/>
                </a:lnTo>
                <a:lnTo>
                  <a:pt x="44750" y="1020556"/>
                </a:lnTo>
                <a:lnTo>
                  <a:pt x="45012" y="1020556"/>
                </a:lnTo>
                <a:lnTo>
                  <a:pt x="15610" y="925594"/>
                </a:lnTo>
                <a:cubicBezTo>
                  <a:pt x="5375" y="875447"/>
                  <a:pt x="0" y="823524"/>
                  <a:pt x="0" y="770343"/>
                </a:cubicBezTo>
                <a:cubicBezTo>
                  <a:pt x="0" y="344894"/>
                  <a:pt x="344002" y="0"/>
                  <a:pt x="76835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792000">
            <a:scene3d>
              <a:camera prst="orthographicFront"/>
              <a:lightRig dir="t" rig="threePt"/>
            </a:scene3d>
            <a:sp3d contourW="12700">
              <a:contourClr>
                <a:srgbClr val="FFFFFF"/>
              </a:contourClr>
            </a:sp3d>
          </a:bodyPr>
          <a:lstStyle/>
          <a:p>
            <a:pPr algn="ctr" eaLnBrk="1" fontAlgn="auto" hangingPunct="1">
              <a:spcBef>
                <a:spcPct val="0"/>
              </a:spcBef>
              <a:spcAft>
                <a:spcPct val="0"/>
              </a:spcAft>
              <a:defRPr/>
            </a:pPr>
            <a:endParaRPr altLang="en-US" lang="zh-CN">
              <a:solidFill>
                <a:srgbClr val="FFFFFF"/>
              </a:solidFill>
            </a:endParaRPr>
          </a:p>
        </p:txBody>
      </p:sp>
      <p:sp>
        <p:nvSpPr>
          <p:cNvPr id="10" name="矩形 9"/>
          <p:cNvSpPr/>
          <p:nvPr/>
        </p:nvSpPr>
        <p:spPr>
          <a:xfrm>
            <a:off x="2235976" y="2065872"/>
            <a:ext cx="4535424" cy="518160"/>
          </a:xfrm>
          <a:prstGeom prst="rect">
            <a:avLst/>
          </a:prstGeom>
        </p:spPr>
        <p:txBody>
          <a:bodyPr wrap="square">
            <a:spAutoFit/>
          </a:bodyPr>
          <a:lstStyle/>
          <a:p>
            <a:r>
              <a:rPr altLang="en-US" lang="zh-CN" smtClean="0" sz="1400">
                <a:solidFill>
                  <a:schemeClr val="bg1"/>
                </a:solidFill>
                <a:latin charset="-122" panose="020b0503020204020204" pitchFamily="34" typeface="微软雅黑"/>
                <a:ea charset="-122" panose="020b0503020204020204" pitchFamily="34" typeface="微软雅黑"/>
              </a:rPr>
              <a:t>这里输入简单字概述这里输入简单简单的文字概述这里</a:t>
            </a:r>
          </a:p>
          <a:p>
            <a:r>
              <a:rPr altLang="en-US" lang="zh-CN" smtClean="0" sz="1400">
                <a:solidFill>
                  <a:schemeClr val="bg1"/>
                </a:solidFill>
                <a:latin charset="-122" panose="020b0503020204020204" pitchFamily="34" typeface="微软雅黑"/>
                <a:ea charset="-122" panose="020b0503020204020204" pitchFamily="34" typeface="微软雅黑"/>
              </a:rPr>
              <a:t>输入简单的文字概述简单的文字</a:t>
            </a:r>
          </a:p>
        </p:txBody>
      </p:sp>
      <p:sp>
        <p:nvSpPr>
          <p:cNvPr id="11" name="TextBox 4"/>
          <p:cNvSpPr txBox="1">
            <a:spLocks noChangeArrowheads="1"/>
          </p:cNvSpPr>
          <p:nvPr/>
        </p:nvSpPr>
        <p:spPr bwMode="auto">
          <a:xfrm>
            <a:off x="2173186" y="1556298"/>
            <a:ext cx="1716417" cy="502920"/>
          </a:xfrm>
          <a:prstGeom prst="rect">
            <a:avLst/>
          </a:prstGeom>
          <a:noFill/>
          <a:ln>
            <a:noFill/>
          </a:ln>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1800">
                <a:solidFill>
                  <a:srgbClr val="ECC345"/>
                </a:solidFill>
                <a:latin charset="0" panose="020b0503020102020204" pitchFamily="34" typeface="Franklin Gothic Book"/>
                <a:ea charset="-122" panose="020b0503020204020204" pitchFamily="34" typeface="微软雅黑"/>
              </a:rPr>
              <a:t>点击添加标题</a:t>
            </a:r>
          </a:p>
        </p:txBody>
      </p:sp>
      <p:sp>
        <p:nvSpPr>
          <p:cNvPr id="12" name="矩形 11"/>
          <p:cNvSpPr/>
          <p:nvPr/>
        </p:nvSpPr>
        <p:spPr>
          <a:xfrm>
            <a:off x="2235976" y="3518482"/>
            <a:ext cx="4535424" cy="518160"/>
          </a:xfrm>
          <a:prstGeom prst="rect">
            <a:avLst/>
          </a:prstGeom>
        </p:spPr>
        <p:txBody>
          <a:bodyPr wrap="square">
            <a:spAutoFit/>
          </a:bodyPr>
          <a:lstStyle/>
          <a:p>
            <a:r>
              <a:rPr altLang="en-US" lang="zh-CN" smtClean="0" sz="1400">
                <a:solidFill>
                  <a:schemeClr val="bg1"/>
                </a:solidFill>
                <a:latin charset="-122" panose="020b0503020204020204" pitchFamily="34" typeface="微软雅黑"/>
                <a:ea charset="-122" panose="020b0503020204020204" pitchFamily="34" typeface="微软雅黑"/>
              </a:rPr>
              <a:t>这里输入简单字概述这里输入简单简单的文字概述这里</a:t>
            </a:r>
          </a:p>
          <a:p>
            <a:r>
              <a:rPr altLang="en-US" lang="zh-CN" smtClean="0" sz="1400">
                <a:solidFill>
                  <a:schemeClr val="bg1"/>
                </a:solidFill>
                <a:latin charset="-122" panose="020b0503020204020204" pitchFamily="34" typeface="微软雅黑"/>
                <a:ea charset="-122" panose="020b0503020204020204" pitchFamily="34" typeface="微软雅黑"/>
              </a:rPr>
              <a:t>输入简单的文字概述简单的文字</a:t>
            </a:r>
          </a:p>
        </p:txBody>
      </p:sp>
      <p:sp>
        <p:nvSpPr>
          <p:cNvPr id="13" name="TextBox 4"/>
          <p:cNvSpPr txBox="1">
            <a:spLocks noChangeArrowheads="1"/>
          </p:cNvSpPr>
          <p:nvPr/>
        </p:nvSpPr>
        <p:spPr bwMode="auto">
          <a:xfrm>
            <a:off x="2173186" y="3008907"/>
            <a:ext cx="1716417" cy="502920"/>
          </a:xfrm>
          <a:prstGeom prst="rect">
            <a:avLst/>
          </a:prstGeom>
          <a:noFill/>
          <a:ln>
            <a:noFill/>
          </a:ln>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1800">
                <a:solidFill>
                  <a:srgbClr val="E96151"/>
                </a:solidFill>
                <a:latin charset="0" panose="020b0503020102020204" pitchFamily="34" typeface="Franklin Gothic Book"/>
                <a:ea charset="-122" panose="020b0503020204020204" pitchFamily="34" typeface="微软雅黑"/>
              </a:rPr>
              <a:t>点击添加标题</a:t>
            </a:r>
          </a:p>
        </p:txBody>
      </p:sp>
      <p:sp>
        <p:nvSpPr>
          <p:cNvPr id="14" name="矩形 13"/>
          <p:cNvSpPr/>
          <p:nvPr/>
        </p:nvSpPr>
        <p:spPr>
          <a:xfrm>
            <a:off x="2235976" y="4948556"/>
            <a:ext cx="4535424" cy="518160"/>
          </a:xfrm>
          <a:prstGeom prst="rect">
            <a:avLst/>
          </a:prstGeom>
        </p:spPr>
        <p:txBody>
          <a:bodyPr wrap="square">
            <a:spAutoFit/>
          </a:bodyPr>
          <a:lstStyle/>
          <a:p>
            <a:r>
              <a:rPr altLang="en-US" lang="zh-CN" smtClean="0" sz="1400">
                <a:solidFill>
                  <a:schemeClr val="bg1"/>
                </a:solidFill>
                <a:latin charset="-122" panose="020b0503020204020204" pitchFamily="34" typeface="微软雅黑"/>
                <a:ea charset="-122" panose="020b0503020204020204" pitchFamily="34" typeface="微软雅黑"/>
              </a:rPr>
              <a:t>这里输入简单字概述这里输入简单简单的文字概述这里</a:t>
            </a:r>
          </a:p>
          <a:p>
            <a:r>
              <a:rPr altLang="en-US" lang="zh-CN" smtClean="0" sz="1400">
                <a:solidFill>
                  <a:schemeClr val="bg1"/>
                </a:solidFill>
                <a:latin charset="-122" panose="020b0503020204020204" pitchFamily="34" typeface="微软雅黑"/>
                <a:ea charset="-122" panose="020b0503020204020204" pitchFamily="34" typeface="微软雅黑"/>
              </a:rPr>
              <a:t>输入简单的文字概述简单的文字</a:t>
            </a:r>
          </a:p>
        </p:txBody>
      </p:sp>
      <p:sp>
        <p:nvSpPr>
          <p:cNvPr id="15" name="TextBox 4"/>
          <p:cNvSpPr txBox="1">
            <a:spLocks noChangeArrowheads="1"/>
          </p:cNvSpPr>
          <p:nvPr/>
        </p:nvSpPr>
        <p:spPr bwMode="auto">
          <a:xfrm>
            <a:off x="2173186" y="4438983"/>
            <a:ext cx="1716417" cy="502920"/>
          </a:xfrm>
          <a:prstGeom prst="rect">
            <a:avLst/>
          </a:prstGeom>
          <a:noFill/>
          <a:ln>
            <a:noFill/>
          </a:ln>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1800">
                <a:solidFill>
                  <a:srgbClr val="77B9B0"/>
                </a:solidFill>
                <a:latin charset="0" panose="020b0503020102020204" pitchFamily="34" typeface="Franklin Gothic Book"/>
                <a:ea charset="-122" panose="020b0503020204020204" pitchFamily="34" typeface="微软雅黑"/>
              </a:rPr>
              <a:t>点击添加标题</a:t>
            </a:r>
          </a:p>
        </p:txBody>
      </p:sp>
      <p:pic>
        <p:nvPicPr>
          <p:cNvPr id="16" name="图片 15"/>
          <p:cNvPicPr>
            <a:picLocks noChangeAspect="1"/>
          </p:cNvPicPr>
          <p:nvPr/>
        </p:nvPicPr>
        <p:blipFill>
          <a:blip r:embed="rId2">
            <a:extLst>
              <a:ext uri="{28A0092B-C50C-407E-A947-70E740481C1C}">
                <a14:useLocalDpi val="0"/>
              </a:ext>
            </a:extLst>
          </a:blip>
          <a:srcRect b="4871" r="796"/>
          <a:stretch>
            <a:fillRect/>
          </a:stretch>
        </p:blipFill>
        <p:spPr>
          <a:xfrm>
            <a:off x="7383309" y="2213690"/>
            <a:ext cx="3930457" cy="2477207"/>
          </a:xfrm>
          <a:prstGeom prst="rect">
            <a:avLst/>
          </a:prstGeom>
        </p:spPr>
      </p:pic>
    </p:spTree>
    <p:extLst>
      <p:ext uri="{BB962C8B-B14F-4D97-AF65-F5344CB8AC3E}">
        <p14:creationId val="3330296359"/>
      </p:ext>
    </p:extLst>
  </p:cSld>
  <p:clrMapOvr>
    <a:masterClrMapping/>
  </p:clrMapOvr>
  <p:transition/>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7" name="矩形 16"/>
          <p:cNvSpPr/>
          <p:nvPr/>
        </p:nvSpPr>
        <p:spPr>
          <a:xfrm>
            <a:off x="3783215" y="3480117"/>
            <a:ext cx="4653280" cy="579120"/>
          </a:xfrm>
          <a:prstGeom prst="rect">
            <a:avLst/>
          </a:prstGeom>
        </p:spPr>
        <p:txBody>
          <a:bodyPr wrap="none">
            <a:spAutoFit/>
          </a:bodyPr>
          <a:lstStyle/>
          <a:p>
            <a:r>
              <a:rPr altLang="en-US" b="1" lang="zh-CN" sz="3200">
                <a:solidFill>
                  <a:srgbClr val="384E5E"/>
                </a:solidFill>
                <a:latin charset="-122" panose="020b0503020204020204" pitchFamily="34" typeface="微软雅黑"/>
                <a:ea charset="-122" panose="020b0503020204020204" pitchFamily="34" typeface="微软雅黑"/>
              </a:rPr>
              <a:t>这里输入简单的文字概述</a:t>
            </a:r>
          </a:p>
        </p:txBody>
      </p:sp>
      <p:sp>
        <p:nvSpPr>
          <p:cNvPr id="18" name="矩形 17"/>
          <p:cNvSpPr/>
          <p:nvPr/>
        </p:nvSpPr>
        <p:spPr>
          <a:xfrm>
            <a:off x="3797237" y="4574467"/>
            <a:ext cx="4535424" cy="518160"/>
          </a:xfrm>
          <a:prstGeom prst="rect">
            <a:avLst/>
          </a:prstGeom>
        </p:spPr>
        <p:txBody>
          <a:bodyPr wrap="square">
            <a:spAutoFit/>
          </a:bodyPr>
          <a:lstStyle/>
          <a:p>
            <a:r>
              <a:rPr altLang="en-US" lang="zh-CN" smtClean="0" sz="1400">
                <a:solidFill>
                  <a:srgbClr val="384E5E"/>
                </a:solidFill>
                <a:latin charset="-122" panose="020b0503020204020204" pitchFamily="34" typeface="微软雅黑"/>
                <a:ea charset="-122" panose="020b0503020204020204" pitchFamily="34" typeface="微软雅黑"/>
              </a:rPr>
              <a:t>这里输入简单字概述这里输入简单简单的文字概述这里</a:t>
            </a:r>
          </a:p>
          <a:p>
            <a:r>
              <a:rPr altLang="en-US" lang="zh-CN" smtClean="0" sz="1400">
                <a:solidFill>
                  <a:srgbClr val="384E5E"/>
                </a:solidFill>
                <a:latin charset="-122" panose="020b0503020204020204" pitchFamily="34" typeface="微软雅黑"/>
                <a:ea charset="-122" panose="020b0503020204020204" pitchFamily="34" typeface="微软雅黑"/>
              </a:rPr>
              <a:t>输入简单的文字概述简单的文字</a:t>
            </a:r>
          </a:p>
        </p:txBody>
      </p:sp>
      <p:sp>
        <p:nvSpPr>
          <p:cNvPr id="19" name="TextBox 4"/>
          <p:cNvSpPr txBox="1">
            <a:spLocks noChangeArrowheads="1"/>
          </p:cNvSpPr>
          <p:nvPr/>
        </p:nvSpPr>
        <p:spPr bwMode="auto">
          <a:xfrm>
            <a:off x="3710063" y="4016125"/>
            <a:ext cx="1716417" cy="5029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1800">
                <a:solidFill>
                  <a:srgbClr val="384E5E"/>
                </a:solidFill>
                <a:latin charset="0" panose="020b0503020102020204" pitchFamily="34" typeface="Franklin Gothic Book"/>
                <a:ea charset="-122" panose="020b0503020204020204" pitchFamily="34" typeface="微软雅黑"/>
              </a:rPr>
              <a:t>点击添加标题</a:t>
            </a:r>
          </a:p>
        </p:txBody>
      </p:sp>
      <p:sp>
        <p:nvSpPr>
          <p:cNvPr id="20" name="矩形 19"/>
          <p:cNvSpPr/>
          <p:nvPr/>
        </p:nvSpPr>
        <p:spPr>
          <a:xfrm>
            <a:off x="4997501" y="1303113"/>
            <a:ext cx="2196998" cy="2194560"/>
          </a:xfrm>
          <a:prstGeom prst="rect">
            <a:avLst/>
          </a:prstGeom>
        </p:spPr>
        <p:txBody>
          <a:bodyPr wrap="square">
            <a:spAutoFit/>
          </a:bodyPr>
          <a:lstStyle/>
          <a:p>
            <a:pPr algn="ctr"/>
            <a:r>
              <a:rPr altLang="zh-CN" lang="en-US" smtClean="0" sz="13800">
                <a:solidFill>
                  <a:srgbClr val="384E5E"/>
                </a:solidFill>
                <a:latin charset="0" panose="020b0806030902050204" pitchFamily="34" typeface="Impact"/>
              </a:rPr>
              <a:t>03</a:t>
            </a:r>
          </a:p>
        </p:txBody>
      </p:sp>
    </p:spTree>
    <p:extLst>
      <p:ext uri="{BB962C8B-B14F-4D97-AF65-F5344CB8AC3E}">
        <p14:creationId val="3510280573"/>
      </p:ext>
    </p:extLst>
  </p:cSld>
  <p:clrMapOvr>
    <a:masterClrMapping/>
  </p:clrMapOvr>
  <p:transition/>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文本框 3"/>
          <p:cNvSpPr txBox="1"/>
          <p:nvPr/>
        </p:nvSpPr>
        <p:spPr>
          <a:xfrm>
            <a:off x="419102" y="3143465"/>
            <a:ext cx="1643703" cy="622623"/>
          </a:xfrm>
          <a:prstGeom prst="rect">
            <a:avLst/>
          </a:prstGeom>
          <a:noFill/>
        </p:spPr>
        <p:txBody>
          <a:bodyPr anchor="ctr" lIns="90000" rIns="90000"/>
          <a:lstStyle/>
          <a:p>
            <a:pPr eaLnBrk="1" fontAlgn="auto" hangingPunct="1">
              <a:spcBef>
                <a:spcPct val="0"/>
              </a:spcBef>
              <a:spcAft>
                <a:spcPct val="0"/>
              </a:spcAft>
              <a:defRPr/>
            </a:pPr>
            <a:r>
              <a:rPr altLang="en-US" b="1" lang="zh-CN" smtClean="0">
                <a:solidFill>
                  <a:schemeClr val="bg1"/>
                </a:solidFill>
                <a:latin charset="-122" panose="020b0503020204020204" pitchFamily="34" typeface="微软雅黑"/>
              </a:rPr>
              <a:t>添加标题</a:t>
            </a:r>
          </a:p>
          <a:p>
            <a:pPr eaLnBrk="1" fontAlgn="auto" hangingPunct="1">
              <a:spcBef>
                <a:spcPct val="0"/>
              </a:spcBef>
              <a:spcAft>
                <a:spcPct val="0"/>
              </a:spcAft>
              <a:defRPr/>
            </a:pPr>
            <a:r>
              <a:rPr altLang="en-US" b="1" lang="zh-CN" smtClean="0">
                <a:solidFill>
                  <a:schemeClr val="bg1"/>
                </a:solidFill>
                <a:latin charset="-122" panose="020b0503020204020204" pitchFamily="34" typeface="微软雅黑"/>
              </a:rPr>
              <a:t>请在此处输入文本</a:t>
            </a:r>
          </a:p>
        </p:txBody>
      </p:sp>
      <p:sp>
        <p:nvSpPr>
          <p:cNvPr id="7" name="文本框 26"/>
          <p:cNvSpPr txBox="1">
            <a:spLocks noChangeArrowheads="1"/>
          </p:cNvSpPr>
          <p:nvPr/>
        </p:nvSpPr>
        <p:spPr bwMode="auto">
          <a:xfrm>
            <a:off x="5153381" y="562941"/>
            <a:ext cx="2051177" cy="50976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lIns="90000" rIns="90000"/>
          <a:lstStyle>
            <a:lvl1pPr>
              <a:spcBef>
                <a:spcPct val="20000"/>
              </a:spcBef>
              <a:buFont charset="0" panose="020b0604020202020204" pitchFamily="34" typeface="Arial"/>
              <a:buChar char="•"/>
              <a:defRPr sz="3200">
                <a:solidFill>
                  <a:schemeClr val="tx1"/>
                </a:solidFill>
                <a:latin charset="0" pitchFamily="34" typeface="Arial Narrow"/>
                <a:ea charset="-122" panose="020b0503020204020204" pitchFamily="34" typeface="微软雅黑"/>
              </a:defRPr>
            </a:lvl1pPr>
            <a:lvl2pPr indent="-285750" marL="742950">
              <a:spcBef>
                <a:spcPct val="20000"/>
              </a:spcBef>
              <a:buFont charset="0" panose="020b0604020202020204" pitchFamily="34" typeface="Arial"/>
              <a:buChar char="–"/>
              <a:defRPr sz="2800">
                <a:solidFill>
                  <a:schemeClr val="tx1"/>
                </a:solidFill>
                <a:latin charset="0" pitchFamily="34" typeface="Arial Narrow"/>
                <a:ea charset="-122" panose="020b0503020204020204" pitchFamily="34" typeface="微软雅黑"/>
              </a:defRPr>
            </a:lvl2pPr>
            <a:lvl3pPr indent="-228600" marL="1143000">
              <a:spcBef>
                <a:spcPct val="20000"/>
              </a:spcBef>
              <a:buFont charset="0" panose="020b0604020202020204" pitchFamily="34" typeface="Arial"/>
              <a:buChar char="•"/>
              <a:defRPr sz="2400">
                <a:solidFill>
                  <a:schemeClr val="tx1"/>
                </a:solidFill>
                <a:latin charset="0" pitchFamily="34" typeface="Arial Narrow"/>
                <a:ea charset="-122" panose="020b0503020204020204" pitchFamily="34" typeface="微软雅黑"/>
              </a:defRPr>
            </a:lvl3pPr>
            <a:lvl4pPr indent="-228600" marL="1600200">
              <a:spcBef>
                <a:spcPct val="20000"/>
              </a:spcBef>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4pPr>
            <a:lvl5pPr indent="-228600" marL="2057400">
              <a:spcBef>
                <a:spcPct val="20000"/>
              </a:spcBef>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9pPr>
          </a:lstStyle>
          <a:p>
            <a:pPr eaLnBrk="1" hangingPunct="1">
              <a:spcBef>
                <a:spcPct val="0"/>
              </a:spcBef>
              <a:buFontTx/>
              <a:buNone/>
            </a:pPr>
            <a:r>
              <a:rPr altLang="en-US" b="1" lang="zh-CN" smtClean="0" sz="1800">
                <a:solidFill>
                  <a:schemeClr val="bg1"/>
                </a:solidFill>
                <a:latin charset="-122" panose="020b0503020204020204" pitchFamily="34" typeface="微软雅黑"/>
              </a:rPr>
              <a:t>添加标题</a:t>
            </a:r>
          </a:p>
          <a:p>
            <a:pPr eaLnBrk="1" hangingPunct="1">
              <a:spcBef>
                <a:spcPct val="0"/>
              </a:spcBef>
              <a:buFontTx/>
              <a:buNone/>
            </a:pPr>
            <a:r>
              <a:rPr altLang="en-US" b="1" lang="zh-CN" smtClean="0" sz="1800">
                <a:solidFill>
                  <a:schemeClr val="bg1"/>
                </a:solidFill>
                <a:latin charset="-122" panose="020b0503020204020204" pitchFamily="34" typeface="微软雅黑"/>
              </a:rPr>
              <a:t>请在此处输入文本</a:t>
            </a:r>
          </a:p>
        </p:txBody>
      </p:sp>
      <p:sp>
        <p:nvSpPr>
          <p:cNvPr id="10" name="文本框 27"/>
          <p:cNvSpPr txBox="1">
            <a:spLocks noChangeArrowheads="1"/>
          </p:cNvSpPr>
          <p:nvPr/>
        </p:nvSpPr>
        <p:spPr bwMode="auto">
          <a:xfrm>
            <a:off x="5183713" y="5865374"/>
            <a:ext cx="2020845" cy="44243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lIns="90000" rIns="90000"/>
          <a:lstStyle>
            <a:lvl1pPr>
              <a:spcBef>
                <a:spcPct val="20000"/>
              </a:spcBef>
              <a:buFont charset="0" panose="020b0604020202020204" pitchFamily="34" typeface="Arial"/>
              <a:buChar char="•"/>
              <a:defRPr sz="3200">
                <a:solidFill>
                  <a:schemeClr val="tx1"/>
                </a:solidFill>
                <a:latin charset="0" pitchFamily="34" typeface="Arial Narrow"/>
                <a:ea charset="-122" panose="020b0503020204020204" pitchFamily="34" typeface="微软雅黑"/>
              </a:defRPr>
            </a:lvl1pPr>
            <a:lvl2pPr indent="-285750" marL="742950">
              <a:spcBef>
                <a:spcPct val="20000"/>
              </a:spcBef>
              <a:buFont charset="0" panose="020b0604020202020204" pitchFamily="34" typeface="Arial"/>
              <a:buChar char="–"/>
              <a:defRPr sz="2800">
                <a:solidFill>
                  <a:schemeClr val="tx1"/>
                </a:solidFill>
                <a:latin charset="0" pitchFamily="34" typeface="Arial Narrow"/>
                <a:ea charset="-122" panose="020b0503020204020204" pitchFamily="34" typeface="微软雅黑"/>
              </a:defRPr>
            </a:lvl2pPr>
            <a:lvl3pPr indent="-228600" marL="1143000">
              <a:spcBef>
                <a:spcPct val="20000"/>
              </a:spcBef>
              <a:buFont charset="0" panose="020b0604020202020204" pitchFamily="34" typeface="Arial"/>
              <a:buChar char="•"/>
              <a:defRPr sz="2400">
                <a:solidFill>
                  <a:schemeClr val="tx1"/>
                </a:solidFill>
                <a:latin charset="0" pitchFamily="34" typeface="Arial Narrow"/>
                <a:ea charset="-122" panose="020b0503020204020204" pitchFamily="34" typeface="微软雅黑"/>
              </a:defRPr>
            </a:lvl3pPr>
            <a:lvl4pPr indent="-228600" marL="1600200">
              <a:spcBef>
                <a:spcPct val="20000"/>
              </a:spcBef>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4pPr>
            <a:lvl5pPr indent="-228600" marL="2057400">
              <a:spcBef>
                <a:spcPct val="20000"/>
              </a:spcBef>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9pPr>
          </a:lstStyle>
          <a:p>
            <a:pPr eaLnBrk="1" hangingPunct="1">
              <a:spcBef>
                <a:spcPct val="0"/>
              </a:spcBef>
              <a:buFontTx/>
              <a:buNone/>
            </a:pPr>
            <a:r>
              <a:rPr altLang="en-US" b="1" lang="zh-CN" smtClean="0" sz="1800">
                <a:solidFill>
                  <a:schemeClr val="bg1"/>
                </a:solidFill>
                <a:latin charset="-122" panose="020b0503020204020204" pitchFamily="34" typeface="微软雅黑"/>
              </a:rPr>
              <a:t>添加标题</a:t>
            </a:r>
          </a:p>
          <a:p>
            <a:pPr eaLnBrk="1" hangingPunct="1">
              <a:spcBef>
                <a:spcPct val="0"/>
              </a:spcBef>
              <a:buFontTx/>
              <a:buNone/>
            </a:pPr>
            <a:r>
              <a:rPr altLang="en-US" b="1" lang="zh-CN" smtClean="0" sz="1800">
                <a:solidFill>
                  <a:schemeClr val="bg1"/>
                </a:solidFill>
                <a:latin charset="-122" panose="020b0503020204020204" pitchFamily="34" typeface="微软雅黑"/>
              </a:rPr>
              <a:t>请在此处输入文本</a:t>
            </a:r>
          </a:p>
        </p:txBody>
      </p:sp>
      <p:sp>
        <p:nvSpPr>
          <p:cNvPr id="13" name="文本框 28"/>
          <p:cNvSpPr txBox="1">
            <a:spLocks noChangeArrowheads="1"/>
          </p:cNvSpPr>
          <p:nvPr/>
        </p:nvSpPr>
        <p:spPr bwMode="auto">
          <a:xfrm>
            <a:off x="10141981" y="3239113"/>
            <a:ext cx="2050019" cy="5269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lIns="90000" rIns="90000"/>
          <a:lstStyle>
            <a:lvl1pPr>
              <a:spcBef>
                <a:spcPct val="20000"/>
              </a:spcBef>
              <a:buFont charset="0" panose="020b0604020202020204" pitchFamily="34" typeface="Arial"/>
              <a:buChar char="•"/>
              <a:defRPr sz="3200">
                <a:solidFill>
                  <a:schemeClr val="tx1"/>
                </a:solidFill>
                <a:latin charset="0" pitchFamily="34" typeface="Arial Narrow"/>
                <a:ea charset="-122" panose="020b0503020204020204" pitchFamily="34" typeface="微软雅黑"/>
              </a:defRPr>
            </a:lvl1pPr>
            <a:lvl2pPr indent="-285750" marL="742950">
              <a:spcBef>
                <a:spcPct val="20000"/>
              </a:spcBef>
              <a:buFont charset="0" panose="020b0604020202020204" pitchFamily="34" typeface="Arial"/>
              <a:buChar char="–"/>
              <a:defRPr sz="2800">
                <a:solidFill>
                  <a:schemeClr val="tx1"/>
                </a:solidFill>
                <a:latin charset="0" pitchFamily="34" typeface="Arial Narrow"/>
                <a:ea charset="-122" panose="020b0503020204020204" pitchFamily="34" typeface="微软雅黑"/>
              </a:defRPr>
            </a:lvl2pPr>
            <a:lvl3pPr indent="-228600" marL="1143000">
              <a:spcBef>
                <a:spcPct val="20000"/>
              </a:spcBef>
              <a:buFont charset="0" panose="020b0604020202020204" pitchFamily="34" typeface="Arial"/>
              <a:buChar char="•"/>
              <a:defRPr sz="2400">
                <a:solidFill>
                  <a:schemeClr val="tx1"/>
                </a:solidFill>
                <a:latin charset="0" pitchFamily="34" typeface="Arial Narrow"/>
                <a:ea charset="-122" panose="020b0503020204020204" pitchFamily="34" typeface="微软雅黑"/>
              </a:defRPr>
            </a:lvl3pPr>
            <a:lvl4pPr indent="-228600" marL="1600200">
              <a:spcBef>
                <a:spcPct val="20000"/>
              </a:spcBef>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4pPr>
            <a:lvl5pPr indent="-228600" marL="2057400">
              <a:spcBef>
                <a:spcPct val="20000"/>
              </a:spcBef>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9pPr>
          </a:lstStyle>
          <a:p>
            <a:pPr eaLnBrk="1" hangingPunct="1">
              <a:spcBef>
                <a:spcPct val="0"/>
              </a:spcBef>
              <a:buFontTx/>
              <a:buNone/>
            </a:pPr>
            <a:r>
              <a:rPr altLang="en-US" b="1" lang="zh-CN" smtClean="0" sz="1800">
                <a:solidFill>
                  <a:schemeClr val="bg1"/>
                </a:solidFill>
                <a:latin charset="-122" panose="020b0503020204020204" pitchFamily="34" typeface="微软雅黑"/>
              </a:rPr>
              <a:t>添加标题</a:t>
            </a:r>
          </a:p>
          <a:p>
            <a:pPr eaLnBrk="1" hangingPunct="1">
              <a:spcBef>
                <a:spcPct val="0"/>
              </a:spcBef>
              <a:buFontTx/>
              <a:buNone/>
            </a:pPr>
            <a:r>
              <a:rPr altLang="en-US" b="1" lang="zh-CN" smtClean="0" sz="1800">
                <a:solidFill>
                  <a:schemeClr val="bg1"/>
                </a:solidFill>
                <a:latin charset="-122" panose="020b0503020204020204" pitchFamily="34" typeface="微软雅黑"/>
              </a:rPr>
              <a:t>请在此处输入文本</a:t>
            </a:r>
          </a:p>
        </p:txBody>
      </p:sp>
      <p:grpSp>
        <p:nvGrpSpPr>
          <p:cNvPr id="14" name="组合 13"/>
          <p:cNvGrpSpPr/>
          <p:nvPr/>
        </p:nvGrpSpPr>
        <p:grpSpPr>
          <a:xfrm>
            <a:off x="2166535" y="2929260"/>
            <a:ext cx="3811555" cy="1078590"/>
            <a:chOff x="3822280" y="3189739"/>
            <a:chExt cx="2992696" cy="846870"/>
          </a:xfrm>
        </p:grpSpPr>
        <p:sp>
          <p:nvSpPr>
            <p:cNvPr id="11" name="圆角矩形 10"/>
            <p:cNvSpPr/>
            <p:nvPr/>
          </p:nvSpPr>
          <p:spPr>
            <a:xfrm flipH="1">
              <a:off x="3824126" y="3189739"/>
              <a:ext cx="2990850" cy="846870"/>
            </a:xfrm>
            <a:prstGeom prst="roundRect">
              <a:avLst>
                <a:gd fmla="val 50000" name="adj"/>
              </a:avLst>
            </a:prstGeom>
            <a:solidFill>
              <a:srgbClr val="ECC3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12" name="椭圆 11"/>
            <p:cNvSpPr/>
            <p:nvPr/>
          </p:nvSpPr>
          <p:spPr>
            <a:xfrm flipH="1">
              <a:off x="3822280" y="3227041"/>
              <a:ext cx="777821" cy="7778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a:lstStyle/>
            <a:p>
              <a:pPr algn="ctr" eaLnBrk="1" fontAlgn="auto" hangingPunct="1">
                <a:spcBef>
                  <a:spcPct val="0"/>
                </a:spcBef>
                <a:spcAft>
                  <a:spcPct val="0"/>
                </a:spcAft>
                <a:defRPr/>
              </a:pPr>
              <a:r>
                <a:rPr altLang="zh-CN" lang="en-US" smtClean="0" sz="3600">
                  <a:solidFill>
                    <a:srgbClr val="ECC345"/>
                  </a:solidFill>
                  <a:latin charset="0" panose="020b0806030902050204" pitchFamily="34" typeface="Impact"/>
                </a:rPr>
                <a:t>02</a:t>
              </a:r>
            </a:p>
          </p:txBody>
        </p:sp>
      </p:grpSp>
      <p:grpSp>
        <p:nvGrpSpPr>
          <p:cNvPr id="15" name="组合 14"/>
          <p:cNvGrpSpPr/>
          <p:nvPr/>
        </p:nvGrpSpPr>
        <p:grpSpPr>
          <a:xfrm>
            <a:off x="4073486" y="4451822"/>
            <a:ext cx="3809205" cy="1078590"/>
            <a:chOff x="3824125" y="3189739"/>
            <a:chExt cx="2990851" cy="846870"/>
          </a:xfrm>
        </p:grpSpPr>
        <p:sp>
          <p:nvSpPr>
            <p:cNvPr id="16" name="圆角矩形 15"/>
            <p:cNvSpPr/>
            <p:nvPr/>
          </p:nvSpPr>
          <p:spPr>
            <a:xfrm flipH="1">
              <a:off x="3824126" y="3189739"/>
              <a:ext cx="2990850" cy="846870"/>
            </a:xfrm>
            <a:prstGeom prst="roundRect">
              <a:avLst>
                <a:gd fmla="val 50000" name="adj"/>
              </a:avLst>
            </a:prstGeom>
            <a:solidFill>
              <a:srgbClr val="E961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17" name="椭圆 16"/>
            <p:cNvSpPr/>
            <p:nvPr/>
          </p:nvSpPr>
          <p:spPr>
            <a:xfrm flipH="1">
              <a:off x="3824125" y="3237492"/>
              <a:ext cx="777821" cy="7778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a:lstStyle/>
            <a:p>
              <a:pPr algn="ctr" eaLnBrk="1" fontAlgn="auto" hangingPunct="1">
                <a:spcBef>
                  <a:spcPct val="0"/>
                </a:spcBef>
                <a:spcAft>
                  <a:spcPct val="0"/>
                </a:spcAft>
                <a:defRPr/>
              </a:pPr>
              <a:r>
                <a:rPr altLang="zh-CN" lang="en-US" sz="3600">
                  <a:solidFill>
                    <a:srgbClr val="E96151"/>
                  </a:solidFill>
                  <a:latin charset="0" panose="020b0806030902050204" pitchFamily="34" typeface="Impact"/>
                </a:rPr>
                <a:t>04</a:t>
              </a:r>
            </a:p>
          </p:txBody>
        </p:sp>
      </p:grpSp>
      <p:grpSp>
        <p:nvGrpSpPr>
          <p:cNvPr id="18" name="组合 17"/>
          <p:cNvGrpSpPr/>
          <p:nvPr/>
        </p:nvGrpSpPr>
        <p:grpSpPr>
          <a:xfrm>
            <a:off x="4103818" y="1327589"/>
            <a:ext cx="3809204" cy="1078590"/>
            <a:chOff x="3824126" y="3189739"/>
            <a:chExt cx="2990850" cy="846870"/>
          </a:xfrm>
        </p:grpSpPr>
        <p:sp>
          <p:nvSpPr>
            <p:cNvPr id="19" name="圆角矩形 18"/>
            <p:cNvSpPr/>
            <p:nvPr/>
          </p:nvSpPr>
          <p:spPr>
            <a:xfrm flipH="1">
              <a:off x="3824126" y="3189739"/>
              <a:ext cx="2990850" cy="846870"/>
            </a:xfrm>
            <a:prstGeom prst="roundRect">
              <a:avLst>
                <a:gd fmla="val 50000" name="adj"/>
              </a:avLst>
            </a:prstGeom>
            <a:solidFill>
              <a:srgbClr val="E961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20" name="椭圆 19"/>
            <p:cNvSpPr/>
            <p:nvPr/>
          </p:nvSpPr>
          <p:spPr>
            <a:xfrm flipH="1">
              <a:off x="6037155" y="3223569"/>
              <a:ext cx="777821" cy="7778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a:lstStyle/>
            <a:p>
              <a:pPr algn="ctr" eaLnBrk="1" fontAlgn="auto" hangingPunct="1">
                <a:spcBef>
                  <a:spcPct val="0"/>
                </a:spcBef>
                <a:spcAft>
                  <a:spcPct val="0"/>
                </a:spcAft>
                <a:defRPr/>
              </a:pPr>
              <a:r>
                <a:rPr altLang="zh-CN" lang="en-US" smtClean="0" sz="3600">
                  <a:solidFill>
                    <a:srgbClr val="E96151"/>
                  </a:solidFill>
                  <a:latin charset="0" panose="020b0806030902050204" pitchFamily="34" typeface="Impact"/>
                </a:rPr>
                <a:t>01</a:t>
              </a:r>
            </a:p>
          </p:txBody>
        </p:sp>
      </p:grpSp>
      <p:grpSp>
        <p:nvGrpSpPr>
          <p:cNvPr id="21" name="组合 20"/>
          <p:cNvGrpSpPr/>
          <p:nvPr/>
        </p:nvGrpSpPr>
        <p:grpSpPr>
          <a:xfrm>
            <a:off x="6213912" y="2888825"/>
            <a:ext cx="3809797" cy="1078591"/>
            <a:chOff x="3824126" y="3189739"/>
            <a:chExt cx="2991315" cy="846870"/>
          </a:xfrm>
        </p:grpSpPr>
        <p:sp>
          <p:nvSpPr>
            <p:cNvPr id="22" name="圆角矩形 21"/>
            <p:cNvSpPr/>
            <p:nvPr/>
          </p:nvSpPr>
          <p:spPr>
            <a:xfrm flipH="1">
              <a:off x="3824126" y="3189739"/>
              <a:ext cx="2990850" cy="846870"/>
            </a:xfrm>
            <a:prstGeom prst="roundRect">
              <a:avLst>
                <a:gd fmla="val 50000" name="adj"/>
              </a:avLst>
            </a:prstGeom>
            <a:solidFill>
              <a:srgbClr val="77B9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23" name="椭圆 22"/>
            <p:cNvSpPr/>
            <p:nvPr/>
          </p:nvSpPr>
          <p:spPr>
            <a:xfrm flipH="1">
              <a:off x="6037620" y="3224263"/>
              <a:ext cx="777821" cy="7778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a:lstStyle/>
            <a:p>
              <a:pPr algn="ctr" eaLnBrk="1" fontAlgn="auto" hangingPunct="1">
                <a:spcBef>
                  <a:spcPct val="0"/>
                </a:spcBef>
                <a:spcAft>
                  <a:spcPct val="0"/>
                </a:spcAft>
                <a:defRPr/>
              </a:pPr>
              <a:r>
                <a:rPr altLang="zh-CN" lang="en-US" smtClean="0" sz="3600">
                  <a:solidFill>
                    <a:srgbClr val="77B9B0"/>
                  </a:solidFill>
                  <a:latin charset="0" panose="020b0806030902050204" pitchFamily="34" typeface="Impact"/>
                </a:rPr>
                <a:t>03</a:t>
              </a:r>
            </a:p>
          </p:txBody>
        </p:sp>
      </p:grpSp>
      <p:sp>
        <p:nvSpPr>
          <p:cNvPr id="25" name="矩形 24"/>
          <p:cNvSpPr/>
          <p:nvPr/>
        </p:nvSpPr>
        <p:spPr>
          <a:xfrm>
            <a:off x="5064134" y="1440559"/>
            <a:ext cx="1427480" cy="731520"/>
          </a:xfrm>
          <a:prstGeom prst="rect">
            <a:avLst/>
          </a:prstGeom>
        </p:spPr>
        <p:txBody>
          <a:bodyPr wrap="none">
            <a:spAutoFit/>
          </a:bodyPr>
          <a:lstStyle/>
          <a:p>
            <a:r>
              <a:rPr altLang="en-US" lang="zh-CN" smtClean="0" sz="1400">
                <a:solidFill>
                  <a:schemeClr val="bg1"/>
                </a:solidFill>
                <a:latin charset="-122" panose="020b0503020204020204" pitchFamily="34" typeface="微软雅黑"/>
                <a:ea charset="-122" panose="020b0503020204020204" pitchFamily="34" typeface="微软雅黑"/>
              </a:rPr>
              <a:t>输入简单的文字</a:t>
            </a:r>
          </a:p>
          <a:p>
            <a:r>
              <a:rPr altLang="en-US" lang="zh-CN" smtClean="0" sz="1400">
                <a:solidFill>
                  <a:schemeClr val="bg1"/>
                </a:solidFill>
                <a:latin charset="-122" panose="020b0503020204020204" pitchFamily="34" typeface="微软雅黑"/>
                <a:ea charset="-122" panose="020b0503020204020204" pitchFamily="34" typeface="微软雅黑"/>
              </a:rPr>
              <a:t>输入简单的文字</a:t>
            </a:r>
          </a:p>
          <a:p>
            <a:r>
              <a:rPr altLang="en-US" lang="zh-CN" smtClean="0" sz="1400">
                <a:solidFill>
                  <a:schemeClr val="bg1"/>
                </a:solidFill>
                <a:latin charset="-122" panose="020b0503020204020204" pitchFamily="34" typeface="微软雅黑"/>
                <a:ea charset="-122" panose="020b0503020204020204" pitchFamily="34" typeface="微软雅黑"/>
              </a:rPr>
              <a:t>输入简单的文字</a:t>
            </a:r>
          </a:p>
        </p:txBody>
      </p:sp>
      <p:sp>
        <p:nvSpPr>
          <p:cNvPr id="26" name="矩形 25"/>
          <p:cNvSpPr/>
          <p:nvPr/>
        </p:nvSpPr>
        <p:spPr>
          <a:xfrm>
            <a:off x="3357452" y="3103444"/>
            <a:ext cx="1427480" cy="731520"/>
          </a:xfrm>
          <a:prstGeom prst="rect">
            <a:avLst/>
          </a:prstGeom>
        </p:spPr>
        <p:txBody>
          <a:bodyPr wrap="none">
            <a:spAutoFit/>
          </a:bodyPr>
          <a:lstStyle/>
          <a:p>
            <a:r>
              <a:rPr altLang="en-US" lang="zh-CN" smtClean="0" sz="1400">
                <a:solidFill>
                  <a:schemeClr val="bg1"/>
                </a:solidFill>
                <a:latin charset="-122" panose="020b0503020204020204" pitchFamily="34" typeface="微软雅黑"/>
                <a:ea charset="-122" panose="020b0503020204020204" pitchFamily="34" typeface="微软雅黑"/>
              </a:rPr>
              <a:t>输入简单的文字</a:t>
            </a:r>
          </a:p>
          <a:p>
            <a:r>
              <a:rPr altLang="en-US" lang="zh-CN" smtClean="0" sz="1400">
                <a:solidFill>
                  <a:schemeClr val="bg1"/>
                </a:solidFill>
                <a:latin charset="-122" panose="020b0503020204020204" pitchFamily="34" typeface="微软雅黑"/>
                <a:ea charset="-122" panose="020b0503020204020204" pitchFamily="34" typeface="微软雅黑"/>
              </a:rPr>
              <a:t>输入简单的文字</a:t>
            </a:r>
          </a:p>
          <a:p>
            <a:r>
              <a:rPr altLang="en-US" lang="zh-CN" smtClean="0" sz="1400">
                <a:solidFill>
                  <a:schemeClr val="bg1"/>
                </a:solidFill>
                <a:latin charset="-122" panose="020b0503020204020204" pitchFamily="34" typeface="微软雅黑"/>
                <a:ea charset="-122" panose="020b0503020204020204" pitchFamily="34" typeface="微软雅黑"/>
              </a:rPr>
              <a:t>输入简单的文字</a:t>
            </a:r>
          </a:p>
        </p:txBody>
      </p:sp>
      <p:sp>
        <p:nvSpPr>
          <p:cNvPr id="27" name="矩形 26"/>
          <p:cNvSpPr/>
          <p:nvPr/>
        </p:nvSpPr>
        <p:spPr>
          <a:xfrm>
            <a:off x="7188474" y="2999758"/>
            <a:ext cx="1427480" cy="731520"/>
          </a:xfrm>
          <a:prstGeom prst="rect">
            <a:avLst/>
          </a:prstGeom>
        </p:spPr>
        <p:txBody>
          <a:bodyPr wrap="none">
            <a:spAutoFit/>
          </a:bodyPr>
          <a:lstStyle/>
          <a:p>
            <a:r>
              <a:rPr altLang="en-US" lang="zh-CN" smtClean="0" sz="1400">
                <a:solidFill>
                  <a:schemeClr val="bg1"/>
                </a:solidFill>
                <a:latin charset="-122" panose="020b0503020204020204" pitchFamily="34" typeface="微软雅黑"/>
                <a:ea charset="-122" panose="020b0503020204020204" pitchFamily="34" typeface="微软雅黑"/>
              </a:rPr>
              <a:t>输入简单的文字</a:t>
            </a:r>
          </a:p>
          <a:p>
            <a:r>
              <a:rPr altLang="en-US" lang="zh-CN" smtClean="0" sz="1400">
                <a:solidFill>
                  <a:schemeClr val="bg1"/>
                </a:solidFill>
                <a:latin charset="-122" panose="020b0503020204020204" pitchFamily="34" typeface="微软雅黑"/>
                <a:ea charset="-122" panose="020b0503020204020204" pitchFamily="34" typeface="微软雅黑"/>
              </a:rPr>
              <a:t>输入简单的文字</a:t>
            </a:r>
          </a:p>
          <a:p>
            <a:r>
              <a:rPr altLang="en-US" lang="zh-CN" smtClean="0" sz="1400">
                <a:solidFill>
                  <a:schemeClr val="bg1"/>
                </a:solidFill>
                <a:latin charset="-122" panose="020b0503020204020204" pitchFamily="34" typeface="微软雅黑"/>
                <a:ea charset="-122" panose="020b0503020204020204" pitchFamily="34" typeface="微软雅黑"/>
              </a:rPr>
              <a:t>输入简单的文字</a:t>
            </a:r>
          </a:p>
        </p:txBody>
      </p:sp>
      <p:sp>
        <p:nvSpPr>
          <p:cNvPr id="28" name="矩形 27"/>
          <p:cNvSpPr/>
          <p:nvPr/>
        </p:nvSpPr>
        <p:spPr>
          <a:xfrm>
            <a:off x="5301417" y="4592466"/>
            <a:ext cx="1427480" cy="731520"/>
          </a:xfrm>
          <a:prstGeom prst="rect">
            <a:avLst/>
          </a:prstGeom>
        </p:spPr>
        <p:txBody>
          <a:bodyPr wrap="none">
            <a:spAutoFit/>
          </a:bodyPr>
          <a:lstStyle/>
          <a:p>
            <a:r>
              <a:rPr altLang="en-US" lang="zh-CN" smtClean="0" sz="1400">
                <a:solidFill>
                  <a:schemeClr val="bg1"/>
                </a:solidFill>
                <a:latin charset="-122" panose="020b0503020204020204" pitchFamily="34" typeface="微软雅黑"/>
                <a:ea charset="-122" panose="020b0503020204020204" pitchFamily="34" typeface="微软雅黑"/>
              </a:rPr>
              <a:t>输入简单的文字</a:t>
            </a:r>
          </a:p>
          <a:p>
            <a:r>
              <a:rPr altLang="en-US" lang="zh-CN" smtClean="0" sz="1400">
                <a:solidFill>
                  <a:schemeClr val="bg1"/>
                </a:solidFill>
                <a:latin charset="-122" panose="020b0503020204020204" pitchFamily="34" typeface="微软雅黑"/>
                <a:ea charset="-122" panose="020b0503020204020204" pitchFamily="34" typeface="微软雅黑"/>
              </a:rPr>
              <a:t>输入简单的文字</a:t>
            </a:r>
          </a:p>
          <a:p>
            <a:r>
              <a:rPr altLang="en-US" lang="zh-CN" smtClean="0" sz="1400">
                <a:solidFill>
                  <a:schemeClr val="bg1"/>
                </a:solidFill>
                <a:latin charset="-122" panose="020b0503020204020204" pitchFamily="34" typeface="微软雅黑"/>
                <a:ea charset="-122" panose="020b0503020204020204" pitchFamily="34" typeface="微软雅黑"/>
              </a:rPr>
              <a:t>输入简单的文字</a:t>
            </a:r>
          </a:p>
        </p:txBody>
      </p:sp>
    </p:spTree>
    <p:extLst>
      <p:ext uri="{BB962C8B-B14F-4D97-AF65-F5344CB8AC3E}">
        <p14:creationId val="3843202833"/>
      </p:ext>
    </p:extLst>
  </p:cSld>
  <p:clrMapOvr>
    <a:masterClrMapping/>
  </p:clrMapOvr>
  <p:transition/>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aphicFrame>
        <p:nvGraphicFramePr>
          <p:cNvPr id="17" name="图表 16"/>
          <p:cNvGraphicFramePr/>
          <p:nvPr>
            <p:extLst>
              <p:ext uri="{D42A27DB-BD31-4B8C-83A1-F6EECF244321}">
                <p14:modId val="2177212348"/>
              </p:ext>
            </p:extLst>
          </p:nvPr>
        </p:nvGraphicFramePr>
        <p:xfrm>
          <a:off x="1071106" y="1153620"/>
          <a:ext cx="2880963" cy="3030539"/>
        </p:xfrm>
        <a:graphic>
          <a:graphicData uri="http://schemas.openxmlformats.org/drawingml/2006/chart">
            <c:chart xmlns:c="http://schemas.openxmlformats.org/drawingml/2006/chart" r:id="rId2"/>
          </a:graphicData>
        </a:graphic>
      </p:graphicFrame>
      <p:graphicFrame>
        <p:nvGraphicFramePr>
          <p:cNvPr id="18" name="图表 17"/>
          <p:cNvGraphicFramePr/>
          <p:nvPr>
            <p:extLst>
              <p:ext uri="{D42A27DB-BD31-4B8C-83A1-F6EECF244321}">
                <p14:modId val="942890270"/>
              </p:ext>
            </p:extLst>
          </p:nvPr>
        </p:nvGraphicFramePr>
        <p:xfrm>
          <a:off x="4750662" y="1098084"/>
          <a:ext cx="2880963" cy="3030539"/>
        </p:xfrm>
        <a:graphic>
          <a:graphicData uri="http://schemas.openxmlformats.org/drawingml/2006/chart">
            <c:chart xmlns:c="http://schemas.openxmlformats.org/drawingml/2006/chart" r:id="rId3"/>
          </a:graphicData>
        </a:graphic>
      </p:graphicFrame>
      <p:graphicFrame>
        <p:nvGraphicFramePr>
          <p:cNvPr id="19" name="图表 18"/>
          <p:cNvGraphicFramePr/>
          <p:nvPr>
            <p:extLst>
              <p:ext uri="{D42A27DB-BD31-4B8C-83A1-F6EECF244321}">
                <p14:modId val="514201822"/>
              </p:ext>
            </p:extLst>
          </p:nvPr>
        </p:nvGraphicFramePr>
        <p:xfrm>
          <a:off x="8430218" y="1042549"/>
          <a:ext cx="2880963" cy="3030539"/>
        </p:xfrm>
        <a:graphic>
          <a:graphicData uri="http://schemas.openxmlformats.org/drawingml/2006/chart">
            <c:chart xmlns:c="http://schemas.openxmlformats.org/drawingml/2006/chart" r:id="rId4"/>
          </a:graphicData>
        </a:graphic>
      </p:graphicFrame>
      <p:sp>
        <p:nvSpPr>
          <p:cNvPr id="20" name="TextBox 15"/>
          <p:cNvSpPr txBox="1"/>
          <p:nvPr/>
        </p:nvSpPr>
        <p:spPr>
          <a:xfrm>
            <a:off x="2117084" y="5119302"/>
            <a:ext cx="8043578" cy="1051560"/>
          </a:xfrm>
          <a:prstGeom prst="rect">
            <a:avLst/>
          </a:prstGeom>
          <a:noFill/>
        </p:spPr>
        <p:txBody>
          <a:bodyPr rtlCol="0" wrap="square">
            <a:spAutoFit/>
          </a:bodyPr>
          <a:lstStyle/>
          <a:p>
            <a:pP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这里输入简单字概述这里输入简单简单的文字概述这里输入简单的文字概述简单的文字概述这里输入简单的文字概述这里输入简单的文字概述这里输入简单的文字概述这里输入简单的文字概述这里输入这里输入简单的文字概述这里输入简单字概述</a:t>
            </a:r>
          </a:p>
        </p:txBody>
      </p:sp>
      <p:sp>
        <p:nvSpPr>
          <p:cNvPr id="21" name="矩形 20"/>
          <p:cNvSpPr/>
          <p:nvPr/>
        </p:nvSpPr>
        <p:spPr>
          <a:xfrm>
            <a:off x="3755030" y="4456735"/>
            <a:ext cx="4653280" cy="579120"/>
          </a:xfrm>
          <a:prstGeom prst="rect">
            <a:avLst/>
          </a:prstGeom>
          <a:solidFill>
            <a:srgbClr val="77B9B0"/>
          </a:solidFill>
        </p:spPr>
        <p:txBody>
          <a:bodyPr wrap="none">
            <a:spAutoFit/>
          </a:bodyPr>
          <a:lstStyle/>
          <a:p>
            <a:r>
              <a:rPr altLang="en-US" b="1" lang="zh-CN" sz="3200">
                <a:solidFill>
                  <a:srgbClr val="384E5E"/>
                </a:solidFill>
                <a:latin charset="-122" panose="020b0503020204020204" pitchFamily="34" typeface="微软雅黑"/>
                <a:ea charset="-122" panose="020b0503020204020204" pitchFamily="34" typeface="微软雅黑"/>
              </a:rPr>
              <a:t>这里输入简单的文字概述</a:t>
            </a:r>
          </a:p>
        </p:txBody>
      </p:sp>
    </p:spTree>
    <p:extLst>
      <p:ext uri="{BB962C8B-B14F-4D97-AF65-F5344CB8AC3E}">
        <p14:creationId val="1087601087"/>
      </p:ext>
    </p:extLst>
  </p:cSld>
  <p:clrMapOvr>
    <a:masterClrMapping/>
  </p:clrMapOvr>
  <p:transition/>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3" name="矩形 42"/>
          <p:cNvSpPr/>
          <p:nvPr/>
        </p:nvSpPr>
        <p:spPr>
          <a:xfrm>
            <a:off x="593156" y="4657907"/>
            <a:ext cx="4535424" cy="518160"/>
          </a:xfrm>
          <a:prstGeom prst="rect">
            <a:avLst/>
          </a:prstGeom>
        </p:spPr>
        <p:txBody>
          <a:bodyPr wrap="square">
            <a:spAutoFit/>
          </a:bodyPr>
          <a:lstStyle/>
          <a:p>
            <a:r>
              <a:rPr altLang="en-US" lang="zh-CN" smtClean="0" sz="1400">
                <a:solidFill>
                  <a:schemeClr val="bg1"/>
                </a:solidFill>
                <a:latin charset="-122" panose="020b0503020204020204" pitchFamily="34" typeface="微软雅黑"/>
                <a:ea charset="-122" panose="020b0503020204020204" pitchFamily="34" typeface="微软雅黑"/>
              </a:rPr>
              <a:t>这里输入简单字概述这里输入简单简单的文字概述这里</a:t>
            </a:r>
          </a:p>
          <a:p>
            <a:r>
              <a:rPr altLang="en-US" lang="zh-CN" smtClean="0" sz="1400">
                <a:solidFill>
                  <a:schemeClr val="bg1"/>
                </a:solidFill>
                <a:latin charset="-122" panose="020b0503020204020204" pitchFamily="34" typeface="微软雅黑"/>
                <a:ea charset="-122" panose="020b0503020204020204" pitchFamily="34" typeface="微软雅黑"/>
              </a:rPr>
              <a:t>输入简单的文字概述简单的文字</a:t>
            </a:r>
          </a:p>
        </p:txBody>
      </p:sp>
      <p:sp>
        <p:nvSpPr>
          <p:cNvPr id="44" name="TextBox 4"/>
          <p:cNvSpPr txBox="1">
            <a:spLocks noChangeArrowheads="1"/>
          </p:cNvSpPr>
          <p:nvPr/>
        </p:nvSpPr>
        <p:spPr bwMode="auto">
          <a:xfrm>
            <a:off x="593156" y="1443149"/>
            <a:ext cx="1716417" cy="5029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1800">
                <a:solidFill>
                  <a:schemeClr val="bg1"/>
                </a:solidFill>
                <a:latin charset="0" panose="020b0503020102020204" pitchFamily="34" typeface="Franklin Gothic Book"/>
                <a:ea charset="-122" panose="020b0503020204020204" pitchFamily="34" typeface="微软雅黑"/>
              </a:rPr>
              <a:t>点击添加标题</a:t>
            </a:r>
          </a:p>
        </p:txBody>
      </p:sp>
      <p:grpSp>
        <p:nvGrpSpPr>
          <p:cNvPr id="8" name="组合 7"/>
          <p:cNvGrpSpPr/>
          <p:nvPr/>
        </p:nvGrpSpPr>
        <p:grpSpPr>
          <a:xfrm>
            <a:off x="5780867" y="2095994"/>
            <a:ext cx="5594888" cy="542441"/>
            <a:chOff x="6059837" y="2018502"/>
            <a:chExt cx="5594888" cy="542441"/>
          </a:xfrm>
          <a:solidFill>
            <a:schemeClr val="bg1">
              <a:lumMod val="65000"/>
            </a:schemeClr>
          </a:solidFill>
        </p:grpSpPr>
        <p:sp>
          <p:nvSpPr>
            <p:cNvPr id="4" name="矩形 3"/>
            <p:cNvSpPr/>
            <p:nvPr/>
          </p:nvSpPr>
          <p:spPr>
            <a:xfrm>
              <a:off x="6059837" y="2018502"/>
              <a:ext cx="5594888" cy="542441"/>
            </a:xfrm>
            <a:prstGeom prst="rect">
              <a:avLst/>
            </a:prstGeom>
            <a:solidFill>
              <a:srgbClr val="77B9B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4"/>
            <p:cNvSpPr/>
            <p:nvPr/>
          </p:nvSpPr>
          <p:spPr>
            <a:xfrm>
              <a:off x="6059837" y="2018502"/>
              <a:ext cx="3006671" cy="542441"/>
            </a:xfrm>
            <a:prstGeom prst="rect">
              <a:avLst/>
            </a:prstGeom>
            <a:solidFill>
              <a:srgbClr val="77B9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7" name="组合 6"/>
          <p:cNvGrpSpPr/>
          <p:nvPr/>
        </p:nvGrpSpPr>
        <p:grpSpPr>
          <a:xfrm>
            <a:off x="5780867" y="3367339"/>
            <a:ext cx="5594888" cy="542442"/>
            <a:chOff x="6059837" y="3028237"/>
            <a:chExt cx="5594888" cy="542442"/>
          </a:xfrm>
        </p:grpSpPr>
        <p:sp>
          <p:nvSpPr>
            <p:cNvPr id="41" name="矩形 40"/>
            <p:cNvSpPr/>
            <p:nvPr/>
          </p:nvSpPr>
          <p:spPr>
            <a:xfrm>
              <a:off x="6059837" y="3028238"/>
              <a:ext cx="5594888" cy="542441"/>
            </a:xfrm>
            <a:prstGeom prst="rect">
              <a:avLst/>
            </a:prstGeom>
            <a:solidFill>
              <a:srgbClr val="ECC34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矩形 44"/>
            <p:cNvSpPr/>
            <p:nvPr/>
          </p:nvSpPr>
          <p:spPr>
            <a:xfrm>
              <a:off x="6059837" y="3028237"/>
              <a:ext cx="3967567" cy="542441"/>
            </a:xfrm>
            <a:prstGeom prst="rect">
              <a:avLst/>
            </a:prstGeom>
            <a:solidFill>
              <a:srgbClr val="ECC3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6" name="组合 5"/>
          <p:cNvGrpSpPr/>
          <p:nvPr/>
        </p:nvGrpSpPr>
        <p:grpSpPr>
          <a:xfrm>
            <a:off x="5780867" y="4638685"/>
            <a:ext cx="5594888" cy="542442"/>
            <a:chOff x="6059837" y="4037973"/>
            <a:chExt cx="5594888" cy="542442"/>
          </a:xfrm>
        </p:grpSpPr>
        <p:sp>
          <p:nvSpPr>
            <p:cNvPr id="35" name="矩形 34"/>
            <p:cNvSpPr/>
            <p:nvPr/>
          </p:nvSpPr>
          <p:spPr>
            <a:xfrm>
              <a:off x="6059837" y="4037974"/>
              <a:ext cx="5594888" cy="542441"/>
            </a:xfrm>
            <a:prstGeom prst="rect">
              <a:avLst/>
            </a:prstGeom>
            <a:solidFill>
              <a:srgbClr val="E9615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46" name="矩形 45"/>
            <p:cNvSpPr/>
            <p:nvPr/>
          </p:nvSpPr>
          <p:spPr>
            <a:xfrm>
              <a:off x="6059837" y="4037973"/>
              <a:ext cx="1952787" cy="542441"/>
            </a:xfrm>
            <a:prstGeom prst="rect">
              <a:avLst/>
            </a:prstGeom>
            <a:solidFill>
              <a:srgbClr val="E961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
        <p:nvSpPr>
          <p:cNvPr id="48" name="TextBox 4"/>
          <p:cNvSpPr txBox="1">
            <a:spLocks noChangeArrowheads="1"/>
          </p:cNvSpPr>
          <p:nvPr/>
        </p:nvSpPr>
        <p:spPr bwMode="auto">
          <a:xfrm>
            <a:off x="5614279" y="1588162"/>
            <a:ext cx="1716417" cy="5029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1800">
                <a:solidFill>
                  <a:srgbClr val="77B9B0"/>
                </a:solidFill>
                <a:latin charset="0" panose="020b0503020102020204" pitchFamily="34" typeface="Franklin Gothic Book"/>
                <a:ea charset="-122" panose="020b0503020204020204" pitchFamily="34" typeface="微软雅黑"/>
              </a:rPr>
              <a:t>点击添加标题</a:t>
            </a:r>
          </a:p>
        </p:txBody>
      </p:sp>
      <p:sp>
        <p:nvSpPr>
          <p:cNvPr id="49" name="TextBox 4"/>
          <p:cNvSpPr txBox="1">
            <a:spLocks noChangeArrowheads="1"/>
          </p:cNvSpPr>
          <p:nvPr/>
        </p:nvSpPr>
        <p:spPr bwMode="auto">
          <a:xfrm>
            <a:off x="5639473" y="2841959"/>
            <a:ext cx="1716417" cy="5029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1800">
                <a:solidFill>
                  <a:srgbClr val="ECC345"/>
                </a:solidFill>
                <a:latin charset="0" panose="020b0503020102020204" pitchFamily="34" typeface="Franklin Gothic Book"/>
                <a:ea charset="-122" panose="020b0503020204020204" pitchFamily="34" typeface="微软雅黑"/>
              </a:rPr>
              <a:t>点击添加标题</a:t>
            </a:r>
          </a:p>
        </p:txBody>
      </p:sp>
      <p:sp>
        <p:nvSpPr>
          <p:cNvPr id="50" name="TextBox 4"/>
          <p:cNvSpPr txBox="1">
            <a:spLocks noChangeArrowheads="1"/>
          </p:cNvSpPr>
          <p:nvPr/>
        </p:nvSpPr>
        <p:spPr bwMode="auto">
          <a:xfrm>
            <a:off x="5654969" y="4131094"/>
            <a:ext cx="1716417" cy="5029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1800">
                <a:solidFill>
                  <a:srgbClr val="E96151"/>
                </a:solidFill>
                <a:latin charset="0" panose="020b0503020102020204" pitchFamily="34" typeface="Franklin Gothic Book"/>
                <a:ea charset="-122" panose="020b0503020204020204" pitchFamily="34" typeface="微软雅黑"/>
              </a:rPr>
              <a:t>点击添加标题</a:t>
            </a:r>
          </a:p>
        </p:txBody>
      </p:sp>
      <p:sp>
        <p:nvSpPr>
          <p:cNvPr id="51" name="TextBox 4"/>
          <p:cNvSpPr txBox="1">
            <a:spLocks noChangeArrowheads="1"/>
          </p:cNvSpPr>
          <p:nvPr/>
        </p:nvSpPr>
        <p:spPr bwMode="auto">
          <a:xfrm>
            <a:off x="10529480" y="1384605"/>
            <a:ext cx="846275" cy="7315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zh-CN" b="1" lang="en-US" smtClean="0" sz="2800">
                <a:solidFill>
                  <a:srgbClr val="77B9B0"/>
                </a:solidFill>
                <a:latin charset="0" panose="020b0503020102020204" pitchFamily="34" typeface="Franklin Gothic Book"/>
                <a:ea charset="-122" panose="020b0503020204020204" pitchFamily="34" typeface="微软雅黑"/>
              </a:rPr>
              <a:t>47%</a:t>
            </a:r>
          </a:p>
        </p:txBody>
      </p:sp>
      <p:sp>
        <p:nvSpPr>
          <p:cNvPr id="52" name="TextBox 4"/>
          <p:cNvSpPr txBox="1">
            <a:spLocks noChangeArrowheads="1"/>
          </p:cNvSpPr>
          <p:nvPr/>
        </p:nvSpPr>
        <p:spPr bwMode="auto">
          <a:xfrm>
            <a:off x="10588408" y="2684590"/>
            <a:ext cx="846275" cy="7315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zh-CN" b="1" lang="en-US" smtClean="0" sz="2800">
                <a:solidFill>
                  <a:srgbClr val="ECC345"/>
                </a:solidFill>
                <a:latin charset="0" panose="020b0503020102020204" pitchFamily="34" typeface="Franklin Gothic Book"/>
                <a:ea charset="-122" panose="020b0503020204020204" pitchFamily="34" typeface="微软雅黑"/>
              </a:rPr>
              <a:t>87%</a:t>
            </a:r>
          </a:p>
        </p:txBody>
      </p:sp>
      <p:sp>
        <p:nvSpPr>
          <p:cNvPr id="53" name="TextBox 4"/>
          <p:cNvSpPr txBox="1">
            <a:spLocks noChangeArrowheads="1"/>
          </p:cNvSpPr>
          <p:nvPr/>
        </p:nvSpPr>
        <p:spPr bwMode="auto">
          <a:xfrm>
            <a:off x="10529480" y="3919243"/>
            <a:ext cx="913245" cy="7315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zh-CN" b="1" lang="en-US" smtClean="0" sz="2800">
                <a:solidFill>
                  <a:srgbClr val="E96151"/>
                </a:solidFill>
                <a:latin charset="0" panose="020b0503020102020204" pitchFamily="34" typeface="Franklin Gothic Book"/>
                <a:ea charset="-122" panose="020b0503020204020204" pitchFamily="34" typeface="微软雅黑"/>
              </a:rPr>
              <a:t>23%</a:t>
            </a:r>
          </a:p>
        </p:txBody>
      </p:sp>
      <p:pic>
        <p:nvPicPr>
          <p:cNvPr id="54" name="图片 53"/>
          <p:cNvPicPr>
            <a:picLocks noChangeAspect="1"/>
          </p:cNvPicPr>
          <p:nvPr/>
        </p:nvPicPr>
        <p:blipFill>
          <a:blip r:embed="rId2">
            <a:extLst>
              <a:ext uri="{28A0092B-C50C-407E-A947-70E740481C1C}">
                <a14:useLocalDpi val="0"/>
              </a:ext>
            </a:extLst>
          </a:blip>
          <a:srcRect b="4871" r="796"/>
          <a:stretch>
            <a:fillRect/>
          </a:stretch>
        </p:blipFill>
        <p:spPr>
          <a:xfrm>
            <a:off x="636538" y="2089516"/>
            <a:ext cx="3855326" cy="2429855"/>
          </a:xfrm>
          <a:prstGeom prst="rect">
            <a:avLst/>
          </a:prstGeom>
        </p:spPr>
      </p:pic>
    </p:spTree>
    <p:extLst>
      <p:ext uri="{BB962C8B-B14F-4D97-AF65-F5344CB8AC3E}">
        <p14:creationId val="3533507909"/>
      </p:ext>
    </p:extLst>
  </p:cSld>
  <p:clrMapOvr>
    <a:masterClrMapping/>
  </p:clrMapOvr>
  <p:transition/>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3" name="KSO_Shape"/>
          <p:cNvSpPr/>
          <p:nvPr/>
        </p:nvSpPr>
        <p:spPr>
          <a:xfrm>
            <a:off x="4910326" y="1286216"/>
            <a:ext cx="2371348" cy="4285569"/>
          </a:xfrm>
          <a:custGeom>
            <a:gdLst>
              <a:gd fmla="*/ 1404156 w 2808312" name="connsiteX0"/>
              <a:gd fmla="*/ 4748597 h 5078692" name="connsiteY0"/>
              <a:gd fmla="*/ 1260140 w 2808312" name="connsiteX1"/>
              <a:gd fmla="*/ 4892613 h 5078692" name="connsiteY1"/>
              <a:gd fmla="*/ 1404156 w 2808312" name="connsiteX2"/>
              <a:gd fmla="*/ 5036629 h 5078692" name="connsiteY2"/>
              <a:gd fmla="*/ 1548172 w 2808312" name="connsiteX3"/>
              <a:gd fmla="*/ 4892613 h 5078692" name="connsiteY3"/>
              <a:gd fmla="*/ 1404156 w 2808312" name="connsiteX4"/>
              <a:gd fmla="*/ 4748597 h 5078692" name="connsiteY4"/>
              <a:gd fmla="*/ 54156 w 2808312" name="connsiteX5"/>
              <a:gd fmla="*/ 372159 h 5078692" name="connsiteY5"/>
              <a:gd fmla="*/ 54156 w 2808312" name="connsiteX6"/>
              <a:gd fmla="*/ 4706534 h 5078692" name="connsiteY6"/>
              <a:gd fmla="*/ 2754156 w 2808312" name="connsiteX7"/>
              <a:gd fmla="*/ 4706534 h 5078692" name="connsiteY7"/>
              <a:gd fmla="*/ 2754156 w 2808312" name="connsiteX8"/>
              <a:gd fmla="*/ 372159 h 5078692" name="connsiteY8"/>
              <a:gd fmla="*/ 1158156 w 2808312" name="connsiteX9"/>
              <a:gd fmla="*/ 168079 h 5078692" name="connsiteY9"/>
              <a:gd fmla="*/ 1152156 w 2808312" name="connsiteX10"/>
              <a:gd fmla="*/ 174079 h 5078692" name="connsiteY10"/>
              <a:gd fmla="*/ 1152156 w 2808312" name="connsiteX11"/>
              <a:gd fmla="*/ 198079 h 5078692" name="connsiteY11"/>
              <a:gd fmla="*/ 1158156 w 2808312" name="connsiteX12"/>
              <a:gd fmla="*/ 204079 h 5078692" name="connsiteY12"/>
              <a:gd fmla="*/ 1650156 w 2808312" name="connsiteX13"/>
              <a:gd fmla="*/ 204079 h 5078692" name="connsiteY13"/>
              <a:gd fmla="*/ 1656156 w 2808312" name="connsiteX14"/>
              <a:gd fmla="*/ 198079 h 5078692" name="connsiteY14"/>
              <a:gd fmla="*/ 1656156 w 2808312" name="connsiteX15"/>
              <a:gd fmla="*/ 174079 h 5078692" name="connsiteY15"/>
              <a:gd fmla="*/ 1650156 w 2808312" name="connsiteX16"/>
              <a:gd fmla="*/ 168079 h 5078692" name="connsiteY16"/>
              <a:gd fmla="*/ 319782 w 2808312" name="connsiteX17"/>
              <a:gd fmla="*/ 0 h 5078692" name="connsiteY17"/>
              <a:gd fmla="*/ 2488530 w 2808312" name="connsiteX18"/>
              <a:gd fmla="*/ 0 h 5078692" name="connsiteY18"/>
              <a:gd fmla="*/ 2808312 w 2808312" name="connsiteX19"/>
              <a:gd fmla="*/ 319782 h 5078692" name="connsiteY19"/>
              <a:gd fmla="*/ 2808312 w 2808312" name="connsiteX20"/>
              <a:gd fmla="*/ 4758910 h 5078692" name="connsiteY20"/>
              <a:gd fmla="*/ 2488530 w 2808312" name="connsiteX21"/>
              <a:gd fmla="*/ 5078692 h 5078692" name="connsiteY21"/>
              <a:gd fmla="*/ 319782 w 2808312" name="connsiteX22"/>
              <a:gd fmla="*/ 5078692 h 5078692" name="connsiteY22"/>
              <a:gd fmla="*/ 0 w 2808312" name="connsiteX23"/>
              <a:gd fmla="*/ 4758910 h 5078692" name="connsiteY23"/>
              <a:gd fmla="*/ 0 w 2808312" name="connsiteX24"/>
              <a:gd fmla="*/ 319782 h 5078692" name="connsiteY24"/>
              <a:gd fmla="*/ 319782 w 2808312" name="connsiteX25"/>
              <a:gd fmla="*/ 0 h 5078692" name="connsiteY2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b="b" l="l" r="r" t="t"/>
            <a:pathLst>
              <a:path h="5078692" w="2808312">
                <a:moveTo>
                  <a:pt x="1404156" y="4748597"/>
                </a:moveTo>
                <a:cubicBezTo>
                  <a:pt x="1324618" y="4748597"/>
                  <a:pt x="1260140" y="4813075"/>
                  <a:pt x="1260140" y="4892613"/>
                </a:cubicBezTo>
                <a:cubicBezTo>
                  <a:pt x="1260140" y="4972151"/>
                  <a:pt x="1324618" y="5036629"/>
                  <a:pt x="1404156" y="5036629"/>
                </a:cubicBezTo>
                <a:cubicBezTo>
                  <a:pt x="1483694" y="5036629"/>
                  <a:pt x="1548172" y="4972151"/>
                  <a:pt x="1548172" y="4892613"/>
                </a:cubicBezTo>
                <a:cubicBezTo>
                  <a:pt x="1548172" y="4813075"/>
                  <a:pt x="1483694" y="4748597"/>
                  <a:pt x="1404156" y="4748597"/>
                </a:cubicBezTo>
                <a:close/>
                <a:moveTo>
                  <a:pt x="54156" y="372159"/>
                </a:moveTo>
                <a:lnTo>
                  <a:pt x="54156" y="4706534"/>
                </a:lnTo>
                <a:lnTo>
                  <a:pt x="2754156" y="4706534"/>
                </a:lnTo>
                <a:lnTo>
                  <a:pt x="2754156" y="372159"/>
                </a:lnTo>
                <a:close/>
                <a:moveTo>
                  <a:pt x="1158156" y="168079"/>
                </a:moveTo>
                <a:cubicBezTo>
                  <a:pt x="1154842" y="168079"/>
                  <a:pt x="1152156" y="170765"/>
                  <a:pt x="1152156" y="174079"/>
                </a:cubicBezTo>
                <a:lnTo>
                  <a:pt x="1152156" y="198079"/>
                </a:lnTo>
                <a:cubicBezTo>
                  <a:pt x="1152156" y="201393"/>
                  <a:pt x="1154842" y="204079"/>
                  <a:pt x="1158156" y="204079"/>
                </a:cubicBezTo>
                <a:lnTo>
                  <a:pt x="1650156" y="204079"/>
                </a:lnTo>
                <a:cubicBezTo>
                  <a:pt x="1653470" y="204079"/>
                  <a:pt x="1656156" y="201393"/>
                  <a:pt x="1656156" y="198079"/>
                </a:cubicBezTo>
                <a:lnTo>
                  <a:pt x="1656156" y="174079"/>
                </a:lnTo>
                <a:cubicBezTo>
                  <a:pt x="1656156" y="170765"/>
                  <a:pt x="1653470" y="168079"/>
                  <a:pt x="1650156" y="168079"/>
                </a:cubicBezTo>
                <a:close/>
                <a:moveTo>
                  <a:pt x="319782" y="0"/>
                </a:moveTo>
                <a:lnTo>
                  <a:pt x="2488530" y="0"/>
                </a:lnTo>
                <a:cubicBezTo>
                  <a:pt x="2665141" y="0"/>
                  <a:pt x="2808312" y="143171"/>
                  <a:pt x="2808312" y="319782"/>
                </a:cubicBezTo>
                <a:lnTo>
                  <a:pt x="2808312" y="4758910"/>
                </a:lnTo>
                <a:cubicBezTo>
                  <a:pt x="2808312" y="4935521"/>
                  <a:pt x="2665141" y="5078692"/>
                  <a:pt x="2488530" y="5078692"/>
                </a:cubicBezTo>
                <a:lnTo>
                  <a:pt x="319782" y="5078692"/>
                </a:lnTo>
                <a:cubicBezTo>
                  <a:pt x="143171" y="5078692"/>
                  <a:pt x="0" y="4935521"/>
                  <a:pt x="0" y="4758910"/>
                </a:cubicBezTo>
                <a:lnTo>
                  <a:pt x="0" y="319782"/>
                </a:lnTo>
                <a:cubicBezTo>
                  <a:pt x="0" y="143171"/>
                  <a:pt x="143171" y="0"/>
                  <a:pt x="319782" y="0"/>
                </a:cubicBezTo>
                <a:close/>
              </a:path>
            </a:pathLst>
          </a:custGeom>
          <a:solidFill>
            <a:srgbClr val="E961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dir="t" rig="threePt"/>
            </a:scene3d>
            <a:sp3d contourW="12700">
              <a:contourClr>
                <a:srgbClr val="FFFFFF"/>
              </a:contourClr>
            </a:sp3d>
          </a:bodyPr>
          <a:lstStyle/>
          <a:p>
            <a:pPr algn="ctr" eaLnBrk="1" fontAlgn="auto" hangingPunct="1">
              <a:spcBef>
                <a:spcPct val="0"/>
              </a:spcBef>
              <a:spcAft>
                <a:spcPct val="0"/>
              </a:spcAft>
              <a:defRPr/>
            </a:pPr>
            <a:endParaRPr altLang="en-US" lang="zh-CN">
              <a:solidFill>
                <a:schemeClr val="tx1"/>
              </a:solidFill>
            </a:endParaRPr>
          </a:p>
        </p:txBody>
      </p:sp>
      <p:sp>
        <p:nvSpPr>
          <p:cNvPr id="50" name="TextBox 15"/>
          <p:cNvSpPr txBox="1"/>
          <p:nvPr/>
        </p:nvSpPr>
        <p:spPr>
          <a:xfrm>
            <a:off x="5153917" y="1859339"/>
            <a:ext cx="1884165" cy="3108959"/>
          </a:xfrm>
          <a:prstGeom prst="rect">
            <a:avLst/>
          </a:prstGeom>
          <a:noFill/>
        </p:spPr>
        <p:txBody>
          <a:bodyPr rtlCol="0" wrap="square">
            <a:spAutoFit/>
          </a:bodyPr>
          <a:lstStyle/>
          <a:p>
            <a:pP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这里输入简单字概述这里输入简单简单的文字概述这里输入简单的文字概述简单的文字概述这里输入简单的文字概述这里输入简单的文字概述这里输入简单的文字概述这里输入简单的文字概述这里输入这里输入简单的文字概述这里输入简单字概述</a:t>
            </a:r>
          </a:p>
        </p:txBody>
      </p:sp>
      <p:sp>
        <p:nvSpPr>
          <p:cNvPr id="2" name="燕尾形 1"/>
          <p:cNvSpPr/>
          <p:nvPr/>
        </p:nvSpPr>
        <p:spPr>
          <a:xfrm>
            <a:off x="7815072" y="1617023"/>
            <a:ext cx="2950464" cy="484632"/>
          </a:xfrm>
          <a:prstGeom prst="chevron">
            <a:avLst/>
          </a:prstGeom>
          <a:solidFill>
            <a:srgbClr val="77B9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51" name="燕尾形 50"/>
          <p:cNvSpPr/>
          <p:nvPr/>
        </p:nvSpPr>
        <p:spPr>
          <a:xfrm flipH="1">
            <a:off x="1426464" y="1617023"/>
            <a:ext cx="2950464" cy="484632"/>
          </a:xfrm>
          <a:prstGeom prst="chevron">
            <a:avLst/>
          </a:prstGeom>
          <a:solidFill>
            <a:srgbClr val="77B9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52" name="矩形 51"/>
          <p:cNvSpPr/>
          <p:nvPr/>
        </p:nvSpPr>
        <p:spPr>
          <a:xfrm>
            <a:off x="1886033" y="1690062"/>
            <a:ext cx="2011680" cy="335280"/>
          </a:xfrm>
          <a:prstGeom prst="rect">
            <a:avLst/>
          </a:prstGeom>
        </p:spPr>
        <p:txBody>
          <a:bodyPr wrap="none">
            <a:spAutoFit/>
          </a:bodyPr>
          <a:lstStyle/>
          <a:p>
            <a:r>
              <a:rPr altLang="en-US" b="1" lang="zh-CN" smtClean="0" sz="1600">
                <a:solidFill>
                  <a:schemeClr val="bg1"/>
                </a:solidFill>
                <a:latin charset="-122" panose="020b0503020204020204" pitchFamily="34" typeface="微软雅黑"/>
                <a:ea charset="-122" panose="020b0503020204020204" pitchFamily="34" typeface="微软雅黑"/>
              </a:rPr>
              <a:t>输入简单的文字概述</a:t>
            </a:r>
          </a:p>
        </p:txBody>
      </p:sp>
      <p:sp>
        <p:nvSpPr>
          <p:cNvPr id="53" name="矩形 52"/>
          <p:cNvSpPr/>
          <p:nvPr/>
        </p:nvSpPr>
        <p:spPr>
          <a:xfrm>
            <a:off x="8274640" y="1690062"/>
            <a:ext cx="2011680" cy="335280"/>
          </a:xfrm>
          <a:prstGeom prst="rect">
            <a:avLst/>
          </a:prstGeom>
        </p:spPr>
        <p:txBody>
          <a:bodyPr wrap="none">
            <a:spAutoFit/>
          </a:bodyPr>
          <a:lstStyle/>
          <a:p>
            <a:r>
              <a:rPr altLang="en-US" b="1" lang="zh-CN" smtClean="0" sz="1600">
                <a:solidFill>
                  <a:schemeClr val="bg1"/>
                </a:solidFill>
                <a:latin charset="-122" panose="020b0503020204020204" pitchFamily="34" typeface="微软雅黑"/>
                <a:ea charset="-122" panose="020b0503020204020204" pitchFamily="34" typeface="微软雅黑"/>
              </a:rPr>
              <a:t>输入简单的文字概述</a:t>
            </a:r>
          </a:p>
        </p:txBody>
      </p:sp>
      <p:sp>
        <p:nvSpPr>
          <p:cNvPr id="54" name="TextBox 15"/>
          <p:cNvSpPr txBox="1"/>
          <p:nvPr/>
        </p:nvSpPr>
        <p:spPr>
          <a:xfrm>
            <a:off x="1849456" y="3176085"/>
            <a:ext cx="1897213" cy="1463040"/>
          </a:xfrm>
          <a:prstGeom prst="rect">
            <a:avLst/>
          </a:prstGeom>
          <a:noFill/>
        </p:spPr>
        <p:txBody>
          <a:bodyPr rtlCol="0" wrap="square">
            <a:spAutoFit/>
          </a:bodyPr>
          <a:lstStyle/>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p:txBody>
      </p:sp>
      <p:sp>
        <p:nvSpPr>
          <p:cNvPr id="55" name="TextBox 15"/>
          <p:cNvSpPr txBox="1"/>
          <p:nvPr/>
        </p:nvSpPr>
        <p:spPr>
          <a:xfrm>
            <a:off x="8238063" y="3176085"/>
            <a:ext cx="1897213" cy="1463040"/>
          </a:xfrm>
          <a:prstGeom prst="rect">
            <a:avLst/>
          </a:prstGeom>
          <a:noFill/>
        </p:spPr>
        <p:txBody>
          <a:bodyPr rtlCol="0" wrap="square">
            <a:spAutoFit/>
          </a:bodyPr>
          <a:lstStyle/>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p:txBody>
      </p:sp>
      <p:sp>
        <p:nvSpPr>
          <p:cNvPr id="56" name="TextBox 4"/>
          <p:cNvSpPr txBox="1">
            <a:spLocks noChangeArrowheads="1"/>
          </p:cNvSpPr>
          <p:nvPr/>
        </p:nvSpPr>
        <p:spPr bwMode="auto">
          <a:xfrm>
            <a:off x="1937484" y="2383169"/>
            <a:ext cx="1716417" cy="502920"/>
          </a:xfrm>
          <a:prstGeom prst="rect">
            <a:avLst/>
          </a:prstGeom>
          <a:solidFill>
            <a:srgbClr val="ECC345"/>
          </a:solidFill>
          <a:ln>
            <a:noFill/>
          </a:ln>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1800">
                <a:solidFill>
                  <a:schemeClr val="bg1"/>
                </a:solidFill>
                <a:latin charset="0" panose="020b0503020102020204" pitchFamily="34" typeface="Franklin Gothic Book"/>
                <a:ea charset="-122" panose="020b0503020204020204" pitchFamily="34" typeface="微软雅黑"/>
              </a:rPr>
              <a:t>点击添加标题</a:t>
            </a:r>
          </a:p>
        </p:txBody>
      </p:sp>
      <p:sp>
        <p:nvSpPr>
          <p:cNvPr id="57" name="TextBox 4"/>
          <p:cNvSpPr txBox="1">
            <a:spLocks noChangeArrowheads="1"/>
          </p:cNvSpPr>
          <p:nvPr/>
        </p:nvSpPr>
        <p:spPr bwMode="auto">
          <a:xfrm>
            <a:off x="8326092" y="2383168"/>
            <a:ext cx="1716417" cy="502920"/>
          </a:xfrm>
          <a:prstGeom prst="rect">
            <a:avLst/>
          </a:prstGeom>
          <a:solidFill>
            <a:srgbClr val="ECC345"/>
          </a:solidFill>
          <a:ln>
            <a:noFill/>
          </a:ln>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1800">
                <a:solidFill>
                  <a:schemeClr val="bg1"/>
                </a:solidFill>
                <a:latin charset="0" panose="020b0503020102020204" pitchFamily="34" typeface="Franklin Gothic Book"/>
                <a:ea charset="-122" panose="020b0503020204020204" pitchFamily="34" typeface="微软雅黑"/>
              </a:rPr>
              <a:t>点击添加标题</a:t>
            </a:r>
          </a:p>
        </p:txBody>
      </p:sp>
    </p:spTree>
    <p:extLst>
      <p:ext uri="{BB962C8B-B14F-4D97-AF65-F5344CB8AC3E}">
        <p14:creationId val="3280799577"/>
      </p:ext>
    </p:extLst>
  </p:cSld>
  <p:clrMapOvr>
    <a:masterClrMapping/>
  </p:clrMapOvr>
  <p:transition/>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7" name="矩形 16"/>
          <p:cNvSpPr/>
          <p:nvPr/>
        </p:nvSpPr>
        <p:spPr>
          <a:xfrm>
            <a:off x="3783215" y="3480117"/>
            <a:ext cx="4653280" cy="579120"/>
          </a:xfrm>
          <a:prstGeom prst="rect">
            <a:avLst/>
          </a:prstGeom>
        </p:spPr>
        <p:txBody>
          <a:bodyPr wrap="none">
            <a:spAutoFit/>
          </a:bodyPr>
          <a:lstStyle/>
          <a:p>
            <a:r>
              <a:rPr altLang="en-US" b="1" lang="zh-CN" sz="3200">
                <a:solidFill>
                  <a:srgbClr val="384E5E"/>
                </a:solidFill>
                <a:latin charset="-122" panose="020b0503020204020204" pitchFamily="34" typeface="微软雅黑"/>
                <a:ea charset="-122" panose="020b0503020204020204" pitchFamily="34" typeface="微软雅黑"/>
              </a:rPr>
              <a:t>这里输入简单的文字概述</a:t>
            </a:r>
          </a:p>
        </p:txBody>
      </p:sp>
      <p:sp>
        <p:nvSpPr>
          <p:cNvPr id="18" name="矩形 17"/>
          <p:cNvSpPr/>
          <p:nvPr/>
        </p:nvSpPr>
        <p:spPr>
          <a:xfrm>
            <a:off x="3797237" y="4574467"/>
            <a:ext cx="4535424" cy="518160"/>
          </a:xfrm>
          <a:prstGeom prst="rect">
            <a:avLst/>
          </a:prstGeom>
        </p:spPr>
        <p:txBody>
          <a:bodyPr wrap="square">
            <a:spAutoFit/>
          </a:bodyPr>
          <a:lstStyle/>
          <a:p>
            <a:r>
              <a:rPr altLang="en-US" lang="zh-CN" smtClean="0" sz="1400">
                <a:solidFill>
                  <a:srgbClr val="384E5E"/>
                </a:solidFill>
                <a:latin charset="-122" panose="020b0503020204020204" pitchFamily="34" typeface="微软雅黑"/>
                <a:ea charset="-122" panose="020b0503020204020204" pitchFamily="34" typeface="微软雅黑"/>
              </a:rPr>
              <a:t>这里输入简单字概述这里输入简单简单的文字概述这里</a:t>
            </a:r>
          </a:p>
          <a:p>
            <a:r>
              <a:rPr altLang="en-US" lang="zh-CN" smtClean="0" sz="1400">
                <a:solidFill>
                  <a:srgbClr val="384E5E"/>
                </a:solidFill>
                <a:latin charset="-122" panose="020b0503020204020204" pitchFamily="34" typeface="微软雅黑"/>
                <a:ea charset="-122" panose="020b0503020204020204" pitchFamily="34" typeface="微软雅黑"/>
              </a:rPr>
              <a:t>输入简单的文字概述简单的文字</a:t>
            </a:r>
          </a:p>
        </p:txBody>
      </p:sp>
      <p:sp>
        <p:nvSpPr>
          <p:cNvPr id="19" name="TextBox 4"/>
          <p:cNvSpPr txBox="1">
            <a:spLocks noChangeArrowheads="1"/>
          </p:cNvSpPr>
          <p:nvPr/>
        </p:nvSpPr>
        <p:spPr bwMode="auto">
          <a:xfrm>
            <a:off x="3710063" y="4016125"/>
            <a:ext cx="1716417" cy="5029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1800">
                <a:solidFill>
                  <a:srgbClr val="384E5E"/>
                </a:solidFill>
                <a:latin charset="0" panose="020b0503020102020204" pitchFamily="34" typeface="Franklin Gothic Book"/>
                <a:ea charset="-122" panose="020b0503020204020204" pitchFamily="34" typeface="微软雅黑"/>
              </a:rPr>
              <a:t>点击添加标题</a:t>
            </a:r>
          </a:p>
        </p:txBody>
      </p:sp>
      <p:sp>
        <p:nvSpPr>
          <p:cNvPr id="20" name="矩形 19"/>
          <p:cNvSpPr/>
          <p:nvPr/>
        </p:nvSpPr>
        <p:spPr>
          <a:xfrm>
            <a:off x="4997501" y="1303113"/>
            <a:ext cx="2196998" cy="2194560"/>
          </a:xfrm>
          <a:prstGeom prst="rect">
            <a:avLst/>
          </a:prstGeom>
        </p:spPr>
        <p:txBody>
          <a:bodyPr wrap="square">
            <a:spAutoFit/>
          </a:bodyPr>
          <a:lstStyle/>
          <a:p>
            <a:pPr algn="ctr"/>
            <a:r>
              <a:rPr altLang="zh-CN" lang="en-US" smtClean="0" sz="13800">
                <a:solidFill>
                  <a:srgbClr val="384E5E"/>
                </a:solidFill>
                <a:latin charset="0" panose="020b0806030902050204" pitchFamily="34" typeface="Impact"/>
              </a:rPr>
              <a:t>04</a:t>
            </a:r>
          </a:p>
        </p:txBody>
      </p:sp>
    </p:spTree>
    <p:extLst>
      <p:ext uri="{BB962C8B-B14F-4D97-AF65-F5344CB8AC3E}">
        <p14:creationId val="4057192752"/>
      </p:ext>
    </p:extLst>
  </p:cSld>
  <p:clrMapOvr>
    <a:masterClrMapping/>
  </p:clrMapOvr>
  <p:transition/>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2" name="矩形 31"/>
          <p:cNvSpPr/>
          <p:nvPr/>
        </p:nvSpPr>
        <p:spPr>
          <a:xfrm>
            <a:off x="1963343" y="2835610"/>
            <a:ext cx="508318" cy="518160"/>
          </a:xfrm>
          <a:prstGeom prst="rect">
            <a:avLst/>
          </a:prstGeom>
        </p:spPr>
        <p:txBody>
          <a:bodyPr wrap="none">
            <a:spAutoFit/>
          </a:bodyPr>
          <a:lstStyle/>
          <a:p>
            <a:r>
              <a:rPr altLang="zh-CN" lang="en-US" smtClean="0" sz="2800">
                <a:solidFill>
                  <a:srgbClr val="E96151"/>
                </a:solidFill>
                <a:latin charset="0" panose="020b0806030902050204" pitchFamily="34" typeface="Impact"/>
              </a:rPr>
              <a:t>01</a:t>
            </a:r>
          </a:p>
        </p:txBody>
      </p:sp>
      <p:sp>
        <p:nvSpPr>
          <p:cNvPr id="33" name="矩形 32"/>
          <p:cNvSpPr/>
          <p:nvPr/>
        </p:nvSpPr>
        <p:spPr>
          <a:xfrm>
            <a:off x="3886286" y="2815178"/>
            <a:ext cx="551180" cy="518160"/>
          </a:xfrm>
          <a:prstGeom prst="rect">
            <a:avLst/>
          </a:prstGeom>
        </p:spPr>
        <p:txBody>
          <a:bodyPr wrap="none">
            <a:spAutoFit/>
          </a:bodyPr>
          <a:lstStyle/>
          <a:p>
            <a:r>
              <a:rPr altLang="zh-CN" lang="en-US" smtClean="0" sz="2800">
                <a:solidFill>
                  <a:srgbClr val="ECC345"/>
                </a:solidFill>
                <a:latin charset="0" panose="020b0806030902050204" pitchFamily="34" typeface="Impact"/>
              </a:rPr>
              <a:t>02</a:t>
            </a:r>
          </a:p>
        </p:txBody>
      </p:sp>
      <p:sp>
        <p:nvSpPr>
          <p:cNvPr id="34" name="矩形 33"/>
          <p:cNvSpPr/>
          <p:nvPr/>
        </p:nvSpPr>
        <p:spPr>
          <a:xfrm>
            <a:off x="5852510" y="2811946"/>
            <a:ext cx="562293" cy="518160"/>
          </a:xfrm>
          <a:prstGeom prst="rect">
            <a:avLst/>
          </a:prstGeom>
        </p:spPr>
        <p:txBody>
          <a:bodyPr wrap="none">
            <a:spAutoFit/>
          </a:bodyPr>
          <a:lstStyle/>
          <a:p>
            <a:r>
              <a:rPr altLang="zh-CN" lang="en-US" smtClean="0" sz="2800">
                <a:solidFill>
                  <a:srgbClr val="77B9B0"/>
                </a:solidFill>
                <a:latin charset="0" panose="020b0806030902050204" pitchFamily="34" typeface="Impact"/>
              </a:rPr>
              <a:t>03</a:t>
            </a:r>
          </a:p>
        </p:txBody>
      </p:sp>
      <p:sp>
        <p:nvSpPr>
          <p:cNvPr id="35" name="矩形 34"/>
          <p:cNvSpPr/>
          <p:nvPr/>
        </p:nvSpPr>
        <p:spPr>
          <a:xfrm>
            <a:off x="7829954" y="2835610"/>
            <a:ext cx="551180" cy="518160"/>
          </a:xfrm>
          <a:prstGeom prst="rect">
            <a:avLst/>
          </a:prstGeom>
        </p:spPr>
        <p:txBody>
          <a:bodyPr wrap="none">
            <a:spAutoFit/>
          </a:bodyPr>
          <a:lstStyle/>
          <a:p>
            <a:r>
              <a:rPr altLang="zh-CN" lang="en-US" smtClean="0" sz="2800">
                <a:solidFill>
                  <a:srgbClr val="E96151"/>
                </a:solidFill>
                <a:latin charset="0" panose="020b0806030902050204" pitchFamily="34" typeface="Impact"/>
              </a:rPr>
              <a:t>04</a:t>
            </a:r>
          </a:p>
        </p:txBody>
      </p:sp>
      <p:sp>
        <p:nvSpPr>
          <p:cNvPr id="36" name="矩形 35"/>
          <p:cNvSpPr/>
          <p:nvPr/>
        </p:nvSpPr>
        <p:spPr>
          <a:xfrm>
            <a:off x="9796180" y="2811946"/>
            <a:ext cx="563880" cy="518160"/>
          </a:xfrm>
          <a:prstGeom prst="rect">
            <a:avLst/>
          </a:prstGeom>
        </p:spPr>
        <p:txBody>
          <a:bodyPr wrap="none">
            <a:spAutoFit/>
          </a:bodyPr>
          <a:lstStyle/>
          <a:p>
            <a:r>
              <a:rPr altLang="zh-CN" lang="en-US" smtClean="0" sz="2800">
                <a:solidFill>
                  <a:srgbClr val="ECC345"/>
                </a:solidFill>
                <a:latin charset="0" panose="020b0806030902050204" pitchFamily="34" typeface="Impact"/>
              </a:rPr>
              <a:t>05</a:t>
            </a:r>
          </a:p>
        </p:txBody>
      </p:sp>
      <p:sp>
        <p:nvSpPr>
          <p:cNvPr id="39" name="TextBox 4"/>
          <p:cNvSpPr txBox="1">
            <a:spLocks noChangeArrowheads="1"/>
          </p:cNvSpPr>
          <p:nvPr/>
        </p:nvSpPr>
        <p:spPr bwMode="auto">
          <a:xfrm>
            <a:off x="1515789" y="3502806"/>
            <a:ext cx="1408389" cy="457200"/>
          </a:xfrm>
          <a:prstGeom prst="rect">
            <a:avLst/>
          </a:prstGeom>
          <a:solidFill>
            <a:srgbClr val="E96151"/>
          </a:solidFill>
          <a:ln>
            <a:noFill/>
          </a:ln>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a:solidFill>
                  <a:schemeClr val="bg1"/>
                </a:solidFill>
                <a:latin charset="0" panose="020b0503020102020204" pitchFamily="34" typeface="Franklin Gothic Book"/>
                <a:ea charset="-122" panose="020b0503020204020204" pitchFamily="34" typeface="微软雅黑"/>
              </a:rPr>
              <a:t>点击添加标题</a:t>
            </a:r>
          </a:p>
        </p:txBody>
      </p:sp>
      <p:sp>
        <p:nvSpPr>
          <p:cNvPr id="40" name="矩形 39"/>
          <p:cNvSpPr/>
          <p:nvPr/>
        </p:nvSpPr>
        <p:spPr>
          <a:xfrm>
            <a:off x="1435153" y="4224618"/>
            <a:ext cx="1554480" cy="274320"/>
          </a:xfrm>
          <a:prstGeom prst="rect">
            <a:avLst/>
          </a:prstGeom>
        </p:spPr>
        <p:txBody>
          <a:bodyPr wrap="none">
            <a:spAutoFit/>
          </a:bodyPr>
          <a:lstStyle/>
          <a:p>
            <a:r>
              <a:rPr altLang="en-US" lang="zh-CN" sz="1200">
                <a:solidFill>
                  <a:schemeClr val="bg1"/>
                </a:solidFill>
                <a:latin charset="-122" panose="020b0503020204020204" pitchFamily="34" typeface="微软雅黑"/>
                <a:ea charset="-122" panose="020b0503020204020204" pitchFamily="34" typeface="微软雅黑"/>
              </a:rPr>
              <a:t>这里输入简单字概述</a:t>
            </a:r>
          </a:p>
        </p:txBody>
      </p:sp>
      <p:sp>
        <p:nvSpPr>
          <p:cNvPr id="29" name="TextBox 4"/>
          <p:cNvSpPr txBox="1">
            <a:spLocks noChangeArrowheads="1"/>
          </p:cNvSpPr>
          <p:nvPr/>
        </p:nvSpPr>
        <p:spPr bwMode="auto">
          <a:xfrm>
            <a:off x="3435596" y="3535708"/>
            <a:ext cx="1441017" cy="457200"/>
          </a:xfrm>
          <a:prstGeom prst="rect">
            <a:avLst/>
          </a:prstGeom>
          <a:solidFill>
            <a:srgbClr val="ECC345"/>
          </a:solidFill>
          <a:ln>
            <a:noFill/>
          </a:ln>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a:solidFill>
                  <a:schemeClr val="bg1"/>
                </a:solidFill>
                <a:latin charset="0" panose="020b0503020102020204" pitchFamily="34" typeface="Franklin Gothic Book"/>
                <a:ea charset="-122" panose="020b0503020204020204" pitchFamily="34" typeface="微软雅黑"/>
              </a:rPr>
              <a:t>点击添加标题</a:t>
            </a:r>
          </a:p>
        </p:txBody>
      </p:sp>
      <p:sp>
        <p:nvSpPr>
          <p:cNvPr id="30" name="TextBox 4"/>
          <p:cNvSpPr txBox="1">
            <a:spLocks noChangeArrowheads="1"/>
          </p:cNvSpPr>
          <p:nvPr/>
        </p:nvSpPr>
        <p:spPr bwMode="auto">
          <a:xfrm>
            <a:off x="5415893" y="3550984"/>
            <a:ext cx="1441017" cy="457200"/>
          </a:xfrm>
          <a:prstGeom prst="rect">
            <a:avLst/>
          </a:prstGeom>
          <a:solidFill>
            <a:srgbClr val="77B9B0"/>
          </a:solidFill>
          <a:ln>
            <a:noFill/>
          </a:ln>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a:solidFill>
                  <a:schemeClr val="bg1"/>
                </a:solidFill>
                <a:latin charset="0" panose="020b0503020102020204" pitchFamily="34" typeface="Franklin Gothic Book"/>
                <a:ea charset="-122" panose="020b0503020204020204" pitchFamily="34" typeface="微软雅黑"/>
              </a:rPr>
              <a:t>点击添加标题</a:t>
            </a:r>
          </a:p>
        </p:txBody>
      </p:sp>
      <p:sp>
        <p:nvSpPr>
          <p:cNvPr id="31" name="TextBox 4"/>
          <p:cNvSpPr txBox="1">
            <a:spLocks noChangeArrowheads="1"/>
          </p:cNvSpPr>
          <p:nvPr/>
        </p:nvSpPr>
        <p:spPr bwMode="auto">
          <a:xfrm>
            <a:off x="7381886" y="3550983"/>
            <a:ext cx="1441017" cy="457200"/>
          </a:xfrm>
          <a:prstGeom prst="rect">
            <a:avLst/>
          </a:prstGeom>
          <a:solidFill>
            <a:srgbClr val="E96151"/>
          </a:solidFill>
          <a:ln>
            <a:noFill/>
          </a:ln>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a:solidFill>
                  <a:schemeClr val="bg1"/>
                </a:solidFill>
                <a:latin charset="0" panose="020b0503020102020204" pitchFamily="34" typeface="Franklin Gothic Book"/>
                <a:ea charset="-122" panose="020b0503020204020204" pitchFamily="34" typeface="微软雅黑"/>
              </a:rPr>
              <a:t>点击添加标题</a:t>
            </a:r>
          </a:p>
        </p:txBody>
      </p:sp>
      <p:sp>
        <p:nvSpPr>
          <p:cNvPr id="47" name="TextBox 4"/>
          <p:cNvSpPr txBox="1">
            <a:spLocks noChangeArrowheads="1"/>
          </p:cNvSpPr>
          <p:nvPr/>
        </p:nvSpPr>
        <p:spPr bwMode="auto">
          <a:xfrm>
            <a:off x="9360364" y="3535709"/>
            <a:ext cx="1441017" cy="457200"/>
          </a:xfrm>
          <a:prstGeom prst="rect">
            <a:avLst/>
          </a:prstGeom>
          <a:solidFill>
            <a:srgbClr val="ECC345"/>
          </a:solidFill>
          <a:ln>
            <a:noFill/>
          </a:ln>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a:solidFill>
                  <a:schemeClr val="bg1"/>
                </a:solidFill>
                <a:latin charset="0" panose="020b0503020102020204" pitchFamily="34" typeface="Franklin Gothic Book"/>
                <a:ea charset="-122" panose="020b0503020204020204" pitchFamily="34" typeface="微软雅黑"/>
              </a:rPr>
              <a:t>点击添加标题</a:t>
            </a:r>
          </a:p>
        </p:txBody>
      </p:sp>
      <p:sp>
        <p:nvSpPr>
          <p:cNvPr id="49" name="矩形 48"/>
          <p:cNvSpPr/>
          <p:nvPr/>
        </p:nvSpPr>
        <p:spPr>
          <a:xfrm>
            <a:off x="3371274" y="4224618"/>
            <a:ext cx="1554480" cy="274320"/>
          </a:xfrm>
          <a:prstGeom prst="rect">
            <a:avLst/>
          </a:prstGeom>
        </p:spPr>
        <p:txBody>
          <a:bodyPr wrap="none">
            <a:spAutoFit/>
          </a:bodyPr>
          <a:lstStyle/>
          <a:p>
            <a:r>
              <a:rPr altLang="en-US" lang="zh-CN" sz="1200">
                <a:solidFill>
                  <a:schemeClr val="bg1"/>
                </a:solidFill>
                <a:latin charset="-122" panose="020b0503020204020204" pitchFamily="34" typeface="微软雅黑"/>
                <a:ea charset="-122" panose="020b0503020204020204" pitchFamily="34" typeface="微软雅黑"/>
              </a:rPr>
              <a:t>这里输入简单字概述</a:t>
            </a:r>
          </a:p>
        </p:txBody>
      </p:sp>
      <p:sp>
        <p:nvSpPr>
          <p:cNvPr id="50" name="矩形 49"/>
          <p:cNvSpPr/>
          <p:nvPr/>
        </p:nvSpPr>
        <p:spPr>
          <a:xfrm>
            <a:off x="5376580" y="4224618"/>
            <a:ext cx="1554480" cy="274320"/>
          </a:xfrm>
          <a:prstGeom prst="rect">
            <a:avLst/>
          </a:prstGeom>
        </p:spPr>
        <p:txBody>
          <a:bodyPr wrap="none">
            <a:spAutoFit/>
          </a:bodyPr>
          <a:lstStyle/>
          <a:p>
            <a:r>
              <a:rPr altLang="en-US" lang="zh-CN" sz="1200">
                <a:solidFill>
                  <a:schemeClr val="bg1"/>
                </a:solidFill>
                <a:latin charset="-122" panose="020b0503020204020204" pitchFamily="34" typeface="微软雅黑"/>
                <a:ea charset="-122" panose="020b0503020204020204" pitchFamily="34" typeface="微软雅黑"/>
              </a:rPr>
              <a:t>这里输入简单字概述</a:t>
            </a:r>
          </a:p>
        </p:txBody>
      </p:sp>
      <p:sp>
        <p:nvSpPr>
          <p:cNvPr id="54" name="矩形 53"/>
          <p:cNvSpPr/>
          <p:nvPr/>
        </p:nvSpPr>
        <p:spPr>
          <a:xfrm>
            <a:off x="7381885" y="4224618"/>
            <a:ext cx="1554480" cy="274320"/>
          </a:xfrm>
          <a:prstGeom prst="rect">
            <a:avLst/>
          </a:prstGeom>
        </p:spPr>
        <p:txBody>
          <a:bodyPr wrap="none">
            <a:spAutoFit/>
          </a:bodyPr>
          <a:lstStyle/>
          <a:p>
            <a:r>
              <a:rPr altLang="en-US" lang="zh-CN" sz="1200">
                <a:solidFill>
                  <a:schemeClr val="bg1"/>
                </a:solidFill>
                <a:latin charset="-122" panose="020b0503020204020204" pitchFamily="34" typeface="微软雅黑"/>
                <a:ea charset="-122" panose="020b0503020204020204" pitchFamily="34" typeface="微软雅黑"/>
              </a:rPr>
              <a:t>这里输入简单字概述</a:t>
            </a:r>
          </a:p>
        </p:txBody>
      </p:sp>
      <p:sp>
        <p:nvSpPr>
          <p:cNvPr id="55" name="矩形 54"/>
          <p:cNvSpPr/>
          <p:nvPr/>
        </p:nvSpPr>
        <p:spPr>
          <a:xfrm>
            <a:off x="9318007" y="4154123"/>
            <a:ext cx="1554480" cy="274320"/>
          </a:xfrm>
          <a:prstGeom prst="rect">
            <a:avLst/>
          </a:prstGeom>
        </p:spPr>
        <p:txBody>
          <a:bodyPr wrap="none">
            <a:spAutoFit/>
          </a:bodyPr>
          <a:lstStyle/>
          <a:p>
            <a:r>
              <a:rPr altLang="en-US" lang="zh-CN" sz="1200">
                <a:solidFill>
                  <a:schemeClr val="bg1"/>
                </a:solidFill>
                <a:latin charset="-122" panose="020b0503020204020204" pitchFamily="34" typeface="微软雅黑"/>
                <a:ea charset="-122" panose="020b0503020204020204" pitchFamily="34" typeface="微软雅黑"/>
              </a:rPr>
              <a:t>这里输入简单字概述</a:t>
            </a:r>
          </a:p>
        </p:txBody>
      </p:sp>
      <p:sp>
        <p:nvSpPr>
          <p:cNvPr id="48" name="矩形 47"/>
          <p:cNvSpPr/>
          <p:nvPr/>
        </p:nvSpPr>
        <p:spPr>
          <a:xfrm>
            <a:off x="5284785" y="1062176"/>
            <a:ext cx="1755498" cy="1066800"/>
          </a:xfrm>
          <a:prstGeom prst="rect">
            <a:avLst/>
          </a:prstGeom>
          <a:solidFill>
            <a:srgbClr val="77B9B0"/>
          </a:solidFill>
        </p:spPr>
        <p:txBody>
          <a:bodyPr wrap="square">
            <a:spAutoFit/>
          </a:bodyPr>
          <a:lstStyle/>
          <a:p>
            <a:pPr algn="ctr"/>
            <a:r>
              <a:rPr altLang="en-US" b="1" lang="zh-CN" smtClean="0" sz="3200">
                <a:solidFill>
                  <a:schemeClr val="bg1"/>
                </a:solidFill>
                <a:latin charset="-122" panose="020b0503020204020204" pitchFamily="34" typeface="微软雅黑"/>
                <a:ea charset="-122" panose="020b0503020204020204" pitchFamily="34" typeface="微软雅黑"/>
              </a:rPr>
              <a:t>目录content</a:t>
            </a:r>
          </a:p>
        </p:txBody>
      </p:sp>
    </p:spTree>
    <p:extLst>
      <p:ext uri="{BB962C8B-B14F-4D97-AF65-F5344CB8AC3E}">
        <p14:creationId val="968745511"/>
      </p:ext>
    </p:extLst>
  </p:cSld>
  <p:clrMapOvr>
    <a:masterClrMapping/>
  </p:clrMapOvr>
  <mc:AlternateContent>
    <mc:Choice Requires="p14">
      <p:transition p14:dur="2000" spd="slow"/>
    </mc:Choice>
    <mc:Fallback>
      <p:transition spd="slow"/>
    </mc:Fallback>
  </mc:AlternateConten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矩形 6"/>
          <p:cNvSpPr/>
          <p:nvPr/>
        </p:nvSpPr>
        <p:spPr>
          <a:xfrm>
            <a:off x="5160936" y="1223197"/>
            <a:ext cx="2257585" cy="749875"/>
          </a:xfrm>
          <a:prstGeom prst="rect">
            <a:avLst/>
          </a:prstGeom>
          <a:solidFill>
            <a:srgbClr val="77B9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4D1F10"/>
              </a:solidFill>
            </a:endParaRPr>
          </a:p>
        </p:txBody>
      </p:sp>
      <p:cxnSp>
        <p:nvCxnSpPr>
          <p:cNvPr id="9" name="直接箭头连接符 8"/>
          <p:cNvCxnSpPr/>
          <p:nvPr/>
        </p:nvCxnSpPr>
        <p:spPr>
          <a:xfrm flipH="1">
            <a:off x="2642460" y="2000706"/>
            <a:ext cx="2533974" cy="1052463"/>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直接箭头连接符 10"/>
          <p:cNvCxnSpPr/>
          <p:nvPr/>
        </p:nvCxnSpPr>
        <p:spPr>
          <a:xfrm>
            <a:off x="7418521" y="1985208"/>
            <a:ext cx="2368658" cy="1067961"/>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接箭头连接符 12"/>
          <p:cNvCxnSpPr/>
          <p:nvPr/>
        </p:nvCxnSpPr>
        <p:spPr>
          <a:xfrm flipH="1">
            <a:off x="5176434" y="2000706"/>
            <a:ext cx="550190" cy="1052463"/>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p:nvPr/>
        </p:nvCxnSpPr>
        <p:spPr>
          <a:xfrm>
            <a:off x="6811504" y="2000706"/>
            <a:ext cx="607017" cy="1052463"/>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35" name="矩形 34"/>
          <p:cNvSpPr/>
          <p:nvPr/>
        </p:nvSpPr>
        <p:spPr>
          <a:xfrm>
            <a:off x="2092271" y="3108195"/>
            <a:ext cx="936000" cy="936000"/>
          </a:xfrm>
          <a:prstGeom prst="rect">
            <a:avLst/>
          </a:prstGeom>
          <a:solidFill>
            <a:srgbClr val="E961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ECC345"/>
              </a:solidFill>
            </a:endParaRPr>
          </a:p>
        </p:txBody>
      </p:sp>
      <p:sp>
        <p:nvSpPr>
          <p:cNvPr id="63" name="矩形 62"/>
          <p:cNvSpPr/>
          <p:nvPr/>
        </p:nvSpPr>
        <p:spPr>
          <a:xfrm>
            <a:off x="4521396" y="3065305"/>
            <a:ext cx="936000" cy="936000"/>
          </a:xfrm>
          <a:prstGeom prst="rect">
            <a:avLst/>
          </a:prstGeom>
          <a:solidFill>
            <a:srgbClr val="77B9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1" name="矩形 70"/>
          <p:cNvSpPr/>
          <p:nvPr/>
        </p:nvSpPr>
        <p:spPr>
          <a:xfrm>
            <a:off x="6950521" y="3108195"/>
            <a:ext cx="936000" cy="936000"/>
          </a:xfrm>
          <a:prstGeom prst="rect">
            <a:avLst/>
          </a:prstGeom>
          <a:solidFill>
            <a:srgbClr val="ECC3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2" name="矩形 71"/>
          <p:cNvSpPr/>
          <p:nvPr/>
        </p:nvSpPr>
        <p:spPr>
          <a:xfrm>
            <a:off x="9148698" y="3107884"/>
            <a:ext cx="936000" cy="936000"/>
          </a:xfrm>
          <a:prstGeom prst="rect">
            <a:avLst/>
          </a:prstGeom>
          <a:solidFill>
            <a:srgbClr val="E961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3" name="KSO_Shape"/>
          <p:cNvSpPr/>
          <p:nvPr/>
        </p:nvSpPr>
        <p:spPr>
          <a:xfrm>
            <a:off x="2232546" y="3300049"/>
            <a:ext cx="655450" cy="551670"/>
          </a:xfrm>
          <a:custGeom>
            <a:gdLst>
              <a:gd fmla="*/ 2733675 w 5559425" name="connsiteX0"/>
              <a:gd fmla="*/ 1498599 h 4676774" name="connsiteY0"/>
              <a:gd fmla="*/ 2708275 w 5559425" name="connsiteX1"/>
              <a:gd fmla="*/ 1501774 h 4676774" name="connsiteY1"/>
              <a:gd fmla="*/ 2689225 w 5559425" name="connsiteX2"/>
              <a:gd fmla="*/ 1511299 h 4676774" name="connsiteY2"/>
              <a:gd fmla="*/ 2673350 w 5559425" name="connsiteX3"/>
              <a:gd fmla="*/ 1520824 h 4676774" name="connsiteY3"/>
              <a:gd fmla="*/ 2663825 w 5559425" name="connsiteX4"/>
              <a:gd fmla="*/ 1536699 h 4676774" name="connsiteY4"/>
              <a:gd fmla="*/ 2657475 w 5559425" name="connsiteX5"/>
              <a:gd fmla="*/ 1555749 h 4676774" name="connsiteY5"/>
              <a:gd fmla="*/ 2654300 w 5559425" name="connsiteX6"/>
              <a:gd fmla="*/ 1577974 h 4676774" name="connsiteY6"/>
              <a:gd fmla="*/ 2654300 w 5559425" name="connsiteX7"/>
              <a:gd fmla="*/ 1603374 h 4676774" name="connsiteY7"/>
              <a:gd fmla="*/ 2654300 w 5559425" name="connsiteX8"/>
              <a:gd fmla="*/ 1758949 h 4676774" name="connsiteY8"/>
              <a:gd fmla="*/ 2593975 w 5559425" name="connsiteX9"/>
              <a:gd fmla="*/ 1771649 h 4676774" name="connsiteY9"/>
              <a:gd fmla="*/ 2540000 w 5559425" name="connsiteX10"/>
              <a:gd fmla="*/ 1787524 h 4676774" name="connsiteY10"/>
              <a:gd fmla="*/ 2492375 w 5559425" name="connsiteX11"/>
              <a:gd fmla="*/ 1806574 h 4676774" name="connsiteY11"/>
              <a:gd fmla="*/ 2444750 w 5559425" name="connsiteX12"/>
              <a:gd fmla="*/ 1828799 h 4676774" name="connsiteY12"/>
              <a:gd fmla="*/ 2400300 w 5559425" name="connsiteX13"/>
              <a:gd fmla="*/ 1854199 h 4676774" name="connsiteY13"/>
              <a:gd fmla="*/ 2362200 w 5559425" name="connsiteX14"/>
              <a:gd fmla="*/ 1879599 h 4676774" name="connsiteY14"/>
              <a:gd fmla="*/ 2327275 w 5559425" name="connsiteX15"/>
              <a:gd fmla="*/ 1911349 h 4676774" name="connsiteY15"/>
              <a:gd fmla="*/ 2292350 w 5559425" name="connsiteX16"/>
              <a:gd fmla="*/ 1943099 h 4676774" name="connsiteY16"/>
              <a:gd fmla="*/ 2266950 w 5559425" name="connsiteX17"/>
              <a:gd fmla="*/ 1978024 h 4676774" name="connsiteY17"/>
              <a:gd fmla="*/ 2241550 w 5559425" name="connsiteX18"/>
              <a:gd fmla="*/ 2016124 h 4676774" name="connsiteY18"/>
              <a:gd fmla="*/ 2219325 w 5559425" name="connsiteX19"/>
              <a:gd fmla="*/ 2054224 h 4676774" name="connsiteY19"/>
              <a:gd fmla="*/ 2203450 w 5559425" name="connsiteX20"/>
              <a:gd fmla="*/ 2092324 h 4676774" name="connsiteY20"/>
              <a:gd fmla="*/ 2190750 w 5559425" name="connsiteX21"/>
              <a:gd fmla="*/ 2130424 h 4676774" name="connsiteY21"/>
              <a:gd fmla="*/ 2181225 w 5559425" name="connsiteX22"/>
              <a:gd fmla="*/ 2168524 h 4676774" name="connsiteY22"/>
              <a:gd fmla="*/ 2174875 w 5559425" name="connsiteX23"/>
              <a:gd fmla="*/ 2209799 h 4676774" name="connsiteY23"/>
              <a:gd fmla="*/ 2171700 w 5559425" name="connsiteX24"/>
              <a:gd fmla="*/ 2251074 h 4676774" name="connsiteY24"/>
              <a:gd fmla="*/ 2174875 w 5559425" name="connsiteX25"/>
              <a:gd fmla="*/ 2314574 h 4676774" name="connsiteY25"/>
              <a:gd fmla="*/ 2184400 w 5559425" name="connsiteX26"/>
              <a:gd fmla="*/ 2371724 h 4676774" name="connsiteY26"/>
              <a:gd fmla="*/ 2197100 w 5559425" name="connsiteX27"/>
              <a:gd fmla="*/ 2425699 h 4676774" name="connsiteY27"/>
              <a:gd fmla="*/ 2216150 w 5559425" name="connsiteX28"/>
              <a:gd fmla="*/ 2476499 h 4676774" name="connsiteY28"/>
              <a:gd fmla="*/ 2238375 w 5559425" name="connsiteX29"/>
              <a:gd fmla="*/ 2520949 h 4676774" name="connsiteY29"/>
              <a:gd fmla="*/ 2266950 w 5559425" name="connsiteX30"/>
              <a:gd fmla="*/ 2562224 h 4676774" name="connsiteY30"/>
              <a:gd fmla="*/ 2298700 w 5559425" name="connsiteX31"/>
              <a:gd fmla="*/ 2603499 h 4676774" name="connsiteY31"/>
              <a:gd fmla="*/ 2333625 w 5559425" name="connsiteX32"/>
              <a:gd fmla="*/ 2638424 h 4676774" name="connsiteY32"/>
              <a:gd fmla="*/ 2371725 w 5559425" name="connsiteX33"/>
              <a:gd fmla="*/ 2670174 h 4676774" name="connsiteY33"/>
              <a:gd fmla="*/ 2413000 w 5559425" name="connsiteX34"/>
              <a:gd fmla="*/ 2701924 h 4676774" name="connsiteY34"/>
              <a:gd fmla="*/ 2457450 w 5559425" name="connsiteX35"/>
              <a:gd fmla="*/ 2730499 h 4676774" name="connsiteY35"/>
              <a:gd fmla="*/ 2501900 w 5559425" name="connsiteX36"/>
              <a:gd fmla="*/ 2755899 h 4676774" name="connsiteY36"/>
              <a:gd fmla="*/ 2600325 w 5559425" name="connsiteX37"/>
              <a:gd fmla="*/ 2803524 h 4676774" name="connsiteY37"/>
              <a:gd fmla="*/ 2701925 w 5559425" name="connsiteX38"/>
              <a:gd fmla="*/ 2844799 h 4676774" name="connsiteY38"/>
              <a:gd fmla="*/ 2790825 w 5559425" name="connsiteX39"/>
              <a:gd fmla="*/ 2882899 h 4676774" name="connsiteY39"/>
              <a:gd fmla="*/ 2863850 w 5559425" name="connsiteX40"/>
              <a:gd fmla="*/ 2920999 h 4676774" name="connsiteY40"/>
              <a:gd fmla="*/ 2924175 w 5559425" name="connsiteX41"/>
              <a:gd fmla="*/ 2955924 h 4676774" name="connsiteY41"/>
              <a:gd fmla="*/ 2946400 w 5559425" name="connsiteX42"/>
              <a:gd fmla="*/ 2974974 h 4676774" name="connsiteY42"/>
              <a:gd fmla="*/ 2968625 w 5559425" name="connsiteX43"/>
              <a:gd fmla="*/ 2994024 h 4676774" name="connsiteY43"/>
              <a:gd fmla="*/ 2984500 w 5559425" name="connsiteX44"/>
              <a:gd fmla="*/ 3009899 h 4676774" name="connsiteY44"/>
              <a:gd fmla="*/ 3000375 w 5559425" name="connsiteX45"/>
              <a:gd fmla="*/ 3032124 h 4676774" name="connsiteY45"/>
              <a:gd fmla="*/ 3013075 w 5559425" name="connsiteX46"/>
              <a:gd fmla="*/ 3051174 h 4676774" name="connsiteY46"/>
              <a:gd fmla="*/ 3022600 w 5559425" name="connsiteX47"/>
              <a:gd fmla="*/ 3073399 h 4676774" name="connsiteY47"/>
              <a:gd fmla="*/ 3028950 w 5559425" name="connsiteX48"/>
              <a:gd fmla="*/ 3095624 h 4676774" name="connsiteY48"/>
              <a:gd fmla="*/ 3035300 w 5559425" name="connsiteX49"/>
              <a:gd fmla="*/ 3121024 h 4676774" name="connsiteY49"/>
              <a:gd fmla="*/ 3038475 w 5559425" name="connsiteX50"/>
              <a:gd fmla="*/ 3146424 h 4676774" name="connsiteY50"/>
              <a:gd fmla="*/ 3041650 w 5559425" name="connsiteX51"/>
              <a:gd fmla="*/ 3171824 h 4676774" name="connsiteY51"/>
              <a:gd fmla="*/ 3038475 w 5559425" name="connsiteX52"/>
              <a:gd fmla="*/ 3203574 h 4676774" name="connsiteY52"/>
              <a:gd fmla="*/ 3032125 w 5559425" name="connsiteX53"/>
              <a:gd fmla="*/ 3232149 h 4676774" name="connsiteY53"/>
              <a:gd fmla="*/ 3025775 w 5559425" name="connsiteX54"/>
              <a:gd fmla="*/ 3257549 h 4676774" name="connsiteY54"/>
              <a:gd fmla="*/ 3013075 w 5559425" name="connsiteX55"/>
              <a:gd fmla="*/ 3279774 h 4676774" name="connsiteY55"/>
              <a:gd fmla="*/ 2997200 w 5559425" name="connsiteX56"/>
              <a:gd fmla="*/ 3301999 h 4676774" name="connsiteY56"/>
              <a:gd fmla="*/ 2978150 w 5559425" name="connsiteX57"/>
              <a:gd fmla="*/ 3317874 h 4676774" name="connsiteY57"/>
              <a:gd fmla="*/ 2955925 w 5559425" name="connsiteX58"/>
              <a:gd fmla="*/ 3333749 h 4676774" name="connsiteY58"/>
              <a:gd fmla="*/ 2927350 w 5559425" name="connsiteX59"/>
              <a:gd fmla="*/ 3349624 h 4676774" name="connsiteY59"/>
              <a:gd fmla="*/ 2898775 w 5559425" name="connsiteX60"/>
              <a:gd fmla="*/ 3359149 h 4676774" name="connsiteY60"/>
              <a:gd fmla="*/ 2870200 w 5559425" name="connsiteX61"/>
              <a:gd fmla="*/ 3371849 h 4676774" name="connsiteY61"/>
              <a:gd fmla="*/ 2803525 w 5559425" name="connsiteX62"/>
              <a:gd fmla="*/ 3384549 h 4676774" name="connsiteY62"/>
              <a:gd fmla="*/ 2733675 w 5559425" name="connsiteX63"/>
              <a:gd fmla="*/ 3394074 h 4676774" name="connsiteY63"/>
              <a:gd fmla="*/ 2657475 w 5559425" name="connsiteX64"/>
              <a:gd fmla="*/ 3397249 h 4676774" name="connsiteY64"/>
              <a:gd fmla="*/ 2581275 w 5559425" name="connsiteX65"/>
              <a:gd fmla="*/ 3397249 h 4676774" name="connsiteY65"/>
              <a:gd fmla="*/ 2517775 w 5559425" name="connsiteX66"/>
              <a:gd fmla="*/ 3390899 h 4676774" name="connsiteY66"/>
              <a:gd fmla="*/ 2457450 w 5559425" name="connsiteX67"/>
              <a:gd fmla="*/ 3384549 h 4676774" name="connsiteY67"/>
              <a:gd fmla="*/ 2406650 w 5559425" name="connsiteX68"/>
              <a:gd fmla="*/ 3375024 h 4676774" name="connsiteY68"/>
              <a:gd fmla="*/ 2324100 w 5559425" name="connsiteX69"/>
              <a:gd fmla="*/ 3349624 h 4676774" name="connsiteY69"/>
              <a:gd fmla="*/ 2257425 w 5559425" name="connsiteX70"/>
              <a:gd fmla="*/ 3324224 h 4676774" name="connsiteY70"/>
              <a:gd fmla="*/ 2232025 w 5559425" name="connsiteX71"/>
              <a:gd fmla="*/ 3314699 h 4676774" name="connsiteY71"/>
              <a:gd fmla="*/ 2212975 w 5559425" name="connsiteX72"/>
              <a:gd fmla="*/ 3308349 h 4676774" name="connsiteY72"/>
              <a:gd fmla="*/ 2203450 w 5559425" name="connsiteX73"/>
              <a:gd fmla="*/ 3311524 h 4676774" name="connsiteY73"/>
              <a:gd fmla="*/ 2193925 w 5559425" name="connsiteX74"/>
              <a:gd fmla="*/ 3317874 h 4676774" name="connsiteY74"/>
              <a:gd fmla="*/ 2184400 w 5559425" name="connsiteX75"/>
              <a:gd fmla="*/ 3330574 h 4676774" name="connsiteY75"/>
              <a:gd fmla="*/ 2174875 w 5559425" name="connsiteX76"/>
              <a:gd fmla="*/ 3346449 h 4676774" name="connsiteY76"/>
              <a:gd fmla="*/ 2159000 w 5559425" name="connsiteX77"/>
              <a:gd fmla="*/ 3390899 h 4676774" name="connsiteY77"/>
              <a:gd fmla="*/ 2146300 w 5559425" name="connsiteX78"/>
              <a:gd fmla="*/ 3441699 h 4676774" name="connsiteY78"/>
              <a:gd fmla="*/ 2133600 w 5559425" name="connsiteX79"/>
              <a:gd fmla="*/ 3495674 h 4676774" name="connsiteY79"/>
              <a:gd fmla="*/ 2130425 w 5559425" name="connsiteX80"/>
              <a:gd fmla="*/ 3546474 h 4676774" name="connsiteY80"/>
              <a:gd fmla="*/ 2130425 w 5559425" name="connsiteX81"/>
              <a:gd fmla="*/ 3568699 h 4676774" name="connsiteY81"/>
              <a:gd fmla="*/ 2130425 w 5559425" name="connsiteX82"/>
              <a:gd fmla="*/ 3587749 h 4676774" name="connsiteY82"/>
              <a:gd fmla="*/ 2133600 w 5559425" name="connsiteX83"/>
              <a:gd fmla="*/ 3600449 h 4676774" name="connsiteY83"/>
              <a:gd fmla="*/ 2139950 w 5559425" name="connsiteX84"/>
              <a:gd fmla="*/ 3606799 h 4676774" name="connsiteY84"/>
              <a:gd fmla="*/ 2168525 w 5559425" name="connsiteX85"/>
              <a:gd fmla="*/ 3622674 h 4676774" name="connsiteY85"/>
              <a:gd fmla="*/ 2203450 w 5559425" name="connsiteX86"/>
              <a:gd fmla="*/ 3641724 h 4676774" name="connsiteY86"/>
              <a:gd fmla="*/ 2247900 w 5559425" name="connsiteX87"/>
              <a:gd fmla="*/ 3657599 h 4676774" name="connsiteY87"/>
              <a:gd fmla="*/ 2301875 w 5559425" name="connsiteX88"/>
              <a:gd fmla="*/ 3673474 h 4676774" name="connsiteY88"/>
              <a:gd fmla="*/ 2362200 w 5559425" name="connsiteX89"/>
              <a:gd fmla="*/ 3689349 h 4676774" name="connsiteY89"/>
              <a:gd fmla="*/ 2432050 w 5559425" name="connsiteX90"/>
              <a:gd fmla="*/ 3702049 h 4676774" name="connsiteY90"/>
              <a:gd fmla="*/ 2511425 w 5559425" name="connsiteX91"/>
              <a:gd fmla="*/ 3711574 h 4676774" name="connsiteY91"/>
              <a:gd fmla="*/ 2597150 w 5559425" name="connsiteX92"/>
              <a:gd fmla="*/ 3717924 h 4676774" name="connsiteY92"/>
              <a:gd fmla="*/ 2597150 w 5559425" name="connsiteX93"/>
              <a:gd fmla="*/ 3829049 h 4676774" name="connsiteY93"/>
              <a:gd fmla="*/ 2597150 w 5559425" name="connsiteX94"/>
              <a:gd fmla="*/ 3860799 h 4676774" name="connsiteY94"/>
              <a:gd fmla="*/ 2603500 w 5559425" name="connsiteX95"/>
              <a:gd fmla="*/ 3886199 h 4676774" name="connsiteY95"/>
              <a:gd fmla="*/ 2609850 w 5559425" name="connsiteX96"/>
              <a:gd fmla="*/ 3905249 h 4676774" name="connsiteY96"/>
              <a:gd fmla="*/ 2619375 w 5559425" name="connsiteX97"/>
              <a:gd fmla="*/ 3921124 h 4676774" name="connsiteY97"/>
              <a:gd fmla="*/ 2632075 w 5559425" name="connsiteX98"/>
              <a:gd fmla="*/ 3930649 h 4676774" name="connsiteY98"/>
              <a:gd fmla="*/ 2647950 w 5559425" name="connsiteX99"/>
              <a:gd fmla="*/ 3936999 h 4676774" name="connsiteY99"/>
              <a:gd fmla="*/ 2670175 w 5559425" name="connsiteX100"/>
              <a:gd fmla="*/ 3940174 h 4676774" name="connsiteY100"/>
              <a:gd fmla="*/ 2695575 w 5559425" name="connsiteX101"/>
              <a:gd fmla="*/ 3940174 h 4676774" name="connsiteY101"/>
              <a:gd fmla="*/ 2879725 w 5559425" name="connsiteX102"/>
              <a:gd fmla="*/ 3940174 h 4676774" name="connsiteY102"/>
              <a:gd fmla="*/ 2905125 w 5559425" name="connsiteX103"/>
              <a:gd fmla="*/ 3940174 h 4676774" name="connsiteY103"/>
              <a:gd fmla="*/ 2924175 w 5559425" name="connsiteX104"/>
              <a:gd fmla="*/ 3936999 h 4676774" name="connsiteY104"/>
              <a:gd fmla="*/ 2940050 w 5559425" name="connsiteX105"/>
              <a:gd fmla="*/ 3930649 h 4676774" name="connsiteY105"/>
              <a:gd fmla="*/ 2946400 w 5559425" name="connsiteX106"/>
              <a:gd fmla="*/ 3924299 h 4676774" name="connsiteY106"/>
              <a:gd fmla="*/ 2952750 w 5559425" name="connsiteX107"/>
              <a:gd fmla="*/ 3911599 h 4676774" name="connsiteY107"/>
              <a:gd fmla="*/ 2959100 w 5559425" name="connsiteX108"/>
              <a:gd fmla="*/ 3892549 h 4676774" name="connsiteY108"/>
              <a:gd fmla="*/ 2959100 w 5559425" name="connsiteX109"/>
              <a:gd fmla="*/ 3870324 h 4676774" name="connsiteY109"/>
              <a:gd fmla="*/ 2962275 w 5559425" name="connsiteX110"/>
              <a:gd fmla="*/ 3841749 h 4676774" name="connsiteY110"/>
              <a:gd fmla="*/ 2962275 w 5559425" name="connsiteX111"/>
              <a:gd fmla="*/ 3689349 h 4676774" name="connsiteY111"/>
              <a:gd fmla="*/ 3009900 w 5559425" name="connsiteX112"/>
              <a:gd fmla="*/ 3679824 h 4676774" name="connsiteY112"/>
              <a:gd fmla="*/ 3057525 w 5559425" name="connsiteX113"/>
              <a:gd fmla="*/ 3663949 h 4676774" name="connsiteY113"/>
              <a:gd fmla="*/ 3101975 w 5559425" name="connsiteX114"/>
              <a:gd fmla="*/ 3648074 h 4676774" name="connsiteY114"/>
              <a:gd fmla="*/ 3146425 w 5559425" name="connsiteX115"/>
              <a:gd fmla="*/ 3629024 h 4676774" name="connsiteY115"/>
              <a:gd fmla="*/ 3187700 w 5559425" name="connsiteX116"/>
              <a:gd fmla="*/ 3609974 h 4676774" name="connsiteY116"/>
              <a:gd fmla="*/ 3225800 w 5559425" name="connsiteX117"/>
              <a:gd fmla="*/ 3584574 h 4676774" name="connsiteY117"/>
              <a:gd fmla="*/ 3260725 w 5559425" name="connsiteX118"/>
              <a:gd fmla="*/ 3555999 h 4676774" name="connsiteY118"/>
              <a:gd fmla="*/ 3295650 w 5559425" name="connsiteX119"/>
              <a:gd fmla="*/ 3527424 h 4676774" name="connsiteY119"/>
              <a:gd fmla="*/ 3324225 w 5559425" name="connsiteX120"/>
              <a:gd fmla="*/ 3492499 h 4676774" name="connsiteY120"/>
              <a:gd fmla="*/ 3349625 w 5559425" name="connsiteX121"/>
              <a:gd fmla="*/ 3454399 h 4676774" name="connsiteY121"/>
              <a:gd fmla="*/ 3371850 w 5559425" name="connsiteX122"/>
              <a:gd fmla="*/ 3413124 h 4676774" name="connsiteY122"/>
              <a:gd fmla="*/ 3390900 w 5559425" name="connsiteX123"/>
              <a:gd fmla="*/ 3371849 h 4676774" name="connsiteY123"/>
              <a:gd fmla="*/ 3406775 w 5559425" name="connsiteX124"/>
              <a:gd fmla="*/ 3324224 h 4676774" name="connsiteY124"/>
              <a:gd fmla="*/ 3419475 w 5559425" name="connsiteX125"/>
              <a:gd fmla="*/ 3270249 h 4676774" name="connsiteY125"/>
              <a:gd fmla="*/ 3425825 w 5559425" name="connsiteX126"/>
              <a:gd fmla="*/ 3216274 h 4676774" name="connsiteY126"/>
              <a:gd fmla="*/ 3429000 w 5559425" name="connsiteX127"/>
              <a:gd fmla="*/ 3155949 h 4676774" name="connsiteY127"/>
              <a:gd fmla="*/ 3425825 w 5559425" name="connsiteX128"/>
              <a:gd fmla="*/ 3101974 h 4676774" name="connsiteY128"/>
              <a:gd fmla="*/ 3419475 w 5559425" name="connsiteX129"/>
              <a:gd fmla="*/ 3051174 h 4676774" name="connsiteY129"/>
              <a:gd fmla="*/ 3406775 w 5559425" name="connsiteX130"/>
              <a:gd fmla="*/ 3003549 h 4676774" name="connsiteY130"/>
              <a:gd fmla="*/ 3394075 w 5559425" name="connsiteX131"/>
              <a:gd fmla="*/ 2955924 h 4676774" name="connsiteY131"/>
              <a:gd fmla="*/ 3371850 w 5559425" name="connsiteX132"/>
              <a:gd fmla="*/ 2911474 h 4676774" name="connsiteY132"/>
              <a:gd fmla="*/ 3349625 w 5559425" name="connsiteX133"/>
              <a:gd fmla="*/ 2870199 h 4676774" name="connsiteY133"/>
              <a:gd fmla="*/ 3317875 w 5559425" name="connsiteX134"/>
              <a:gd fmla="*/ 2828924 h 4676774" name="connsiteY134"/>
              <a:gd fmla="*/ 3286125 w 5559425" name="connsiteX135"/>
              <a:gd fmla="*/ 2790824 h 4676774" name="connsiteY135"/>
              <a:gd fmla="*/ 3248025 w 5559425" name="connsiteX136"/>
              <a:gd fmla="*/ 2755899 h 4676774" name="connsiteY136"/>
              <a:gd fmla="*/ 3206750 w 5559425" name="connsiteX137"/>
              <a:gd fmla="*/ 2720974 h 4676774" name="connsiteY137"/>
              <a:gd fmla="*/ 3162300 w 5559425" name="connsiteX138"/>
              <a:gd fmla="*/ 2689224 h 4676774" name="connsiteY138"/>
              <a:gd fmla="*/ 3114675 w 5559425" name="connsiteX139"/>
              <a:gd fmla="*/ 2657474 h 4676774" name="connsiteY139"/>
              <a:gd fmla="*/ 3063875 w 5559425" name="connsiteX140"/>
              <a:gd fmla="*/ 2625724 h 4676774" name="connsiteY140"/>
              <a:gd fmla="*/ 3006725 w 5559425" name="connsiteX141"/>
              <a:gd fmla="*/ 2597149 h 4676774" name="connsiteY141"/>
              <a:gd fmla="*/ 2946400 w 5559425" name="connsiteX142"/>
              <a:gd fmla="*/ 2568574 h 4676774" name="connsiteY142"/>
              <a:gd fmla="*/ 2886075 w 5559425" name="connsiteX143"/>
              <a:gd fmla="*/ 2539999 h 4676774" name="connsiteY143"/>
              <a:gd fmla="*/ 2806700 w 5559425" name="connsiteX144"/>
              <a:gd fmla="*/ 2508249 h 4676774" name="connsiteY144"/>
              <a:gd fmla="*/ 2740025 w 5559425" name="connsiteX145"/>
              <a:gd fmla="*/ 2476499 h 4676774" name="connsiteY145"/>
              <a:gd fmla="*/ 2682875 w 5559425" name="connsiteX146"/>
              <a:gd fmla="*/ 2441574 h 4676774" name="connsiteY146"/>
              <a:gd fmla="*/ 2635250 w 5559425" name="connsiteX147"/>
              <a:gd fmla="*/ 2409824 h 4676774" name="connsiteY147"/>
              <a:gd fmla="*/ 2616200 w 5559425" name="connsiteX148"/>
              <a:gd fmla="*/ 2393949 h 4676774" name="connsiteY148"/>
              <a:gd fmla="*/ 2600325 w 5559425" name="connsiteX149"/>
              <a:gd fmla="*/ 2378074 h 4676774" name="connsiteY149"/>
              <a:gd fmla="*/ 2587625 w 5559425" name="connsiteX150"/>
              <a:gd fmla="*/ 2359024 h 4676774" name="connsiteY150"/>
              <a:gd fmla="*/ 2574925 w 5559425" name="connsiteX151"/>
              <a:gd fmla="*/ 2339974 h 4676774" name="connsiteY151"/>
              <a:gd fmla="*/ 2565400 w 5559425" name="connsiteX152"/>
              <a:gd fmla="*/ 2320924 h 4676774" name="connsiteY152"/>
              <a:gd fmla="*/ 2559050 w 5559425" name="connsiteX153"/>
              <a:gd fmla="*/ 2298699 h 4676774" name="connsiteY153"/>
              <a:gd fmla="*/ 2555875 w 5559425" name="connsiteX154"/>
              <a:gd fmla="*/ 2276474 h 4676774" name="connsiteY154"/>
              <a:gd fmla="*/ 2552700 w 5559425" name="connsiteX155"/>
              <a:gd fmla="*/ 2251074 h 4676774" name="connsiteY155"/>
              <a:gd fmla="*/ 2555875 w 5559425" name="connsiteX156"/>
              <a:gd fmla="*/ 2228849 h 4676774" name="connsiteY156"/>
              <a:gd fmla="*/ 2559050 w 5559425" name="connsiteX157"/>
              <a:gd fmla="*/ 2206624 h 4676774" name="connsiteY157"/>
              <a:gd fmla="*/ 2562225 w 5559425" name="connsiteX158"/>
              <a:gd fmla="*/ 2184399 h 4676774" name="connsiteY158"/>
              <a:gd fmla="*/ 2571750 w 5559425" name="connsiteX159"/>
              <a:gd fmla="*/ 2162174 h 4676774" name="connsiteY159"/>
              <a:gd fmla="*/ 2581275 w 5559425" name="connsiteX160"/>
              <a:gd fmla="*/ 2143124 h 4676774" name="connsiteY160"/>
              <a:gd fmla="*/ 2593975 w 5559425" name="connsiteX161"/>
              <a:gd fmla="*/ 2124074 h 4676774" name="connsiteY161"/>
              <a:gd fmla="*/ 2609850 w 5559425" name="connsiteX162"/>
              <a:gd fmla="*/ 2108199 h 4676774" name="connsiteY162"/>
              <a:gd fmla="*/ 2625725 w 5559425" name="connsiteX163"/>
              <a:gd fmla="*/ 2092324 h 4676774" name="connsiteY163"/>
              <a:gd fmla="*/ 2644775 w 5559425" name="connsiteX164"/>
              <a:gd fmla="*/ 2079624 h 4676774" name="connsiteY164"/>
              <a:gd fmla="*/ 2667000 w 5559425" name="connsiteX165"/>
              <a:gd fmla="*/ 2066924 h 4676774" name="connsiteY165"/>
              <a:gd fmla="*/ 2695575 w 5559425" name="connsiteX166"/>
              <a:gd fmla="*/ 2057399 h 4676774" name="connsiteY166"/>
              <a:gd fmla="*/ 2724150 w 5559425" name="connsiteX167"/>
              <a:gd fmla="*/ 2047874 h 4676774" name="connsiteY167"/>
              <a:gd fmla="*/ 2759075 w 5559425" name="connsiteX168"/>
              <a:gd fmla="*/ 2041524 h 4676774" name="connsiteY168"/>
              <a:gd fmla="*/ 2797175 w 5559425" name="connsiteX169"/>
              <a:gd fmla="*/ 2038349 h 4676774" name="connsiteY169"/>
              <a:gd fmla="*/ 2838450 w 5559425" name="connsiteX170"/>
              <a:gd fmla="*/ 2035174 h 4676774" name="connsiteY170"/>
              <a:gd fmla="*/ 2886075 w 5559425" name="connsiteX171"/>
              <a:gd fmla="*/ 2035174 h 4676774" name="connsiteY171"/>
              <a:gd fmla="*/ 2933700 w 5559425" name="connsiteX172"/>
              <a:gd fmla="*/ 2035174 h 4676774" name="connsiteY172"/>
              <a:gd fmla="*/ 2981325 w 5559425" name="connsiteX173"/>
              <a:gd fmla="*/ 2038349 h 4676774" name="connsiteY173"/>
              <a:gd fmla="*/ 3032125 w 5559425" name="connsiteX174"/>
              <a:gd fmla="*/ 2044699 h 4676774" name="connsiteY174"/>
              <a:gd fmla="*/ 3079750 w 5559425" name="connsiteX175"/>
              <a:gd fmla="*/ 2054224 h 4676774" name="connsiteY175"/>
              <a:gd fmla="*/ 3165475 w 5559425" name="connsiteX176"/>
              <a:gd fmla="*/ 2073274 h 4676774" name="connsiteY176"/>
              <a:gd fmla="*/ 3225800 w 5559425" name="connsiteX177"/>
              <a:gd fmla="*/ 2089149 h 4676774" name="connsiteY177"/>
              <a:gd fmla="*/ 3238500 w 5559425" name="connsiteX178"/>
              <a:gd fmla="*/ 2089149 h 4676774" name="connsiteY178"/>
              <a:gd fmla="*/ 3251200 w 5559425" name="connsiteX179"/>
              <a:gd fmla="*/ 2082799 h 4676774" name="connsiteY179"/>
              <a:gd fmla="*/ 3260725 w 5559425" name="connsiteX180"/>
              <a:gd fmla="*/ 2073274 h 4676774" name="connsiteY180"/>
              <a:gd fmla="*/ 3273425 w 5559425" name="connsiteX181"/>
              <a:gd fmla="*/ 2054224 h 4676774" name="connsiteY181"/>
              <a:gd fmla="*/ 3295650 w 5559425" name="connsiteX182"/>
              <a:gd fmla="*/ 2006599 h 4676774" name="connsiteY182"/>
              <a:gd fmla="*/ 3311525 w 5559425" name="connsiteX183"/>
              <a:gd fmla="*/ 1958974 h 4676774" name="connsiteY183"/>
              <a:gd fmla="*/ 3321050 w 5559425" name="connsiteX184"/>
              <a:gd fmla="*/ 1904999 h 4676774" name="connsiteY184"/>
              <a:gd fmla="*/ 3324225 w 5559425" name="connsiteX185"/>
              <a:gd fmla="*/ 1857374 h 4676774" name="connsiteY185"/>
              <a:gd fmla="*/ 3324225 w 5559425" name="connsiteX186"/>
              <a:gd fmla="*/ 1835149 h 4676774" name="connsiteY186"/>
              <a:gd fmla="*/ 3317875 w 5559425" name="connsiteX187"/>
              <a:gd fmla="*/ 1819274 h 4676774" name="connsiteY187"/>
              <a:gd fmla="*/ 3311525 w 5559425" name="connsiteX188"/>
              <a:gd fmla="*/ 1806574 h 4676774" name="connsiteY188"/>
              <a:gd fmla="*/ 3298825 w 5559425" name="connsiteX189"/>
              <a:gd fmla="*/ 1797049 h 4676774" name="connsiteY189"/>
              <a:gd fmla="*/ 3254375 w 5559425" name="connsiteX190"/>
              <a:gd fmla="*/ 1784349 h 4676774" name="connsiteY190"/>
              <a:gd fmla="*/ 3197225 w 5559425" name="connsiteX191"/>
              <a:gd fmla="*/ 1768474 h 4676774" name="connsiteY191"/>
              <a:gd fmla="*/ 3159125 w 5559425" name="connsiteX192"/>
              <a:gd fmla="*/ 1762124 h 4676774" name="connsiteY192"/>
              <a:gd fmla="*/ 3117850 w 5559425" name="connsiteX193"/>
              <a:gd fmla="*/ 1755774 h 4676774" name="connsiteY193"/>
              <a:gd fmla="*/ 3019425 w 5559425" name="connsiteX194"/>
              <a:gd fmla="*/ 1746249 h 4676774" name="connsiteY194"/>
              <a:gd fmla="*/ 3019425 w 5559425" name="connsiteX195"/>
              <a:gd fmla="*/ 1609724 h 4676774" name="connsiteY195"/>
              <a:gd fmla="*/ 3019425 w 5559425" name="connsiteX196"/>
              <a:gd fmla="*/ 1555749 h 4676774" name="connsiteY196"/>
              <a:gd fmla="*/ 3016250 w 5559425" name="connsiteX197"/>
              <a:gd fmla="*/ 1533524 h 4676774" name="connsiteY197"/>
              <a:gd fmla="*/ 3009900 w 5559425" name="connsiteX198"/>
              <a:gd fmla="*/ 1520824 h 4676774" name="connsiteY198"/>
              <a:gd fmla="*/ 3003550 w 5559425" name="connsiteX199"/>
              <a:gd fmla="*/ 1511299 h 4676774" name="connsiteY199"/>
              <a:gd fmla="*/ 2990850 w 5559425" name="connsiteX200"/>
              <a:gd fmla="*/ 1501774 h 4676774" name="connsiteY200"/>
              <a:gd fmla="*/ 2968625 w 5559425" name="connsiteX201"/>
              <a:gd fmla="*/ 1498599 h 4676774" name="connsiteY201"/>
              <a:gd fmla="*/ 2943225 w 5559425" name="connsiteX202"/>
              <a:gd fmla="*/ 1498599 h 4676774" name="connsiteY202"/>
              <a:gd fmla="*/ 2762250 w 5559425" name="connsiteX203"/>
              <a:gd fmla="*/ 1498599 h 4676774" name="connsiteY203"/>
              <a:gd fmla="*/ 2077933 w 5559425" name="connsiteX204"/>
              <a:gd fmla="*/ 438148 h 4676774" name="connsiteY204"/>
              <a:gd fmla="*/ 2048669 w 5559425" name="connsiteX205"/>
              <a:gd fmla="*/ 467412 h 4676774" name="connsiteY205"/>
              <a:gd fmla="*/ 2048669 w 5559425" name="connsiteX206"/>
              <a:gd fmla="*/ 769928 h 4676774" name="connsiteY206"/>
              <a:gd fmla="*/ 2075397 w 5559425" name="connsiteX207"/>
              <a:gd fmla="*/ 778225 h 4676774" name="connsiteY207"/>
              <a:gd fmla="*/ 2174524 w 5559425" name="connsiteX208"/>
              <a:gd fmla="*/ 877352 h 4676774" name="connsiteY208"/>
              <a:gd fmla="*/ 2184888 w 5559425" name="connsiteX209"/>
              <a:gd fmla="*/ 928686 h 4676774" name="connsiteY209"/>
              <a:gd fmla="*/ 3371361 w 5559425" name="connsiteX210"/>
              <a:gd fmla="*/ 928686 h 4676774" name="connsiteY210"/>
              <a:gd fmla="*/ 3381725 w 5559425" name="connsiteX211"/>
              <a:gd fmla="*/ 877352 h 4676774" name="connsiteY211"/>
              <a:gd fmla="*/ 3480853 w 5559425" name="connsiteX212"/>
              <a:gd fmla="*/ 778224 h 4676774" name="connsiteY212"/>
              <a:gd fmla="*/ 3507582 w 5559425" name="connsiteX213"/>
              <a:gd fmla="*/ 769927 h 4676774" name="connsiteY213"/>
              <a:gd fmla="*/ 3507582 w 5559425" name="connsiteX214"/>
              <a:gd fmla="*/ 467412 h 4676774" name="connsiteY214"/>
              <a:gd fmla="*/ 3478318 w 5559425" name="connsiteX215"/>
              <a:gd fmla="*/ 438148 h 4676774" name="connsiteY215"/>
              <a:gd fmla="*/ 2060754 w 5559425" name="connsiteX216"/>
              <a:gd fmla="*/ 0 h 4676774" name="connsiteY216"/>
              <a:gd fmla="*/ 3495494 w 5559425" name="connsiteX217"/>
              <a:gd fmla="*/ 0 h 4676774" name="connsiteY217"/>
              <a:gd fmla="*/ 3949699 w 5559425" name="connsiteX218"/>
              <a:gd fmla="*/ 454204 h 4676774" name="connsiteY218"/>
              <a:gd fmla="*/ 3949699 w 5559425" name="connsiteX219"/>
              <a:gd fmla="*/ 772638 h 4676774" name="connsiteY219"/>
              <a:gd fmla="*/ 3967697 w 5559425" name="connsiteX220"/>
              <a:gd fmla="*/ 778224 h 4676774" name="connsiteY220"/>
              <a:gd fmla="*/ 4066824 w 5559425" name="connsiteX221"/>
              <a:gd fmla="*/ 877352 h 4676774" name="connsiteY221"/>
              <a:gd fmla="*/ 4077188 w 5559425" name="connsiteX222"/>
              <a:gd fmla="*/ 928686 h 4676774" name="connsiteY222"/>
              <a:gd fmla="*/ 5316011 w 5559425" name="connsiteX223"/>
              <a:gd fmla="*/ 928686 h 4676774" name="connsiteY223"/>
              <a:gd fmla="*/ 5559425 w 5559425" name="connsiteX224"/>
              <a:gd fmla="*/ 1172100 h 4676774" name="connsiteY224"/>
              <a:gd fmla="*/ 5559425 w 5559425" name="connsiteX225"/>
              <a:gd fmla="*/ 4355572 h 4676774" name="connsiteY225"/>
              <a:gd fmla="*/ 5316011 w 5559425" name="connsiteX226"/>
              <a:gd fmla="*/ 4598986 h 4676774" name="connsiteY226"/>
              <a:gd fmla="*/ 4950129 w 5559425" name="connsiteX227"/>
              <a:gd fmla="*/ 4598986 h 4676774" name="connsiteY227"/>
              <a:gd fmla="*/ 4924434 w 5559425" name="connsiteX228"/>
              <a:gd fmla="*/ 4637096 h 4676774" name="connsiteY228"/>
              <a:gd fmla="*/ 4828643 w 5559425" name="connsiteX229"/>
              <a:gd fmla="*/ 4676774 h 4676774" name="connsiteY229"/>
              <a:gd fmla="*/ 4572531 w 5559425" name="connsiteX230"/>
              <a:gd fmla="*/ 4676774 h 4676774" name="connsiteY230"/>
              <a:gd fmla="*/ 4476740 w 5559425" name="connsiteX231"/>
              <a:gd fmla="*/ 4637096 h 4676774" name="connsiteY231"/>
              <a:gd fmla="*/ 4451046 w 5559425" name="connsiteX232"/>
              <a:gd fmla="*/ 4598986 h 4676774" name="connsiteY232"/>
              <a:gd fmla="*/ 1063928 w 5559425" name="connsiteX233"/>
              <a:gd fmla="*/ 4598986 h 4676774" name="connsiteY233"/>
              <a:gd fmla="*/ 1038234 w 5559425" name="connsiteX234"/>
              <a:gd fmla="*/ 4637096 h 4676774" name="connsiteY234"/>
              <a:gd fmla="*/ 942443 w 5559425" name="connsiteX235"/>
              <a:gd fmla="*/ 4676774 h 4676774" name="connsiteY235"/>
              <a:gd fmla="*/ 686331 w 5559425" name="connsiteX236"/>
              <a:gd fmla="*/ 4676774 h 4676774" name="connsiteY236"/>
              <a:gd fmla="*/ 590540 w 5559425" name="connsiteX237"/>
              <a:gd fmla="*/ 4637096 h 4676774" name="connsiteY237"/>
              <a:gd fmla="*/ 564846 w 5559425" name="connsiteX238"/>
              <a:gd fmla="*/ 4598986 h 4676774" name="connsiteY238"/>
              <a:gd fmla="*/ 243414 w 5559425" name="connsiteX239"/>
              <a:gd fmla="*/ 4598986 h 4676774" name="connsiteY239"/>
              <a:gd fmla="*/ 0 w 5559425" name="connsiteX240"/>
              <a:gd fmla="*/ 4355572 h 4676774" name="connsiteY240"/>
              <a:gd fmla="*/ 0 w 5559425" name="connsiteX241"/>
              <a:gd fmla="*/ 1172100 h 4676774" name="connsiteY241"/>
              <a:gd fmla="*/ 243414 w 5559425" name="connsiteX242"/>
              <a:gd fmla="*/ 928686 h 4676774" name="connsiteY242"/>
              <a:gd fmla="*/ 1479061 w 5559425" name="connsiteX243"/>
              <a:gd fmla="*/ 928686 h 4676774" name="connsiteY243"/>
              <a:gd fmla="*/ 1489425 w 5559425" name="connsiteX244"/>
              <a:gd fmla="*/ 877352 h 4676774" name="connsiteY244"/>
              <a:gd fmla="*/ 1588552 w 5559425" name="connsiteX245"/>
              <a:gd fmla="*/ 778225 h 4676774" name="connsiteY245"/>
              <a:gd fmla="*/ 1606549 w 5559425" name="connsiteX246"/>
              <a:gd fmla="*/ 772638 h 4676774" name="connsiteY246"/>
              <a:gd fmla="*/ 1606549 w 5559425" name="connsiteX247"/>
              <a:gd fmla="*/ 454204 h 4676774" name="connsiteY247"/>
              <a:gd fmla="*/ 2060754 w 5559425" name="connsiteX248"/>
              <a:gd fmla="*/ 0 h 4676774" name="connsiteY24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Lst>
            <a:rect b="b" l="l" r="r" t="t"/>
            <a:pathLst>
              <a:path h="4676774" w="5559425">
                <a:moveTo>
                  <a:pt x="2733675" y="1498599"/>
                </a:moveTo>
                <a:lnTo>
                  <a:pt x="2708275" y="1501774"/>
                </a:lnTo>
                <a:lnTo>
                  <a:pt x="2689225" y="1511299"/>
                </a:lnTo>
                <a:lnTo>
                  <a:pt x="2673350" y="1520824"/>
                </a:lnTo>
                <a:lnTo>
                  <a:pt x="2663825" y="1536699"/>
                </a:lnTo>
                <a:lnTo>
                  <a:pt x="2657475" y="1555749"/>
                </a:lnTo>
                <a:lnTo>
                  <a:pt x="2654300" y="1577974"/>
                </a:lnTo>
                <a:lnTo>
                  <a:pt x="2654300" y="1603374"/>
                </a:lnTo>
                <a:lnTo>
                  <a:pt x="2654300" y="1758949"/>
                </a:lnTo>
                <a:lnTo>
                  <a:pt x="2593975" y="1771649"/>
                </a:lnTo>
                <a:lnTo>
                  <a:pt x="2540000" y="1787524"/>
                </a:lnTo>
                <a:lnTo>
                  <a:pt x="2492375" y="1806574"/>
                </a:lnTo>
                <a:lnTo>
                  <a:pt x="2444750" y="1828799"/>
                </a:lnTo>
                <a:lnTo>
                  <a:pt x="2400300" y="1854199"/>
                </a:lnTo>
                <a:lnTo>
                  <a:pt x="2362200" y="1879599"/>
                </a:lnTo>
                <a:lnTo>
                  <a:pt x="2327275" y="1911349"/>
                </a:lnTo>
                <a:lnTo>
                  <a:pt x="2292350" y="1943099"/>
                </a:lnTo>
                <a:lnTo>
                  <a:pt x="2266950" y="1978024"/>
                </a:lnTo>
                <a:lnTo>
                  <a:pt x="2241550" y="2016124"/>
                </a:lnTo>
                <a:lnTo>
                  <a:pt x="2219325" y="2054224"/>
                </a:lnTo>
                <a:lnTo>
                  <a:pt x="2203450" y="2092324"/>
                </a:lnTo>
                <a:lnTo>
                  <a:pt x="2190750" y="2130424"/>
                </a:lnTo>
                <a:lnTo>
                  <a:pt x="2181225" y="2168524"/>
                </a:lnTo>
                <a:lnTo>
                  <a:pt x="2174875" y="2209799"/>
                </a:lnTo>
                <a:lnTo>
                  <a:pt x="2171700" y="2251074"/>
                </a:lnTo>
                <a:lnTo>
                  <a:pt x="2174875" y="2314574"/>
                </a:lnTo>
                <a:lnTo>
                  <a:pt x="2184400" y="2371724"/>
                </a:lnTo>
                <a:lnTo>
                  <a:pt x="2197100" y="2425699"/>
                </a:lnTo>
                <a:lnTo>
                  <a:pt x="2216150" y="2476499"/>
                </a:lnTo>
                <a:lnTo>
                  <a:pt x="2238375" y="2520949"/>
                </a:lnTo>
                <a:lnTo>
                  <a:pt x="2266950" y="2562224"/>
                </a:lnTo>
                <a:lnTo>
                  <a:pt x="2298700" y="2603499"/>
                </a:lnTo>
                <a:lnTo>
                  <a:pt x="2333625" y="2638424"/>
                </a:lnTo>
                <a:lnTo>
                  <a:pt x="2371725" y="2670174"/>
                </a:lnTo>
                <a:lnTo>
                  <a:pt x="2413000" y="2701924"/>
                </a:lnTo>
                <a:lnTo>
                  <a:pt x="2457450" y="2730499"/>
                </a:lnTo>
                <a:lnTo>
                  <a:pt x="2501900" y="2755899"/>
                </a:lnTo>
                <a:lnTo>
                  <a:pt x="2600325" y="2803524"/>
                </a:lnTo>
                <a:lnTo>
                  <a:pt x="2701925" y="2844799"/>
                </a:lnTo>
                <a:lnTo>
                  <a:pt x="2790825" y="2882899"/>
                </a:lnTo>
                <a:lnTo>
                  <a:pt x="2863850" y="2920999"/>
                </a:lnTo>
                <a:lnTo>
                  <a:pt x="2924175" y="2955924"/>
                </a:lnTo>
                <a:lnTo>
                  <a:pt x="2946400" y="2974974"/>
                </a:lnTo>
                <a:lnTo>
                  <a:pt x="2968625" y="2994024"/>
                </a:lnTo>
                <a:lnTo>
                  <a:pt x="2984500" y="3009899"/>
                </a:lnTo>
                <a:lnTo>
                  <a:pt x="3000375" y="3032124"/>
                </a:lnTo>
                <a:lnTo>
                  <a:pt x="3013075" y="3051174"/>
                </a:lnTo>
                <a:lnTo>
                  <a:pt x="3022600" y="3073399"/>
                </a:lnTo>
                <a:lnTo>
                  <a:pt x="3028950" y="3095624"/>
                </a:lnTo>
                <a:lnTo>
                  <a:pt x="3035300" y="3121024"/>
                </a:lnTo>
                <a:lnTo>
                  <a:pt x="3038475" y="3146424"/>
                </a:lnTo>
                <a:lnTo>
                  <a:pt x="3041650" y="3171824"/>
                </a:lnTo>
                <a:lnTo>
                  <a:pt x="3038475" y="3203574"/>
                </a:lnTo>
                <a:lnTo>
                  <a:pt x="3032125" y="3232149"/>
                </a:lnTo>
                <a:lnTo>
                  <a:pt x="3025775" y="3257549"/>
                </a:lnTo>
                <a:lnTo>
                  <a:pt x="3013075" y="3279774"/>
                </a:lnTo>
                <a:lnTo>
                  <a:pt x="2997200" y="3301999"/>
                </a:lnTo>
                <a:lnTo>
                  <a:pt x="2978150" y="3317874"/>
                </a:lnTo>
                <a:lnTo>
                  <a:pt x="2955925" y="3333749"/>
                </a:lnTo>
                <a:lnTo>
                  <a:pt x="2927350" y="3349624"/>
                </a:lnTo>
                <a:lnTo>
                  <a:pt x="2898775" y="3359149"/>
                </a:lnTo>
                <a:lnTo>
                  <a:pt x="2870200" y="3371849"/>
                </a:lnTo>
                <a:lnTo>
                  <a:pt x="2803525" y="3384549"/>
                </a:lnTo>
                <a:lnTo>
                  <a:pt x="2733675" y="3394074"/>
                </a:lnTo>
                <a:lnTo>
                  <a:pt x="2657475" y="3397249"/>
                </a:lnTo>
                <a:lnTo>
                  <a:pt x="2581275" y="3397249"/>
                </a:lnTo>
                <a:lnTo>
                  <a:pt x="2517775" y="3390899"/>
                </a:lnTo>
                <a:lnTo>
                  <a:pt x="2457450" y="3384549"/>
                </a:lnTo>
                <a:lnTo>
                  <a:pt x="2406650" y="3375024"/>
                </a:lnTo>
                <a:lnTo>
                  <a:pt x="2324100" y="3349624"/>
                </a:lnTo>
                <a:lnTo>
                  <a:pt x="2257425" y="3324224"/>
                </a:lnTo>
                <a:lnTo>
                  <a:pt x="2232025" y="3314699"/>
                </a:lnTo>
                <a:lnTo>
                  <a:pt x="2212975" y="3308349"/>
                </a:lnTo>
                <a:lnTo>
                  <a:pt x="2203450" y="3311524"/>
                </a:lnTo>
                <a:lnTo>
                  <a:pt x="2193925" y="3317874"/>
                </a:lnTo>
                <a:lnTo>
                  <a:pt x="2184400" y="3330574"/>
                </a:lnTo>
                <a:lnTo>
                  <a:pt x="2174875" y="3346449"/>
                </a:lnTo>
                <a:lnTo>
                  <a:pt x="2159000" y="3390899"/>
                </a:lnTo>
                <a:lnTo>
                  <a:pt x="2146300" y="3441699"/>
                </a:lnTo>
                <a:lnTo>
                  <a:pt x="2133600" y="3495674"/>
                </a:lnTo>
                <a:lnTo>
                  <a:pt x="2130425" y="3546474"/>
                </a:lnTo>
                <a:lnTo>
                  <a:pt x="2130425" y="3568699"/>
                </a:lnTo>
                <a:lnTo>
                  <a:pt x="2130425" y="3587749"/>
                </a:lnTo>
                <a:lnTo>
                  <a:pt x="2133600" y="3600449"/>
                </a:lnTo>
                <a:lnTo>
                  <a:pt x="2139950" y="3606799"/>
                </a:lnTo>
                <a:lnTo>
                  <a:pt x="2168525" y="3622674"/>
                </a:lnTo>
                <a:lnTo>
                  <a:pt x="2203450" y="3641724"/>
                </a:lnTo>
                <a:lnTo>
                  <a:pt x="2247900" y="3657599"/>
                </a:lnTo>
                <a:lnTo>
                  <a:pt x="2301875" y="3673474"/>
                </a:lnTo>
                <a:lnTo>
                  <a:pt x="2362200" y="3689349"/>
                </a:lnTo>
                <a:lnTo>
                  <a:pt x="2432050" y="3702049"/>
                </a:lnTo>
                <a:lnTo>
                  <a:pt x="2511425" y="3711574"/>
                </a:lnTo>
                <a:lnTo>
                  <a:pt x="2597150" y="3717924"/>
                </a:lnTo>
                <a:lnTo>
                  <a:pt x="2597150" y="3829049"/>
                </a:lnTo>
                <a:lnTo>
                  <a:pt x="2597150" y="3860799"/>
                </a:lnTo>
                <a:lnTo>
                  <a:pt x="2603500" y="3886199"/>
                </a:lnTo>
                <a:lnTo>
                  <a:pt x="2609850" y="3905249"/>
                </a:lnTo>
                <a:lnTo>
                  <a:pt x="2619375" y="3921124"/>
                </a:lnTo>
                <a:lnTo>
                  <a:pt x="2632075" y="3930649"/>
                </a:lnTo>
                <a:lnTo>
                  <a:pt x="2647950" y="3936999"/>
                </a:lnTo>
                <a:lnTo>
                  <a:pt x="2670175" y="3940174"/>
                </a:lnTo>
                <a:lnTo>
                  <a:pt x="2695575" y="3940174"/>
                </a:lnTo>
                <a:lnTo>
                  <a:pt x="2879725" y="3940174"/>
                </a:lnTo>
                <a:lnTo>
                  <a:pt x="2905125" y="3940174"/>
                </a:lnTo>
                <a:lnTo>
                  <a:pt x="2924175" y="3936999"/>
                </a:lnTo>
                <a:lnTo>
                  <a:pt x="2940050" y="3930649"/>
                </a:lnTo>
                <a:lnTo>
                  <a:pt x="2946400" y="3924299"/>
                </a:lnTo>
                <a:lnTo>
                  <a:pt x="2952750" y="3911599"/>
                </a:lnTo>
                <a:lnTo>
                  <a:pt x="2959100" y="3892549"/>
                </a:lnTo>
                <a:lnTo>
                  <a:pt x="2959100" y="3870324"/>
                </a:lnTo>
                <a:lnTo>
                  <a:pt x="2962275" y="3841749"/>
                </a:lnTo>
                <a:lnTo>
                  <a:pt x="2962275" y="3689349"/>
                </a:lnTo>
                <a:lnTo>
                  <a:pt x="3009900" y="3679824"/>
                </a:lnTo>
                <a:lnTo>
                  <a:pt x="3057525" y="3663949"/>
                </a:lnTo>
                <a:lnTo>
                  <a:pt x="3101975" y="3648074"/>
                </a:lnTo>
                <a:lnTo>
                  <a:pt x="3146425" y="3629024"/>
                </a:lnTo>
                <a:lnTo>
                  <a:pt x="3187700" y="3609974"/>
                </a:lnTo>
                <a:lnTo>
                  <a:pt x="3225800" y="3584574"/>
                </a:lnTo>
                <a:lnTo>
                  <a:pt x="3260725" y="3555999"/>
                </a:lnTo>
                <a:lnTo>
                  <a:pt x="3295650" y="3527424"/>
                </a:lnTo>
                <a:lnTo>
                  <a:pt x="3324225" y="3492499"/>
                </a:lnTo>
                <a:lnTo>
                  <a:pt x="3349625" y="3454399"/>
                </a:lnTo>
                <a:lnTo>
                  <a:pt x="3371850" y="3413124"/>
                </a:lnTo>
                <a:lnTo>
                  <a:pt x="3390900" y="3371849"/>
                </a:lnTo>
                <a:lnTo>
                  <a:pt x="3406775" y="3324224"/>
                </a:lnTo>
                <a:lnTo>
                  <a:pt x="3419475" y="3270249"/>
                </a:lnTo>
                <a:lnTo>
                  <a:pt x="3425825" y="3216274"/>
                </a:lnTo>
                <a:lnTo>
                  <a:pt x="3429000" y="3155949"/>
                </a:lnTo>
                <a:lnTo>
                  <a:pt x="3425825" y="3101974"/>
                </a:lnTo>
                <a:lnTo>
                  <a:pt x="3419475" y="3051174"/>
                </a:lnTo>
                <a:lnTo>
                  <a:pt x="3406775" y="3003549"/>
                </a:lnTo>
                <a:lnTo>
                  <a:pt x="3394075" y="2955924"/>
                </a:lnTo>
                <a:lnTo>
                  <a:pt x="3371850" y="2911474"/>
                </a:lnTo>
                <a:lnTo>
                  <a:pt x="3349625" y="2870199"/>
                </a:lnTo>
                <a:lnTo>
                  <a:pt x="3317875" y="2828924"/>
                </a:lnTo>
                <a:lnTo>
                  <a:pt x="3286125" y="2790824"/>
                </a:lnTo>
                <a:lnTo>
                  <a:pt x="3248025" y="2755899"/>
                </a:lnTo>
                <a:lnTo>
                  <a:pt x="3206750" y="2720974"/>
                </a:lnTo>
                <a:lnTo>
                  <a:pt x="3162300" y="2689224"/>
                </a:lnTo>
                <a:lnTo>
                  <a:pt x="3114675" y="2657474"/>
                </a:lnTo>
                <a:lnTo>
                  <a:pt x="3063875" y="2625724"/>
                </a:lnTo>
                <a:lnTo>
                  <a:pt x="3006725" y="2597149"/>
                </a:lnTo>
                <a:lnTo>
                  <a:pt x="2946400" y="2568574"/>
                </a:lnTo>
                <a:lnTo>
                  <a:pt x="2886075" y="2539999"/>
                </a:lnTo>
                <a:lnTo>
                  <a:pt x="2806700" y="2508249"/>
                </a:lnTo>
                <a:lnTo>
                  <a:pt x="2740025" y="2476499"/>
                </a:lnTo>
                <a:lnTo>
                  <a:pt x="2682875" y="2441574"/>
                </a:lnTo>
                <a:lnTo>
                  <a:pt x="2635250" y="2409824"/>
                </a:lnTo>
                <a:lnTo>
                  <a:pt x="2616200" y="2393949"/>
                </a:lnTo>
                <a:lnTo>
                  <a:pt x="2600325" y="2378074"/>
                </a:lnTo>
                <a:lnTo>
                  <a:pt x="2587625" y="2359024"/>
                </a:lnTo>
                <a:lnTo>
                  <a:pt x="2574925" y="2339974"/>
                </a:lnTo>
                <a:lnTo>
                  <a:pt x="2565400" y="2320924"/>
                </a:lnTo>
                <a:lnTo>
                  <a:pt x="2559050" y="2298699"/>
                </a:lnTo>
                <a:lnTo>
                  <a:pt x="2555875" y="2276474"/>
                </a:lnTo>
                <a:lnTo>
                  <a:pt x="2552700" y="2251074"/>
                </a:lnTo>
                <a:lnTo>
                  <a:pt x="2555875" y="2228849"/>
                </a:lnTo>
                <a:lnTo>
                  <a:pt x="2559050" y="2206624"/>
                </a:lnTo>
                <a:lnTo>
                  <a:pt x="2562225" y="2184399"/>
                </a:lnTo>
                <a:lnTo>
                  <a:pt x="2571750" y="2162174"/>
                </a:lnTo>
                <a:lnTo>
                  <a:pt x="2581275" y="2143124"/>
                </a:lnTo>
                <a:lnTo>
                  <a:pt x="2593975" y="2124074"/>
                </a:lnTo>
                <a:lnTo>
                  <a:pt x="2609850" y="2108199"/>
                </a:lnTo>
                <a:lnTo>
                  <a:pt x="2625725" y="2092324"/>
                </a:lnTo>
                <a:lnTo>
                  <a:pt x="2644775" y="2079624"/>
                </a:lnTo>
                <a:lnTo>
                  <a:pt x="2667000" y="2066924"/>
                </a:lnTo>
                <a:lnTo>
                  <a:pt x="2695575" y="2057399"/>
                </a:lnTo>
                <a:lnTo>
                  <a:pt x="2724150" y="2047874"/>
                </a:lnTo>
                <a:lnTo>
                  <a:pt x="2759075" y="2041524"/>
                </a:lnTo>
                <a:lnTo>
                  <a:pt x="2797175" y="2038349"/>
                </a:lnTo>
                <a:lnTo>
                  <a:pt x="2838450" y="2035174"/>
                </a:lnTo>
                <a:lnTo>
                  <a:pt x="2886075" y="2035174"/>
                </a:lnTo>
                <a:lnTo>
                  <a:pt x="2933700" y="2035174"/>
                </a:lnTo>
                <a:lnTo>
                  <a:pt x="2981325" y="2038349"/>
                </a:lnTo>
                <a:lnTo>
                  <a:pt x="3032125" y="2044699"/>
                </a:lnTo>
                <a:lnTo>
                  <a:pt x="3079750" y="2054224"/>
                </a:lnTo>
                <a:lnTo>
                  <a:pt x="3165475" y="2073274"/>
                </a:lnTo>
                <a:lnTo>
                  <a:pt x="3225800" y="2089149"/>
                </a:lnTo>
                <a:lnTo>
                  <a:pt x="3238500" y="2089149"/>
                </a:lnTo>
                <a:lnTo>
                  <a:pt x="3251200" y="2082799"/>
                </a:lnTo>
                <a:lnTo>
                  <a:pt x="3260725" y="2073274"/>
                </a:lnTo>
                <a:lnTo>
                  <a:pt x="3273425" y="2054224"/>
                </a:lnTo>
                <a:lnTo>
                  <a:pt x="3295650" y="2006599"/>
                </a:lnTo>
                <a:lnTo>
                  <a:pt x="3311525" y="1958974"/>
                </a:lnTo>
                <a:lnTo>
                  <a:pt x="3321050" y="1904999"/>
                </a:lnTo>
                <a:lnTo>
                  <a:pt x="3324225" y="1857374"/>
                </a:lnTo>
                <a:lnTo>
                  <a:pt x="3324225" y="1835149"/>
                </a:lnTo>
                <a:lnTo>
                  <a:pt x="3317875" y="1819274"/>
                </a:lnTo>
                <a:lnTo>
                  <a:pt x="3311525" y="1806574"/>
                </a:lnTo>
                <a:lnTo>
                  <a:pt x="3298825" y="1797049"/>
                </a:lnTo>
                <a:lnTo>
                  <a:pt x="3254375" y="1784349"/>
                </a:lnTo>
                <a:lnTo>
                  <a:pt x="3197225" y="1768474"/>
                </a:lnTo>
                <a:lnTo>
                  <a:pt x="3159125" y="1762124"/>
                </a:lnTo>
                <a:lnTo>
                  <a:pt x="3117850" y="1755774"/>
                </a:lnTo>
                <a:lnTo>
                  <a:pt x="3019425" y="1746249"/>
                </a:lnTo>
                <a:lnTo>
                  <a:pt x="3019425" y="1609724"/>
                </a:lnTo>
                <a:lnTo>
                  <a:pt x="3019425" y="1555749"/>
                </a:lnTo>
                <a:lnTo>
                  <a:pt x="3016250" y="1533524"/>
                </a:lnTo>
                <a:lnTo>
                  <a:pt x="3009900" y="1520824"/>
                </a:lnTo>
                <a:lnTo>
                  <a:pt x="3003550" y="1511299"/>
                </a:lnTo>
                <a:lnTo>
                  <a:pt x="2990850" y="1501774"/>
                </a:lnTo>
                <a:lnTo>
                  <a:pt x="2968625" y="1498599"/>
                </a:lnTo>
                <a:lnTo>
                  <a:pt x="2943225" y="1498599"/>
                </a:lnTo>
                <a:lnTo>
                  <a:pt x="2762250" y="1498599"/>
                </a:lnTo>
                <a:close/>
                <a:moveTo>
                  <a:pt x="2077933" y="438148"/>
                </a:moveTo>
                <a:cubicBezTo>
                  <a:pt x="2061771" y="438148"/>
                  <a:pt x="2048669" y="451250"/>
                  <a:pt x="2048669" y="467412"/>
                </a:cubicBezTo>
                <a:lnTo>
                  <a:pt x="2048669" y="769928"/>
                </a:lnTo>
                <a:lnTo>
                  <a:pt x="2075397" y="778225"/>
                </a:lnTo>
                <a:cubicBezTo>
                  <a:pt x="2119967" y="797076"/>
                  <a:pt x="2155673" y="832782"/>
                  <a:pt x="2174524" y="877352"/>
                </a:cubicBezTo>
                <a:lnTo>
                  <a:pt x="2184888" y="928686"/>
                </a:lnTo>
                <a:lnTo>
                  <a:pt x="3371361" y="928686"/>
                </a:lnTo>
                <a:lnTo>
                  <a:pt x="3381725" y="877352"/>
                </a:lnTo>
                <a:cubicBezTo>
                  <a:pt x="3400577" y="832782"/>
                  <a:pt x="3436283" y="797076"/>
                  <a:pt x="3480853" y="778224"/>
                </a:cubicBezTo>
                <a:lnTo>
                  <a:pt x="3507582" y="769927"/>
                </a:lnTo>
                <a:lnTo>
                  <a:pt x="3507582" y="467412"/>
                </a:lnTo>
                <a:cubicBezTo>
                  <a:pt x="3507582" y="451250"/>
                  <a:pt x="3494480" y="438148"/>
                  <a:pt x="3478318" y="438148"/>
                </a:cubicBezTo>
                <a:close/>
                <a:moveTo>
                  <a:pt x="2060754" y="0"/>
                </a:moveTo>
                <a:lnTo>
                  <a:pt x="3495494" y="0"/>
                </a:lnTo>
                <a:cubicBezTo>
                  <a:pt x="3746344" y="0"/>
                  <a:pt x="3949699" y="203354"/>
                  <a:pt x="3949699" y="454204"/>
                </a:cubicBezTo>
                <a:lnTo>
                  <a:pt x="3949699" y="772638"/>
                </a:lnTo>
                <a:lnTo>
                  <a:pt x="3967697" y="778224"/>
                </a:lnTo>
                <a:cubicBezTo>
                  <a:pt x="4012267" y="797076"/>
                  <a:pt x="4047973" y="832782"/>
                  <a:pt x="4066824" y="877352"/>
                </a:cubicBezTo>
                <a:lnTo>
                  <a:pt x="4077188" y="928686"/>
                </a:lnTo>
                <a:lnTo>
                  <a:pt x="5316011" y="928686"/>
                </a:lnTo>
                <a:cubicBezTo>
                  <a:pt x="5450445" y="928686"/>
                  <a:pt x="5559425" y="1037666"/>
                  <a:pt x="5559425" y="1172100"/>
                </a:cubicBezTo>
                <a:lnTo>
                  <a:pt x="5559425" y="4355572"/>
                </a:lnTo>
                <a:cubicBezTo>
                  <a:pt x="5559425" y="4490006"/>
                  <a:pt x="5450445" y="4598986"/>
                  <a:pt x="5316011" y="4598986"/>
                </a:cubicBezTo>
                <a:lnTo>
                  <a:pt x="4950129" y="4598986"/>
                </a:lnTo>
                <a:lnTo>
                  <a:pt x="4924434" y="4637096"/>
                </a:lnTo>
                <a:cubicBezTo>
                  <a:pt x="4899919" y="4661611"/>
                  <a:pt x="4866052" y="4676774"/>
                  <a:pt x="4828643" y="4676774"/>
                </a:cubicBezTo>
                <a:lnTo>
                  <a:pt x="4572531" y="4676774"/>
                </a:lnTo>
                <a:cubicBezTo>
                  <a:pt x="4535123" y="4676774"/>
                  <a:pt x="4501256" y="4661611"/>
                  <a:pt x="4476740" y="4637096"/>
                </a:cubicBezTo>
                <a:lnTo>
                  <a:pt x="4451046" y="4598986"/>
                </a:lnTo>
                <a:lnTo>
                  <a:pt x="1063928" y="4598986"/>
                </a:lnTo>
                <a:lnTo>
                  <a:pt x="1038234" y="4637096"/>
                </a:lnTo>
                <a:cubicBezTo>
                  <a:pt x="1013719" y="4661611"/>
                  <a:pt x="979851" y="4676774"/>
                  <a:pt x="942443" y="4676774"/>
                </a:cubicBezTo>
                <a:lnTo>
                  <a:pt x="686331" y="4676774"/>
                </a:lnTo>
                <a:cubicBezTo>
                  <a:pt x="648922" y="4676774"/>
                  <a:pt x="615055" y="4661611"/>
                  <a:pt x="590540" y="4637096"/>
                </a:cubicBezTo>
                <a:lnTo>
                  <a:pt x="564846" y="4598986"/>
                </a:lnTo>
                <a:lnTo>
                  <a:pt x="243414" y="4598986"/>
                </a:lnTo>
                <a:cubicBezTo>
                  <a:pt x="108980" y="4598986"/>
                  <a:pt x="0" y="4490006"/>
                  <a:pt x="0" y="4355572"/>
                </a:cubicBezTo>
                <a:lnTo>
                  <a:pt x="0" y="1172100"/>
                </a:lnTo>
                <a:cubicBezTo>
                  <a:pt x="0" y="1037666"/>
                  <a:pt x="108980" y="928686"/>
                  <a:pt x="243414" y="928686"/>
                </a:cubicBezTo>
                <a:lnTo>
                  <a:pt x="1479061" y="928686"/>
                </a:lnTo>
                <a:lnTo>
                  <a:pt x="1489425" y="877352"/>
                </a:lnTo>
                <a:cubicBezTo>
                  <a:pt x="1508276" y="832782"/>
                  <a:pt x="1543982" y="797076"/>
                  <a:pt x="1588552" y="778225"/>
                </a:cubicBezTo>
                <a:lnTo>
                  <a:pt x="1606549" y="772638"/>
                </a:lnTo>
                <a:lnTo>
                  <a:pt x="1606549" y="454204"/>
                </a:lnTo>
                <a:cubicBezTo>
                  <a:pt x="1606549" y="203354"/>
                  <a:pt x="1809904" y="0"/>
                  <a:pt x="206075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dir="t" rig="threePt"/>
            </a:scene3d>
            <a:sp3d contourW="12700">
              <a:contourClr>
                <a:srgbClr val="FFFFFF"/>
              </a:contourClr>
            </a:sp3d>
          </a:bodyPr>
          <a:lstStyle/>
          <a:p>
            <a:pPr algn="ctr" eaLnBrk="1" fontAlgn="auto" hangingPunct="1">
              <a:spcBef>
                <a:spcPct val="0"/>
              </a:spcBef>
              <a:spcAft>
                <a:spcPct val="0"/>
              </a:spcAft>
              <a:defRPr/>
            </a:pPr>
            <a:endParaRPr altLang="en-US" lang="zh-CN">
              <a:solidFill>
                <a:srgbClr val="FFFFFF"/>
              </a:solidFill>
            </a:endParaRPr>
          </a:p>
        </p:txBody>
      </p:sp>
      <p:sp>
        <p:nvSpPr>
          <p:cNvPr id="74" name="KSO_Shape"/>
          <p:cNvSpPr/>
          <p:nvPr/>
        </p:nvSpPr>
        <p:spPr>
          <a:xfrm>
            <a:off x="4769130" y="3167213"/>
            <a:ext cx="440531" cy="732184"/>
          </a:xfrm>
          <a:custGeom>
            <a:gdLst>
              <a:gd fmla="*/ 588566 w 1536700" name="connsiteX0"/>
              <a:gd fmla="*/ 2172931 h 2555648" name="connsiteY0"/>
              <a:gd fmla="*/ 588566 w 1536700" name="connsiteX1"/>
              <a:gd fmla="*/ 2232462 h 2555648" name="connsiteY1"/>
              <a:gd fmla="*/ 948135 w 1536700" name="connsiteX2"/>
              <a:gd fmla="*/ 2232462 h 2555648" name="connsiteY2"/>
              <a:gd fmla="*/ 948135 w 1536700" name="connsiteX3"/>
              <a:gd fmla="*/ 2172931 h 2555648" name="connsiteY3"/>
              <a:gd fmla="*/ 588566 w 1536700" name="connsiteX4"/>
              <a:gd fmla="*/ 2014319 h 2555648" name="connsiteY4"/>
              <a:gd fmla="*/ 588566 w 1536700" name="connsiteX5"/>
              <a:gd fmla="*/ 2073850 h 2555648" name="connsiteY5"/>
              <a:gd fmla="*/ 948135 w 1536700" name="connsiteX6"/>
              <a:gd fmla="*/ 2073850 h 2555648" name="connsiteY6"/>
              <a:gd fmla="*/ 948135 w 1536700" name="connsiteX7"/>
              <a:gd fmla="*/ 2014319 h 2555648" name="connsiteY7"/>
              <a:gd fmla="*/ 439655 w 1536700" name="connsiteX8"/>
              <a:gd fmla="*/ 1865655 h 2555648" name="connsiteY8"/>
              <a:gd fmla="*/ 1097045 w 1536700" name="connsiteX9"/>
              <a:gd fmla="*/ 1865655 h 2555648" name="connsiteY9"/>
              <a:gd fmla="*/ 1189236 w 1536700" name="connsiteX10"/>
              <a:gd fmla="*/ 1953225 h 2555648" name="connsiteY10"/>
              <a:gd fmla="*/ 1097045 w 1536700" name="connsiteX11"/>
              <a:gd fmla="*/ 2040795 h 2555648" name="connsiteY11"/>
              <a:gd fmla="*/ 1189236 w 1536700" name="connsiteX12"/>
              <a:gd fmla="*/ 2128365 h 2555648" name="connsiteY12"/>
              <a:gd fmla="*/ 1097045 w 1536700" name="connsiteX13"/>
              <a:gd fmla="*/ 2215935 h 2555648" name="connsiteY13"/>
              <a:gd fmla="*/ 1189236 w 1536700" name="connsiteX14"/>
              <a:gd fmla="*/ 2303505 h 2555648" name="connsiteY14"/>
              <a:gd fmla="*/ 1097045 w 1536700" name="connsiteX15"/>
              <a:gd fmla="*/ 2391075 h 2555648" name="connsiteY15"/>
              <a:gd fmla="*/ 948071 w 1536700" name="connsiteX16"/>
              <a:gd fmla="*/ 2391075 h 2555648" name="connsiteY16"/>
              <a:gd fmla="*/ 937297 w 1536700" name="connsiteX17"/>
              <a:gd fmla="*/ 2444188 h 2555648" name="connsiteY17"/>
              <a:gd fmla="*/ 768350 w 1536700" name="connsiteX18"/>
              <a:gd fmla="*/ 2555648 h 2555648" name="connsiteY18"/>
              <a:gd fmla="*/ 599403 w 1536700" name="connsiteX19"/>
              <a:gd fmla="*/ 2444188 h 2555648" name="connsiteY19"/>
              <a:gd fmla="*/ 588630 w 1536700" name="connsiteX20"/>
              <a:gd fmla="*/ 2391075 h 2555648" name="connsiteY20"/>
              <a:gd fmla="*/ 439655 w 1536700" name="connsiteX21"/>
              <a:gd fmla="*/ 2391075 h 2555648" name="connsiteY21"/>
              <a:gd fmla="*/ 347464 w 1536700" name="connsiteX22"/>
              <a:gd fmla="*/ 2303505 h 2555648" name="connsiteY22"/>
              <a:gd fmla="*/ 439655 w 1536700" name="connsiteX23"/>
              <a:gd fmla="*/ 2215935 h 2555648" name="connsiteY23"/>
              <a:gd fmla="*/ 347464 w 1536700" name="connsiteX24"/>
              <a:gd fmla="*/ 2128365 h 2555648" name="connsiteY24"/>
              <a:gd fmla="*/ 439655 w 1536700" name="connsiteX25"/>
              <a:gd fmla="*/ 2040795 h 2555648" name="connsiteY25"/>
              <a:gd fmla="*/ 347464 w 1536700" name="connsiteX26"/>
              <a:gd fmla="*/ 1953225 h 2555648" name="connsiteY26"/>
              <a:gd fmla="*/ 439655 w 1536700" name="connsiteX27"/>
              <a:gd fmla="*/ 1865655 h 2555648" name="connsiteY27"/>
              <a:gd fmla="*/ 768350 w 1536700" name="connsiteX28"/>
              <a:gd fmla="*/ 0 h 2555648" name="connsiteY28"/>
              <a:gd fmla="*/ 1536700 w 1536700" name="connsiteX29"/>
              <a:gd fmla="*/ 770343 h 2555648" name="connsiteY29"/>
              <a:gd fmla="*/ 1521090 w 1536700" name="connsiteX30"/>
              <a:gd fmla="*/ 925594 h 2555648" name="connsiteY30"/>
              <a:gd fmla="*/ 1491688 w 1536700" name="connsiteX31"/>
              <a:gd fmla="*/ 1020556 h 2555648" name="connsiteY31"/>
              <a:gd fmla="*/ 1491950 w 1536700" name="connsiteX32"/>
              <a:gd fmla="*/ 1020556 h 2555648" name="connsiteY32"/>
              <a:gd fmla="*/ 1140478 w 1536700" name="connsiteX33"/>
              <a:gd fmla="*/ 1823920 h 2555648" name="connsiteY33"/>
              <a:gd fmla="*/ 396222 w 1536700" name="connsiteX34"/>
              <a:gd fmla="*/ 1823920 h 2555648" name="connsiteY34"/>
              <a:gd fmla="*/ 44750 w 1536700" name="connsiteX35"/>
              <a:gd fmla="*/ 1020556 h 2555648" name="connsiteY35"/>
              <a:gd fmla="*/ 45012 w 1536700" name="connsiteX36"/>
              <a:gd fmla="*/ 1020556 h 2555648" name="connsiteY36"/>
              <a:gd fmla="*/ 15610 w 1536700" name="connsiteX37"/>
              <a:gd fmla="*/ 925594 h 2555648" name="connsiteY37"/>
              <a:gd fmla="*/ 0 w 1536700" name="connsiteX38"/>
              <a:gd fmla="*/ 770343 h 2555648" name="connsiteY38"/>
              <a:gd fmla="*/ 768350 w 1536700" name="connsiteX39"/>
              <a:gd fmla="*/ 0 h 2555648" name="connsiteY3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b="b" l="l" r="r" t="t"/>
            <a:pathLst>
              <a:path h="2555648" w="1536700">
                <a:moveTo>
                  <a:pt x="588566" y="2172931"/>
                </a:moveTo>
                <a:lnTo>
                  <a:pt x="588566" y="2232462"/>
                </a:lnTo>
                <a:lnTo>
                  <a:pt x="948135" y="2232462"/>
                </a:lnTo>
                <a:lnTo>
                  <a:pt x="948135" y="2172931"/>
                </a:lnTo>
                <a:close/>
                <a:moveTo>
                  <a:pt x="588566" y="2014319"/>
                </a:moveTo>
                <a:lnTo>
                  <a:pt x="588566" y="2073850"/>
                </a:lnTo>
                <a:lnTo>
                  <a:pt x="948135" y="2073850"/>
                </a:lnTo>
                <a:lnTo>
                  <a:pt x="948135" y="2014319"/>
                </a:lnTo>
                <a:close/>
                <a:moveTo>
                  <a:pt x="439655" y="1865655"/>
                </a:moveTo>
                <a:lnTo>
                  <a:pt x="1097045" y="1865655"/>
                </a:lnTo>
                <a:cubicBezTo>
                  <a:pt x="1147961" y="1865655"/>
                  <a:pt x="1189236" y="1904861"/>
                  <a:pt x="1189236" y="1953225"/>
                </a:cubicBezTo>
                <a:cubicBezTo>
                  <a:pt x="1189236" y="2001589"/>
                  <a:pt x="1147961" y="2040795"/>
                  <a:pt x="1097045" y="2040795"/>
                </a:cubicBezTo>
                <a:cubicBezTo>
                  <a:pt x="1147961" y="2040795"/>
                  <a:pt x="1189236" y="2080001"/>
                  <a:pt x="1189236" y="2128365"/>
                </a:cubicBezTo>
                <a:cubicBezTo>
                  <a:pt x="1189236" y="2176729"/>
                  <a:pt x="1147961" y="2215935"/>
                  <a:pt x="1097045" y="2215935"/>
                </a:cubicBezTo>
                <a:cubicBezTo>
                  <a:pt x="1147961" y="2215935"/>
                  <a:pt x="1189236" y="2255141"/>
                  <a:pt x="1189236" y="2303505"/>
                </a:cubicBezTo>
                <a:cubicBezTo>
                  <a:pt x="1189236" y="2351869"/>
                  <a:pt x="1147961" y="2391075"/>
                  <a:pt x="1097045" y="2391075"/>
                </a:cubicBezTo>
                <a:lnTo>
                  <a:pt x="948071" y="2391075"/>
                </a:lnTo>
                <a:lnTo>
                  <a:pt x="937297" y="2444188"/>
                </a:lnTo>
                <a:cubicBezTo>
                  <a:pt x="909462" y="2509689"/>
                  <a:pt x="844299" y="2555648"/>
                  <a:pt x="768350" y="2555648"/>
                </a:cubicBezTo>
                <a:cubicBezTo>
                  <a:pt x="692402" y="2555648"/>
                  <a:pt x="627238" y="2509689"/>
                  <a:pt x="599403" y="2444188"/>
                </a:cubicBezTo>
                <a:lnTo>
                  <a:pt x="588630" y="2391075"/>
                </a:lnTo>
                <a:lnTo>
                  <a:pt x="439655" y="2391075"/>
                </a:lnTo>
                <a:cubicBezTo>
                  <a:pt x="388739" y="2391075"/>
                  <a:pt x="347464" y="2351869"/>
                  <a:pt x="347464" y="2303505"/>
                </a:cubicBezTo>
                <a:cubicBezTo>
                  <a:pt x="347464" y="2255141"/>
                  <a:pt x="388739" y="2215935"/>
                  <a:pt x="439655" y="2215935"/>
                </a:cubicBezTo>
                <a:cubicBezTo>
                  <a:pt x="388739" y="2215935"/>
                  <a:pt x="347464" y="2176729"/>
                  <a:pt x="347464" y="2128365"/>
                </a:cubicBezTo>
                <a:cubicBezTo>
                  <a:pt x="347464" y="2080001"/>
                  <a:pt x="388739" y="2040795"/>
                  <a:pt x="439655" y="2040795"/>
                </a:cubicBezTo>
                <a:cubicBezTo>
                  <a:pt x="388739" y="2040795"/>
                  <a:pt x="347464" y="2001589"/>
                  <a:pt x="347464" y="1953225"/>
                </a:cubicBezTo>
                <a:cubicBezTo>
                  <a:pt x="347464" y="1904861"/>
                  <a:pt x="388739" y="1865655"/>
                  <a:pt x="439655" y="1865655"/>
                </a:cubicBezTo>
                <a:close/>
                <a:moveTo>
                  <a:pt x="768350" y="0"/>
                </a:moveTo>
                <a:cubicBezTo>
                  <a:pt x="1192698" y="0"/>
                  <a:pt x="1536700" y="344894"/>
                  <a:pt x="1536700" y="770343"/>
                </a:cubicBezTo>
                <a:cubicBezTo>
                  <a:pt x="1536700" y="823524"/>
                  <a:pt x="1531325" y="875447"/>
                  <a:pt x="1521090" y="925594"/>
                </a:cubicBezTo>
                <a:lnTo>
                  <a:pt x="1491688" y="1020556"/>
                </a:lnTo>
                <a:lnTo>
                  <a:pt x="1491950" y="1020556"/>
                </a:lnTo>
                <a:lnTo>
                  <a:pt x="1140478" y="1823920"/>
                </a:lnTo>
                <a:lnTo>
                  <a:pt x="396222" y="1823920"/>
                </a:lnTo>
                <a:lnTo>
                  <a:pt x="44750" y="1020556"/>
                </a:lnTo>
                <a:lnTo>
                  <a:pt x="45012" y="1020556"/>
                </a:lnTo>
                <a:lnTo>
                  <a:pt x="15610" y="925594"/>
                </a:lnTo>
                <a:cubicBezTo>
                  <a:pt x="5375" y="875447"/>
                  <a:pt x="0" y="823524"/>
                  <a:pt x="0" y="770343"/>
                </a:cubicBezTo>
                <a:cubicBezTo>
                  <a:pt x="0" y="344894"/>
                  <a:pt x="344002" y="0"/>
                  <a:pt x="76835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792000">
            <a:scene3d>
              <a:camera prst="orthographicFront"/>
              <a:lightRig dir="t" rig="threePt"/>
            </a:scene3d>
            <a:sp3d contourW="12700">
              <a:contourClr>
                <a:srgbClr val="FFFFFF"/>
              </a:contourClr>
            </a:sp3d>
          </a:bodyPr>
          <a:lstStyle/>
          <a:p>
            <a:pPr algn="ctr" eaLnBrk="1" fontAlgn="auto" hangingPunct="1">
              <a:spcBef>
                <a:spcPct val="0"/>
              </a:spcBef>
              <a:spcAft>
                <a:spcPct val="0"/>
              </a:spcAft>
              <a:defRPr/>
            </a:pPr>
            <a:endParaRPr altLang="en-US" lang="zh-CN">
              <a:solidFill>
                <a:srgbClr val="FFFFFF"/>
              </a:solidFill>
            </a:endParaRPr>
          </a:p>
        </p:txBody>
      </p:sp>
      <p:sp>
        <p:nvSpPr>
          <p:cNvPr id="75" name="KSO_Shape"/>
          <p:cNvSpPr/>
          <p:nvPr/>
        </p:nvSpPr>
        <p:spPr bwMode="auto">
          <a:xfrm>
            <a:off x="7219717" y="3198209"/>
            <a:ext cx="428604" cy="749745"/>
          </a:xfrm>
          <a:custGeom>
            <a:gdLst>
              <a:gd fmla="*/ 703687 w 3045" name="T0"/>
              <a:gd fmla="*/ 439836 h 5323" name="T1"/>
              <a:gd fmla="*/ 699037 w 3045" name="T2"/>
              <a:gd fmla="*/ 471687 h 5323" name="T3"/>
              <a:gd fmla="*/ 688304 w 3045" name="T4"/>
              <a:gd fmla="*/ 501033 h 5323" name="T5"/>
              <a:gd fmla="*/ 672206 w 3045" name="T6"/>
              <a:gd fmla="*/ 527159 h 5323" name="T7"/>
              <a:gd fmla="*/ 651814 w 3045" name="T8"/>
              <a:gd fmla="*/ 549705 h 5323" name="T9"/>
              <a:gd fmla="*/ 627487 w 3045" name="T10"/>
              <a:gd fmla="*/ 568315 h 5323" name="T11"/>
              <a:gd fmla="*/ 599583 w 3045" name="T12"/>
              <a:gd fmla="*/ 581914 h 5323" name="T13"/>
              <a:gd fmla="*/ 568817 w 3045" name="T14"/>
              <a:gd fmla="*/ 589788 h 5323" name="T15"/>
              <a:gd fmla="*/ 544848 w 3045" name="T16"/>
              <a:gd fmla="*/ 591577 h 5323" name="T17"/>
              <a:gd fmla="*/ 512293 w 3045" name="T18"/>
              <a:gd fmla="*/ 588356 h 5323" name="T19"/>
              <a:gd fmla="*/ 482600 w 3045" name="T20"/>
              <a:gd fmla="*/ 578693 h 5323" name="T21"/>
              <a:gd fmla="*/ 455769 w 3045" name="T22"/>
              <a:gd fmla="*/ 564020 h 5323" name="T23"/>
              <a:gd fmla="*/ 431800 w 3045" name="T24"/>
              <a:gd fmla="*/ 544695 h 5323" name="T25"/>
              <a:gd fmla="*/ 412482 w 3045" name="T26"/>
              <a:gd fmla="*/ 520717 h 5323" name="T27"/>
              <a:gd fmla="*/ 397814 w 3045" name="T28"/>
              <a:gd fmla="*/ 493876 h 5323" name="T29"/>
              <a:gd fmla="*/ 388870 w 3045" name="T30"/>
              <a:gd fmla="*/ 464172 h 5323" name="T31"/>
              <a:gd fmla="*/ 385293 w 3045" name="T32"/>
              <a:gd fmla="*/ 431604 h 5323" name="T33"/>
              <a:gd fmla="*/ 344510 w 3045" name="T34"/>
              <a:gd fmla="*/ 14673 h 5323" name="T35"/>
              <a:gd fmla="*/ 266879 w 3045" name="T36"/>
              <a:gd fmla="*/ 52608 h 5323" name="T37"/>
              <a:gd fmla="*/ 196761 w 3045" name="T38"/>
              <a:gd fmla="*/ 101996 h 5323" name="T39"/>
              <a:gd fmla="*/ 135944 w 3045" name="T40"/>
              <a:gd fmla="*/ 161046 h 5323" name="T41"/>
              <a:gd fmla="*/ 84428 w 3045" name="T42"/>
              <a:gd fmla="*/ 229402 h 5323" name="T43"/>
              <a:gd fmla="*/ 44361 w 3045" name="T44"/>
              <a:gd fmla="*/ 305272 h 5323" name="T45"/>
              <a:gd fmla="*/ 16456 w 3045" name="T46"/>
              <a:gd fmla="*/ 387585 h 5323" name="T47"/>
              <a:gd fmla="*/ 5366 w 3045" name="T48"/>
              <a:gd fmla="*/ 442341 h 5323" name="T49"/>
              <a:gd fmla="*/ 1073 w 3045" name="T50"/>
              <a:gd fmla="*/ 487076 h 5323" name="T51"/>
              <a:gd fmla="*/ 0 w 3045" name="T52"/>
              <a:gd fmla="*/ 521432 h 5323" name="T53"/>
              <a:gd fmla="*/ 1789 w 3045" name="T54"/>
              <a:gd fmla="*/ 567599 h 5323" name="T55"/>
              <a:gd fmla="*/ 7870 w 3045" name="T56"/>
              <a:gd fmla="*/ 612692 h 5323" name="T57"/>
              <a:gd fmla="*/ 17172 w 3045" name="T58"/>
              <a:gd fmla="*/ 656711 h 5323" name="T59"/>
              <a:gd fmla="*/ 30051 w 3045" name="T60"/>
              <a:gd fmla="*/ 699299 h 5323" name="T61"/>
              <a:gd fmla="*/ 46149 w 3045" name="T62"/>
              <a:gd fmla="*/ 740098 h 5323" name="T63"/>
              <a:gd fmla="*/ 88006 w 3045" name="T64"/>
              <a:gd fmla="*/ 817042 h 5323" name="T65"/>
              <a:gd fmla="*/ 141310 w 3045" name="T66"/>
              <a:gd fmla="*/ 885397 h 5323" name="T67"/>
              <a:gd fmla="*/ 204631 w 3045" name="T68"/>
              <a:gd fmla="*/ 944448 h 5323" name="T69"/>
              <a:gd fmla="*/ 276538 w 3045" name="T70"/>
              <a:gd fmla="*/ 993119 h 5323" name="T71"/>
              <a:gd fmla="*/ 356315 w 3045" name="T72"/>
              <a:gd fmla="*/ 1029981 h 5323" name="T73"/>
              <a:gd fmla="*/ 398530 w 3045" name="T74"/>
              <a:gd fmla="*/ 1905000 h 5323" name="T75"/>
              <a:gd fmla="*/ 701541 w 3045" name="T76"/>
              <a:gd fmla="*/ 1040718 h 5323" name="T77"/>
              <a:gd fmla="*/ 773806 w 3045" name="T78"/>
              <a:gd fmla="*/ 1012803 h 5323" name="T79"/>
              <a:gd fmla="*/ 850006 w 3045" name="T80"/>
              <a:gd fmla="*/ 969857 h 5323" name="T81"/>
              <a:gd fmla="*/ 917977 w 3045" name="T82"/>
              <a:gd fmla="*/ 916175 h 5323" name="T83"/>
              <a:gd fmla="*/ 976290 w 3045" name="T84"/>
              <a:gd fmla="*/ 852114 h 5323" name="T85"/>
              <a:gd fmla="*/ 1023870 w 3045" name="T86"/>
              <a:gd fmla="*/ 779465 h 5323" name="T87"/>
              <a:gd fmla="*/ 1051775 w 3045" name="T88"/>
              <a:gd fmla="*/ 719698 h 5323" name="T89"/>
              <a:gd fmla="*/ 1066442 w 3045" name="T90"/>
              <a:gd fmla="*/ 678184 h 5323" name="T91"/>
              <a:gd fmla="*/ 1077532 w 3045" name="T92"/>
              <a:gd fmla="*/ 634881 h 5323" name="T93"/>
              <a:gd fmla="*/ 1085045 w 3045" name="T94"/>
              <a:gd fmla="*/ 590503 h 5323" name="T95"/>
              <a:gd fmla="*/ 1088980 w 3045" name="T96"/>
              <a:gd fmla="*/ 544695 h 5323" name="T97"/>
              <a:gd fmla="*/ 1089338 w 3045" name="T98"/>
              <a:gd fmla="*/ 509622 h 5323" name="T99"/>
              <a:gd fmla="*/ 1086834 w 3045" name="T100"/>
              <a:gd fmla="*/ 464529 h 5323" name="T101"/>
              <a:gd fmla="*/ 1080394 w 3045" name="T102"/>
              <a:gd fmla="*/ 420152 h 5323" name="T103"/>
              <a:gd fmla="*/ 1060718 w 3045" name="T104"/>
              <a:gd fmla="*/ 346071 h 5323" name="T105"/>
              <a:gd fmla="*/ 1026375 w 3045" name="T106"/>
              <a:gd fmla="*/ 266621 h 5323" name="T107"/>
              <a:gd fmla="*/ 980225 w 3045" name="T108"/>
              <a:gd fmla="*/ 193971 h 5323" name="T109"/>
              <a:gd fmla="*/ 924059 w 3045" name="T110"/>
              <a:gd fmla="*/ 129911 h 5323" name="T111"/>
              <a:gd fmla="*/ 858592 w 3045" name="T112"/>
              <a:gd fmla="*/ 75871 h 5323" name="T113"/>
              <a:gd fmla="*/ 784538 w 3045" name="T114"/>
              <a:gd fmla="*/ 31851 h 5323" name="T115"/>
              <a:gd fmla="*/ 704403 w 3045" name="T116"/>
              <a:gd fmla="*/ 0 h 5323"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b="b" l="0" r="r" t="0"/>
            <a:pathLst>
              <a:path h="5323" w="3045">
                <a:moveTo>
                  <a:pt x="1969" y="0"/>
                </a:moveTo>
                <a:lnTo>
                  <a:pt x="1969" y="1206"/>
                </a:lnTo>
                <a:lnTo>
                  <a:pt x="1967" y="1229"/>
                </a:lnTo>
                <a:lnTo>
                  <a:pt x="1965" y="1253"/>
                </a:lnTo>
                <a:lnTo>
                  <a:pt x="1963" y="1275"/>
                </a:lnTo>
                <a:lnTo>
                  <a:pt x="1959" y="1297"/>
                </a:lnTo>
                <a:lnTo>
                  <a:pt x="1954" y="1318"/>
                </a:lnTo>
                <a:lnTo>
                  <a:pt x="1949" y="1339"/>
                </a:lnTo>
                <a:lnTo>
                  <a:pt x="1941" y="1360"/>
                </a:lnTo>
                <a:lnTo>
                  <a:pt x="1933" y="1380"/>
                </a:lnTo>
                <a:lnTo>
                  <a:pt x="1924" y="1400"/>
                </a:lnTo>
                <a:lnTo>
                  <a:pt x="1915" y="1420"/>
                </a:lnTo>
                <a:lnTo>
                  <a:pt x="1903" y="1438"/>
                </a:lnTo>
                <a:lnTo>
                  <a:pt x="1892" y="1455"/>
                </a:lnTo>
                <a:lnTo>
                  <a:pt x="1879" y="1473"/>
                </a:lnTo>
                <a:lnTo>
                  <a:pt x="1867" y="1490"/>
                </a:lnTo>
                <a:lnTo>
                  <a:pt x="1853" y="1507"/>
                </a:lnTo>
                <a:lnTo>
                  <a:pt x="1838" y="1522"/>
                </a:lnTo>
                <a:lnTo>
                  <a:pt x="1822" y="1536"/>
                </a:lnTo>
                <a:lnTo>
                  <a:pt x="1806" y="1551"/>
                </a:lnTo>
                <a:lnTo>
                  <a:pt x="1789" y="1564"/>
                </a:lnTo>
                <a:lnTo>
                  <a:pt x="1772" y="1576"/>
                </a:lnTo>
                <a:lnTo>
                  <a:pt x="1754" y="1588"/>
                </a:lnTo>
                <a:lnTo>
                  <a:pt x="1735" y="1598"/>
                </a:lnTo>
                <a:lnTo>
                  <a:pt x="1716" y="1609"/>
                </a:lnTo>
                <a:lnTo>
                  <a:pt x="1696" y="1617"/>
                </a:lnTo>
                <a:lnTo>
                  <a:pt x="1676" y="1626"/>
                </a:lnTo>
                <a:lnTo>
                  <a:pt x="1655" y="1632"/>
                </a:lnTo>
                <a:lnTo>
                  <a:pt x="1634" y="1638"/>
                </a:lnTo>
                <a:lnTo>
                  <a:pt x="1612" y="1644"/>
                </a:lnTo>
                <a:lnTo>
                  <a:pt x="1590" y="1648"/>
                </a:lnTo>
                <a:lnTo>
                  <a:pt x="1568" y="1650"/>
                </a:lnTo>
                <a:lnTo>
                  <a:pt x="1546" y="1652"/>
                </a:lnTo>
                <a:lnTo>
                  <a:pt x="1523" y="1653"/>
                </a:lnTo>
                <a:lnTo>
                  <a:pt x="1500" y="1652"/>
                </a:lnTo>
                <a:lnTo>
                  <a:pt x="1477" y="1650"/>
                </a:lnTo>
                <a:lnTo>
                  <a:pt x="1455" y="1648"/>
                </a:lnTo>
                <a:lnTo>
                  <a:pt x="1432" y="1644"/>
                </a:lnTo>
                <a:lnTo>
                  <a:pt x="1411" y="1638"/>
                </a:lnTo>
                <a:lnTo>
                  <a:pt x="1390" y="1632"/>
                </a:lnTo>
                <a:lnTo>
                  <a:pt x="1369" y="1626"/>
                </a:lnTo>
                <a:lnTo>
                  <a:pt x="1349" y="1617"/>
                </a:lnTo>
                <a:lnTo>
                  <a:pt x="1329" y="1609"/>
                </a:lnTo>
                <a:lnTo>
                  <a:pt x="1310" y="1598"/>
                </a:lnTo>
                <a:lnTo>
                  <a:pt x="1292" y="1588"/>
                </a:lnTo>
                <a:lnTo>
                  <a:pt x="1274" y="1576"/>
                </a:lnTo>
                <a:lnTo>
                  <a:pt x="1256" y="1564"/>
                </a:lnTo>
                <a:lnTo>
                  <a:pt x="1239" y="1551"/>
                </a:lnTo>
                <a:lnTo>
                  <a:pt x="1223" y="1536"/>
                </a:lnTo>
                <a:lnTo>
                  <a:pt x="1207" y="1522"/>
                </a:lnTo>
                <a:lnTo>
                  <a:pt x="1193" y="1507"/>
                </a:lnTo>
                <a:lnTo>
                  <a:pt x="1179" y="1490"/>
                </a:lnTo>
                <a:lnTo>
                  <a:pt x="1165" y="1473"/>
                </a:lnTo>
                <a:lnTo>
                  <a:pt x="1153" y="1455"/>
                </a:lnTo>
                <a:lnTo>
                  <a:pt x="1141" y="1438"/>
                </a:lnTo>
                <a:lnTo>
                  <a:pt x="1131" y="1420"/>
                </a:lnTo>
                <a:lnTo>
                  <a:pt x="1121" y="1400"/>
                </a:lnTo>
                <a:lnTo>
                  <a:pt x="1112" y="1380"/>
                </a:lnTo>
                <a:lnTo>
                  <a:pt x="1104" y="1360"/>
                </a:lnTo>
                <a:lnTo>
                  <a:pt x="1097" y="1339"/>
                </a:lnTo>
                <a:lnTo>
                  <a:pt x="1091" y="1318"/>
                </a:lnTo>
                <a:lnTo>
                  <a:pt x="1087" y="1297"/>
                </a:lnTo>
                <a:lnTo>
                  <a:pt x="1082" y="1275"/>
                </a:lnTo>
                <a:lnTo>
                  <a:pt x="1079" y="1253"/>
                </a:lnTo>
                <a:lnTo>
                  <a:pt x="1077" y="1229"/>
                </a:lnTo>
                <a:lnTo>
                  <a:pt x="1077" y="1206"/>
                </a:lnTo>
                <a:lnTo>
                  <a:pt x="1077" y="0"/>
                </a:lnTo>
                <a:lnTo>
                  <a:pt x="1019" y="19"/>
                </a:lnTo>
                <a:lnTo>
                  <a:pt x="963" y="41"/>
                </a:lnTo>
                <a:lnTo>
                  <a:pt x="907" y="64"/>
                </a:lnTo>
                <a:lnTo>
                  <a:pt x="852" y="89"/>
                </a:lnTo>
                <a:lnTo>
                  <a:pt x="799" y="116"/>
                </a:lnTo>
                <a:lnTo>
                  <a:pt x="746" y="147"/>
                </a:lnTo>
                <a:lnTo>
                  <a:pt x="696" y="178"/>
                </a:lnTo>
                <a:lnTo>
                  <a:pt x="646" y="212"/>
                </a:lnTo>
                <a:lnTo>
                  <a:pt x="598" y="247"/>
                </a:lnTo>
                <a:lnTo>
                  <a:pt x="550" y="285"/>
                </a:lnTo>
                <a:lnTo>
                  <a:pt x="505" y="323"/>
                </a:lnTo>
                <a:lnTo>
                  <a:pt x="462" y="363"/>
                </a:lnTo>
                <a:lnTo>
                  <a:pt x="420" y="407"/>
                </a:lnTo>
                <a:lnTo>
                  <a:pt x="380" y="450"/>
                </a:lnTo>
                <a:lnTo>
                  <a:pt x="341" y="496"/>
                </a:lnTo>
                <a:lnTo>
                  <a:pt x="305" y="542"/>
                </a:lnTo>
                <a:lnTo>
                  <a:pt x="270" y="591"/>
                </a:lnTo>
                <a:lnTo>
                  <a:pt x="236" y="641"/>
                </a:lnTo>
                <a:lnTo>
                  <a:pt x="206" y="692"/>
                </a:lnTo>
                <a:lnTo>
                  <a:pt x="176" y="745"/>
                </a:lnTo>
                <a:lnTo>
                  <a:pt x="149" y="799"/>
                </a:lnTo>
                <a:lnTo>
                  <a:pt x="124" y="853"/>
                </a:lnTo>
                <a:lnTo>
                  <a:pt x="102" y="909"/>
                </a:lnTo>
                <a:lnTo>
                  <a:pt x="81" y="967"/>
                </a:lnTo>
                <a:lnTo>
                  <a:pt x="62" y="1025"/>
                </a:lnTo>
                <a:lnTo>
                  <a:pt x="46" y="1083"/>
                </a:lnTo>
                <a:lnTo>
                  <a:pt x="32" y="1143"/>
                </a:lnTo>
                <a:lnTo>
                  <a:pt x="26" y="1174"/>
                </a:lnTo>
                <a:lnTo>
                  <a:pt x="21" y="1204"/>
                </a:lnTo>
                <a:lnTo>
                  <a:pt x="15" y="1236"/>
                </a:lnTo>
                <a:lnTo>
                  <a:pt x="11" y="1266"/>
                </a:lnTo>
                <a:lnTo>
                  <a:pt x="8" y="1298"/>
                </a:lnTo>
                <a:lnTo>
                  <a:pt x="5" y="1329"/>
                </a:lnTo>
                <a:lnTo>
                  <a:pt x="3" y="1361"/>
                </a:lnTo>
                <a:lnTo>
                  <a:pt x="1" y="1392"/>
                </a:lnTo>
                <a:lnTo>
                  <a:pt x="0" y="1424"/>
                </a:lnTo>
                <a:lnTo>
                  <a:pt x="0" y="1457"/>
                </a:lnTo>
                <a:lnTo>
                  <a:pt x="0" y="1489"/>
                </a:lnTo>
                <a:lnTo>
                  <a:pt x="1" y="1522"/>
                </a:lnTo>
                <a:lnTo>
                  <a:pt x="3" y="1553"/>
                </a:lnTo>
                <a:lnTo>
                  <a:pt x="5" y="1586"/>
                </a:lnTo>
                <a:lnTo>
                  <a:pt x="8" y="1617"/>
                </a:lnTo>
                <a:lnTo>
                  <a:pt x="12" y="1650"/>
                </a:lnTo>
                <a:lnTo>
                  <a:pt x="16" y="1681"/>
                </a:lnTo>
                <a:lnTo>
                  <a:pt x="22" y="1712"/>
                </a:lnTo>
                <a:lnTo>
                  <a:pt x="27" y="1743"/>
                </a:lnTo>
                <a:lnTo>
                  <a:pt x="33" y="1774"/>
                </a:lnTo>
                <a:lnTo>
                  <a:pt x="41" y="1804"/>
                </a:lnTo>
                <a:lnTo>
                  <a:pt x="48" y="1835"/>
                </a:lnTo>
                <a:lnTo>
                  <a:pt x="55" y="1865"/>
                </a:lnTo>
                <a:lnTo>
                  <a:pt x="65" y="1895"/>
                </a:lnTo>
                <a:lnTo>
                  <a:pt x="74" y="1924"/>
                </a:lnTo>
                <a:lnTo>
                  <a:pt x="84" y="1954"/>
                </a:lnTo>
                <a:lnTo>
                  <a:pt x="94" y="1983"/>
                </a:lnTo>
                <a:lnTo>
                  <a:pt x="106" y="2011"/>
                </a:lnTo>
                <a:lnTo>
                  <a:pt x="117" y="2040"/>
                </a:lnTo>
                <a:lnTo>
                  <a:pt x="129" y="2068"/>
                </a:lnTo>
                <a:lnTo>
                  <a:pt x="155" y="2124"/>
                </a:lnTo>
                <a:lnTo>
                  <a:pt x="184" y="2178"/>
                </a:lnTo>
                <a:lnTo>
                  <a:pt x="214" y="2231"/>
                </a:lnTo>
                <a:lnTo>
                  <a:pt x="246" y="2283"/>
                </a:lnTo>
                <a:lnTo>
                  <a:pt x="280" y="2332"/>
                </a:lnTo>
                <a:lnTo>
                  <a:pt x="316" y="2381"/>
                </a:lnTo>
                <a:lnTo>
                  <a:pt x="355" y="2428"/>
                </a:lnTo>
                <a:lnTo>
                  <a:pt x="395" y="2474"/>
                </a:lnTo>
                <a:lnTo>
                  <a:pt x="436" y="2517"/>
                </a:lnTo>
                <a:lnTo>
                  <a:pt x="480" y="2560"/>
                </a:lnTo>
                <a:lnTo>
                  <a:pt x="525" y="2600"/>
                </a:lnTo>
                <a:lnTo>
                  <a:pt x="572" y="2639"/>
                </a:lnTo>
                <a:lnTo>
                  <a:pt x="620" y="2676"/>
                </a:lnTo>
                <a:lnTo>
                  <a:pt x="669" y="2710"/>
                </a:lnTo>
                <a:lnTo>
                  <a:pt x="721" y="2744"/>
                </a:lnTo>
                <a:lnTo>
                  <a:pt x="773" y="2775"/>
                </a:lnTo>
                <a:lnTo>
                  <a:pt x="827" y="2804"/>
                </a:lnTo>
                <a:lnTo>
                  <a:pt x="883" y="2830"/>
                </a:lnTo>
                <a:lnTo>
                  <a:pt x="938" y="2855"/>
                </a:lnTo>
                <a:lnTo>
                  <a:pt x="996" y="2878"/>
                </a:lnTo>
                <a:lnTo>
                  <a:pt x="1054" y="2899"/>
                </a:lnTo>
                <a:lnTo>
                  <a:pt x="1084" y="2908"/>
                </a:lnTo>
                <a:lnTo>
                  <a:pt x="1114" y="2916"/>
                </a:lnTo>
                <a:lnTo>
                  <a:pt x="1114" y="5323"/>
                </a:lnTo>
                <a:lnTo>
                  <a:pt x="1931" y="5323"/>
                </a:lnTo>
                <a:lnTo>
                  <a:pt x="1931" y="2916"/>
                </a:lnTo>
                <a:lnTo>
                  <a:pt x="1961" y="2908"/>
                </a:lnTo>
                <a:lnTo>
                  <a:pt x="1991" y="2899"/>
                </a:lnTo>
                <a:lnTo>
                  <a:pt x="2049" y="2878"/>
                </a:lnTo>
                <a:lnTo>
                  <a:pt x="2107" y="2855"/>
                </a:lnTo>
                <a:lnTo>
                  <a:pt x="2163" y="2830"/>
                </a:lnTo>
                <a:lnTo>
                  <a:pt x="2219" y="2804"/>
                </a:lnTo>
                <a:lnTo>
                  <a:pt x="2272" y="2775"/>
                </a:lnTo>
                <a:lnTo>
                  <a:pt x="2325" y="2744"/>
                </a:lnTo>
                <a:lnTo>
                  <a:pt x="2376" y="2710"/>
                </a:lnTo>
                <a:lnTo>
                  <a:pt x="2426" y="2676"/>
                </a:lnTo>
                <a:lnTo>
                  <a:pt x="2474" y="2639"/>
                </a:lnTo>
                <a:lnTo>
                  <a:pt x="2520" y="2600"/>
                </a:lnTo>
                <a:lnTo>
                  <a:pt x="2566" y="2560"/>
                </a:lnTo>
                <a:lnTo>
                  <a:pt x="2609" y="2517"/>
                </a:lnTo>
                <a:lnTo>
                  <a:pt x="2651" y="2474"/>
                </a:lnTo>
                <a:lnTo>
                  <a:pt x="2691" y="2428"/>
                </a:lnTo>
                <a:lnTo>
                  <a:pt x="2729" y="2381"/>
                </a:lnTo>
                <a:lnTo>
                  <a:pt x="2765" y="2332"/>
                </a:lnTo>
                <a:lnTo>
                  <a:pt x="2799" y="2283"/>
                </a:lnTo>
                <a:lnTo>
                  <a:pt x="2832" y="2231"/>
                </a:lnTo>
                <a:lnTo>
                  <a:pt x="2862" y="2178"/>
                </a:lnTo>
                <a:lnTo>
                  <a:pt x="2890" y="2124"/>
                </a:lnTo>
                <a:lnTo>
                  <a:pt x="2917" y="2068"/>
                </a:lnTo>
                <a:lnTo>
                  <a:pt x="2928" y="2040"/>
                </a:lnTo>
                <a:lnTo>
                  <a:pt x="2940" y="2011"/>
                </a:lnTo>
                <a:lnTo>
                  <a:pt x="2951" y="1983"/>
                </a:lnTo>
                <a:lnTo>
                  <a:pt x="2962" y="1954"/>
                </a:lnTo>
                <a:lnTo>
                  <a:pt x="2971" y="1924"/>
                </a:lnTo>
                <a:lnTo>
                  <a:pt x="2981" y="1895"/>
                </a:lnTo>
                <a:lnTo>
                  <a:pt x="2989" y="1865"/>
                </a:lnTo>
                <a:lnTo>
                  <a:pt x="2998" y="1835"/>
                </a:lnTo>
                <a:lnTo>
                  <a:pt x="3005" y="1804"/>
                </a:lnTo>
                <a:lnTo>
                  <a:pt x="3012" y="1774"/>
                </a:lnTo>
                <a:lnTo>
                  <a:pt x="3019" y="1743"/>
                </a:lnTo>
                <a:lnTo>
                  <a:pt x="3024" y="1712"/>
                </a:lnTo>
                <a:lnTo>
                  <a:pt x="3029" y="1681"/>
                </a:lnTo>
                <a:lnTo>
                  <a:pt x="3033" y="1650"/>
                </a:lnTo>
                <a:lnTo>
                  <a:pt x="3037" y="1617"/>
                </a:lnTo>
                <a:lnTo>
                  <a:pt x="3040" y="1586"/>
                </a:lnTo>
                <a:lnTo>
                  <a:pt x="3042" y="1553"/>
                </a:lnTo>
                <a:lnTo>
                  <a:pt x="3044" y="1522"/>
                </a:lnTo>
                <a:lnTo>
                  <a:pt x="3045" y="1489"/>
                </a:lnTo>
                <a:lnTo>
                  <a:pt x="3045" y="1457"/>
                </a:lnTo>
                <a:lnTo>
                  <a:pt x="3045" y="1424"/>
                </a:lnTo>
                <a:lnTo>
                  <a:pt x="3044" y="1392"/>
                </a:lnTo>
                <a:lnTo>
                  <a:pt x="3043" y="1361"/>
                </a:lnTo>
                <a:lnTo>
                  <a:pt x="3040" y="1329"/>
                </a:lnTo>
                <a:lnTo>
                  <a:pt x="3038" y="1298"/>
                </a:lnTo>
                <a:lnTo>
                  <a:pt x="3033" y="1266"/>
                </a:lnTo>
                <a:lnTo>
                  <a:pt x="3029" y="1236"/>
                </a:lnTo>
                <a:lnTo>
                  <a:pt x="3025" y="1204"/>
                </a:lnTo>
                <a:lnTo>
                  <a:pt x="3020" y="1174"/>
                </a:lnTo>
                <a:lnTo>
                  <a:pt x="3013" y="1143"/>
                </a:lnTo>
                <a:lnTo>
                  <a:pt x="3000" y="1083"/>
                </a:lnTo>
                <a:lnTo>
                  <a:pt x="2983" y="1025"/>
                </a:lnTo>
                <a:lnTo>
                  <a:pt x="2965" y="967"/>
                </a:lnTo>
                <a:lnTo>
                  <a:pt x="2944" y="909"/>
                </a:lnTo>
                <a:lnTo>
                  <a:pt x="2921" y="853"/>
                </a:lnTo>
                <a:lnTo>
                  <a:pt x="2896" y="799"/>
                </a:lnTo>
                <a:lnTo>
                  <a:pt x="2869" y="745"/>
                </a:lnTo>
                <a:lnTo>
                  <a:pt x="2840" y="692"/>
                </a:lnTo>
                <a:lnTo>
                  <a:pt x="2808" y="641"/>
                </a:lnTo>
                <a:lnTo>
                  <a:pt x="2776" y="591"/>
                </a:lnTo>
                <a:lnTo>
                  <a:pt x="2740" y="542"/>
                </a:lnTo>
                <a:lnTo>
                  <a:pt x="2703" y="496"/>
                </a:lnTo>
                <a:lnTo>
                  <a:pt x="2665" y="450"/>
                </a:lnTo>
                <a:lnTo>
                  <a:pt x="2624" y="407"/>
                </a:lnTo>
                <a:lnTo>
                  <a:pt x="2583" y="363"/>
                </a:lnTo>
                <a:lnTo>
                  <a:pt x="2539" y="323"/>
                </a:lnTo>
                <a:lnTo>
                  <a:pt x="2494" y="285"/>
                </a:lnTo>
                <a:lnTo>
                  <a:pt x="2448" y="247"/>
                </a:lnTo>
                <a:lnTo>
                  <a:pt x="2400" y="212"/>
                </a:lnTo>
                <a:lnTo>
                  <a:pt x="2350" y="178"/>
                </a:lnTo>
                <a:lnTo>
                  <a:pt x="2299" y="147"/>
                </a:lnTo>
                <a:lnTo>
                  <a:pt x="2247" y="116"/>
                </a:lnTo>
                <a:lnTo>
                  <a:pt x="2193" y="89"/>
                </a:lnTo>
                <a:lnTo>
                  <a:pt x="2139" y="64"/>
                </a:lnTo>
                <a:lnTo>
                  <a:pt x="2083" y="41"/>
                </a:lnTo>
                <a:lnTo>
                  <a:pt x="2026" y="19"/>
                </a:lnTo>
                <a:lnTo>
                  <a:pt x="1969" y="0"/>
                </a:lnTo>
                <a:close/>
              </a:path>
            </a:pathLst>
          </a:custGeom>
          <a:solidFill>
            <a:schemeClr val="bg1"/>
          </a:solidFill>
          <a:ln>
            <a:noFill/>
          </a:ln>
          <a:extLst/>
        </p:spPr>
        <p:txBody>
          <a:bodyPr anchor="ctr">
            <a:scene3d>
              <a:camera prst="orthographicFront"/>
              <a:lightRig dir="t" rig="threePt"/>
            </a:scene3d>
            <a:sp3d contourW="12700">
              <a:contourClr>
                <a:srgbClr val="FFFFFF"/>
              </a:contourClr>
            </a:sp3d>
          </a:bodyPr>
          <a:lstStyle/>
          <a:p>
            <a:pPr algn="ctr">
              <a:defRPr/>
            </a:pPr>
            <a:endParaRPr altLang="en-US" lang="zh-CN">
              <a:solidFill>
                <a:srgbClr val="FFFFFF"/>
              </a:solidFill>
            </a:endParaRPr>
          </a:p>
        </p:txBody>
      </p:sp>
      <p:sp>
        <p:nvSpPr>
          <p:cNvPr id="76" name="KSO_Shape"/>
          <p:cNvSpPr/>
          <p:nvPr/>
        </p:nvSpPr>
        <p:spPr bwMode="auto">
          <a:xfrm>
            <a:off x="9434908" y="3253555"/>
            <a:ext cx="360020" cy="615418"/>
          </a:xfrm>
          <a:custGeom>
            <a:gdLst>
              <a:gd fmla="*/ 2147483646 w 2991" name="T0"/>
              <a:gd fmla="*/ 2147483646 h 5101" name="T1"/>
              <a:gd fmla="*/ 2147483646 w 2991" name="T2"/>
              <a:gd fmla="*/ 0 h 5101" name="T3"/>
              <a:gd fmla="*/ 2147483646 w 2991" name="T4"/>
              <a:gd fmla="*/ 0 h 5101" name="T5"/>
              <a:gd fmla="*/ 2147483646 w 2991" name="T6"/>
              <a:gd fmla="*/ 2147483646 h 5101" name="T7"/>
              <a:gd fmla="*/ 0 w 2991" name="T8"/>
              <a:gd fmla="*/ 2147483646 h 5101" name="T9"/>
              <a:gd fmla="*/ 0 w 2991" name="T10"/>
              <a:gd fmla="*/ 2147483646 h 5101" name="T11"/>
              <a:gd fmla="*/ 2147483646 w 2991" name="T12"/>
              <a:gd fmla="*/ 2147483646 h 5101" name="T13"/>
              <a:gd fmla="*/ 2147483646 w 2991" name="T14"/>
              <a:gd fmla="*/ 2147483646 h 5101" name="T15"/>
              <a:gd fmla="*/ 2147483646 w 2991" name="T16"/>
              <a:gd fmla="*/ 2147483646 h 5101" name="T17"/>
              <a:gd fmla="*/ 2147483646 w 2991" name="T18"/>
              <a:gd fmla="*/ 2147483646 h 5101" name="T19"/>
              <a:gd fmla="*/ 2147483646 w 2991" name="T20"/>
              <a:gd fmla="*/ 2147483646 h 5101" name="T21"/>
              <a:gd fmla="*/ 2147483646 w 2991" name="T22"/>
              <a:gd fmla="*/ 2147483646 h 5101" name="T23"/>
              <a:gd fmla="*/ 2147483646 w 2991" name="T24"/>
              <a:gd fmla="*/ 2147483646 h 5101" name="T25"/>
              <a:gd fmla="*/ 2147483646 w 2991" name="T26"/>
              <a:gd fmla="*/ 2147483646 h 5101" name="T27"/>
              <a:gd fmla="*/ 2147483646 w 2991" name="T28"/>
              <a:gd fmla="*/ 2147483646 h 5101" name="T29"/>
              <a:gd fmla="*/ 2147483646 w 2991" name="T30"/>
              <a:gd fmla="*/ 2147483646 h 5101" name="T31"/>
              <a:gd fmla="*/ 2147483646 w 2991" name="T32"/>
              <a:gd fmla="*/ 2147483646 h 5101" name="T33"/>
              <a:gd fmla="*/ 2147483646 w 2991" name="T34"/>
              <a:gd fmla="*/ 2147483646 h 5101"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b="b" l="0" r="r" t="0"/>
            <a:pathLst>
              <a:path h="5101" w="2991">
                <a:moveTo>
                  <a:pt x="2200" y="527"/>
                </a:moveTo>
                <a:lnTo>
                  <a:pt x="2200" y="0"/>
                </a:lnTo>
                <a:lnTo>
                  <a:pt x="792" y="0"/>
                </a:lnTo>
                <a:lnTo>
                  <a:pt x="792" y="527"/>
                </a:lnTo>
                <a:lnTo>
                  <a:pt x="0" y="527"/>
                </a:lnTo>
                <a:lnTo>
                  <a:pt x="0" y="5101"/>
                </a:lnTo>
                <a:lnTo>
                  <a:pt x="2991" y="5101"/>
                </a:lnTo>
                <a:lnTo>
                  <a:pt x="2991" y="527"/>
                </a:lnTo>
                <a:lnTo>
                  <a:pt x="2200" y="527"/>
                </a:lnTo>
                <a:close/>
                <a:moveTo>
                  <a:pt x="352" y="2022"/>
                </a:moveTo>
                <a:lnTo>
                  <a:pt x="352" y="879"/>
                </a:lnTo>
                <a:lnTo>
                  <a:pt x="1144" y="879"/>
                </a:lnTo>
                <a:lnTo>
                  <a:pt x="1144" y="352"/>
                </a:lnTo>
                <a:lnTo>
                  <a:pt x="1848" y="352"/>
                </a:lnTo>
                <a:lnTo>
                  <a:pt x="1848" y="879"/>
                </a:lnTo>
                <a:lnTo>
                  <a:pt x="2639" y="879"/>
                </a:lnTo>
                <a:lnTo>
                  <a:pt x="2639" y="2022"/>
                </a:lnTo>
                <a:lnTo>
                  <a:pt x="352" y="2022"/>
                </a:lnTo>
                <a:close/>
              </a:path>
            </a:pathLst>
          </a:custGeom>
          <a:solidFill>
            <a:schemeClr val="bg1"/>
          </a:solidFill>
          <a:ln>
            <a:noFill/>
          </a:ln>
          <a:extLst/>
        </p:spPr>
        <p:txBody>
          <a:bodyPr anchor="ctr">
            <a:scene3d>
              <a:camera prst="orthographicFront"/>
              <a:lightRig dir="t" rig="threePt"/>
            </a:scene3d>
            <a:sp3d contourW="12700">
              <a:contourClr>
                <a:srgbClr val="FFFFFF"/>
              </a:contourClr>
            </a:sp3d>
          </a:bodyPr>
          <a:lstStyle/>
          <a:p>
            <a:pPr algn="ctr">
              <a:defRPr/>
            </a:pPr>
            <a:endParaRPr altLang="en-US" lang="zh-CN">
              <a:solidFill>
                <a:srgbClr val="FFFFFF"/>
              </a:solidFill>
            </a:endParaRPr>
          </a:p>
        </p:txBody>
      </p:sp>
      <p:sp>
        <p:nvSpPr>
          <p:cNvPr id="77" name="TextBox 4"/>
          <p:cNvSpPr txBox="1">
            <a:spLocks noChangeArrowheads="1"/>
          </p:cNvSpPr>
          <p:nvPr/>
        </p:nvSpPr>
        <p:spPr bwMode="auto">
          <a:xfrm>
            <a:off x="5204574" y="1223197"/>
            <a:ext cx="2201304"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2400">
                <a:solidFill>
                  <a:schemeClr val="bg1"/>
                </a:solidFill>
                <a:latin charset="0" panose="020b0503020102020204" pitchFamily="34" typeface="Franklin Gothic Book"/>
                <a:ea charset="-122" panose="020b0503020204020204" pitchFamily="34" typeface="微软雅黑"/>
              </a:rPr>
              <a:t>点击添加标题</a:t>
            </a:r>
          </a:p>
        </p:txBody>
      </p:sp>
      <p:sp>
        <p:nvSpPr>
          <p:cNvPr id="49" name="矩形 48"/>
          <p:cNvSpPr/>
          <p:nvPr/>
        </p:nvSpPr>
        <p:spPr>
          <a:xfrm>
            <a:off x="1038853" y="4523705"/>
            <a:ext cx="2541255" cy="1158240"/>
          </a:xfrm>
          <a:prstGeom prst="rect">
            <a:avLst/>
          </a:prstGeom>
        </p:spPr>
        <p:txBody>
          <a:bodyPr wrap="square">
            <a:spAutoFit/>
          </a:bodyPr>
          <a:lstStyle/>
          <a:p>
            <a:r>
              <a:rPr altLang="en-US" lang="zh-CN" sz="1400">
                <a:solidFill>
                  <a:srgbClr val="E96151"/>
                </a:solidFill>
                <a:latin charset="-122" panose="020b0503020204020204" pitchFamily="34" typeface="微软雅黑"/>
                <a:ea charset="-122" panose="020b0503020204020204" pitchFamily="34" typeface="微软雅黑"/>
              </a:rPr>
              <a:t>这里输入简单的文字概述这里</a:t>
            </a:r>
          </a:p>
          <a:p>
            <a:r>
              <a:rPr altLang="en-US" lang="zh-CN" sz="1400">
                <a:solidFill>
                  <a:srgbClr val="E96151"/>
                </a:solidFill>
                <a:latin charset="-122" panose="020b0503020204020204" pitchFamily="34" typeface="微软雅黑"/>
                <a:ea charset="-122" panose="020b0503020204020204" pitchFamily="34" typeface="微软雅黑"/>
              </a:rPr>
              <a:t>   概述这里输入简单简单的</a:t>
            </a:r>
          </a:p>
          <a:p>
            <a:r>
              <a:rPr altLang="en-US" lang="zh-CN" sz="1400">
                <a:solidFill>
                  <a:srgbClr val="E96151"/>
                </a:solidFill>
                <a:latin charset="-122" panose="020b0503020204020204" pitchFamily="34" typeface="微软雅黑"/>
                <a:ea charset="-122" panose="020b0503020204020204" pitchFamily="34" typeface="微软雅黑"/>
              </a:rPr>
              <a:t>       里输入简单的文字</a:t>
            </a:r>
          </a:p>
          <a:p>
            <a:r>
              <a:rPr altLang="en-US" lang="zh-CN" sz="1400">
                <a:solidFill>
                  <a:srgbClr val="E96151"/>
                </a:solidFill>
                <a:latin charset="-122" panose="020b0503020204020204" pitchFamily="34" typeface="微软雅黑"/>
                <a:ea charset="-122" panose="020b0503020204020204" pitchFamily="34" typeface="微软雅黑"/>
              </a:rPr>
              <a:t>           文字概述这里</a:t>
            </a:r>
          </a:p>
          <a:p>
            <a:r>
              <a:rPr altLang="en-US" lang="zh-CN" sz="1400">
                <a:solidFill>
                  <a:srgbClr val="E96151"/>
                </a:solidFill>
                <a:latin charset="-122" panose="020b0503020204020204" pitchFamily="34" typeface="微软雅黑"/>
                <a:ea charset="-122" panose="020b0503020204020204" pitchFamily="34" typeface="微软雅黑"/>
              </a:rPr>
              <a:t>                  文字</a:t>
            </a:r>
          </a:p>
        </p:txBody>
      </p:sp>
      <p:sp>
        <p:nvSpPr>
          <p:cNvPr id="79" name="矩形 78"/>
          <p:cNvSpPr/>
          <p:nvPr/>
        </p:nvSpPr>
        <p:spPr>
          <a:xfrm>
            <a:off x="3625779" y="4523705"/>
            <a:ext cx="2541255" cy="1158240"/>
          </a:xfrm>
          <a:prstGeom prst="rect">
            <a:avLst/>
          </a:prstGeom>
        </p:spPr>
        <p:txBody>
          <a:bodyPr wrap="square">
            <a:spAutoFit/>
          </a:bodyPr>
          <a:lstStyle/>
          <a:p>
            <a:r>
              <a:rPr altLang="en-US" lang="zh-CN" sz="1400">
                <a:solidFill>
                  <a:srgbClr val="77B9B0"/>
                </a:solidFill>
                <a:latin charset="-122" panose="020b0503020204020204" pitchFamily="34" typeface="微软雅黑"/>
                <a:ea charset="-122" panose="020b0503020204020204" pitchFamily="34" typeface="微软雅黑"/>
              </a:rPr>
              <a:t>这里输入简单的文字概述这里</a:t>
            </a:r>
          </a:p>
          <a:p>
            <a:r>
              <a:rPr altLang="en-US" lang="zh-CN" sz="1400">
                <a:solidFill>
                  <a:srgbClr val="77B9B0"/>
                </a:solidFill>
                <a:latin charset="-122" panose="020b0503020204020204" pitchFamily="34" typeface="微软雅黑"/>
                <a:ea charset="-122" panose="020b0503020204020204" pitchFamily="34" typeface="微软雅黑"/>
              </a:rPr>
              <a:t>   概述这里输入简单简单的</a:t>
            </a:r>
          </a:p>
          <a:p>
            <a:r>
              <a:rPr altLang="en-US" lang="zh-CN" sz="1400">
                <a:solidFill>
                  <a:srgbClr val="77B9B0"/>
                </a:solidFill>
                <a:latin charset="-122" panose="020b0503020204020204" pitchFamily="34" typeface="微软雅黑"/>
                <a:ea charset="-122" panose="020b0503020204020204" pitchFamily="34" typeface="微软雅黑"/>
              </a:rPr>
              <a:t>       里输入简单的文字</a:t>
            </a:r>
          </a:p>
          <a:p>
            <a:r>
              <a:rPr altLang="en-US" lang="zh-CN" sz="1400">
                <a:solidFill>
                  <a:srgbClr val="77B9B0"/>
                </a:solidFill>
                <a:latin charset="-122" panose="020b0503020204020204" pitchFamily="34" typeface="微软雅黑"/>
                <a:ea charset="-122" panose="020b0503020204020204" pitchFamily="34" typeface="微软雅黑"/>
              </a:rPr>
              <a:t>           文字概述这里</a:t>
            </a:r>
          </a:p>
          <a:p>
            <a:r>
              <a:rPr altLang="en-US" lang="zh-CN" sz="1400">
                <a:solidFill>
                  <a:srgbClr val="77B9B0"/>
                </a:solidFill>
                <a:latin charset="-122" panose="020b0503020204020204" pitchFamily="34" typeface="微软雅黑"/>
                <a:ea charset="-122" panose="020b0503020204020204" pitchFamily="34" typeface="微软雅黑"/>
              </a:rPr>
              <a:t>                  文字</a:t>
            </a:r>
          </a:p>
        </p:txBody>
      </p:sp>
      <p:sp>
        <p:nvSpPr>
          <p:cNvPr id="80" name="矩形 79"/>
          <p:cNvSpPr/>
          <p:nvPr/>
        </p:nvSpPr>
        <p:spPr>
          <a:xfrm>
            <a:off x="6147391" y="4523705"/>
            <a:ext cx="2541255" cy="1158240"/>
          </a:xfrm>
          <a:prstGeom prst="rect">
            <a:avLst/>
          </a:prstGeom>
        </p:spPr>
        <p:txBody>
          <a:bodyPr wrap="square">
            <a:spAutoFit/>
          </a:bodyPr>
          <a:lstStyle/>
          <a:p>
            <a:r>
              <a:rPr altLang="en-US" lang="zh-CN" sz="1400">
                <a:solidFill>
                  <a:srgbClr val="ECC345"/>
                </a:solidFill>
                <a:latin charset="-122" panose="020b0503020204020204" pitchFamily="34" typeface="微软雅黑"/>
                <a:ea charset="-122" panose="020b0503020204020204" pitchFamily="34" typeface="微软雅黑"/>
              </a:rPr>
              <a:t>这里输入简单的文字概述这里</a:t>
            </a:r>
          </a:p>
          <a:p>
            <a:r>
              <a:rPr altLang="en-US" lang="zh-CN" sz="1400">
                <a:solidFill>
                  <a:srgbClr val="ECC345"/>
                </a:solidFill>
                <a:latin charset="-122" panose="020b0503020204020204" pitchFamily="34" typeface="微软雅黑"/>
                <a:ea charset="-122" panose="020b0503020204020204" pitchFamily="34" typeface="微软雅黑"/>
              </a:rPr>
              <a:t>   概述这里输入简单简单的</a:t>
            </a:r>
          </a:p>
          <a:p>
            <a:r>
              <a:rPr altLang="en-US" lang="zh-CN" sz="1400">
                <a:solidFill>
                  <a:srgbClr val="ECC345"/>
                </a:solidFill>
                <a:latin charset="-122" panose="020b0503020204020204" pitchFamily="34" typeface="微软雅黑"/>
                <a:ea charset="-122" panose="020b0503020204020204" pitchFamily="34" typeface="微软雅黑"/>
              </a:rPr>
              <a:t>       里输入简单的文字</a:t>
            </a:r>
          </a:p>
          <a:p>
            <a:r>
              <a:rPr altLang="en-US" lang="zh-CN" sz="1400">
                <a:solidFill>
                  <a:srgbClr val="ECC345"/>
                </a:solidFill>
                <a:latin charset="-122" panose="020b0503020204020204" pitchFamily="34" typeface="微软雅黑"/>
                <a:ea charset="-122" panose="020b0503020204020204" pitchFamily="34" typeface="微软雅黑"/>
              </a:rPr>
              <a:t>           文字概述这里</a:t>
            </a:r>
          </a:p>
          <a:p>
            <a:r>
              <a:rPr altLang="en-US" lang="zh-CN" sz="1400">
                <a:solidFill>
                  <a:srgbClr val="ECC345"/>
                </a:solidFill>
                <a:latin charset="-122" panose="020b0503020204020204" pitchFamily="34" typeface="微软雅黑"/>
                <a:ea charset="-122" panose="020b0503020204020204" pitchFamily="34" typeface="微软雅黑"/>
              </a:rPr>
              <a:t>                  文字</a:t>
            </a:r>
          </a:p>
        </p:txBody>
      </p:sp>
      <p:sp>
        <p:nvSpPr>
          <p:cNvPr id="81" name="矩形 80"/>
          <p:cNvSpPr/>
          <p:nvPr/>
        </p:nvSpPr>
        <p:spPr>
          <a:xfrm>
            <a:off x="8659089" y="4523394"/>
            <a:ext cx="2541255" cy="1158240"/>
          </a:xfrm>
          <a:prstGeom prst="rect">
            <a:avLst/>
          </a:prstGeom>
        </p:spPr>
        <p:txBody>
          <a:bodyPr wrap="square">
            <a:spAutoFit/>
          </a:bodyPr>
          <a:lstStyle/>
          <a:p>
            <a:r>
              <a:rPr altLang="en-US" lang="zh-CN" sz="1400">
                <a:solidFill>
                  <a:srgbClr val="E96151"/>
                </a:solidFill>
                <a:latin charset="-122" panose="020b0503020204020204" pitchFamily="34" typeface="微软雅黑"/>
                <a:ea charset="-122" panose="020b0503020204020204" pitchFamily="34" typeface="微软雅黑"/>
              </a:rPr>
              <a:t>这里输入简单的文字概述这里</a:t>
            </a:r>
          </a:p>
          <a:p>
            <a:r>
              <a:rPr altLang="en-US" lang="zh-CN" sz="1400">
                <a:solidFill>
                  <a:srgbClr val="E96151"/>
                </a:solidFill>
                <a:latin charset="-122" panose="020b0503020204020204" pitchFamily="34" typeface="微软雅黑"/>
                <a:ea charset="-122" panose="020b0503020204020204" pitchFamily="34" typeface="微软雅黑"/>
              </a:rPr>
              <a:t>   概述这里输入简单简单的</a:t>
            </a:r>
          </a:p>
          <a:p>
            <a:r>
              <a:rPr altLang="en-US" lang="zh-CN" sz="1400">
                <a:solidFill>
                  <a:srgbClr val="E96151"/>
                </a:solidFill>
                <a:latin charset="-122" panose="020b0503020204020204" pitchFamily="34" typeface="微软雅黑"/>
                <a:ea charset="-122" panose="020b0503020204020204" pitchFamily="34" typeface="微软雅黑"/>
              </a:rPr>
              <a:t>       里输入简单的文字</a:t>
            </a:r>
          </a:p>
          <a:p>
            <a:r>
              <a:rPr altLang="en-US" lang="zh-CN" sz="1400">
                <a:solidFill>
                  <a:srgbClr val="E96151"/>
                </a:solidFill>
                <a:latin charset="-122" panose="020b0503020204020204" pitchFamily="34" typeface="微软雅黑"/>
                <a:ea charset="-122" panose="020b0503020204020204" pitchFamily="34" typeface="微软雅黑"/>
              </a:rPr>
              <a:t>           文字概述这里</a:t>
            </a:r>
          </a:p>
          <a:p>
            <a:r>
              <a:rPr altLang="en-US" lang="zh-CN" sz="1400">
                <a:solidFill>
                  <a:srgbClr val="E96151"/>
                </a:solidFill>
                <a:latin charset="-122" panose="020b0503020204020204" pitchFamily="34" typeface="微软雅黑"/>
                <a:ea charset="-122" panose="020b0503020204020204" pitchFamily="34" typeface="微软雅黑"/>
              </a:rPr>
              <a:t>                  文字</a:t>
            </a:r>
          </a:p>
        </p:txBody>
      </p:sp>
    </p:spTree>
    <p:extLst>
      <p:ext uri="{BB962C8B-B14F-4D97-AF65-F5344CB8AC3E}">
        <p14:creationId val="2953698570"/>
      </p:ext>
    </p:extLst>
  </p:cSld>
  <p:clrMapOvr>
    <a:masterClrMapping/>
  </p:clrMapOvr>
  <p:transition/>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50" name="图片 49"/>
          <p:cNvPicPr>
            <a:picLocks noChangeAspect="1"/>
          </p:cNvPicPr>
          <p:nvPr/>
        </p:nvPicPr>
        <p:blipFill>
          <a:blip r:embed="rId2">
            <a:extLst>
              <a:ext uri="{28A0092B-C50C-407E-A947-70E740481C1C}">
                <a14:useLocalDpi val="0"/>
              </a:ext>
            </a:extLst>
          </a:blip>
          <a:srcRect b="4871" r="796"/>
          <a:stretch>
            <a:fillRect/>
          </a:stretch>
        </p:blipFill>
        <p:spPr>
          <a:xfrm>
            <a:off x="2289415" y="717566"/>
            <a:ext cx="2553468" cy="1609347"/>
          </a:xfrm>
          <a:prstGeom prst="rect">
            <a:avLst/>
          </a:prstGeom>
        </p:spPr>
      </p:pic>
      <p:pic>
        <p:nvPicPr>
          <p:cNvPr id="51" name="图片 50"/>
          <p:cNvPicPr>
            <a:picLocks noChangeAspect="1"/>
          </p:cNvPicPr>
          <p:nvPr/>
        </p:nvPicPr>
        <p:blipFill>
          <a:blip r:embed="rId3">
            <a:extLst>
              <a:ext uri="{28A0092B-C50C-407E-A947-70E740481C1C}">
                <a14:useLocalDpi val="0"/>
              </a:ext>
            </a:extLst>
          </a:blip>
          <a:srcRect b="4533" l="-1" r="728"/>
          <a:stretch>
            <a:fillRect/>
          </a:stretch>
        </p:blipFill>
        <p:spPr>
          <a:xfrm>
            <a:off x="7607194" y="717568"/>
            <a:ext cx="2553468" cy="1609345"/>
          </a:xfrm>
          <a:prstGeom prst="rect">
            <a:avLst/>
          </a:prstGeom>
        </p:spPr>
      </p:pic>
      <p:pic>
        <p:nvPicPr>
          <p:cNvPr id="52" name="图片 51"/>
          <p:cNvPicPr>
            <a:picLocks noChangeAspect="1"/>
          </p:cNvPicPr>
          <p:nvPr/>
        </p:nvPicPr>
        <p:blipFill>
          <a:blip r:embed="rId4">
            <a:extLst>
              <a:ext uri="{28A0092B-C50C-407E-A947-70E740481C1C}">
                <a14:useLocalDpi val="0"/>
              </a:ext>
            </a:extLst>
          </a:blip>
          <a:srcRect b="5500" r="646"/>
          <a:stretch>
            <a:fillRect/>
          </a:stretch>
        </p:blipFill>
        <p:spPr>
          <a:xfrm>
            <a:off x="3566149" y="2437880"/>
            <a:ext cx="2536789" cy="1609345"/>
          </a:xfrm>
          <a:prstGeom prst="rect">
            <a:avLst/>
          </a:prstGeom>
        </p:spPr>
      </p:pic>
      <p:pic>
        <p:nvPicPr>
          <p:cNvPr id="2" name="图片 1"/>
          <p:cNvPicPr>
            <a:picLocks noChangeAspect="1"/>
          </p:cNvPicPr>
          <p:nvPr/>
        </p:nvPicPr>
        <p:blipFill>
          <a:blip r:embed="rId5">
            <a:extLst>
              <a:ext uri="{28A0092B-C50C-407E-A947-70E740481C1C}">
                <a14:useLocalDpi val="0"/>
              </a:ext>
            </a:extLst>
          </a:blip>
          <a:srcRect b="7595" r="2099"/>
          <a:stretch>
            <a:fillRect/>
          </a:stretch>
        </p:blipFill>
        <p:spPr>
          <a:xfrm>
            <a:off x="4946855" y="717566"/>
            <a:ext cx="2556367" cy="1609347"/>
          </a:xfrm>
          <a:prstGeom prst="rect">
            <a:avLst/>
          </a:prstGeom>
        </p:spPr>
      </p:pic>
      <p:pic>
        <p:nvPicPr>
          <p:cNvPr id="4" name="图片 3"/>
          <p:cNvPicPr>
            <a:picLocks noChangeAspect="1"/>
          </p:cNvPicPr>
          <p:nvPr/>
        </p:nvPicPr>
        <p:blipFill>
          <a:blip r:embed="rId6">
            <a:extLst>
              <a:ext uri="{28A0092B-C50C-407E-A947-70E740481C1C}">
                <a14:useLocalDpi val="0"/>
              </a:ext>
            </a:extLst>
          </a:blip>
          <a:srcRect b="4575" r="577"/>
          <a:stretch>
            <a:fillRect/>
          </a:stretch>
        </p:blipFill>
        <p:spPr>
          <a:xfrm>
            <a:off x="6458459" y="2437880"/>
            <a:ext cx="2553468" cy="1600970"/>
          </a:xfrm>
          <a:prstGeom prst="rect">
            <a:avLst/>
          </a:prstGeom>
        </p:spPr>
      </p:pic>
      <p:sp>
        <p:nvSpPr>
          <p:cNvPr id="53" name="TextBox 15"/>
          <p:cNvSpPr txBox="1"/>
          <p:nvPr/>
        </p:nvSpPr>
        <p:spPr>
          <a:xfrm>
            <a:off x="2117084" y="5119302"/>
            <a:ext cx="8043578" cy="1051560"/>
          </a:xfrm>
          <a:prstGeom prst="rect">
            <a:avLst/>
          </a:prstGeom>
          <a:noFill/>
        </p:spPr>
        <p:txBody>
          <a:bodyPr rtlCol="0" wrap="square">
            <a:spAutoFit/>
          </a:bodyPr>
          <a:lstStyle/>
          <a:p>
            <a:pP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这里输入简单字概述这里输入简单简单的文字概述这里输入简单的文字概述简单的文字概述这里输入简单的文字概述这里输入简单的文字概述这里输入简单的文字概述这里输入简单的文字概述这里输入这里输入简单的文字概述这里输入简单字概述</a:t>
            </a:r>
          </a:p>
        </p:txBody>
      </p:sp>
      <p:sp>
        <p:nvSpPr>
          <p:cNvPr id="54" name="矩形 53"/>
          <p:cNvSpPr/>
          <p:nvPr/>
        </p:nvSpPr>
        <p:spPr>
          <a:xfrm>
            <a:off x="3755030" y="4456735"/>
            <a:ext cx="4653280" cy="579120"/>
          </a:xfrm>
          <a:prstGeom prst="rect">
            <a:avLst/>
          </a:prstGeom>
          <a:solidFill>
            <a:srgbClr val="ECC345"/>
          </a:solidFill>
        </p:spPr>
        <p:txBody>
          <a:bodyPr wrap="none">
            <a:spAutoFit/>
          </a:bodyPr>
          <a:lstStyle/>
          <a:p>
            <a:r>
              <a:rPr altLang="en-US" b="1" lang="zh-CN" sz="3200">
                <a:solidFill>
                  <a:schemeClr val="bg1"/>
                </a:solidFill>
                <a:latin charset="-122" panose="020b0503020204020204" pitchFamily="34" typeface="微软雅黑"/>
                <a:ea charset="-122" panose="020b0503020204020204" pitchFamily="34" typeface="微软雅黑"/>
              </a:rPr>
              <a:t>这里输入简单的文字概述</a:t>
            </a:r>
          </a:p>
        </p:txBody>
      </p:sp>
    </p:spTree>
    <p:extLst>
      <p:ext uri="{BB962C8B-B14F-4D97-AF65-F5344CB8AC3E}">
        <p14:creationId val="4107765397"/>
      </p:ext>
    </p:extLst>
  </p:cSld>
  <p:clrMapOvr>
    <a:masterClrMapping/>
  </p:clrMapOvr>
  <p:transition/>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aphicFrame>
        <p:nvGraphicFramePr>
          <p:cNvPr id="9" name="图表 8"/>
          <p:cNvGraphicFramePr/>
          <p:nvPr>
            <p:extLst>
              <p:ext uri="{D42A27DB-BD31-4B8C-83A1-F6EECF244321}">
                <p14:modId val="1754338294"/>
              </p:ext>
            </p:extLst>
          </p:nvPr>
        </p:nvGraphicFramePr>
        <p:xfrm>
          <a:off x="1582077" y="409701"/>
          <a:ext cx="9111281" cy="3805838"/>
        </p:xfrm>
        <a:graphic>
          <a:graphicData uri="http://schemas.openxmlformats.org/drawingml/2006/chart">
            <c:chart xmlns:c="http://schemas.openxmlformats.org/drawingml/2006/chart" r:id="rId3"/>
          </a:graphicData>
        </a:graphic>
      </p:graphicFrame>
      <p:sp>
        <p:nvSpPr>
          <p:cNvPr id="66" name="TextBox 15"/>
          <p:cNvSpPr txBox="1"/>
          <p:nvPr/>
        </p:nvSpPr>
        <p:spPr>
          <a:xfrm>
            <a:off x="2148081" y="5212291"/>
            <a:ext cx="8043578" cy="1051560"/>
          </a:xfrm>
          <a:prstGeom prst="rect">
            <a:avLst/>
          </a:prstGeom>
          <a:noFill/>
        </p:spPr>
        <p:txBody>
          <a:bodyPr rtlCol="0" wrap="square">
            <a:spAutoFit/>
          </a:bodyPr>
          <a:lstStyle/>
          <a:p>
            <a:pP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这里输入简单字概述这里输入简单简单的文字概述这里输入简单的文字概述简单的文字概述这里输入简单的文字概述这里输入简单的文字概述这里输入简单的文字概述这里输入简单的文字概述这里输入这里输入简单的文字概述这里输入简单字概述</a:t>
            </a:r>
          </a:p>
        </p:txBody>
      </p:sp>
      <p:sp>
        <p:nvSpPr>
          <p:cNvPr id="67" name="矩形 66"/>
          <p:cNvSpPr/>
          <p:nvPr/>
        </p:nvSpPr>
        <p:spPr>
          <a:xfrm>
            <a:off x="4028768" y="4549723"/>
            <a:ext cx="4094480" cy="518160"/>
          </a:xfrm>
          <a:prstGeom prst="rect">
            <a:avLst/>
          </a:prstGeom>
          <a:solidFill>
            <a:srgbClr val="ECC345"/>
          </a:solidFill>
        </p:spPr>
        <p:txBody>
          <a:bodyPr wrap="none">
            <a:spAutoFit/>
          </a:bodyPr>
          <a:lstStyle/>
          <a:p>
            <a:r>
              <a:rPr altLang="en-US" b="1" lang="zh-CN" sz="2800">
                <a:solidFill>
                  <a:schemeClr val="bg1"/>
                </a:solidFill>
                <a:latin charset="-122" panose="020b0503020204020204" pitchFamily="34" typeface="微软雅黑"/>
                <a:ea charset="-122" panose="020b0503020204020204" pitchFamily="34" typeface="微软雅黑"/>
              </a:rPr>
              <a:t>这里输入简单的文字概述</a:t>
            </a:r>
          </a:p>
        </p:txBody>
      </p:sp>
    </p:spTree>
    <p:extLst>
      <p:ext uri="{BB962C8B-B14F-4D97-AF65-F5344CB8AC3E}">
        <p14:creationId val="2624581228"/>
      </p:ext>
    </p:extLst>
  </p:cSld>
  <p:clrMapOvr>
    <a:masterClrMapping/>
  </p:clrMapOvr>
  <p:transition/>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3" name="等腰三角形 6"/>
          <p:cNvSpPr/>
          <p:nvPr/>
        </p:nvSpPr>
        <p:spPr>
          <a:xfrm>
            <a:off x="1864060" y="515235"/>
            <a:ext cx="1730665" cy="3393267"/>
          </a:xfrm>
          <a:custGeom>
            <a:gdLst>
              <a:gd fmla="*/ 0 w 1992574" name="connsiteX0"/>
              <a:gd fmla="*/ 3903212 h 3903212" name="connsiteY0"/>
              <a:gd fmla="*/ 1050878 w 1992574" name="connsiteX1"/>
              <a:gd fmla="*/ 0 h 3903212" name="connsiteY1"/>
              <a:gd fmla="*/ 1992574 w 1992574" name="connsiteX2"/>
              <a:gd fmla="*/ 3903212 h 3903212" name="connsiteY2"/>
              <a:gd fmla="*/ 0 w 1992574" name="connsiteX3"/>
              <a:gd fmla="*/ 3903212 h 3903212" name="connsiteY3"/>
            </a:gdLst>
            <a:cxnLst>
              <a:cxn ang="0">
                <a:pos x="connsiteX0" y="connsiteY0"/>
              </a:cxn>
              <a:cxn ang="0">
                <a:pos x="connsiteX1" y="connsiteY1"/>
              </a:cxn>
              <a:cxn ang="0">
                <a:pos x="connsiteX2" y="connsiteY2"/>
              </a:cxn>
              <a:cxn ang="0">
                <a:pos x="connsiteX3" y="connsiteY3"/>
              </a:cxn>
            </a:cxnLst>
            <a:rect b="b" l="l" r="r" t="t"/>
            <a:pathLst>
              <a:path h="3903212" w="1992574">
                <a:moveTo>
                  <a:pt x="0" y="3903212"/>
                </a:moveTo>
                <a:cubicBezTo>
                  <a:pt x="605051" y="2679463"/>
                  <a:pt x="923499" y="1360227"/>
                  <a:pt x="1050878" y="0"/>
                </a:cubicBezTo>
                <a:cubicBezTo>
                  <a:pt x="1178257" y="1360228"/>
                  <a:pt x="1401170" y="2638519"/>
                  <a:pt x="1992574" y="3903212"/>
                </a:cubicBezTo>
                <a:lnTo>
                  <a:pt x="0" y="3903212"/>
                </a:lnTo>
                <a:close/>
              </a:path>
            </a:pathLst>
          </a:custGeom>
          <a:solidFill>
            <a:srgbClr val="ECC3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1EB2AC"/>
              </a:solidFill>
            </a:endParaRPr>
          </a:p>
        </p:txBody>
      </p:sp>
      <p:sp>
        <p:nvSpPr>
          <p:cNvPr id="14" name="等腰三角形 6"/>
          <p:cNvSpPr/>
          <p:nvPr/>
        </p:nvSpPr>
        <p:spPr>
          <a:xfrm>
            <a:off x="5294588" y="1079141"/>
            <a:ext cx="1719451" cy="2829361"/>
          </a:xfrm>
          <a:custGeom>
            <a:gdLst>
              <a:gd fmla="*/ 0 w 1992574" name="connsiteX0"/>
              <a:gd fmla="*/ 3903212 h 3903212" name="connsiteY0"/>
              <a:gd fmla="*/ 1050878 w 1992574" name="connsiteX1"/>
              <a:gd fmla="*/ 0 h 3903212" name="connsiteY1"/>
              <a:gd fmla="*/ 1992574 w 1992574" name="connsiteX2"/>
              <a:gd fmla="*/ 3903212 h 3903212" name="connsiteY2"/>
              <a:gd fmla="*/ 0 w 1992574" name="connsiteX3"/>
              <a:gd fmla="*/ 3903212 h 3903212" name="connsiteY3"/>
            </a:gdLst>
            <a:cxnLst>
              <a:cxn ang="0">
                <a:pos x="connsiteX0" y="connsiteY0"/>
              </a:cxn>
              <a:cxn ang="0">
                <a:pos x="connsiteX1" y="connsiteY1"/>
              </a:cxn>
              <a:cxn ang="0">
                <a:pos x="connsiteX2" y="connsiteY2"/>
              </a:cxn>
              <a:cxn ang="0">
                <a:pos x="connsiteX3" y="connsiteY3"/>
              </a:cxn>
            </a:cxnLst>
            <a:rect b="b" l="l" r="r" t="t"/>
            <a:pathLst>
              <a:path h="3903212" w="1992574">
                <a:moveTo>
                  <a:pt x="0" y="3903212"/>
                </a:moveTo>
                <a:cubicBezTo>
                  <a:pt x="605051" y="2679463"/>
                  <a:pt x="923499" y="1360227"/>
                  <a:pt x="1050878" y="0"/>
                </a:cubicBezTo>
                <a:cubicBezTo>
                  <a:pt x="1178257" y="1360228"/>
                  <a:pt x="1401170" y="2638519"/>
                  <a:pt x="1992574" y="3903212"/>
                </a:cubicBezTo>
                <a:lnTo>
                  <a:pt x="0" y="3903212"/>
                </a:lnTo>
                <a:close/>
              </a:path>
            </a:pathLst>
          </a:custGeom>
          <a:solidFill>
            <a:srgbClr val="ECC3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1EB2AC"/>
              </a:solidFill>
            </a:endParaRPr>
          </a:p>
        </p:txBody>
      </p:sp>
      <p:sp>
        <p:nvSpPr>
          <p:cNvPr id="15" name="等腰三角形 6"/>
          <p:cNvSpPr/>
          <p:nvPr/>
        </p:nvSpPr>
        <p:spPr>
          <a:xfrm>
            <a:off x="3584931" y="1666172"/>
            <a:ext cx="1719451" cy="2242330"/>
          </a:xfrm>
          <a:custGeom>
            <a:gdLst>
              <a:gd fmla="*/ 0 w 1992574" name="connsiteX0"/>
              <a:gd fmla="*/ 3903212 h 3903212" name="connsiteY0"/>
              <a:gd fmla="*/ 1050878 w 1992574" name="connsiteX1"/>
              <a:gd fmla="*/ 0 h 3903212" name="connsiteY1"/>
              <a:gd fmla="*/ 1992574 w 1992574" name="connsiteX2"/>
              <a:gd fmla="*/ 3903212 h 3903212" name="connsiteY2"/>
              <a:gd fmla="*/ 0 w 1992574" name="connsiteX3"/>
              <a:gd fmla="*/ 3903212 h 3903212" name="connsiteY3"/>
            </a:gdLst>
            <a:cxnLst>
              <a:cxn ang="0">
                <a:pos x="connsiteX0" y="connsiteY0"/>
              </a:cxn>
              <a:cxn ang="0">
                <a:pos x="connsiteX1" y="connsiteY1"/>
              </a:cxn>
              <a:cxn ang="0">
                <a:pos x="connsiteX2" y="connsiteY2"/>
              </a:cxn>
              <a:cxn ang="0">
                <a:pos x="connsiteX3" y="connsiteY3"/>
              </a:cxn>
            </a:cxnLst>
            <a:rect b="b" l="l" r="r" t="t"/>
            <a:pathLst>
              <a:path h="3903212" w="1992574">
                <a:moveTo>
                  <a:pt x="0" y="3903212"/>
                </a:moveTo>
                <a:cubicBezTo>
                  <a:pt x="605051" y="2679463"/>
                  <a:pt x="923499" y="1360227"/>
                  <a:pt x="1050878" y="0"/>
                </a:cubicBezTo>
                <a:cubicBezTo>
                  <a:pt x="1178257" y="1360228"/>
                  <a:pt x="1401170" y="2638519"/>
                  <a:pt x="1992574" y="3903212"/>
                </a:cubicBezTo>
                <a:lnTo>
                  <a:pt x="0" y="3903212"/>
                </a:lnTo>
                <a:close/>
              </a:path>
            </a:pathLst>
          </a:custGeom>
          <a:solidFill>
            <a:srgbClr val="77B9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1EB2AC"/>
              </a:solidFill>
            </a:endParaRPr>
          </a:p>
        </p:txBody>
      </p:sp>
      <p:sp>
        <p:nvSpPr>
          <p:cNvPr id="16" name="等腰三角形 6"/>
          <p:cNvSpPr/>
          <p:nvPr/>
        </p:nvSpPr>
        <p:spPr>
          <a:xfrm>
            <a:off x="7020108" y="1353769"/>
            <a:ext cx="1709657" cy="2554733"/>
          </a:xfrm>
          <a:custGeom>
            <a:gdLst>
              <a:gd fmla="*/ 0 w 1992574" name="connsiteX0"/>
              <a:gd fmla="*/ 3903212 h 3903212" name="connsiteY0"/>
              <a:gd fmla="*/ 1050878 w 1992574" name="connsiteX1"/>
              <a:gd fmla="*/ 0 h 3903212" name="connsiteY1"/>
              <a:gd fmla="*/ 1992574 w 1992574" name="connsiteX2"/>
              <a:gd fmla="*/ 3903212 h 3903212" name="connsiteY2"/>
              <a:gd fmla="*/ 0 w 1992574" name="connsiteX3"/>
              <a:gd fmla="*/ 3903212 h 3903212" name="connsiteY3"/>
            </a:gdLst>
            <a:cxnLst>
              <a:cxn ang="0">
                <a:pos x="connsiteX0" y="connsiteY0"/>
              </a:cxn>
              <a:cxn ang="0">
                <a:pos x="connsiteX1" y="connsiteY1"/>
              </a:cxn>
              <a:cxn ang="0">
                <a:pos x="connsiteX2" y="connsiteY2"/>
              </a:cxn>
              <a:cxn ang="0">
                <a:pos x="connsiteX3" y="connsiteY3"/>
              </a:cxn>
            </a:cxnLst>
            <a:rect b="b" l="l" r="r" t="t"/>
            <a:pathLst>
              <a:path h="3903212" w="1992574">
                <a:moveTo>
                  <a:pt x="0" y="3903212"/>
                </a:moveTo>
                <a:cubicBezTo>
                  <a:pt x="605051" y="2679463"/>
                  <a:pt x="923499" y="1360227"/>
                  <a:pt x="1050878" y="0"/>
                </a:cubicBezTo>
                <a:cubicBezTo>
                  <a:pt x="1178257" y="1360228"/>
                  <a:pt x="1401170" y="2638519"/>
                  <a:pt x="1992574" y="3903212"/>
                </a:cubicBezTo>
                <a:lnTo>
                  <a:pt x="0" y="3903212"/>
                </a:lnTo>
                <a:close/>
              </a:path>
            </a:pathLst>
          </a:custGeom>
          <a:solidFill>
            <a:srgbClr val="E961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1EB2AC"/>
              </a:solidFill>
            </a:endParaRPr>
          </a:p>
        </p:txBody>
      </p:sp>
      <p:sp>
        <p:nvSpPr>
          <p:cNvPr id="17" name="等腰三角形 6"/>
          <p:cNvSpPr/>
          <p:nvPr/>
        </p:nvSpPr>
        <p:spPr>
          <a:xfrm>
            <a:off x="8729765" y="515235"/>
            <a:ext cx="1704512" cy="3393267"/>
          </a:xfrm>
          <a:custGeom>
            <a:gdLst>
              <a:gd fmla="*/ 0 w 1992574" name="connsiteX0"/>
              <a:gd fmla="*/ 3903212 h 3903212" name="connsiteY0"/>
              <a:gd fmla="*/ 1050878 w 1992574" name="connsiteX1"/>
              <a:gd fmla="*/ 0 h 3903212" name="connsiteY1"/>
              <a:gd fmla="*/ 1992574 w 1992574" name="connsiteX2"/>
              <a:gd fmla="*/ 3903212 h 3903212" name="connsiteY2"/>
              <a:gd fmla="*/ 0 w 1992574" name="connsiteX3"/>
              <a:gd fmla="*/ 3903212 h 3903212" name="connsiteY3"/>
            </a:gdLst>
            <a:cxnLst>
              <a:cxn ang="0">
                <a:pos x="connsiteX0" y="connsiteY0"/>
              </a:cxn>
              <a:cxn ang="0">
                <a:pos x="connsiteX1" y="connsiteY1"/>
              </a:cxn>
              <a:cxn ang="0">
                <a:pos x="connsiteX2" y="connsiteY2"/>
              </a:cxn>
              <a:cxn ang="0">
                <a:pos x="connsiteX3" y="connsiteY3"/>
              </a:cxn>
            </a:cxnLst>
            <a:rect b="b" l="l" r="r" t="t"/>
            <a:pathLst>
              <a:path h="3903212" w="1992574">
                <a:moveTo>
                  <a:pt x="0" y="3903212"/>
                </a:moveTo>
                <a:cubicBezTo>
                  <a:pt x="605051" y="2679463"/>
                  <a:pt x="923499" y="1360227"/>
                  <a:pt x="1050878" y="0"/>
                </a:cubicBezTo>
                <a:cubicBezTo>
                  <a:pt x="1178257" y="1360228"/>
                  <a:pt x="1401170" y="2638519"/>
                  <a:pt x="1992574" y="3903212"/>
                </a:cubicBezTo>
                <a:lnTo>
                  <a:pt x="0" y="3903212"/>
                </a:lnTo>
                <a:close/>
              </a:path>
            </a:pathLst>
          </a:custGeom>
          <a:solidFill>
            <a:srgbClr val="77B9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1EB2AC"/>
              </a:solidFill>
            </a:endParaRPr>
          </a:p>
        </p:txBody>
      </p:sp>
      <p:sp>
        <p:nvSpPr>
          <p:cNvPr id="21" name="文本框 20"/>
          <p:cNvSpPr txBox="1"/>
          <p:nvPr/>
        </p:nvSpPr>
        <p:spPr>
          <a:xfrm>
            <a:off x="4070408" y="3331890"/>
            <a:ext cx="1076651" cy="457200"/>
          </a:xfrm>
          <a:prstGeom prst="rect">
            <a:avLst/>
          </a:prstGeom>
          <a:noFill/>
        </p:spPr>
        <p:txBody>
          <a:bodyPr rtlCol="0" wrap="square">
            <a:spAutoFit/>
          </a:bodyPr>
          <a:lstStyle/>
          <a:p>
            <a:r>
              <a:rPr altLang="zh-CN" b="1" lang="en-US" smtClean="0" sz="2400">
                <a:solidFill>
                  <a:schemeClr val="bg1"/>
                </a:solidFill>
                <a:latin charset="-122" panose="020b0503020204020204" pitchFamily="34" typeface="微软雅黑"/>
                <a:ea charset="-122" panose="020b0503020204020204" pitchFamily="34" typeface="微软雅黑"/>
                <a:cs charset="0" panose="02020603050405020304" pitchFamily="18" typeface="Times New Roman"/>
              </a:rPr>
              <a:t>26%</a:t>
            </a:r>
          </a:p>
        </p:txBody>
      </p:sp>
      <p:sp>
        <p:nvSpPr>
          <p:cNvPr id="23" name="文本框 22"/>
          <p:cNvSpPr txBox="1"/>
          <p:nvPr/>
        </p:nvSpPr>
        <p:spPr>
          <a:xfrm>
            <a:off x="7510731" y="3331888"/>
            <a:ext cx="1076651" cy="457200"/>
          </a:xfrm>
          <a:prstGeom prst="rect">
            <a:avLst/>
          </a:prstGeom>
          <a:noFill/>
        </p:spPr>
        <p:txBody>
          <a:bodyPr rtlCol="0" wrap="square">
            <a:spAutoFit/>
          </a:bodyPr>
          <a:lstStyle/>
          <a:p>
            <a:r>
              <a:rPr altLang="zh-CN" b="1" lang="en-US" smtClean="0" sz="2400">
                <a:solidFill>
                  <a:schemeClr val="bg1"/>
                </a:solidFill>
                <a:latin charset="-122" panose="020b0503020204020204" pitchFamily="34" typeface="微软雅黑"/>
                <a:ea charset="-122" panose="020b0503020204020204" pitchFamily="34" typeface="微软雅黑"/>
                <a:cs charset="0" panose="02020603050405020304" pitchFamily="18" typeface="Times New Roman"/>
              </a:rPr>
              <a:t>31%</a:t>
            </a:r>
          </a:p>
        </p:txBody>
      </p:sp>
      <p:sp>
        <p:nvSpPr>
          <p:cNvPr id="25" name="文本框 24"/>
          <p:cNvSpPr txBox="1"/>
          <p:nvPr/>
        </p:nvSpPr>
        <p:spPr>
          <a:xfrm>
            <a:off x="5770271" y="3307004"/>
            <a:ext cx="1076651" cy="457200"/>
          </a:xfrm>
          <a:prstGeom prst="rect">
            <a:avLst/>
          </a:prstGeom>
          <a:noFill/>
        </p:spPr>
        <p:txBody>
          <a:bodyPr rtlCol="0" wrap="square">
            <a:spAutoFit/>
          </a:bodyPr>
          <a:lstStyle/>
          <a:p>
            <a:r>
              <a:rPr altLang="zh-CN" b="1" lang="en-US" smtClean="0" sz="2400">
                <a:solidFill>
                  <a:schemeClr val="bg1"/>
                </a:solidFill>
                <a:latin charset="-122" panose="020b0503020204020204" pitchFamily="34" typeface="微软雅黑"/>
                <a:ea charset="-122" panose="020b0503020204020204" pitchFamily="34" typeface="微软雅黑"/>
                <a:cs charset="0" panose="02020603050405020304" pitchFamily="18" typeface="Times New Roman"/>
              </a:rPr>
              <a:t>43%</a:t>
            </a:r>
          </a:p>
        </p:txBody>
      </p:sp>
      <p:sp>
        <p:nvSpPr>
          <p:cNvPr id="27" name="文本框 26"/>
          <p:cNvSpPr txBox="1"/>
          <p:nvPr/>
        </p:nvSpPr>
        <p:spPr>
          <a:xfrm>
            <a:off x="9205449" y="3307002"/>
            <a:ext cx="1076651" cy="457200"/>
          </a:xfrm>
          <a:prstGeom prst="rect">
            <a:avLst/>
          </a:prstGeom>
          <a:noFill/>
        </p:spPr>
        <p:txBody>
          <a:bodyPr rtlCol="0" wrap="square">
            <a:spAutoFit/>
          </a:bodyPr>
          <a:lstStyle/>
          <a:p>
            <a:r>
              <a:rPr altLang="zh-CN" b="1" lang="en-US" smtClean="0" sz="2400">
                <a:solidFill>
                  <a:schemeClr val="bg1"/>
                </a:solidFill>
                <a:latin charset="-122" panose="020b0503020204020204" pitchFamily="34" typeface="微软雅黑"/>
                <a:ea charset="-122" panose="020b0503020204020204" pitchFamily="34" typeface="微软雅黑"/>
                <a:cs charset="0" panose="02020603050405020304" pitchFamily="18" typeface="Times New Roman"/>
              </a:rPr>
              <a:t>51%</a:t>
            </a:r>
          </a:p>
        </p:txBody>
      </p:sp>
      <p:sp>
        <p:nvSpPr>
          <p:cNvPr id="28" name="文本框 27"/>
          <p:cNvSpPr txBox="1"/>
          <p:nvPr/>
        </p:nvSpPr>
        <p:spPr>
          <a:xfrm>
            <a:off x="2363324" y="3331888"/>
            <a:ext cx="1076651" cy="457200"/>
          </a:xfrm>
          <a:prstGeom prst="rect">
            <a:avLst/>
          </a:prstGeom>
          <a:noFill/>
        </p:spPr>
        <p:txBody>
          <a:bodyPr rtlCol="0" wrap="square">
            <a:spAutoFit/>
          </a:bodyPr>
          <a:lstStyle/>
          <a:p>
            <a:r>
              <a:rPr altLang="zh-CN" b="1" lang="en-US" smtClean="0" sz="2400">
                <a:solidFill>
                  <a:schemeClr val="bg1"/>
                </a:solidFill>
                <a:latin charset="-122" panose="020b0503020204020204" pitchFamily="34" typeface="微软雅黑"/>
                <a:ea charset="-122" panose="020b0503020204020204" pitchFamily="34" typeface="微软雅黑"/>
                <a:cs charset="0" panose="02020603050405020304" pitchFamily="18" typeface="Times New Roman"/>
              </a:rPr>
              <a:t>62%</a:t>
            </a:r>
          </a:p>
        </p:txBody>
      </p:sp>
      <p:sp>
        <p:nvSpPr>
          <p:cNvPr id="29" name="文本框 28"/>
          <p:cNvSpPr txBox="1"/>
          <p:nvPr/>
        </p:nvSpPr>
        <p:spPr>
          <a:xfrm>
            <a:off x="2134527" y="3954511"/>
            <a:ext cx="1149302" cy="335280"/>
          </a:xfrm>
          <a:prstGeom prst="rect">
            <a:avLst/>
          </a:prstGeom>
          <a:noFill/>
        </p:spPr>
        <p:txBody>
          <a:bodyPr rtlCol="0" wrap="square">
            <a:spAutoFit/>
          </a:bodyPr>
          <a:lstStyle/>
          <a:p>
            <a:r>
              <a:rPr altLang="en-US" lang="zh-CN" sz="1600">
                <a:solidFill>
                  <a:schemeClr val="bg1"/>
                </a:solidFill>
                <a:latin charset="-122" panose="020b0503020204020204" pitchFamily="34" typeface="微软雅黑"/>
                <a:ea charset="-122" panose="020b0503020204020204" pitchFamily="34" typeface="微软雅黑"/>
                <a:cs typeface="+mn-ea"/>
                <a:sym typeface="+mn-lt"/>
              </a:rPr>
              <a:t>添加标题</a:t>
            </a:r>
          </a:p>
        </p:txBody>
      </p:sp>
      <p:sp>
        <p:nvSpPr>
          <p:cNvPr id="30" name="文本框 29"/>
          <p:cNvSpPr txBox="1"/>
          <p:nvPr/>
        </p:nvSpPr>
        <p:spPr>
          <a:xfrm>
            <a:off x="3859501" y="3954511"/>
            <a:ext cx="1149302" cy="335280"/>
          </a:xfrm>
          <a:prstGeom prst="rect">
            <a:avLst/>
          </a:prstGeom>
          <a:noFill/>
        </p:spPr>
        <p:txBody>
          <a:bodyPr rtlCol="0" wrap="square">
            <a:spAutoFit/>
          </a:bodyPr>
          <a:lstStyle/>
          <a:p>
            <a:r>
              <a:rPr altLang="en-US" lang="zh-CN" sz="1600">
                <a:solidFill>
                  <a:schemeClr val="bg1"/>
                </a:solidFill>
                <a:latin charset="-122" panose="020b0503020204020204" pitchFamily="34" typeface="微软雅黑"/>
                <a:ea charset="-122" panose="020b0503020204020204" pitchFamily="34" typeface="微软雅黑"/>
                <a:cs typeface="+mn-ea"/>
                <a:sym typeface="+mn-lt"/>
              </a:rPr>
              <a:t>添加标题</a:t>
            </a:r>
          </a:p>
        </p:txBody>
      </p:sp>
      <p:sp>
        <p:nvSpPr>
          <p:cNvPr id="31" name="文本框 30"/>
          <p:cNvSpPr txBox="1"/>
          <p:nvPr/>
        </p:nvSpPr>
        <p:spPr>
          <a:xfrm>
            <a:off x="5627082" y="3954511"/>
            <a:ext cx="1149302" cy="335280"/>
          </a:xfrm>
          <a:prstGeom prst="rect">
            <a:avLst/>
          </a:prstGeom>
          <a:noFill/>
        </p:spPr>
        <p:txBody>
          <a:bodyPr rtlCol="0" wrap="square">
            <a:spAutoFit/>
          </a:bodyPr>
          <a:lstStyle/>
          <a:p>
            <a:r>
              <a:rPr altLang="en-US" lang="zh-CN" sz="1600">
                <a:solidFill>
                  <a:schemeClr val="bg1"/>
                </a:solidFill>
                <a:latin charset="-122" panose="020b0503020204020204" pitchFamily="34" typeface="微软雅黑"/>
                <a:ea charset="-122" panose="020b0503020204020204" pitchFamily="34" typeface="微软雅黑"/>
                <a:cs typeface="+mn-ea"/>
                <a:sym typeface="+mn-lt"/>
              </a:rPr>
              <a:t>添加标题</a:t>
            </a:r>
          </a:p>
        </p:txBody>
      </p:sp>
      <p:sp>
        <p:nvSpPr>
          <p:cNvPr id="32" name="文本框 31"/>
          <p:cNvSpPr txBox="1"/>
          <p:nvPr/>
        </p:nvSpPr>
        <p:spPr>
          <a:xfrm>
            <a:off x="7352057" y="3954511"/>
            <a:ext cx="1149302" cy="335280"/>
          </a:xfrm>
          <a:prstGeom prst="rect">
            <a:avLst/>
          </a:prstGeom>
          <a:noFill/>
        </p:spPr>
        <p:txBody>
          <a:bodyPr rtlCol="0" wrap="square">
            <a:spAutoFit/>
          </a:bodyPr>
          <a:lstStyle/>
          <a:p>
            <a:r>
              <a:rPr altLang="en-US" lang="zh-CN" sz="1600">
                <a:solidFill>
                  <a:schemeClr val="bg1"/>
                </a:solidFill>
                <a:latin charset="-122" panose="020b0503020204020204" pitchFamily="34" typeface="微软雅黑"/>
                <a:ea charset="-122" panose="020b0503020204020204" pitchFamily="34" typeface="微软雅黑"/>
                <a:cs typeface="+mn-ea"/>
                <a:sym typeface="+mn-lt"/>
              </a:rPr>
              <a:t>添加标题</a:t>
            </a:r>
          </a:p>
        </p:txBody>
      </p:sp>
      <p:sp>
        <p:nvSpPr>
          <p:cNvPr id="33" name="文本框 32"/>
          <p:cNvSpPr txBox="1"/>
          <p:nvPr/>
        </p:nvSpPr>
        <p:spPr>
          <a:xfrm>
            <a:off x="9077030" y="3939182"/>
            <a:ext cx="1149302" cy="335280"/>
          </a:xfrm>
          <a:prstGeom prst="rect">
            <a:avLst/>
          </a:prstGeom>
          <a:noFill/>
        </p:spPr>
        <p:txBody>
          <a:bodyPr rtlCol="0" wrap="square">
            <a:spAutoFit/>
          </a:bodyPr>
          <a:lstStyle/>
          <a:p>
            <a:r>
              <a:rPr altLang="en-US" lang="zh-CN" sz="1600">
                <a:solidFill>
                  <a:schemeClr val="bg1"/>
                </a:solidFill>
                <a:latin charset="-122" panose="020b0503020204020204" pitchFamily="34" typeface="微软雅黑"/>
                <a:ea charset="-122" panose="020b0503020204020204" pitchFamily="34" typeface="微软雅黑"/>
                <a:cs typeface="+mn-ea"/>
                <a:sym typeface="+mn-lt"/>
              </a:rPr>
              <a:t>添加标题</a:t>
            </a:r>
          </a:p>
        </p:txBody>
      </p:sp>
      <p:sp>
        <p:nvSpPr>
          <p:cNvPr id="22" name="TextBox 15"/>
          <p:cNvSpPr txBox="1"/>
          <p:nvPr/>
        </p:nvSpPr>
        <p:spPr>
          <a:xfrm>
            <a:off x="2148081" y="5212291"/>
            <a:ext cx="8043578" cy="1051560"/>
          </a:xfrm>
          <a:prstGeom prst="rect">
            <a:avLst/>
          </a:prstGeom>
          <a:noFill/>
          <a:ln>
            <a:solidFill>
              <a:srgbClr val="ECC345"/>
            </a:solidFill>
          </a:ln>
        </p:spPr>
        <p:txBody>
          <a:bodyPr rtlCol="0" wrap="square">
            <a:spAutoFit/>
          </a:bodyPr>
          <a:lstStyle/>
          <a:p>
            <a:pP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这里输入简单字概述这里输入简单简单的文字概述这里输入简单的文字概述简单的文字概述这里输入简单的文字概述这里输入简单的文字概述这里输入简单的文字概述这里输入简单的文字概述这里输入这里输入简单的文字概述这里输入简单字概述</a:t>
            </a:r>
          </a:p>
        </p:txBody>
      </p:sp>
      <p:sp>
        <p:nvSpPr>
          <p:cNvPr id="24" name="矩形 23"/>
          <p:cNvSpPr/>
          <p:nvPr/>
        </p:nvSpPr>
        <p:spPr>
          <a:xfrm>
            <a:off x="3786027" y="4549723"/>
            <a:ext cx="4653280" cy="579120"/>
          </a:xfrm>
          <a:prstGeom prst="rect">
            <a:avLst/>
          </a:prstGeom>
          <a:solidFill>
            <a:srgbClr val="E96151"/>
          </a:solidFill>
        </p:spPr>
        <p:txBody>
          <a:bodyPr wrap="none">
            <a:spAutoFit/>
          </a:bodyPr>
          <a:lstStyle/>
          <a:p>
            <a:r>
              <a:rPr altLang="en-US" b="1" lang="zh-CN" sz="3200">
                <a:solidFill>
                  <a:schemeClr val="bg1"/>
                </a:solidFill>
                <a:latin charset="-122" panose="020b0503020204020204" pitchFamily="34" typeface="微软雅黑"/>
                <a:ea charset="-122" panose="020b0503020204020204" pitchFamily="34" typeface="微软雅黑"/>
              </a:rPr>
              <a:t>这里输入简单的文字概述</a:t>
            </a:r>
          </a:p>
        </p:txBody>
      </p:sp>
    </p:spTree>
    <p:extLst>
      <p:ext uri="{BB962C8B-B14F-4D97-AF65-F5344CB8AC3E}">
        <p14:creationId val="2376974309"/>
      </p:ext>
    </p:extLst>
  </p:cSld>
  <p:clrMapOvr>
    <a:masterClrMapping/>
  </p:clrMapOvr>
  <p:transition/>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7" name="矩形 16"/>
          <p:cNvSpPr/>
          <p:nvPr/>
        </p:nvSpPr>
        <p:spPr>
          <a:xfrm>
            <a:off x="3783215" y="3480117"/>
            <a:ext cx="4653280" cy="579120"/>
          </a:xfrm>
          <a:prstGeom prst="rect">
            <a:avLst/>
          </a:prstGeom>
        </p:spPr>
        <p:txBody>
          <a:bodyPr wrap="none">
            <a:spAutoFit/>
          </a:bodyPr>
          <a:lstStyle/>
          <a:p>
            <a:r>
              <a:rPr altLang="en-US" b="1" lang="zh-CN" sz="3200">
                <a:solidFill>
                  <a:srgbClr val="384E5E"/>
                </a:solidFill>
                <a:latin charset="-122" panose="020b0503020204020204" pitchFamily="34" typeface="微软雅黑"/>
                <a:ea charset="-122" panose="020b0503020204020204" pitchFamily="34" typeface="微软雅黑"/>
              </a:rPr>
              <a:t>这里输入简单的文字概述</a:t>
            </a:r>
          </a:p>
        </p:txBody>
      </p:sp>
      <p:sp>
        <p:nvSpPr>
          <p:cNvPr id="18" name="矩形 17"/>
          <p:cNvSpPr/>
          <p:nvPr/>
        </p:nvSpPr>
        <p:spPr>
          <a:xfrm>
            <a:off x="3797237" y="4574467"/>
            <a:ext cx="4535424" cy="518160"/>
          </a:xfrm>
          <a:prstGeom prst="rect">
            <a:avLst/>
          </a:prstGeom>
        </p:spPr>
        <p:txBody>
          <a:bodyPr wrap="square">
            <a:spAutoFit/>
          </a:bodyPr>
          <a:lstStyle/>
          <a:p>
            <a:r>
              <a:rPr altLang="en-US" lang="zh-CN" smtClean="0" sz="1400">
                <a:solidFill>
                  <a:srgbClr val="384E5E"/>
                </a:solidFill>
                <a:latin charset="-122" panose="020b0503020204020204" pitchFamily="34" typeface="微软雅黑"/>
                <a:ea charset="-122" panose="020b0503020204020204" pitchFamily="34" typeface="微软雅黑"/>
              </a:rPr>
              <a:t>这里输入简单字概述这里输入简单简单的文字概述这里</a:t>
            </a:r>
          </a:p>
          <a:p>
            <a:r>
              <a:rPr altLang="en-US" lang="zh-CN" smtClean="0" sz="1400">
                <a:solidFill>
                  <a:srgbClr val="384E5E"/>
                </a:solidFill>
                <a:latin charset="-122" panose="020b0503020204020204" pitchFamily="34" typeface="微软雅黑"/>
                <a:ea charset="-122" panose="020b0503020204020204" pitchFamily="34" typeface="微软雅黑"/>
              </a:rPr>
              <a:t>输入简单的文字概述简单的文字</a:t>
            </a:r>
          </a:p>
        </p:txBody>
      </p:sp>
      <p:sp>
        <p:nvSpPr>
          <p:cNvPr id="19" name="TextBox 4"/>
          <p:cNvSpPr txBox="1">
            <a:spLocks noChangeArrowheads="1"/>
          </p:cNvSpPr>
          <p:nvPr/>
        </p:nvSpPr>
        <p:spPr bwMode="auto">
          <a:xfrm>
            <a:off x="3710063" y="4016125"/>
            <a:ext cx="1716417" cy="5029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1800">
                <a:solidFill>
                  <a:srgbClr val="384E5E"/>
                </a:solidFill>
                <a:latin charset="0" panose="020b0503020102020204" pitchFamily="34" typeface="Franklin Gothic Book"/>
                <a:ea charset="-122" panose="020b0503020204020204" pitchFamily="34" typeface="微软雅黑"/>
              </a:rPr>
              <a:t>点击添加标题</a:t>
            </a:r>
          </a:p>
        </p:txBody>
      </p:sp>
      <p:sp>
        <p:nvSpPr>
          <p:cNvPr id="20" name="矩形 19"/>
          <p:cNvSpPr/>
          <p:nvPr/>
        </p:nvSpPr>
        <p:spPr>
          <a:xfrm>
            <a:off x="4997501" y="1303113"/>
            <a:ext cx="2196998" cy="2194560"/>
          </a:xfrm>
          <a:prstGeom prst="rect">
            <a:avLst/>
          </a:prstGeom>
        </p:spPr>
        <p:txBody>
          <a:bodyPr wrap="square">
            <a:spAutoFit/>
          </a:bodyPr>
          <a:lstStyle/>
          <a:p>
            <a:pPr algn="ctr"/>
            <a:r>
              <a:rPr altLang="zh-CN" lang="en-US" smtClean="0" sz="13800">
                <a:solidFill>
                  <a:srgbClr val="384E5E"/>
                </a:solidFill>
                <a:latin charset="0" panose="020b0806030902050204" pitchFamily="34" typeface="Impact"/>
              </a:rPr>
              <a:t>05</a:t>
            </a:r>
          </a:p>
        </p:txBody>
      </p:sp>
    </p:spTree>
    <p:extLst>
      <p:ext uri="{BB962C8B-B14F-4D97-AF65-F5344CB8AC3E}">
        <p14:creationId val="3155104839"/>
      </p:ext>
    </p:extLst>
  </p:cSld>
  <p:clrMapOvr>
    <a:masterClrMapping/>
  </p:clrMapOvr>
  <p:transition/>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文本框 4"/>
          <p:cNvSpPr txBox="1">
            <a:spLocks noChangeArrowheads="1"/>
          </p:cNvSpPr>
          <p:nvPr/>
        </p:nvSpPr>
        <p:spPr bwMode="auto">
          <a:xfrm>
            <a:off x="7430801" y="2217647"/>
            <a:ext cx="3868785" cy="794434"/>
          </a:xfrm>
          <a:prstGeom prst="rect">
            <a:avLst/>
          </a:prstGeom>
          <a:solidFill>
            <a:srgbClr val="77B9B0"/>
          </a:solidFill>
          <a:ln>
            <a:noFill/>
          </a:ln>
          <a:extLst/>
        </p:spPr>
        <p:txBody>
          <a:bodyPr/>
          <a:lstStyle>
            <a:lvl1pPr>
              <a:spcBef>
                <a:spcPct val="20000"/>
              </a:spcBef>
              <a:buFont charset="0" panose="020b0604020202020204" pitchFamily="34" typeface="Arial"/>
              <a:buChar char="•"/>
              <a:defRPr sz="3200">
                <a:solidFill>
                  <a:schemeClr val="tx1"/>
                </a:solidFill>
                <a:latin charset="0" pitchFamily="34" typeface="Arial Narrow"/>
                <a:ea charset="-122" panose="020b0503020204020204" pitchFamily="34" typeface="微软雅黑"/>
              </a:defRPr>
            </a:lvl1pPr>
            <a:lvl2pPr indent="-285750" marL="742950">
              <a:spcBef>
                <a:spcPct val="20000"/>
              </a:spcBef>
              <a:buFont charset="0" panose="020b0604020202020204" pitchFamily="34" typeface="Arial"/>
              <a:buChar char="–"/>
              <a:defRPr sz="2800">
                <a:solidFill>
                  <a:schemeClr val="tx1"/>
                </a:solidFill>
                <a:latin charset="0" pitchFamily="34" typeface="Arial Narrow"/>
                <a:ea charset="-122" panose="020b0503020204020204" pitchFamily="34" typeface="微软雅黑"/>
              </a:defRPr>
            </a:lvl2pPr>
            <a:lvl3pPr indent="-228600" marL="1143000">
              <a:spcBef>
                <a:spcPct val="20000"/>
              </a:spcBef>
              <a:buFont charset="0" panose="020b0604020202020204" pitchFamily="34" typeface="Arial"/>
              <a:buChar char="•"/>
              <a:defRPr sz="2400">
                <a:solidFill>
                  <a:schemeClr val="tx1"/>
                </a:solidFill>
                <a:latin charset="0" pitchFamily="34" typeface="Arial Narrow"/>
                <a:ea charset="-122" panose="020b0503020204020204" pitchFamily="34" typeface="微软雅黑"/>
              </a:defRPr>
            </a:lvl3pPr>
            <a:lvl4pPr indent="-228600" marL="1600200">
              <a:spcBef>
                <a:spcPct val="20000"/>
              </a:spcBef>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4pPr>
            <a:lvl5pPr indent="-228600" marL="2057400">
              <a:spcBef>
                <a:spcPct val="20000"/>
              </a:spcBef>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9pPr>
          </a:lstStyle>
          <a:p>
            <a:pPr eaLnBrk="1" hangingPunct="1">
              <a:lnSpc>
                <a:spcPct val="130000"/>
              </a:lnSpc>
              <a:spcBef>
                <a:spcPct val="0"/>
              </a:spcBef>
              <a:buFontTx/>
              <a:buNone/>
            </a:pPr>
            <a:r>
              <a:rPr altLang="en-US" b="1" lang="zh-CN" smtClean="0" sz="1600">
                <a:solidFill>
                  <a:srgbClr val="384E5E"/>
                </a:solidFill>
                <a:latin charset="-122" panose="020b0503020204020204" pitchFamily="34" typeface="微软雅黑"/>
              </a:rPr>
              <a:t>添加标题</a:t>
            </a:r>
          </a:p>
          <a:p>
            <a:pPr eaLnBrk="1" hangingPunct="1">
              <a:lnSpc>
                <a:spcPct val="130000"/>
              </a:lnSpc>
              <a:spcBef>
                <a:spcPct val="0"/>
              </a:spcBef>
              <a:buFontTx/>
              <a:buNone/>
            </a:pPr>
            <a:r>
              <a:rPr altLang="en-US" b="1" lang="zh-CN" smtClean="0" sz="1600">
                <a:solidFill>
                  <a:srgbClr val="384E5E"/>
                </a:solidFill>
                <a:latin charset="-122" panose="020b0503020204020204" pitchFamily="34" typeface="微软雅黑"/>
              </a:rPr>
              <a:t>添加内容添加内容添加内容添加内容</a:t>
            </a:r>
          </a:p>
        </p:txBody>
      </p:sp>
      <p:sp>
        <p:nvSpPr>
          <p:cNvPr id="5" name="文本框 4"/>
          <p:cNvSpPr txBox="1"/>
          <p:nvPr/>
        </p:nvSpPr>
        <p:spPr>
          <a:xfrm>
            <a:off x="7244821" y="2676098"/>
            <a:ext cx="3868787" cy="616357"/>
          </a:xfrm>
          <a:prstGeom prst="rect">
            <a:avLst/>
          </a:prstGeom>
        </p:spPr>
        <p:txBody>
          <a:bodyPr/>
          <a:lstStyle>
            <a:defPPr>
              <a:defRPr lang="zh-CN"/>
            </a:defPPr>
            <a:lvl1pPr>
              <a:defRPr>
                <a:solidFill>
                  <a:schemeClr val="tx1">
                    <a:lumMod val="65000"/>
                    <a:lumOff val="35000"/>
                  </a:schemeClr>
                </a:solidFill>
                <a:latin charset="-122" panose="020b0503020204020204" pitchFamily="34" typeface="微软雅黑"/>
                <a:ea charset="-122" panose="020b0503020204020204" pitchFamily="34" typeface="微软雅黑"/>
              </a:defRPr>
            </a:lvl1pPr>
          </a:lstStyle>
          <a:p>
            <a:pPr eaLnBrk="1" fontAlgn="auto" hangingPunct="1">
              <a:lnSpc>
                <a:spcPct val="130000"/>
              </a:lnSpc>
              <a:spcBef>
                <a:spcPct val="0"/>
              </a:spcBef>
              <a:spcAft>
                <a:spcPct val="0"/>
              </a:spcAft>
              <a:defRPr/>
            </a:pPr>
            <a:endParaRPr altLang="en-US" lang="zh-CN" sz="1050">
              <a:solidFill>
                <a:srgbClr val="5C5C5C"/>
              </a:solidFill>
              <a:latin charset="0" panose="020b0604020202020204" pitchFamily="34" typeface="Arial"/>
            </a:endParaRPr>
          </a:p>
        </p:txBody>
      </p:sp>
      <p:sp>
        <p:nvSpPr>
          <p:cNvPr id="12" name="椭圆 11"/>
          <p:cNvSpPr/>
          <p:nvPr/>
        </p:nvSpPr>
        <p:spPr>
          <a:xfrm>
            <a:off x="6457816" y="3231533"/>
            <a:ext cx="787002" cy="789548"/>
          </a:xfrm>
          <a:prstGeom prst="ellipse">
            <a:avLst/>
          </a:prstGeom>
          <a:solidFill>
            <a:srgbClr val="ECC3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solidFill>
                <a:srgbClr val="8BE900"/>
              </a:solidFill>
            </a:endParaRPr>
          </a:p>
        </p:txBody>
      </p:sp>
      <p:sp>
        <p:nvSpPr>
          <p:cNvPr id="14" name="椭圆 13"/>
          <p:cNvSpPr/>
          <p:nvPr/>
        </p:nvSpPr>
        <p:spPr>
          <a:xfrm>
            <a:off x="6457816" y="2255701"/>
            <a:ext cx="787002" cy="787002"/>
          </a:xfrm>
          <a:prstGeom prst="ellipse">
            <a:avLst/>
          </a:prstGeom>
          <a:solidFill>
            <a:srgbClr val="77B9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solidFill>
                <a:srgbClr val="8BE900"/>
              </a:solidFill>
            </a:endParaRPr>
          </a:p>
        </p:txBody>
      </p:sp>
      <p:sp>
        <p:nvSpPr>
          <p:cNvPr id="16" name="椭圆 15"/>
          <p:cNvSpPr/>
          <p:nvPr/>
        </p:nvSpPr>
        <p:spPr>
          <a:xfrm>
            <a:off x="6457816" y="4209911"/>
            <a:ext cx="787002" cy="789548"/>
          </a:xfrm>
          <a:prstGeom prst="ellipse">
            <a:avLst/>
          </a:prstGeom>
          <a:solidFill>
            <a:srgbClr val="E961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solidFill>
                <a:srgbClr val="8BE900"/>
              </a:solidFill>
            </a:endParaRPr>
          </a:p>
        </p:txBody>
      </p:sp>
      <p:sp>
        <p:nvSpPr>
          <p:cNvPr id="18" name="椭圆 17"/>
          <p:cNvSpPr/>
          <p:nvPr/>
        </p:nvSpPr>
        <p:spPr>
          <a:xfrm>
            <a:off x="6457816" y="5188289"/>
            <a:ext cx="787002" cy="787000"/>
          </a:xfrm>
          <a:prstGeom prst="ellipse">
            <a:avLst/>
          </a:prstGeom>
          <a:solidFill>
            <a:srgbClr val="ECC3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solidFill>
                <a:srgbClr val="8BE900"/>
              </a:solidFill>
            </a:endParaRPr>
          </a:p>
        </p:txBody>
      </p:sp>
      <p:sp>
        <p:nvSpPr>
          <p:cNvPr id="20" name="TextBox 15"/>
          <p:cNvSpPr txBox="1"/>
          <p:nvPr/>
        </p:nvSpPr>
        <p:spPr>
          <a:xfrm>
            <a:off x="1144145" y="902984"/>
            <a:ext cx="9872714" cy="1051560"/>
          </a:xfrm>
          <a:prstGeom prst="rect">
            <a:avLst/>
          </a:prstGeom>
          <a:noFill/>
        </p:spPr>
        <p:txBody>
          <a:bodyPr rtlCol="0" wrap="square">
            <a:spAutoFit/>
          </a:bodyPr>
          <a:lstStyle/>
          <a:p>
            <a:pP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这里输入简单字概述这里输入简单简单的文字概述这里输入简单的文字概述简单的文字概述这里输入简单的文字概述这里输入简单的文字概述这里输入简单的文字概述这里输入简单的文字概述这里输入这里输入简单的文字概述这里输入简单字概述</a:t>
            </a:r>
          </a:p>
        </p:txBody>
      </p:sp>
      <p:pic>
        <p:nvPicPr>
          <p:cNvPr id="21" name="图片 20"/>
          <p:cNvPicPr>
            <a:picLocks noChangeAspect="1"/>
          </p:cNvPicPr>
          <p:nvPr/>
        </p:nvPicPr>
        <p:blipFill>
          <a:blip r:embed="rId2">
            <a:extLst>
              <a:ext uri="{28A0092B-C50C-407E-A947-70E740481C1C}">
                <a14:useLocalDpi val="0"/>
              </a:ext>
            </a:extLst>
          </a:blip>
          <a:srcRect b="10454" r="636"/>
          <a:stretch>
            <a:fillRect/>
          </a:stretch>
        </p:blipFill>
        <p:spPr>
          <a:xfrm>
            <a:off x="1144145" y="2590142"/>
            <a:ext cx="4962198" cy="3239538"/>
          </a:xfrm>
          <a:prstGeom prst="rect">
            <a:avLst/>
          </a:prstGeom>
        </p:spPr>
      </p:pic>
      <p:sp>
        <p:nvSpPr>
          <p:cNvPr id="28" name="文本框 4"/>
          <p:cNvSpPr txBox="1">
            <a:spLocks noChangeArrowheads="1"/>
          </p:cNvSpPr>
          <p:nvPr/>
        </p:nvSpPr>
        <p:spPr bwMode="auto">
          <a:xfrm>
            <a:off x="7430801" y="3259551"/>
            <a:ext cx="3868785" cy="794434"/>
          </a:xfrm>
          <a:prstGeom prst="rect">
            <a:avLst/>
          </a:prstGeom>
          <a:solidFill>
            <a:srgbClr val="ECC345"/>
          </a:solidFill>
          <a:ln>
            <a:noFill/>
          </a:ln>
          <a:extLst/>
        </p:spPr>
        <p:txBody>
          <a:bodyPr/>
          <a:lstStyle>
            <a:lvl1pPr>
              <a:spcBef>
                <a:spcPct val="20000"/>
              </a:spcBef>
              <a:buFont charset="0" panose="020b0604020202020204" pitchFamily="34" typeface="Arial"/>
              <a:buChar char="•"/>
              <a:defRPr sz="3200">
                <a:solidFill>
                  <a:schemeClr val="tx1"/>
                </a:solidFill>
                <a:latin charset="0" pitchFamily="34" typeface="Arial Narrow"/>
                <a:ea charset="-122" panose="020b0503020204020204" pitchFamily="34" typeface="微软雅黑"/>
              </a:defRPr>
            </a:lvl1pPr>
            <a:lvl2pPr indent="-285750" marL="742950">
              <a:spcBef>
                <a:spcPct val="20000"/>
              </a:spcBef>
              <a:buFont charset="0" panose="020b0604020202020204" pitchFamily="34" typeface="Arial"/>
              <a:buChar char="–"/>
              <a:defRPr sz="2800">
                <a:solidFill>
                  <a:schemeClr val="tx1"/>
                </a:solidFill>
                <a:latin charset="0" pitchFamily="34" typeface="Arial Narrow"/>
                <a:ea charset="-122" panose="020b0503020204020204" pitchFamily="34" typeface="微软雅黑"/>
              </a:defRPr>
            </a:lvl2pPr>
            <a:lvl3pPr indent="-228600" marL="1143000">
              <a:spcBef>
                <a:spcPct val="20000"/>
              </a:spcBef>
              <a:buFont charset="0" panose="020b0604020202020204" pitchFamily="34" typeface="Arial"/>
              <a:buChar char="•"/>
              <a:defRPr sz="2400">
                <a:solidFill>
                  <a:schemeClr val="tx1"/>
                </a:solidFill>
                <a:latin charset="0" pitchFamily="34" typeface="Arial Narrow"/>
                <a:ea charset="-122" panose="020b0503020204020204" pitchFamily="34" typeface="微软雅黑"/>
              </a:defRPr>
            </a:lvl3pPr>
            <a:lvl4pPr indent="-228600" marL="1600200">
              <a:spcBef>
                <a:spcPct val="20000"/>
              </a:spcBef>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4pPr>
            <a:lvl5pPr indent="-228600" marL="2057400">
              <a:spcBef>
                <a:spcPct val="20000"/>
              </a:spcBef>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9pPr>
          </a:lstStyle>
          <a:p>
            <a:pPr eaLnBrk="1" hangingPunct="1">
              <a:lnSpc>
                <a:spcPct val="130000"/>
              </a:lnSpc>
              <a:spcBef>
                <a:spcPct val="0"/>
              </a:spcBef>
              <a:buFontTx/>
              <a:buNone/>
            </a:pPr>
            <a:r>
              <a:rPr altLang="en-US" b="1" lang="zh-CN" sz="1600">
                <a:solidFill>
                  <a:srgbClr val="384E5E"/>
                </a:solidFill>
                <a:latin charset="-122" panose="020b0503020204020204" pitchFamily="34" typeface="微软雅黑"/>
              </a:rPr>
              <a:t>添加标题</a:t>
            </a:r>
          </a:p>
          <a:p>
            <a:pPr eaLnBrk="1" hangingPunct="1">
              <a:lnSpc>
                <a:spcPct val="130000"/>
              </a:lnSpc>
              <a:spcBef>
                <a:spcPct val="0"/>
              </a:spcBef>
              <a:buFontTx/>
              <a:buNone/>
            </a:pPr>
            <a:r>
              <a:rPr altLang="en-US" b="1" lang="zh-CN" sz="1600">
                <a:solidFill>
                  <a:srgbClr val="384E5E"/>
                </a:solidFill>
                <a:latin charset="-122" panose="020b0503020204020204" pitchFamily="34" typeface="微软雅黑"/>
              </a:rPr>
              <a:t>添加内容添加内容添加内容添加内容</a:t>
            </a:r>
          </a:p>
        </p:txBody>
      </p:sp>
      <p:sp>
        <p:nvSpPr>
          <p:cNvPr id="29" name="文本框 4"/>
          <p:cNvSpPr txBox="1">
            <a:spLocks noChangeArrowheads="1"/>
          </p:cNvSpPr>
          <p:nvPr/>
        </p:nvSpPr>
        <p:spPr bwMode="auto">
          <a:xfrm>
            <a:off x="7430801" y="4209911"/>
            <a:ext cx="3868785" cy="794434"/>
          </a:xfrm>
          <a:prstGeom prst="rect">
            <a:avLst/>
          </a:prstGeom>
          <a:solidFill>
            <a:srgbClr val="E96151"/>
          </a:solidFill>
          <a:ln>
            <a:noFill/>
          </a:ln>
          <a:extLst/>
        </p:spPr>
        <p:txBody>
          <a:bodyPr/>
          <a:lstStyle>
            <a:lvl1pPr>
              <a:spcBef>
                <a:spcPct val="20000"/>
              </a:spcBef>
              <a:buFont charset="0" panose="020b0604020202020204" pitchFamily="34" typeface="Arial"/>
              <a:buChar char="•"/>
              <a:defRPr sz="3200">
                <a:solidFill>
                  <a:schemeClr val="tx1"/>
                </a:solidFill>
                <a:latin charset="0" pitchFamily="34" typeface="Arial Narrow"/>
                <a:ea charset="-122" panose="020b0503020204020204" pitchFamily="34" typeface="微软雅黑"/>
              </a:defRPr>
            </a:lvl1pPr>
            <a:lvl2pPr indent="-285750" marL="742950">
              <a:spcBef>
                <a:spcPct val="20000"/>
              </a:spcBef>
              <a:buFont charset="0" panose="020b0604020202020204" pitchFamily="34" typeface="Arial"/>
              <a:buChar char="–"/>
              <a:defRPr sz="2800">
                <a:solidFill>
                  <a:schemeClr val="tx1"/>
                </a:solidFill>
                <a:latin charset="0" pitchFamily="34" typeface="Arial Narrow"/>
                <a:ea charset="-122" panose="020b0503020204020204" pitchFamily="34" typeface="微软雅黑"/>
              </a:defRPr>
            </a:lvl2pPr>
            <a:lvl3pPr indent="-228600" marL="1143000">
              <a:spcBef>
                <a:spcPct val="20000"/>
              </a:spcBef>
              <a:buFont charset="0" panose="020b0604020202020204" pitchFamily="34" typeface="Arial"/>
              <a:buChar char="•"/>
              <a:defRPr sz="2400">
                <a:solidFill>
                  <a:schemeClr val="tx1"/>
                </a:solidFill>
                <a:latin charset="0" pitchFamily="34" typeface="Arial Narrow"/>
                <a:ea charset="-122" panose="020b0503020204020204" pitchFamily="34" typeface="微软雅黑"/>
              </a:defRPr>
            </a:lvl3pPr>
            <a:lvl4pPr indent="-228600" marL="1600200">
              <a:spcBef>
                <a:spcPct val="20000"/>
              </a:spcBef>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4pPr>
            <a:lvl5pPr indent="-228600" marL="2057400">
              <a:spcBef>
                <a:spcPct val="20000"/>
              </a:spcBef>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9pPr>
          </a:lstStyle>
          <a:p>
            <a:pPr eaLnBrk="1" hangingPunct="1">
              <a:lnSpc>
                <a:spcPct val="130000"/>
              </a:lnSpc>
              <a:spcBef>
                <a:spcPct val="0"/>
              </a:spcBef>
              <a:buFontTx/>
              <a:buNone/>
            </a:pPr>
            <a:r>
              <a:rPr altLang="en-US" b="1" lang="zh-CN" smtClean="0" sz="1600">
                <a:solidFill>
                  <a:srgbClr val="384E5E"/>
                </a:solidFill>
                <a:latin charset="-122" panose="020b0503020204020204" pitchFamily="34" typeface="微软雅黑"/>
              </a:rPr>
              <a:t>添加标题</a:t>
            </a:r>
          </a:p>
          <a:p>
            <a:pPr eaLnBrk="1" hangingPunct="1">
              <a:lnSpc>
                <a:spcPct val="130000"/>
              </a:lnSpc>
              <a:spcBef>
                <a:spcPct val="0"/>
              </a:spcBef>
              <a:buFontTx/>
              <a:buNone/>
            </a:pPr>
            <a:r>
              <a:rPr altLang="en-US" b="1" lang="zh-CN" smtClean="0" sz="1600">
                <a:solidFill>
                  <a:srgbClr val="384E5E"/>
                </a:solidFill>
                <a:latin charset="-122" panose="020b0503020204020204" pitchFamily="34" typeface="微软雅黑"/>
              </a:rPr>
              <a:t>添加内容添加内容添加内容添加内容</a:t>
            </a:r>
          </a:p>
        </p:txBody>
      </p:sp>
      <p:sp>
        <p:nvSpPr>
          <p:cNvPr id="30" name="文本框 4"/>
          <p:cNvSpPr txBox="1">
            <a:spLocks noChangeArrowheads="1"/>
          </p:cNvSpPr>
          <p:nvPr/>
        </p:nvSpPr>
        <p:spPr bwMode="auto">
          <a:xfrm>
            <a:off x="7430801" y="5188289"/>
            <a:ext cx="3868785" cy="794434"/>
          </a:xfrm>
          <a:prstGeom prst="rect">
            <a:avLst/>
          </a:prstGeom>
          <a:solidFill>
            <a:srgbClr val="ECC345"/>
          </a:solidFill>
          <a:ln>
            <a:noFill/>
          </a:ln>
          <a:extLst/>
        </p:spPr>
        <p:txBody>
          <a:bodyPr/>
          <a:lstStyle>
            <a:lvl1pPr>
              <a:spcBef>
                <a:spcPct val="20000"/>
              </a:spcBef>
              <a:buFont charset="0" panose="020b0604020202020204" pitchFamily="34" typeface="Arial"/>
              <a:buChar char="•"/>
              <a:defRPr sz="3200">
                <a:solidFill>
                  <a:schemeClr val="tx1"/>
                </a:solidFill>
                <a:latin charset="0" pitchFamily="34" typeface="Arial Narrow"/>
                <a:ea charset="-122" panose="020b0503020204020204" pitchFamily="34" typeface="微软雅黑"/>
              </a:defRPr>
            </a:lvl1pPr>
            <a:lvl2pPr indent="-285750" marL="742950">
              <a:spcBef>
                <a:spcPct val="20000"/>
              </a:spcBef>
              <a:buFont charset="0" panose="020b0604020202020204" pitchFamily="34" typeface="Arial"/>
              <a:buChar char="–"/>
              <a:defRPr sz="2800">
                <a:solidFill>
                  <a:schemeClr val="tx1"/>
                </a:solidFill>
                <a:latin charset="0" pitchFamily="34" typeface="Arial Narrow"/>
                <a:ea charset="-122" panose="020b0503020204020204" pitchFamily="34" typeface="微软雅黑"/>
              </a:defRPr>
            </a:lvl2pPr>
            <a:lvl3pPr indent="-228600" marL="1143000">
              <a:spcBef>
                <a:spcPct val="20000"/>
              </a:spcBef>
              <a:buFont charset="0" panose="020b0604020202020204" pitchFamily="34" typeface="Arial"/>
              <a:buChar char="•"/>
              <a:defRPr sz="2400">
                <a:solidFill>
                  <a:schemeClr val="tx1"/>
                </a:solidFill>
                <a:latin charset="0" pitchFamily="34" typeface="Arial Narrow"/>
                <a:ea charset="-122" panose="020b0503020204020204" pitchFamily="34" typeface="微软雅黑"/>
              </a:defRPr>
            </a:lvl3pPr>
            <a:lvl4pPr indent="-228600" marL="1600200">
              <a:spcBef>
                <a:spcPct val="20000"/>
              </a:spcBef>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4pPr>
            <a:lvl5pPr indent="-228600" marL="2057400">
              <a:spcBef>
                <a:spcPct val="20000"/>
              </a:spcBef>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9pPr>
          </a:lstStyle>
          <a:p>
            <a:pPr eaLnBrk="1" hangingPunct="1">
              <a:lnSpc>
                <a:spcPct val="130000"/>
              </a:lnSpc>
              <a:spcBef>
                <a:spcPct val="0"/>
              </a:spcBef>
              <a:buFontTx/>
              <a:buNone/>
            </a:pPr>
            <a:r>
              <a:rPr altLang="en-US" b="1" lang="zh-CN" smtClean="0" sz="1600">
                <a:solidFill>
                  <a:srgbClr val="384E5E"/>
                </a:solidFill>
                <a:latin charset="-122" panose="020b0503020204020204" pitchFamily="34" typeface="微软雅黑"/>
              </a:rPr>
              <a:t>添加标题</a:t>
            </a:r>
          </a:p>
          <a:p>
            <a:pPr eaLnBrk="1" hangingPunct="1">
              <a:lnSpc>
                <a:spcPct val="130000"/>
              </a:lnSpc>
              <a:spcBef>
                <a:spcPct val="0"/>
              </a:spcBef>
              <a:buFontTx/>
              <a:buNone/>
            </a:pPr>
            <a:r>
              <a:rPr altLang="en-US" b="1" lang="zh-CN" smtClean="0" sz="1600">
                <a:solidFill>
                  <a:srgbClr val="384E5E"/>
                </a:solidFill>
                <a:latin charset="-122" panose="020b0503020204020204" pitchFamily="34" typeface="微软雅黑"/>
              </a:rPr>
              <a:t>添加内容添加内容添加内容添加内容</a:t>
            </a:r>
          </a:p>
        </p:txBody>
      </p:sp>
      <p:sp>
        <p:nvSpPr>
          <p:cNvPr id="2" name="矩形 1"/>
          <p:cNvSpPr/>
          <p:nvPr/>
        </p:nvSpPr>
        <p:spPr>
          <a:xfrm>
            <a:off x="6597158" y="2384031"/>
            <a:ext cx="508318" cy="518160"/>
          </a:xfrm>
          <a:prstGeom prst="rect">
            <a:avLst/>
          </a:prstGeom>
        </p:spPr>
        <p:txBody>
          <a:bodyPr wrap="none">
            <a:spAutoFit/>
          </a:bodyPr>
          <a:lstStyle/>
          <a:p>
            <a:pPr algn="ctr">
              <a:defRPr/>
            </a:pPr>
            <a:r>
              <a:rPr altLang="zh-CN" lang="en-US" sz="2800">
                <a:solidFill>
                  <a:schemeClr val="bg1"/>
                </a:solidFill>
                <a:latin charset="0" panose="020b0806030902050204" pitchFamily="34" typeface="Impact"/>
              </a:rPr>
              <a:t>01</a:t>
            </a:r>
          </a:p>
        </p:txBody>
      </p:sp>
      <p:sp>
        <p:nvSpPr>
          <p:cNvPr id="15" name="矩形 14"/>
          <p:cNvSpPr/>
          <p:nvPr/>
        </p:nvSpPr>
        <p:spPr>
          <a:xfrm>
            <a:off x="6575727" y="3364697"/>
            <a:ext cx="551180" cy="518160"/>
          </a:xfrm>
          <a:prstGeom prst="rect">
            <a:avLst/>
          </a:prstGeom>
        </p:spPr>
        <p:txBody>
          <a:bodyPr wrap="none">
            <a:spAutoFit/>
          </a:bodyPr>
          <a:lstStyle/>
          <a:p>
            <a:pPr algn="ctr">
              <a:defRPr/>
            </a:pPr>
            <a:r>
              <a:rPr altLang="zh-CN" lang="en-US" smtClean="0" sz="2800">
                <a:solidFill>
                  <a:schemeClr val="bg1"/>
                </a:solidFill>
                <a:latin charset="0" panose="020b0806030902050204" pitchFamily="34" typeface="Impact"/>
              </a:rPr>
              <a:t>02</a:t>
            </a:r>
          </a:p>
        </p:txBody>
      </p:sp>
      <p:sp>
        <p:nvSpPr>
          <p:cNvPr id="17" name="矩形 16"/>
          <p:cNvSpPr/>
          <p:nvPr/>
        </p:nvSpPr>
        <p:spPr>
          <a:xfrm>
            <a:off x="6564561" y="4343075"/>
            <a:ext cx="562293" cy="518160"/>
          </a:xfrm>
          <a:prstGeom prst="rect">
            <a:avLst/>
          </a:prstGeom>
        </p:spPr>
        <p:txBody>
          <a:bodyPr wrap="none">
            <a:spAutoFit/>
          </a:bodyPr>
          <a:lstStyle/>
          <a:p>
            <a:pPr algn="ctr">
              <a:defRPr/>
            </a:pPr>
            <a:r>
              <a:rPr altLang="zh-CN" lang="en-US" smtClean="0" sz="2800">
                <a:solidFill>
                  <a:schemeClr val="bg1"/>
                </a:solidFill>
                <a:latin charset="0" panose="020b0806030902050204" pitchFamily="34" typeface="Impact"/>
              </a:rPr>
              <a:t>03</a:t>
            </a:r>
          </a:p>
        </p:txBody>
      </p:sp>
      <p:sp>
        <p:nvSpPr>
          <p:cNvPr id="19" name="矩形 18"/>
          <p:cNvSpPr/>
          <p:nvPr/>
        </p:nvSpPr>
        <p:spPr>
          <a:xfrm>
            <a:off x="6575727" y="5331795"/>
            <a:ext cx="551180" cy="518160"/>
          </a:xfrm>
          <a:prstGeom prst="rect">
            <a:avLst/>
          </a:prstGeom>
        </p:spPr>
        <p:txBody>
          <a:bodyPr wrap="none">
            <a:spAutoFit/>
          </a:bodyPr>
          <a:lstStyle/>
          <a:p>
            <a:pPr algn="ctr">
              <a:defRPr/>
            </a:pPr>
            <a:r>
              <a:rPr altLang="zh-CN" lang="en-US" smtClean="0" sz="2800">
                <a:solidFill>
                  <a:schemeClr val="bg1"/>
                </a:solidFill>
                <a:latin charset="0" panose="020b0806030902050204" pitchFamily="34" typeface="Impact"/>
              </a:rPr>
              <a:t>04</a:t>
            </a:r>
          </a:p>
        </p:txBody>
      </p:sp>
    </p:spTree>
    <p:extLst>
      <p:ext uri="{BB962C8B-B14F-4D97-AF65-F5344CB8AC3E}">
        <p14:creationId val="2692536652"/>
      </p:ext>
    </p:extLst>
  </p:cSld>
  <p:clrMapOvr>
    <a:masterClrMapping/>
  </p:clrMapOvr>
  <p:transition/>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任意多边形 1"/>
          <p:cNvSpPr/>
          <p:nvPr/>
        </p:nvSpPr>
        <p:spPr>
          <a:xfrm rot="9257143">
            <a:off x="5899265" y="4800623"/>
            <a:ext cx="1797147" cy="508418"/>
          </a:xfrm>
          <a:custGeom>
            <a:gdLst>
              <a:gd fmla="*/ 0 w 2085975" name="connsiteX0"/>
              <a:gd fmla="*/ 0 h 590550" name="connsiteY0"/>
              <a:gd fmla="*/ 2085975 w 2085975" name="connsiteX1"/>
              <a:gd fmla="*/ 0 h 590550" name="connsiteY1"/>
              <a:gd fmla="*/ 1042988 w 2085975" name="connsiteX2"/>
              <a:gd fmla="*/ 590550 h 590550" name="connsiteY2"/>
            </a:gdLst>
            <a:cxnLst>
              <a:cxn ang="0">
                <a:pos x="connsiteX0" y="connsiteY0"/>
              </a:cxn>
              <a:cxn ang="0">
                <a:pos x="connsiteX1" y="connsiteY1"/>
              </a:cxn>
              <a:cxn ang="0">
                <a:pos x="connsiteX2" y="connsiteY2"/>
              </a:cxn>
            </a:cxnLst>
            <a:rect b="b" l="l" r="r" t="t"/>
            <a:pathLst>
              <a:path h="590550" w="2085975">
                <a:moveTo>
                  <a:pt x="0" y="0"/>
                </a:moveTo>
                <a:lnTo>
                  <a:pt x="2085975" y="0"/>
                </a:lnTo>
                <a:lnTo>
                  <a:pt x="1042988" y="590550"/>
                </a:lnTo>
                <a:close/>
              </a:path>
            </a:pathLst>
          </a:custGeom>
          <a:solidFill>
            <a:srgbClr val="ECC3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3" name="任意多边形 2"/>
          <p:cNvSpPr/>
          <p:nvPr/>
        </p:nvSpPr>
        <p:spPr>
          <a:xfrm rot="12342857">
            <a:off x="4504430" y="4800623"/>
            <a:ext cx="1797148" cy="508418"/>
          </a:xfrm>
          <a:custGeom>
            <a:gdLst>
              <a:gd fmla="*/ 0 w 2085975" name="connsiteX0"/>
              <a:gd fmla="*/ 0 h 590550" name="connsiteY0"/>
              <a:gd fmla="*/ 2085975 w 2085975" name="connsiteX1"/>
              <a:gd fmla="*/ 0 h 590550" name="connsiteY1"/>
              <a:gd fmla="*/ 1042988 w 2085975" name="connsiteX2"/>
              <a:gd fmla="*/ 590550 h 590550" name="connsiteY2"/>
            </a:gdLst>
            <a:cxnLst>
              <a:cxn ang="0">
                <a:pos x="connsiteX0" y="connsiteY0"/>
              </a:cxn>
              <a:cxn ang="0">
                <a:pos x="connsiteX1" y="connsiteY1"/>
              </a:cxn>
              <a:cxn ang="0">
                <a:pos x="connsiteX2" y="connsiteY2"/>
              </a:cxn>
            </a:cxnLst>
            <a:rect b="b" l="l" r="r" t="t"/>
            <a:pathLst>
              <a:path h="590550" w="2085975">
                <a:moveTo>
                  <a:pt x="0" y="0"/>
                </a:moveTo>
                <a:lnTo>
                  <a:pt x="2085975" y="0"/>
                </a:lnTo>
                <a:lnTo>
                  <a:pt x="1042988" y="590550"/>
                </a:lnTo>
                <a:close/>
              </a:path>
            </a:pathLst>
          </a:custGeom>
          <a:solidFill>
            <a:srgbClr val="ECC3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4" name="任意多边形 3"/>
          <p:cNvSpPr/>
          <p:nvPr/>
        </p:nvSpPr>
        <p:spPr>
          <a:xfrm rot="15428571">
            <a:off x="3634593" y="3709735"/>
            <a:ext cx="1797147" cy="508418"/>
          </a:xfrm>
          <a:custGeom>
            <a:gdLst>
              <a:gd fmla="*/ 0 w 2085975" name="connsiteX0"/>
              <a:gd fmla="*/ 0 h 590550" name="connsiteY0"/>
              <a:gd fmla="*/ 2085975 w 2085975" name="connsiteX1"/>
              <a:gd fmla="*/ 0 h 590550" name="connsiteY1"/>
              <a:gd fmla="*/ 1042988 w 2085975" name="connsiteX2"/>
              <a:gd fmla="*/ 590550 h 590550" name="connsiteY2"/>
            </a:gdLst>
            <a:cxnLst>
              <a:cxn ang="0">
                <a:pos x="connsiteX0" y="connsiteY0"/>
              </a:cxn>
              <a:cxn ang="0">
                <a:pos x="connsiteX1" y="connsiteY1"/>
              </a:cxn>
              <a:cxn ang="0">
                <a:pos x="connsiteX2" y="connsiteY2"/>
              </a:cxn>
            </a:cxnLst>
            <a:rect b="b" l="l" r="r" t="t"/>
            <a:pathLst>
              <a:path h="590550" w="2085975">
                <a:moveTo>
                  <a:pt x="0" y="0"/>
                </a:moveTo>
                <a:lnTo>
                  <a:pt x="2085975" y="0"/>
                </a:lnTo>
                <a:lnTo>
                  <a:pt x="1042988" y="590550"/>
                </a:lnTo>
                <a:close/>
              </a:path>
            </a:pathLst>
          </a:custGeom>
          <a:solidFill>
            <a:srgbClr val="E9615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5" name="任意多边形 4"/>
          <p:cNvSpPr/>
          <p:nvPr/>
        </p:nvSpPr>
        <p:spPr>
          <a:xfrm rot="18514286">
            <a:off x="3945171" y="2349163"/>
            <a:ext cx="1794937" cy="508418"/>
          </a:xfrm>
          <a:custGeom>
            <a:gdLst>
              <a:gd fmla="*/ 0 w 2085975" name="connsiteX0"/>
              <a:gd fmla="*/ 0 h 590550" name="connsiteY0"/>
              <a:gd fmla="*/ 2085975 w 2085975" name="connsiteX1"/>
              <a:gd fmla="*/ 0 h 590550" name="connsiteY1"/>
              <a:gd fmla="*/ 1042988 w 2085975" name="connsiteX2"/>
              <a:gd fmla="*/ 590550 h 590550" name="connsiteY2"/>
            </a:gdLst>
            <a:cxnLst>
              <a:cxn ang="0">
                <a:pos x="connsiteX0" y="connsiteY0"/>
              </a:cxn>
              <a:cxn ang="0">
                <a:pos x="connsiteX1" y="connsiteY1"/>
              </a:cxn>
              <a:cxn ang="0">
                <a:pos x="connsiteX2" y="connsiteY2"/>
              </a:cxn>
            </a:cxnLst>
            <a:rect b="b" l="l" r="r" t="t"/>
            <a:pathLst>
              <a:path h="590550" w="2085975">
                <a:moveTo>
                  <a:pt x="0" y="0"/>
                </a:moveTo>
                <a:lnTo>
                  <a:pt x="2085975" y="0"/>
                </a:lnTo>
                <a:lnTo>
                  <a:pt x="1042988" y="590550"/>
                </a:lnTo>
                <a:close/>
              </a:path>
            </a:pathLst>
          </a:custGeom>
          <a:solidFill>
            <a:srgbClr val="77B9B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6" name="任意多边形 5"/>
          <p:cNvSpPr/>
          <p:nvPr/>
        </p:nvSpPr>
        <p:spPr>
          <a:xfrm>
            <a:off x="5202952" y="1743484"/>
            <a:ext cx="1794937" cy="508418"/>
          </a:xfrm>
          <a:custGeom>
            <a:gdLst>
              <a:gd fmla="*/ 0 w 2085975" name="connsiteX0"/>
              <a:gd fmla="*/ 0 h 590550" name="connsiteY0"/>
              <a:gd fmla="*/ 2085975 w 2085975" name="connsiteX1"/>
              <a:gd fmla="*/ 0 h 590550" name="connsiteY1"/>
              <a:gd fmla="*/ 1042988 w 2085975" name="connsiteX2"/>
              <a:gd fmla="*/ 590550 h 590550" name="connsiteY2"/>
            </a:gdLst>
            <a:cxnLst>
              <a:cxn ang="0">
                <a:pos x="connsiteX0" y="connsiteY0"/>
              </a:cxn>
              <a:cxn ang="0">
                <a:pos x="connsiteX1" y="connsiteY1"/>
              </a:cxn>
              <a:cxn ang="0">
                <a:pos x="connsiteX2" y="connsiteY2"/>
              </a:cxn>
            </a:cxnLst>
            <a:rect b="b" l="l" r="r" t="t"/>
            <a:pathLst>
              <a:path h="590550" w="2085975">
                <a:moveTo>
                  <a:pt x="0" y="0"/>
                </a:moveTo>
                <a:lnTo>
                  <a:pt x="2085975" y="0"/>
                </a:lnTo>
                <a:lnTo>
                  <a:pt x="1042988" y="590550"/>
                </a:lnTo>
                <a:close/>
              </a:path>
            </a:pathLst>
          </a:custGeom>
          <a:solidFill>
            <a:srgbClr val="ECC3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7" name="任意多边形 6"/>
          <p:cNvSpPr/>
          <p:nvPr/>
        </p:nvSpPr>
        <p:spPr>
          <a:xfrm rot="3085714">
            <a:off x="6460735" y="2349163"/>
            <a:ext cx="1794937" cy="508418"/>
          </a:xfrm>
          <a:custGeom>
            <a:gdLst>
              <a:gd fmla="*/ 0 w 2085975" name="connsiteX0"/>
              <a:gd fmla="*/ 0 h 590550" name="connsiteY0"/>
              <a:gd fmla="*/ 2085975 w 2085975" name="connsiteX1"/>
              <a:gd fmla="*/ 0 h 590550" name="connsiteY1"/>
              <a:gd fmla="*/ 1042988 w 2085975" name="connsiteX2"/>
              <a:gd fmla="*/ 590550 h 590550" name="connsiteY2"/>
            </a:gdLst>
            <a:cxnLst>
              <a:cxn ang="0">
                <a:pos x="connsiteX0" y="connsiteY0"/>
              </a:cxn>
              <a:cxn ang="0">
                <a:pos x="connsiteX1" y="connsiteY1"/>
              </a:cxn>
              <a:cxn ang="0">
                <a:pos x="connsiteX2" y="connsiteY2"/>
              </a:cxn>
            </a:cxnLst>
            <a:rect b="b" l="l" r="r" t="t"/>
            <a:pathLst>
              <a:path h="590550" w="2085975">
                <a:moveTo>
                  <a:pt x="0" y="0"/>
                </a:moveTo>
                <a:lnTo>
                  <a:pt x="2085975" y="0"/>
                </a:lnTo>
                <a:lnTo>
                  <a:pt x="1042988" y="590550"/>
                </a:lnTo>
                <a:close/>
              </a:path>
            </a:pathLst>
          </a:custGeom>
          <a:solidFill>
            <a:srgbClr val="E9615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8" name="任意多边形 7"/>
          <p:cNvSpPr/>
          <p:nvPr/>
        </p:nvSpPr>
        <p:spPr>
          <a:xfrm rot="6171428">
            <a:off x="6769102" y="3709735"/>
            <a:ext cx="1797147" cy="508418"/>
          </a:xfrm>
          <a:custGeom>
            <a:gdLst>
              <a:gd fmla="*/ 0 w 2085975" name="connsiteX0"/>
              <a:gd fmla="*/ 0 h 590550" name="connsiteY0"/>
              <a:gd fmla="*/ 2085975 w 2085975" name="connsiteX1"/>
              <a:gd fmla="*/ 0 h 590550" name="connsiteY1"/>
              <a:gd fmla="*/ 1042988 w 2085975" name="connsiteX2"/>
              <a:gd fmla="*/ 590550 h 590550" name="connsiteY2"/>
            </a:gdLst>
            <a:cxnLst>
              <a:cxn ang="0">
                <a:pos x="connsiteX0" y="connsiteY0"/>
              </a:cxn>
              <a:cxn ang="0">
                <a:pos x="connsiteX1" y="connsiteY1"/>
              </a:cxn>
              <a:cxn ang="0">
                <a:pos x="connsiteX2" y="connsiteY2"/>
              </a:cxn>
            </a:cxnLst>
            <a:rect b="b" l="l" r="r" t="t"/>
            <a:pathLst>
              <a:path h="590550" w="2085975">
                <a:moveTo>
                  <a:pt x="0" y="0"/>
                </a:moveTo>
                <a:lnTo>
                  <a:pt x="2085975" y="0"/>
                </a:lnTo>
                <a:lnTo>
                  <a:pt x="1042988" y="590550"/>
                </a:lnTo>
                <a:close/>
              </a:path>
            </a:pathLst>
          </a:custGeom>
          <a:solidFill>
            <a:srgbClr val="77B9B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9" name="矩形 3"/>
          <p:cNvSpPr>
            <a:spLocks noChangeArrowheads="1"/>
          </p:cNvSpPr>
          <p:nvPr/>
        </p:nvSpPr>
        <p:spPr bwMode="auto">
          <a:xfrm>
            <a:off x="5117995" y="3241350"/>
            <a:ext cx="2018200" cy="579120"/>
          </a:xfrm>
          <a:prstGeom prst="rect">
            <a:avLst/>
          </a:prstGeom>
          <a:solidFill>
            <a:srgbClr val="77B9B0"/>
          </a:solidFill>
          <a:ln>
            <a:noFill/>
          </a:ln>
          <a:extLst/>
        </p:spPr>
        <p:txBody>
          <a:bodyPr>
            <a:spAutoFit/>
          </a:bodyPr>
          <a:lstStyle>
            <a:lvl1pPr>
              <a:spcBef>
                <a:spcPct val="20000"/>
              </a:spcBef>
              <a:buFont charset="0" panose="020b0604020202020204" pitchFamily="34" typeface="Arial"/>
              <a:buChar char="•"/>
              <a:defRPr sz="3200">
                <a:solidFill>
                  <a:schemeClr val="tx1"/>
                </a:solidFill>
                <a:latin charset="0" pitchFamily="34" typeface="Arial Narrow"/>
                <a:ea charset="-122" panose="020b0503020204020204" pitchFamily="34" typeface="微软雅黑"/>
              </a:defRPr>
            </a:lvl1pPr>
            <a:lvl2pPr indent="-285750" marL="742950">
              <a:spcBef>
                <a:spcPct val="20000"/>
              </a:spcBef>
              <a:buFont charset="0" panose="020b0604020202020204" pitchFamily="34" typeface="Arial"/>
              <a:buChar char="–"/>
              <a:defRPr sz="2800">
                <a:solidFill>
                  <a:schemeClr val="tx1"/>
                </a:solidFill>
                <a:latin charset="0" pitchFamily="34" typeface="Arial Narrow"/>
                <a:ea charset="-122" panose="020b0503020204020204" pitchFamily="34" typeface="微软雅黑"/>
              </a:defRPr>
            </a:lvl2pPr>
            <a:lvl3pPr indent="-228600" marL="1143000">
              <a:spcBef>
                <a:spcPct val="20000"/>
              </a:spcBef>
              <a:buFont charset="0" panose="020b0604020202020204" pitchFamily="34" typeface="Arial"/>
              <a:buChar char="•"/>
              <a:defRPr sz="2400">
                <a:solidFill>
                  <a:schemeClr val="tx1"/>
                </a:solidFill>
                <a:latin charset="0" pitchFamily="34" typeface="Arial Narrow"/>
                <a:ea charset="-122" panose="020b0503020204020204" pitchFamily="34" typeface="微软雅黑"/>
              </a:defRPr>
            </a:lvl3pPr>
            <a:lvl4pPr indent="-228600" marL="1600200">
              <a:spcBef>
                <a:spcPct val="20000"/>
              </a:spcBef>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4pPr>
            <a:lvl5pPr indent="-228600" marL="2057400">
              <a:spcBef>
                <a:spcPct val="20000"/>
              </a:spcBef>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0" pitchFamily="34" typeface="Arial Narrow"/>
                <a:ea charset="-122" panose="020b0503020204020204" pitchFamily="34" typeface="微软雅黑"/>
              </a:defRPr>
            </a:lvl9pPr>
          </a:lstStyle>
          <a:p>
            <a:pPr algn="ctr" eaLnBrk="1" hangingPunct="1">
              <a:spcBef>
                <a:spcPct val="0"/>
              </a:spcBef>
              <a:buFontTx/>
              <a:buNone/>
            </a:pPr>
            <a:r>
              <a:rPr altLang="en-US" b="1" lang="zh-CN">
                <a:solidFill>
                  <a:srgbClr val="384E5E"/>
                </a:solidFill>
                <a:latin charset="-122" panose="020b0503020204020204" pitchFamily="34" typeface="微软雅黑"/>
              </a:rPr>
              <a:t>添加标题</a:t>
            </a:r>
          </a:p>
        </p:txBody>
      </p:sp>
      <p:sp>
        <p:nvSpPr>
          <p:cNvPr id="10" name="矩形 9"/>
          <p:cNvSpPr/>
          <p:nvPr/>
        </p:nvSpPr>
        <p:spPr>
          <a:xfrm>
            <a:off x="5399381" y="1011599"/>
            <a:ext cx="1402080" cy="335280"/>
          </a:xfrm>
          <a:prstGeom prst="rect">
            <a:avLst/>
          </a:prstGeom>
        </p:spPr>
        <p:txBody>
          <a:bodyPr wrap="none">
            <a:spAutoFit/>
          </a:bodyPr>
          <a:lstStyle/>
          <a:p>
            <a:pPr algn="ctr" eaLnBrk="1" fontAlgn="auto" hangingPunct="1">
              <a:spcBef>
                <a:spcPct val="0"/>
              </a:spcBef>
              <a:spcAft>
                <a:spcPct val="0"/>
              </a:spcAft>
              <a:defRPr/>
            </a:pPr>
            <a:r>
              <a:rPr altLang="en-US" lang="zh-CN" smtClean="0" sz="1600">
                <a:solidFill>
                  <a:srgbClr val="ECC345"/>
                </a:solidFill>
                <a:latin charset="-122" panose="020b0503020204020204" pitchFamily="34" typeface="微软雅黑"/>
                <a:ea charset="-122" panose="020b0503020204020204" pitchFamily="34" typeface="微软雅黑"/>
              </a:rPr>
              <a:t>点击添加文本</a:t>
            </a:r>
          </a:p>
        </p:txBody>
      </p:sp>
      <p:sp>
        <p:nvSpPr>
          <p:cNvPr id="11" name="矩形 10"/>
          <p:cNvSpPr/>
          <p:nvPr/>
        </p:nvSpPr>
        <p:spPr>
          <a:xfrm>
            <a:off x="8190154" y="2019797"/>
            <a:ext cx="1402080" cy="335280"/>
          </a:xfrm>
          <a:prstGeom prst="rect">
            <a:avLst/>
          </a:prstGeom>
        </p:spPr>
        <p:txBody>
          <a:bodyPr wrap="none">
            <a:spAutoFit/>
          </a:bodyPr>
          <a:lstStyle/>
          <a:p>
            <a:pPr algn="ctr">
              <a:defRPr/>
            </a:pPr>
            <a:r>
              <a:rPr altLang="en-US" lang="zh-CN" sz="1600">
                <a:solidFill>
                  <a:srgbClr val="E96151"/>
                </a:solidFill>
                <a:latin charset="-122" panose="020b0503020204020204" pitchFamily="34" typeface="微软雅黑"/>
                <a:ea charset="-122" panose="020b0503020204020204" pitchFamily="34" typeface="微软雅黑"/>
              </a:rPr>
              <a:t>点击添加文本</a:t>
            </a:r>
          </a:p>
        </p:txBody>
      </p:sp>
      <p:sp>
        <p:nvSpPr>
          <p:cNvPr id="12" name="矩形 11"/>
          <p:cNvSpPr/>
          <p:nvPr/>
        </p:nvSpPr>
        <p:spPr>
          <a:xfrm>
            <a:off x="8551573" y="3887682"/>
            <a:ext cx="1402080" cy="335280"/>
          </a:xfrm>
          <a:prstGeom prst="rect">
            <a:avLst/>
          </a:prstGeom>
        </p:spPr>
        <p:txBody>
          <a:bodyPr wrap="none">
            <a:spAutoFit/>
          </a:bodyPr>
          <a:lstStyle/>
          <a:p>
            <a:pPr algn="ctr">
              <a:defRPr/>
            </a:pPr>
            <a:r>
              <a:rPr altLang="en-US" lang="zh-CN" sz="1600">
                <a:solidFill>
                  <a:srgbClr val="77B9B0"/>
                </a:solidFill>
                <a:latin charset="-122" panose="020b0503020204020204" pitchFamily="34" typeface="微软雅黑"/>
                <a:ea charset="-122" panose="020b0503020204020204" pitchFamily="34" typeface="微软雅黑"/>
              </a:rPr>
              <a:t>点击添加文本</a:t>
            </a:r>
          </a:p>
        </p:txBody>
      </p:sp>
      <p:sp>
        <p:nvSpPr>
          <p:cNvPr id="13" name="矩形 12"/>
          <p:cNvSpPr/>
          <p:nvPr/>
        </p:nvSpPr>
        <p:spPr>
          <a:xfrm>
            <a:off x="7487211" y="5302410"/>
            <a:ext cx="1402080" cy="335280"/>
          </a:xfrm>
          <a:prstGeom prst="rect">
            <a:avLst/>
          </a:prstGeom>
        </p:spPr>
        <p:txBody>
          <a:bodyPr wrap="none">
            <a:spAutoFit/>
          </a:bodyPr>
          <a:lstStyle/>
          <a:p>
            <a:pPr algn="ctr">
              <a:defRPr/>
            </a:pPr>
            <a:r>
              <a:rPr altLang="en-US" lang="zh-CN" sz="1600">
                <a:solidFill>
                  <a:srgbClr val="ECC345"/>
                </a:solidFill>
                <a:latin charset="-122" panose="020b0503020204020204" pitchFamily="34" typeface="微软雅黑"/>
                <a:ea charset="-122" panose="020b0503020204020204" pitchFamily="34" typeface="微软雅黑"/>
              </a:rPr>
              <a:t>点击添加文本</a:t>
            </a:r>
          </a:p>
        </p:txBody>
      </p:sp>
      <p:sp>
        <p:nvSpPr>
          <p:cNvPr id="14" name="矩形 13"/>
          <p:cNvSpPr/>
          <p:nvPr/>
        </p:nvSpPr>
        <p:spPr>
          <a:xfrm>
            <a:off x="3226446" y="5302410"/>
            <a:ext cx="1402080" cy="335280"/>
          </a:xfrm>
          <a:prstGeom prst="rect">
            <a:avLst/>
          </a:prstGeom>
        </p:spPr>
        <p:txBody>
          <a:bodyPr wrap="none">
            <a:spAutoFit/>
          </a:bodyPr>
          <a:lstStyle/>
          <a:p>
            <a:pPr algn="ctr">
              <a:defRPr/>
            </a:pPr>
            <a:r>
              <a:rPr altLang="en-US" lang="zh-CN" sz="1600">
                <a:solidFill>
                  <a:srgbClr val="ECC345"/>
                </a:solidFill>
                <a:latin charset="-122" panose="020b0503020204020204" pitchFamily="34" typeface="微软雅黑"/>
                <a:ea charset="-122" panose="020b0503020204020204" pitchFamily="34" typeface="微软雅黑"/>
              </a:rPr>
              <a:t>点击添加文本</a:t>
            </a:r>
          </a:p>
        </p:txBody>
      </p:sp>
      <p:sp>
        <p:nvSpPr>
          <p:cNvPr id="15" name="矩形 14"/>
          <p:cNvSpPr/>
          <p:nvPr/>
        </p:nvSpPr>
        <p:spPr>
          <a:xfrm>
            <a:off x="2238347" y="3887682"/>
            <a:ext cx="1402080" cy="335280"/>
          </a:xfrm>
          <a:prstGeom prst="rect">
            <a:avLst/>
          </a:prstGeom>
        </p:spPr>
        <p:txBody>
          <a:bodyPr wrap="none">
            <a:spAutoFit/>
          </a:bodyPr>
          <a:lstStyle/>
          <a:p>
            <a:pPr algn="ctr">
              <a:defRPr/>
            </a:pPr>
            <a:r>
              <a:rPr altLang="en-US" lang="zh-CN" sz="1600">
                <a:solidFill>
                  <a:srgbClr val="E96151"/>
                </a:solidFill>
                <a:latin charset="-122" panose="020b0503020204020204" pitchFamily="34" typeface="微软雅黑"/>
                <a:ea charset="-122" panose="020b0503020204020204" pitchFamily="34" typeface="微软雅黑"/>
              </a:rPr>
              <a:t>点击添加文本</a:t>
            </a:r>
          </a:p>
        </p:txBody>
      </p:sp>
      <p:sp>
        <p:nvSpPr>
          <p:cNvPr id="16" name="矩形 15"/>
          <p:cNvSpPr/>
          <p:nvPr/>
        </p:nvSpPr>
        <p:spPr>
          <a:xfrm>
            <a:off x="2586504" y="2019797"/>
            <a:ext cx="1402080" cy="335280"/>
          </a:xfrm>
          <a:prstGeom prst="rect">
            <a:avLst/>
          </a:prstGeom>
        </p:spPr>
        <p:txBody>
          <a:bodyPr wrap="none">
            <a:spAutoFit/>
          </a:bodyPr>
          <a:lstStyle/>
          <a:p>
            <a:pPr algn="ctr">
              <a:defRPr/>
            </a:pPr>
            <a:r>
              <a:rPr altLang="en-US" lang="zh-CN" sz="1600">
                <a:solidFill>
                  <a:srgbClr val="77B9B0"/>
                </a:solidFill>
                <a:latin charset="-122" panose="020b0503020204020204" pitchFamily="34" typeface="微软雅黑"/>
                <a:ea charset="-122" panose="020b0503020204020204" pitchFamily="34" typeface="微软雅黑"/>
              </a:rPr>
              <a:t>点击添加文本</a:t>
            </a:r>
          </a:p>
        </p:txBody>
      </p:sp>
      <p:sp>
        <p:nvSpPr>
          <p:cNvPr id="17" name="矩形 16"/>
          <p:cNvSpPr/>
          <p:nvPr/>
        </p:nvSpPr>
        <p:spPr>
          <a:xfrm>
            <a:off x="2502713" y="2353875"/>
            <a:ext cx="1554480" cy="274320"/>
          </a:xfrm>
          <a:prstGeom prst="rect">
            <a:avLst/>
          </a:prstGeom>
        </p:spPr>
        <p:txBody>
          <a:bodyPr wrap="none">
            <a:spAutoFit/>
          </a:bodyPr>
          <a:lstStyle/>
          <a:p>
            <a:r>
              <a:rPr altLang="en-US" lang="zh-CN" sz="1200">
                <a:solidFill>
                  <a:schemeClr val="bg1"/>
                </a:solidFill>
                <a:latin charset="-122" panose="020b0503020204020204" pitchFamily="34" typeface="微软雅黑"/>
                <a:ea charset="-122" panose="020b0503020204020204" pitchFamily="34" typeface="微软雅黑"/>
              </a:rPr>
              <a:t>这里输入简单字概述</a:t>
            </a:r>
          </a:p>
        </p:txBody>
      </p:sp>
      <p:sp>
        <p:nvSpPr>
          <p:cNvPr id="18" name="矩形 17"/>
          <p:cNvSpPr/>
          <p:nvPr/>
        </p:nvSpPr>
        <p:spPr>
          <a:xfrm>
            <a:off x="8106363" y="2348479"/>
            <a:ext cx="1554480" cy="274320"/>
          </a:xfrm>
          <a:prstGeom prst="rect">
            <a:avLst/>
          </a:prstGeom>
        </p:spPr>
        <p:txBody>
          <a:bodyPr wrap="none">
            <a:spAutoFit/>
          </a:bodyPr>
          <a:lstStyle/>
          <a:p>
            <a:r>
              <a:rPr altLang="en-US" lang="zh-CN" sz="1200">
                <a:solidFill>
                  <a:schemeClr val="bg1"/>
                </a:solidFill>
                <a:latin charset="-122" panose="020b0503020204020204" pitchFamily="34" typeface="微软雅黑"/>
                <a:ea charset="-122" panose="020b0503020204020204" pitchFamily="34" typeface="微软雅黑"/>
              </a:rPr>
              <a:t>这里输入简单字概述</a:t>
            </a:r>
          </a:p>
        </p:txBody>
      </p:sp>
      <p:sp>
        <p:nvSpPr>
          <p:cNvPr id="19" name="矩形 18"/>
          <p:cNvSpPr/>
          <p:nvPr/>
        </p:nvSpPr>
        <p:spPr>
          <a:xfrm>
            <a:off x="2154557" y="4214744"/>
            <a:ext cx="1554480" cy="274320"/>
          </a:xfrm>
          <a:prstGeom prst="rect">
            <a:avLst/>
          </a:prstGeom>
        </p:spPr>
        <p:txBody>
          <a:bodyPr wrap="none">
            <a:spAutoFit/>
          </a:bodyPr>
          <a:lstStyle/>
          <a:p>
            <a:r>
              <a:rPr altLang="en-US" lang="zh-CN" sz="1200">
                <a:solidFill>
                  <a:schemeClr val="bg1"/>
                </a:solidFill>
                <a:latin charset="-122" panose="020b0503020204020204" pitchFamily="34" typeface="微软雅黑"/>
                <a:ea charset="-122" panose="020b0503020204020204" pitchFamily="34" typeface="微软雅黑"/>
              </a:rPr>
              <a:t>这里输入简单字概述</a:t>
            </a:r>
          </a:p>
        </p:txBody>
      </p:sp>
      <p:sp>
        <p:nvSpPr>
          <p:cNvPr id="20" name="矩形 19"/>
          <p:cNvSpPr/>
          <p:nvPr/>
        </p:nvSpPr>
        <p:spPr>
          <a:xfrm>
            <a:off x="8534196" y="4211793"/>
            <a:ext cx="1554480" cy="274320"/>
          </a:xfrm>
          <a:prstGeom prst="rect">
            <a:avLst/>
          </a:prstGeom>
        </p:spPr>
        <p:txBody>
          <a:bodyPr wrap="none">
            <a:spAutoFit/>
          </a:bodyPr>
          <a:lstStyle/>
          <a:p>
            <a:r>
              <a:rPr altLang="en-US" lang="zh-CN" sz="1200">
                <a:solidFill>
                  <a:schemeClr val="bg1"/>
                </a:solidFill>
                <a:latin charset="-122" panose="020b0503020204020204" pitchFamily="34" typeface="微软雅黑"/>
                <a:ea charset="-122" panose="020b0503020204020204" pitchFamily="34" typeface="微软雅黑"/>
              </a:rPr>
              <a:t>这里输入简单字概述</a:t>
            </a:r>
          </a:p>
        </p:txBody>
      </p:sp>
      <p:sp>
        <p:nvSpPr>
          <p:cNvPr id="21" name="矩形 20"/>
          <p:cNvSpPr/>
          <p:nvPr/>
        </p:nvSpPr>
        <p:spPr>
          <a:xfrm>
            <a:off x="3186215" y="5591939"/>
            <a:ext cx="1554480" cy="274320"/>
          </a:xfrm>
          <a:prstGeom prst="rect">
            <a:avLst/>
          </a:prstGeom>
        </p:spPr>
        <p:txBody>
          <a:bodyPr wrap="none">
            <a:spAutoFit/>
          </a:bodyPr>
          <a:lstStyle/>
          <a:p>
            <a:r>
              <a:rPr altLang="en-US" lang="zh-CN" sz="1200">
                <a:solidFill>
                  <a:schemeClr val="bg1"/>
                </a:solidFill>
                <a:latin charset="-122" panose="020b0503020204020204" pitchFamily="34" typeface="微软雅黑"/>
                <a:ea charset="-122" panose="020b0503020204020204" pitchFamily="34" typeface="微软雅黑"/>
              </a:rPr>
              <a:t>这里输入简单字概述</a:t>
            </a:r>
          </a:p>
        </p:txBody>
      </p:sp>
      <p:sp>
        <p:nvSpPr>
          <p:cNvPr id="22" name="矩形 21"/>
          <p:cNvSpPr/>
          <p:nvPr/>
        </p:nvSpPr>
        <p:spPr>
          <a:xfrm>
            <a:off x="7408632" y="5635435"/>
            <a:ext cx="1554480" cy="274320"/>
          </a:xfrm>
          <a:prstGeom prst="rect">
            <a:avLst/>
          </a:prstGeom>
        </p:spPr>
        <p:txBody>
          <a:bodyPr wrap="none">
            <a:spAutoFit/>
          </a:bodyPr>
          <a:lstStyle/>
          <a:p>
            <a:r>
              <a:rPr altLang="en-US" lang="zh-CN" sz="1200">
                <a:solidFill>
                  <a:schemeClr val="bg1"/>
                </a:solidFill>
                <a:latin charset="-122" panose="020b0503020204020204" pitchFamily="34" typeface="微软雅黑"/>
                <a:ea charset="-122" panose="020b0503020204020204" pitchFamily="34" typeface="微软雅黑"/>
              </a:rPr>
              <a:t>这里输入简单字概述</a:t>
            </a:r>
          </a:p>
        </p:txBody>
      </p:sp>
      <p:sp>
        <p:nvSpPr>
          <p:cNvPr id="24" name="矩形 23"/>
          <p:cNvSpPr/>
          <p:nvPr/>
        </p:nvSpPr>
        <p:spPr>
          <a:xfrm>
            <a:off x="5315589" y="1350153"/>
            <a:ext cx="1554480" cy="274320"/>
          </a:xfrm>
          <a:prstGeom prst="rect">
            <a:avLst/>
          </a:prstGeom>
        </p:spPr>
        <p:txBody>
          <a:bodyPr wrap="none">
            <a:spAutoFit/>
          </a:bodyPr>
          <a:lstStyle/>
          <a:p>
            <a:r>
              <a:rPr altLang="en-US" lang="zh-CN" sz="1200">
                <a:solidFill>
                  <a:schemeClr val="bg1"/>
                </a:solidFill>
                <a:latin charset="-122" panose="020b0503020204020204" pitchFamily="34" typeface="微软雅黑"/>
                <a:ea charset="-122" panose="020b0503020204020204" pitchFamily="34" typeface="微软雅黑"/>
              </a:rPr>
              <a:t>这里输入简单字概述</a:t>
            </a:r>
          </a:p>
        </p:txBody>
      </p:sp>
    </p:spTree>
    <p:extLst>
      <p:ext uri="{BB962C8B-B14F-4D97-AF65-F5344CB8AC3E}">
        <p14:creationId val="2512741814"/>
      </p:ext>
    </p:extLst>
  </p:cSld>
  <p:clrMapOvr>
    <a:masterClrMapping/>
  </p:clrMapOvr>
  <p:transition/>
  <p:timing/>
</p:sld>
</file>

<file path=ppt/slides/slide2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1" name="组合 30"/>
          <p:cNvGrpSpPr/>
          <p:nvPr/>
        </p:nvGrpSpPr>
        <p:grpSpPr>
          <a:xfrm>
            <a:off x="2254001" y="1902755"/>
            <a:ext cx="7554314" cy="1442735"/>
            <a:chOff x="1419655" y="1993404"/>
            <a:chExt cx="6032665" cy="1152128"/>
          </a:xfrm>
        </p:grpSpPr>
        <p:cxnSp>
          <p:nvCxnSpPr>
            <p:cNvPr id="32" name="直接连接符 31"/>
            <p:cNvCxnSpPr/>
            <p:nvPr/>
          </p:nvCxnSpPr>
          <p:spPr>
            <a:xfrm>
              <a:off x="1419655" y="2497460"/>
              <a:ext cx="603266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3" name="直接箭头连接符 32"/>
            <p:cNvCxnSpPr/>
            <p:nvPr/>
          </p:nvCxnSpPr>
          <p:spPr>
            <a:xfrm flipH="1">
              <a:off x="1419655" y="2497460"/>
              <a:ext cx="0" cy="648072"/>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4" name="直接箭头连接符 33"/>
            <p:cNvCxnSpPr/>
            <p:nvPr/>
          </p:nvCxnSpPr>
          <p:spPr>
            <a:xfrm flipH="1">
              <a:off x="3451140" y="2497460"/>
              <a:ext cx="0" cy="648072"/>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5" name="直接箭头连接符 34"/>
            <p:cNvCxnSpPr/>
            <p:nvPr/>
          </p:nvCxnSpPr>
          <p:spPr>
            <a:xfrm flipH="1">
              <a:off x="5564105" y="2497460"/>
              <a:ext cx="0" cy="648072"/>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6" name="直接箭头连接符 35"/>
            <p:cNvCxnSpPr/>
            <p:nvPr/>
          </p:nvCxnSpPr>
          <p:spPr>
            <a:xfrm flipH="1">
              <a:off x="7450413" y="2497460"/>
              <a:ext cx="0" cy="648072"/>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flipH="1">
              <a:off x="4499992" y="1993404"/>
              <a:ext cx="1" cy="504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8" name="TextBox 29"/>
          <p:cNvSpPr txBox="1"/>
          <p:nvPr/>
        </p:nvSpPr>
        <p:spPr>
          <a:xfrm>
            <a:off x="911172" y="4142325"/>
            <a:ext cx="2524786" cy="731520"/>
          </a:xfrm>
          <a:prstGeom prst="rect">
            <a:avLst/>
          </a:prstGeom>
          <a:noFill/>
        </p:spPr>
        <p:txBody>
          <a:bodyPr rtlCol="0" wrap="square">
            <a:spAutoFit/>
          </a:bodyPr>
          <a:lstStyle/>
          <a:p>
            <a:pPr algn="ctr">
              <a:lnSpc>
                <a:spcPct val="150000"/>
              </a:lnSpc>
            </a:pPr>
            <a:r>
              <a:rPr altLang="en-US" lang="zh-CN" sz="1400">
                <a:solidFill>
                  <a:schemeClr val="bg1"/>
                </a:solidFill>
                <a:latin charset="-122" panose="020b0503020204020204" pitchFamily="34" typeface="微软雅黑"/>
                <a:ea charset="-122" panose="020b0503020204020204" pitchFamily="34" typeface="微软雅黑"/>
              </a:rPr>
              <a:t>点击添加文字说明</a:t>
            </a:r>
          </a:p>
          <a:p>
            <a:pPr algn="ctr">
              <a:lnSpc>
                <a:spcPct val="150000"/>
              </a:lnSpc>
            </a:pPr>
            <a:r>
              <a:rPr altLang="en-US" lang="zh-CN" sz="1400">
                <a:solidFill>
                  <a:schemeClr val="bg1"/>
                </a:solidFill>
                <a:latin charset="-122" panose="020b0503020204020204" pitchFamily="34" typeface="微软雅黑"/>
                <a:ea charset="-122" panose="020b0503020204020204" pitchFamily="34" typeface="微软雅黑"/>
              </a:rPr>
              <a:t>点击添加文字说明</a:t>
            </a:r>
          </a:p>
        </p:txBody>
      </p:sp>
      <p:sp>
        <p:nvSpPr>
          <p:cNvPr id="39" name="TextBox 30"/>
          <p:cNvSpPr txBox="1"/>
          <p:nvPr/>
        </p:nvSpPr>
        <p:spPr>
          <a:xfrm>
            <a:off x="3435958" y="4142325"/>
            <a:ext cx="2524786" cy="731520"/>
          </a:xfrm>
          <a:prstGeom prst="rect">
            <a:avLst/>
          </a:prstGeom>
          <a:noFill/>
        </p:spPr>
        <p:txBody>
          <a:bodyPr rtlCol="0" wrap="square">
            <a:spAutoFit/>
          </a:bodyPr>
          <a:lstStyle/>
          <a:p>
            <a:pPr algn="ctr">
              <a:lnSpc>
                <a:spcPct val="150000"/>
              </a:lnSpc>
            </a:pPr>
            <a:r>
              <a:rPr altLang="en-US" lang="zh-CN" sz="1400">
                <a:solidFill>
                  <a:schemeClr val="bg1"/>
                </a:solidFill>
                <a:latin charset="-122" panose="020b0503020204020204" pitchFamily="34" typeface="微软雅黑"/>
                <a:ea charset="-122" panose="020b0503020204020204" pitchFamily="34" typeface="微软雅黑"/>
              </a:rPr>
              <a:t>点击添加文字说明</a:t>
            </a:r>
          </a:p>
          <a:p>
            <a:pPr algn="ctr">
              <a:lnSpc>
                <a:spcPct val="150000"/>
              </a:lnSpc>
            </a:pPr>
            <a:r>
              <a:rPr altLang="en-US" lang="zh-CN" sz="1400">
                <a:solidFill>
                  <a:schemeClr val="bg1"/>
                </a:solidFill>
                <a:latin charset="-122" panose="020b0503020204020204" pitchFamily="34" typeface="微软雅黑"/>
                <a:ea charset="-122" panose="020b0503020204020204" pitchFamily="34" typeface="微软雅黑"/>
              </a:rPr>
              <a:t>点击添加文字说明</a:t>
            </a:r>
          </a:p>
        </p:txBody>
      </p:sp>
      <p:sp>
        <p:nvSpPr>
          <p:cNvPr id="40" name="TextBox 31"/>
          <p:cNvSpPr txBox="1"/>
          <p:nvPr/>
        </p:nvSpPr>
        <p:spPr>
          <a:xfrm>
            <a:off x="6050915" y="4142325"/>
            <a:ext cx="2524786" cy="731520"/>
          </a:xfrm>
          <a:prstGeom prst="rect">
            <a:avLst/>
          </a:prstGeom>
          <a:noFill/>
        </p:spPr>
        <p:txBody>
          <a:bodyPr rtlCol="0" wrap="square">
            <a:spAutoFit/>
          </a:bodyPr>
          <a:lstStyle/>
          <a:p>
            <a:pPr algn="ctr">
              <a:lnSpc>
                <a:spcPct val="150000"/>
              </a:lnSpc>
            </a:pPr>
            <a:r>
              <a:rPr altLang="en-US" lang="zh-CN" sz="1400">
                <a:solidFill>
                  <a:schemeClr val="bg1"/>
                </a:solidFill>
                <a:latin charset="-122" panose="020b0503020204020204" pitchFamily="34" typeface="微软雅黑"/>
                <a:ea charset="-122" panose="020b0503020204020204" pitchFamily="34" typeface="微软雅黑"/>
              </a:rPr>
              <a:t>点击添加文字说明</a:t>
            </a:r>
          </a:p>
          <a:p>
            <a:pPr algn="ctr">
              <a:lnSpc>
                <a:spcPct val="150000"/>
              </a:lnSpc>
            </a:pPr>
            <a:r>
              <a:rPr altLang="en-US" lang="zh-CN" sz="1400">
                <a:solidFill>
                  <a:schemeClr val="bg1"/>
                </a:solidFill>
                <a:latin charset="-122" panose="020b0503020204020204" pitchFamily="34" typeface="微软雅黑"/>
                <a:ea charset="-122" panose="020b0503020204020204" pitchFamily="34" typeface="微软雅黑"/>
              </a:rPr>
              <a:t>点击添加文字说明</a:t>
            </a:r>
          </a:p>
        </p:txBody>
      </p:sp>
      <p:sp>
        <p:nvSpPr>
          <p:cNvPr id="41" name="TextBox 32"/>
          <p:cNvSpPr txBox="1"/>
          <p:nvPr/>
        </p:nvSpPr>
        <p:spPr>
          <a:xfrm>
            <a:off x="8756042" y="4142325"/>
            <a:ext cx="2524786" cy="731520"/>
          </a:xfrm>
          <a:prstGeom prst="rect">
            <a:avLst/>
          </a:prstGeom>
          <a:noFill/>
        </p:spPr>
        <p:txBody>
          <a:bodyPr rtlCol="0" wrap="square">
            <a:spAutoFit/>
          </a:bodyPr>
          <a:lstStyle/>
          <a:p>
            <a:pPr algn="ctr">
              <a:lnSpc>
                <a:spcPct val="150000"/>
              </a:lnSpc>
            </a:pPr>
            <a:r>
              <a:rPr altLang="en-US" lang="zh-CN" sz="1400">
                <a:solidFill>
                  <a:schemeClr val="bg1"/>
                </a:solidFill>
                <a:latin charset="-122" panose="020b0503020204020204" pitchFamily="34" typeface="微软雅黑"/>
                <a:ea charset="-122" panose="020b0503020204020204" pitchFamily="34" typeface="微软雅黑"/>
              </a:rPr>
              <a:t>点击添加文字说明</a:t>
            </a:r>
          </a:p>
          <a:p>
            <a:pPr algn="ctr">
              <a:lnSpc>
                <a:spcPct val="150000"/>
              </a:lnSpc>
            </a:pPr>
            <a:r>
              <a:rPr altLang="en-US" lang="zh-CN" sz="1400">
                <a:solidFill>
                  <a:schemeClr val="bg1"/>
                </a:solidFill>
                <a:latin charset="-122" panose="020b0503020204020204" pitchFamily="34" typeface="微软雅黑"/>
                <a:ea charset="-122" panose="020b0503020204020204" pitchFamily="34" typeface="微软雅黑"/>
              </a:rPr>
              <a:t>点击添加文字说明</a:t>
            </a:r>
          </a:p>
        </p:txBody>
      </p:sp>
      <p:sp>
        <p:nvSpPr>
          <p:cNvPr id="42" name="等腰三角形 41"/>
          <p:cNvSpPr/>
          <p:nvPr/>
        </p:nvSpPr>
        <p:spPr>
          <a:xfrm rot="5400000">
            <a:off x="3551336" y="5519763"/>
            <a:ext cx="360684" cy="310935"/>
          </a:xfrm>
          <a:prstGeom prst="triangle">
            <a:avLst/>
          </a:prstGeom>
          <a:solidFill>
            <a:srgbClr val="77B9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44" name="组合 43"/>
          <p:cNvGrpSpPr/>
          <p:nvPr/>
        </p:nvGrpSpPr>
        <p:grpSpPr>
          <a:xfrm>
            <a:off x="4643243" y="1181387"/>
            <a:ext cx="2905514" cy="721368"/>
            <a:chOff x="3385609" y="1289874"/>
            <a:chExt cx="2320263" cy="576064"/>
          </a:xfrm>
          <a:solidFill>
            <a:srgbClr val="77B9B0"/>
          </a:solidFill>
        </p:grpSpPr>
        <p:sp>
          <p:nvSpPr>
            <p:cNvPr id="45" name="矩形 44"/>
            <p:cNvSpPr/>
            <p:nvPr/>
          </p:nvSpPr>
          <p:spPr>
            <a:xfrm>
              <a:off x="3385609" y="1289874"/>
              <a:ext cx="2320263" cy="57606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46" name="TextBox 35"/>
            <p:cNvSpPr txBox="1"/>
            <p:nvPr/>
          </p:nvSpPr>
          <p:spPr>
            <a:xfrm>
              <a:off x="3763185" y="1418148"/>
              <a:ext cx="1545621" cy="316426"/>
            </a:xfrm>
            <a:prstGeom prst="rect">
              <a:avLst/>
            </a:prstGeom>
            <a:grpFill/>
          </p:spPr>
          <p:txBody>
            <a:bodyPr rtlCol="0" wrap="none">
              <a:spAutoFit/>
            </a:bodyPr>
            <a:lstStyle/>
            <a:p>
              <a:pPr algn="ctr"/>
              <a:r>
                <a:rPr altLang="en-US" b="1" lang="zh-CN" smtClean="0" spc="300" sz="2000">
                  <a:solidFill>
                    <a:schemeClr val="bg1"/>
                  </a:solidFill>
                  <a:latin charset="-122" panose="020b0503020204020204" pitchFamily="34" typeface="微软雅黑"/>
                  <a:ea charset="-122" panose="020b0503020204020204" pitchFamily="34" typeface="微软雅黑"/>
                </a:rPr>
                <a:t>此处输入标题</a:t>
              </a:r>
            </a:p>
          </p:txBody>
        </p:sp>
      </p:grpSp>
      <p:grpSp>
        <p:nvGrpSpPr>
          <p:cNvPr id="47" name="组合 46"/>
          <p:cNvGrpSpPr/>
          <p:nvPr/>
        </p:nvGrpSpPr>
        <p:grpSpPr>
          <a:xfrm>
            <a:off x="1001343" y="3345490"/>
            <a:ext cx="2384533" cy="721368"/>
            <a:chOff x="467544" y="3018066"/>
            <a:chExt cx="1904222" cy="576064"/>
          </a:xfrm>
          <a:solidFill>
            <a:srgbClr val="ECC345"/>
          </a:solidFill>
        </p:grpSpPr>
        <p:sp>
          <p:nvSpPr>
            <p:cNvPr id="48" name="矩形 47"/>
            <p:cNvSpPr/>
            <p:nvPr/>
          </p:nvSpPr>
          <p:spPr>
            <a:xfrm>
              <a:off x="467544" y="3018066"/>
              <a:ext cx="1904222" cy="57606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TextBox 36"/>
            <p:cNvSpPr txBox="1"/>
            <p:nvPr/>
          </p:nvSpPr>
          <p:spPr>
            <a:xfrm>
              <a:off x="798972" y="3158629"/>
              <a:ext cx="1241365" cy="292086"/>
            </a:xfrm>
            <a:prstGeom prst="rect">
              <a:avLst/>
            </a:prstGeom>
            <a:grpFill/>
          </p:spPr>
          <p:txBody>
            <a:bodyPr rtlCol="0" wrap="none">
              <a:spAutoFit/>
            </a:bodyPr>
            <a:lstStyle/>
            <a:p>
              <a:pPr algn="ctr"/>
              <a:r>
                <a:rPr altLang="en-US" lang="zh-CN" smtClean="0">
                  <a:solidFill>
                    <a:schemeClr val="bg1"/>
                  </a:solidFill>
                  <a:latin charset="-122" panose="020b0503020204020204" pitchFamily="34" typeface="微软雅黑"/>
                  <a:ea charset="-122" panose="020b0503020204020204" pitchFamily="34" typeface="微软雅黑"/>
                </a:rPr>
                <a:t>此处输入标题</a:t>
              </a:r>
            </a:p>
          </p:txBody>
        </p:sp>
      </p:grpSp>
      <p:grpSp>
        <p:nvGrpSpPr>
          <p:cNvPr id="50" name="组合 49"/>
          <p:cNvGrpSpPr/>
          <p:nvPr/>
        </p:nvGrpSpPr>
        <p:grpSpPr>
          <a:xfrm>
            <a:off x="3576211" y="3345490"/>
            <a:ext cx="2384533" cy="721368"/>
            <a:chOff x="2523762" y="3018066"/>
            <a:chExt cx="1904222" cy="576064"/>
          </a:xfrm>
          <a:solidFill>
            <a:srgbClr val="E96151"/>
          </a:solidFill>
        </p:grpSpPr>
        <p:sp>
          <p:nvSpPr>
            <p:cNvPr id="51" name="矩形 50"/>
            <p:cNvSpPr/>
            <p:nvPr/>
          </p:nvSpPr>
          <p:spPr>
            <a:xfrm>
              <a:off x="2523762" y="3018066"/>
              <a:ext cx="1904222" cy="57606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TextBox 37"/>
            <p:cNvSpPr txBox="1"/>
            <p:nvPr/>
          </p:nvSpPr>
          <p:spPr>
            <a:xfrm>
              <a:off x="2855190" y="3158629"/>
              <a:ext cx="1241365" cy="292086"/>
            </a:xfrm>
            <a:prstGeom prst="rect">
              <a:avLst/>
            </a:prstGeom>
            <a:grpFill/>
          </p:spPr>
          <p:txBody>
            <a:bodyPr rtlCol="0" wrap="none">
              <a:spAutoFit/>
            </a:bodyPr>
            <a:lstStyle/>
            <a:p>
              <a:pPr algn="ctr"/>
              <a:r>
                <a:rPr altLang="en-US" lang="zh-CN" smtClean="0">
                  <a:solidFill>
                    <a:schemeClr val="bg1"/>
                  </a:solidFill>
                  <a:latin charset="-122" panose="020b0503020204020204" pitchFamily="34" typeface="微软雅黑"/>
                  <a:ea charset="-122" panose="020b0503020204020204" pitchFamily="34" typeface="微软雅黑"/>
                </a:rPr>
                <a:t>此处输入标题</a:t>
              </a:r>
            </a:p>
          </p:txBody>
        </p:sp>
      </p:grpSp>
      <p:grpSp>
        <p:nvGrpSpPr>
          <p:cNvPr id="53" name="组合 52"/>
          <p:cNvGrpSpPr/>
          <p:nvPr/>
        </p:nvGrpSpPr>
        <p:grpSpPr>
          <a:xfrm>
            <a:off x="6191168" y="3345490"/>
            <a:ext cx="2384533" cy="721368"/>
            <a:chOff x="4611994" y="3018066"/>
            <a:chExt cx="1904222" cy="576064"/>
          </a:xfrm>
          <a:solidFill>
            <a:srgbClr val="77B9B0"/>
          </a:solidFill>
        </p:grpSpPr>
        <p:sp>
          <p:nvSpPr>
            <p:cNvPr id="54" name="矩形 53"/>
            <p:cNvSpPr/>
            <p:nvPr/>
          </p:nvSpPr>
          <p:spPr>
            <a:xfrm>
              <a:off x="4611994" y="3018066"/>
              <a:ext cx="1904222" cy="57606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5" name="TextBox 38"/>
            <p:cNvSpPr txBox="1"/>
            <p:nvPr/>
          </p:nvSpPr>
          <p:spPr>
            <a:xfrm>
              <a:off x="4943423" y="3158629"/>
              <a:ext cx="1241365" cy="292086"/>
            </a:xfrm>
            <a:prstGeom prst="rect">
              <a:avLst/>
            </a:prstGeom>
            <a:grpFill/>
          </p:spPr>
          <p:txBody>
            <a:bodyPr rtlCol="0" wrap="none">
              <a:spAutoFit/>
            </a:bodyPr>
            <a:lstStyle/>
            <a:p>
              <a:pPr algn="ctr"/>
              <a:r>
                <a:rPr altLang="en-US" lang="zh-CN" smtClean="0">
                  <a:solidFill>
                    <a:schemeClr val="bg1"/>
                  </a:solidFill>
                  <a:latin charset="-122" panose="020b0503020204020204" pitchFamily="34" typeface="微软雅黑"/>
                  <a:ea charset="-122" panose="020b0503020204020204" pitchFamily="34" typeface="微软雅黑"/>
                </a:rPr>
                <a:t>此处输入标题</a:t>
              </a:r>
            </a:p>
          </p:txBody>
        </p:sp>
      </p:grpSp>
      <p:grpSp>
        <p:nvGrpSpPr>
          <p:cNvPr id="56" name="组合 55"/>
          <p:cNvGrpSpPr/>
          <p:nvPr/>
        </p:nvGrpSpPr>
        <p:grpSpPr>
          <a:xfrm>
            <a:off x="8806125" y="3345490"/>
            <a:ext cx="2384533" cy="721368"/>
            <a:chOff x="6700226" y="3018066"/>
            <a:chExt cx="1904222" cy="576064"/>
          </a:xfrm>
          <a:solidFill>
            <a:srgbClr val="ECC345"/>
          </a:solidFill>
        </p:grpSpPr>
        <p:sp>
          <p:nvSpPr>
            <p:cNvPr id="57" name="矩形 56"/>
            <p:cNvSpPr/>
            <p:nvPr/>
          </p:nvSpPr>
          <p:spPr>
            <a:xfrm>
              <a:off x="6700226" y="3018066"/>
              <a:ext cx="1904222" cy="57606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8" name="TextBox 39"/>
            <p:cNvSpPr txBox="1"/>
            <p:nvPr/>
          </p:nvSpPr>
          <p:spPr>
            <a:xfrm>
              <a:off x="7031655" y="3158629"/>
              <a:ext cx="1241365" cy="292086"/>
            </a:xfrm>
            <a:prstGeom prst="rect">
              <a:avLst/>
            </a:prstGeom>
            <a:grpFill/>
          </p:spPr>
          <p:txBody>
            <a:bodyPr rtlCol="0" wrap="none">
              <a:spAutoFit/>
            </a:bodyPr>
            <a:lstStyle/>
            <a:p>
              <a:pPr algn="ctr"/>
              <a:r>
                <a:rPr altLang="en-US" lang="zh-CN" smtClean="0">
                  <a:solidFill>
                    <a:schemeClr val="bg1"/>
                  </a:solidFill>
                  <a:latin charset="-122" panose="020b0503020204020204" pitchFamily="34" typeface="微软雅黑"/>
                  <a:ea charset="-122" panose="020b0503020204020204" pitchFamily="34" typeface="微软雅黑"/>
                </a:rPr>
                <a:t>此处输入标题</a:t>
              </a:r>
            </a:p>
          </p:txBody>
        </p:sp>
      </p:grpSp>
      <p:sp>
        <p:nvSpPr>
          <p:cNvPr id="30" name="矩形 29"/>
          <p:cNvSpPr/>
          <p:nvPr/>
        </p:nvSpPr>
        <p:spPr>
          <a:xfrm>
            <a:off x="4103798" y="5413620"/>
            <a:ext cx="4535424" cy="518160"/>
          </a:xfrm>
          <a:prstGeom prst="rect">
            <a:avLst/>
          </a:prstGeom>
        </p:spPr>
        <p:txBody>
          <a:bodyPr wrap="square">
            <a:spAutoFit/>
          </a:bodyPr>
          <a:lstStyle/>
          <a:p>
            <a:r>
              <a:rPr altLang="en-US" lang="zh-CN" smtClean="0" sz="1400">
                <a:solidFill>
                  <a:schemeClr val="bg1"/>
                </a:solidFill>
                <a:latin charset="-122" panose="020b0503020204020204" pitchFamily="34" typeface="微软雅黑"/>
                <a:ea charset="-122" panose="020b0503020204020204" pitchFamily="34" typeface="微软雅黑"/>
              </a:rPr>
              <a:t>这里输入简单字概述这里输入简单简单的文字概述这里</a:t>
            </a:r>
          </a:p>
          <a:p>
            <a:r>
              <a:rPr altLang="en-US" lang="zh-CN" smtClean="0" sz="1400">
                <a:solidFill>
                  <a:schemeClr val="bg1"/>
                </a:solidFill>
                <a:latin charset="-122" panose="020b0503020204020204" pitchFamily="34" typeface="微软雅黑"/>
                <a:ea charset="-122" panose="020b0503020204020204" pitchFamily="34" typeface="微软雅黑"/>
              </a:rPr>
              <a:t>输入简单的文字概述简单的文字</a:t>
            </a:r>
          </a:p>
        </p:txBody>
      </p:sp>
    </p:spTree>
    <p:extLst>
      <p:ext uri="{BB962C8B-B14F-4D97-AF65-F5344CB8AC3E}">
        <p14:creationId val="62616626"/>
      </p:ext>
    </p:extLst>
  </p:cSld>
  <p:clrMapOvr>
    <a:masterClrMapping/>
  </p:clrMapOvr>
  <p:transition/>
  <p:timing/>
</p:sld>
</file>

<file path=ppt/slides/slide2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8" name="任意多边形 27"/>
          <p:cNvSpPr/>
          <p:nvPr/>
        </p:nvSpPr>
        <p:spPr>
          <a:xfrm>
            <a:off x="421645" y="4451821"/>
            <a:ext cx="11343473" cy="1517550"/>
          </a:xfrm>
          <a:custGeom>
            <a:gdLst>
              <a:gd fmla="*/ 0 w 11343473" name="connsiteX0"/>
              <a:gd fmla="*/ 151755 h 1517550" name="connsiteY0"/>
              <a:gd fmla="*/ 151755 w 11343473" name="connsiteX1"/>
              <a:gd fmla="*/ 0 h 1517550" name="connsiteY1"/>
              <a:gd fmla="*/ 11191718 w 11343473" name="connsiteX2"/>
              <a:gd fmla="*/ 0 h 1517550" name="connsiteY2"/>
              <a:gd fmla="*/ 11343473 w 11343473" name="connsiteX3"/>
              <a:gd fmla="*/ 151755 h 1517550" name="connsiteY3"/>
              <a:gd fmla="*/ 11343473 w 11343473" name="connsiteX4"/>
              <a:gd fmla="*/ 1365795 h 1517550" name="connsiteY4"/>
              <a:gd fmla="*/ 11191718 w 11343473" name="connsiteX5"/>
              <a:gd fmla="*/ 1517550 h 1517550" name="connsiteY5"/>
              <a:gd fmla="*/ 151755 w 11343473" name="connsiteX6"/>
              <a:gd fmla="*/ 1517550 h 1517550" name="connsiteY6"/>
              <a:gd fmla="*/ 0 w 11343473" name="connsiteX7"/>
              <a:gd fmla="*/ 1365795 h 1517550" name="connsiteY7"/>
              <a:gd fmla="*/ 0 w 11343473" name="connsiteX8"/>
              <a:gd fmla="*/ 151755 h 1517550"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517550" w="11343473">
                <a:moveTo>
                  <a:pt x="0" y="151755"/>
                </a:moveTo>
                <a:cubicBezTo>
                  <a:pt x="0" y="67943"/>
                  <a:pt x="67943" y="0"/>
                  <a:pt x="151755" y="0"/>
                </a:cubicBezTo>
                <a:lnTo>
                  <a:pt x="11191718" y="0"/>
                </a:lnTo>
                <a:cubicBezTo>
                  <a:pt x="11275530" y="0"/>
                  <a:pt x="11343473" y="67943"/>
                  <a:pt x="11343473" y="151755"/>
                </a:cubicBezTo>
                <a:lnTo>
                  <a:pt x="11343473" y="1365795"/>
                </a:lnTo>
                <a:cubicBezTo>
                  <a:pt x="11343473" y="1449607"/>
                  <a:pt x="11275530" y="1517550"/>
                  <a:pt x="11191718" y="1517550"/>
                </a:cubicBezTo>
                <a:lnTo>
                  <a:pt x="151755" y="1517550"/>
                </a:lnTo>
                <a:cubicBezTo>
                  <a:pt x="67943" y="1517550"/>
                  <a:pt x="0" y="1449607"/>
                  <a:pt x="0" y="1365795"/>
                </a:cubicBezTo>
                <a:lnTo>
                  <a:pt x="0" y="151755"/>
                </a:lnTo>
                <a:close/>
              </a:path>
            </a:pathLst>
          </a:custGeom>
          <a:solidFill>
            <a:srgbClr val="77B9B0">
              <a:alpha val="64000"/>
            </a:srgbClr>
          </a:solidFill>
          <a:ln>
            <a:solidFill>
              <a:schemeClr val="bg1"/>
            </a:solidFill>
          </a:ln>
        </p:spPr>
        <p:style>
          <a:lnRef idx="0">
            <a:schemeClr val="dk1">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txBody>
          <a:bodyPr anchor="ctr" anchorCtr="0" bIns="369824" lIns="369824" numCol="1" rIns="8310256" spcCol="1270" spcFirstLastPara="0" tIns="369824" vert="horz" wrap="square">
            <a:noAutofit/>
          </a:bodyPr>
          <a:lstStyle/>
          <a:p>
            <a:pPr algn="ctr" defTabSz="2311400" lvl="0">
              <a:lnSpc>
                <a:spcPct val="90000"/>
              </a:lnSpc>
              <a:spcBef>
                <a:spcPct val="0"/>
              </a:spcBef>
              <a:spcAft>
                <a:spcPct val="35000"/>
              </a:spcAft>
            </a:pPr>
            <a:endParaRPr altLang="en-US" kern="1200" lang="zh-CN" sz="5200"/>
          </a:p>
        </p:txBody>
      </p:sp>
      <p:sp>
        <p:nvSpPr>
          <p:cNvPr id="32" name="任意多边形 31"/>
          <p:cNvSpPr/>
          <p:nvPr/>
        </p:nvSpPr>
        <p:spPr>
          <a:xfrm>
            <a:off x="421645" y="2679855"/>
            <a:ext cx="11343473" cy="1517550"/>
          </a:xfrm>
          <a:custGeom>
            <a:gdLst>
              <a:gd fmla="*/ 0 w 11343473" name="connsiteX0"/>
              <a:gd fmla="*/ 151755 h 1517550" name="connsiteY0"/>
              <a:gd fmla="*/ 151755 w 11343473" name="connsiteX1"/>
              <a:gd fmla="*/ 0 h 1517550" name="connsiteY1"/>
              <a:gd fmla="*/ 11191718 w 11343473" name="connsiteX2"/>
              <a:gd fmla="*/ 0 h 1517550" name="connsiteY2"/>
              <a:gd fmla="*/ 11343473 w 11343473" name="connsiteX3"/>
              <a:gd fmla="*/ 151755 h 1517550" name="connsiteY3"/>
              <a:gd fmla="*/ 11343473 w 11343473" name="connsiteX4"/>
              <a:gd fmla="*/ 1365795 h 1517550" name="connsiteY4"/>
              <a:gd fmla="*/ 11191718 w 11343473" name="connsiteX5"/>
              <a:gd fmla="*/ 1517550 h 1517550" name="connsiteY5"/>
              <a:gd fmla="*/ 151755 w 11343473" name="connsiteX6"/>
              <a:gd fmla="*/ 1517550 h 1517550" name="connsiteY6"/>
              <a:gd fmla="*/ 0 w 11343473" name="connsiteX7"/>
              <a:gd fmla="*/ 1365795 h 1517550" name="connsiteY7"/>
              <a:gd fmla="*/ 0 w 11343473" name="connsiteX8"/>
              <a:gd fmla="*/ 151755 h 1517550"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517550" w="11343473">
                <a:moveTo>
                  <a:pt x="0" y="151755"/>
                </a:moveTo>
                <a:cubicBezTo>
                  <a:pt x="0" y="67943"/>
                  <a:pt x="67943" y="0"/>
                  <a:pt x="151755" y="0"/>
                </a:cubicBezTo>
                <a:lnTo>
                  <a:pt x="11191718" y="0"/>
                </a:lnTo>
                <a:cubicBezTo>
                  <a:pt x="11275530" y="0"/>
                  <a:pt x="11343473" y="67943"/>
                  <a:pt x="11343473" y="151755"/>
                </a:cubicBezTo>
                <a:lnTo>
                  <a:pt x="11343473" y="1365795"/>
                </a:lnTo>
                <a:cubicBezTo>
                  <a:pt x="11343473" y="1449607"/>
                  <a:pt x="11275530" y="1517550"/>
                  <a:pt x="11191718" y="1517550"/>
                </a:cubicBezTo>
                <a:lnTo>
                  <a:pt x="151755" y="1517550"/>
                </a:lnTo>
                <a:cubicBezTo>
                  <a:pt x="67943" y="1517550"/>
                  <a:pt x="0" y="1449607"/>
                  <a:pt x="0" y="1365795"/>
                </a:cubicBezTo>
                <a:lnTo>
                  <a:pt x="0" y="151755"/>
                </a:lnTo>
                <a:close/>
              </a:path>
            </a:pathLst>
          </a:custGeom>
          <a:solidFill>
            <a:srgbClr val="77B9B0">
              <a:alpha val="64000"/>
            </a:srgbClr>
          </a:solidFill>
          <a:ln>
            <a:solidFill>
              <a:schemeClr val="bg1"/>
            </a:solidFill>
          </a:ln>
        </p:spPr>
        <p:style>
          <a:lnRef idx="0">
            <a:schemeClr val="dk1">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txBody>
          <a:bodyPr anchor="ctr" anchorCtr="0" bIns="369824" lIns="369824" numCol="1" rIns="8310256" spcCol="1270" spcFirstLastPara="0" tIns="369824" vert="horz" wrap="square">
            <a:noAutofit/>
          </a:bodyPr>
          <a:lstStyle/>
          <a:p>
            <a:pPr algn="ctr" defTabSz="2311400" lvl="0">
              <a:lnSpc>
                <a:spcPct val="90000"/>
              </a:lnSpc>
              <a:spcBef>
                <a:spcPct val="0"/>
              </a:spcBef>
              <a:spcAft>
                <a:spcPct val="35000"/>
              </a:spcAft>
            </a:pPr>
            <a:endParaRPr altLang="en-US" kern="1200" lang="zh-CN" sz="5200"/>
          </a:p>
        </p:txBody>
      </p:sp>
      <p:sp>
        <p:nvSpPr>
          <p:cNvPr id="35" name="任意多边形 34"/>
          <p:cNvSpPr/>
          <p:nvPr/>
        </p:nvSpPr>
        <p:spPr>
          <a:xfrm>
            <a:off x="421645" y="907889"/>
            <a:ext cx="11343473" cy="1517550"/>
          </a:xfrm>
          <a:custGeom>
            <a:gdLst>
              <a:gd fmla="*/ 0 w 11343473" name="connsiteX0"/>
              <a:gd fmla="*/ 151755 h 1517550" name="connsiteY0"/>
              <a:gd fmla="*/ 151755 w 11343473" name="connsiteX1"/>
              <a:gd fmla="*/ 0 h 1517550" name="connsiteY1"/>
              <a:gd fmla="*/ 11191718 w 11343473" name="connsiteX2"/>
              <a:gd fmla="*/ 0 h 1517550" name="connsiteY2"/>
              <a:gd fmla="*/ 11343473 w 11343473" name="connsiteX3"/>
              <a:gd fmla="*/ 151755 h 1517550" name="connsiteY3"/>
              <a:gd fmla="*/ 11343473 w 11343473" name="connsiteX4"/>
              <a:gd fmla="*/ 1365795 h 1517550" name="connsiteY4"/>
              <a:gd fmla="*/ 11191718 w 11343473" name="connsiteX5"/>
              <a:gd fmla="*/ 1517550 h 1517550" name="connsiteY5"/>
              <a:gd fmla="*/ 151755 w 11343473" name="connsiteX6"/>
              <a:gd fmla="*/ 1517550 h 1517550" name="connsiteY6"/>
              <a:gd fmla="*/ 0 w 11343473" name="connsiteX7"/>
              <a:gd fmla="*/ 1365795 h 1517550" name="connsiteY7"/>
              <a:gd fmla="*/ 0 w 11343473" name="connsiteX8"/>
              <a:gd fmla="*/ 151755 h 1517550"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517550" w="11343473">
                <a:moveTo>
                  <a:pt x="0" y="151755"/>
                </a:moveTo>
                <a:cubicBezTo>
                  <a:pt x="0" y="67943"/>
                  <a:pt x="67943" y="0"/>
                  <a:pt x="151755" y="0"/>
                </a:cubicBezTo>
                <a:lnTo>
                  <a:pt x="11191718" y="0"/>
                </a:lnTo>
                <a:cubicBezTo>
                  <a:pt x="11275530" y="0"/>
                  <a:pt x="11343473" y="67943"/>
                  <a:pt x="11343473" y="151755"/>
                </a:cubicBezTo>
                <a:lnTo>
                  <a:pt x="11343473" y="1365795"/>
                </a:lnTo>
                <a:cubicBezTo>
                  <a:pt x="11343473" y="1449607"/>
                  <a:pt x="11275530" y="1517550"/>
                  <a:pt x="11191718" y="1517550"/>
                </a:cubicBezTo>
                <a:lnTo>
                  <a:pt x="151755" y="1517550"/>
                </a:lnTo>
                <a:cubicBezTo>
                  <a:pt x="67943" y="1517550"/>
                  <a:pt x="0" y="1449607"/>
                  <a:pt x="0" y="1365795"/>
                </a:cubicBezTo>
                <a:lnTo>
                  <a:pt x="0" y="151755"/>
                </a:lnTo>
                <a:close/>
              </a:path>
            </a:pathLst>
          </a:custGeom>
          <a:solidFill>
            <a:srgbClr val="77B9B0">
              <a:alpha val="64000"/>
            </a:srgbClr>
          </a:solidFill>
          <a:ln>
            <a:solidFill>
              <a:schemeClr val="bg1"/>
            </a:solidFill>
          </a:ln>
        </p:spPr>
        <p:style>
          <a:lnRef idx="0">
            <a:schemeClr val="dk1">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txBody>
          <a:bodyPr anchor="ctr" anchorCtr="0" bIns="369824" lIns="369824" numCol="1" rIns="8310256" spcCol="1270" spcFirstLastPara="0" tIns="369824" vert="horz" wrap="square">
            <a:noAutofit/>
          </a:bodyPr>
          <a:lstStyle/>
          <a:p>
            <a:pPr algn="ctr" defTabSz="2311400" lvl="0">
              <a:lnSpc>
                <a:spcPct val="90000"/>
              </a:lnSpc>
              <a:spcBef>
                <a:spcPct val="0"/>
              </a:spcBef>
              <a:spcAft>
                <a:spcPct val="35000"/>
              </a:spcAft>
            </a:pPr>
            <a:endParaRPr altLang="en-US" kern="1200" lang="zh-CN" sz="5200"/>
          </a:p>
        </p:txBody>
      </p:sp>
      <p:sp>
        <p:nvSpPr>
          <p:cNvPr id="36" name="任意多边形 35"/>
          <p:cNvSpPr/>
          <p:nvPr/>
        </p:nvSpPr>
        <p:spPr>
          <a:xfrm>
            <a:off x="7508320" y="1035097"/>
            <a:ext cx="1908118" cy="1272078"/>
          </a:xfrm>
          <a:custGeom>
            <a:gdLst>
              <a:gd fmla="*/ 0 w 1908118" name="connsiteX0"/>
              <a:gd fmla="*/ 127208 h 1272078" name="connsiteY0"/>
              <a:gd fmla="*/ 127208 w 1908118" name="connsiteX1"/>
              <a:gd fmla="*/ 0 h 1272078" name="connsiteY1"/>
              <a:gd fmla="*/ 1780910 w 1908118" name="connsiteX2"/>
              <a:gd fmla="*/ 0 h 1272078" name="connsiteY2"/>
              <a:gd fmla="*/ 1908118 w 1908118" name="connsiteX3"/>
              <a:gd fmla="*/ 127208 h 1272078" name="connsiteY3"/>
              <a:gd fmla="*/ 1908118 w 1908118" name="connsiteX4"/>
              <a:gd fmla="*/ 1144870 h 1272078" name="connsiteY4"/>
              <a:gd fmla="*/ 1780910 w 1908118" name="connsiteX5"/>
              <a:gd fmla="*/ 1272078 h 1272078" name="connsiteY5"/>
              <a:gd fmla="*/ 127208 w 1908118" name="connsiteX6"/>
              <a:gd fmla="*/ 1272078 h 1272078" name="connsiteY6"/>
              <a:gd fmla="*/ 0 w 1908118" name="connsiteX7"/>
              <a:gd fmla="*/ 1144870 h 1272078" name="connsiteY7"/>
              <a:gd fmla="*/ 0 w 1908118" name="connsiteX8"/>
              <a:gd fmla="*/ 127208 h 1272078"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272078" w="1908118">
                <a:moveTo>
                  <a:pt x="0" y="127208"/>
                </a:moveTo>
                <a:cubicBezTo>
                  <a:pt x="0" y="56953"/>
                  <a:pt x="56953" y="0"/>
                  <a:pt x="127208" y="0"/>
                </a:cubicBezTo>
                <a:lnTo>
                  <a:pt x="1780910" y="0"/>
                </a:lnTo>
                <a:cubicBezTo>
                  <a:pt x="1851165" y="0"/>
                  <a:pt x="1908118" y="56953"/>
                  <a:pt x="1908118" y="127208"/>
                </a:cubicBezTo>
                <a:lnTo>
                  <a:pt x="1908118" y="1144870"/>
                </a:lnTo>
                <a:cubicBezTo>
                  <a:pt x="1908118" y="1215125"/>
                  <a:pt x="1851165" y="1272078"/>
                  <a:pt x="1780910" y="1272078"/>
                </a:cubicBezTo>
                <a:lnTo>
                  <a:pt x="127208" y="1272078"/>
                </a:lnTo>
                <a:cubicBezTo>
                  <a:pt x="56953" y="1272078"/>
                  <a:pt x="0" y="1215125"/>
                  <a:pt x="0" y="1144870"/>
                </a:cubicBezTo>
                <a:lnTo>
                  <a:pt x="0" y="127208"/>
                </a:lnTo>
                <a:close/>
              </a:path>
            </a:pathLst>
          </a:custGeom>
          <a:solidFill>
            <a:srgbClr val="77B9B0"/>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223948" lIns="223948" numCol="1" rIns="223948" spcCol="1270" spcFirstLastPara="0" tIns="223948" vert="horz" wrap="square">
            <a:noAutofit/>
          </a:bodyPr>
          <a:lstStyle/>
          <a:p>
            <a:pPr algn="ctr" defTabSz="2178050" lvl="0">
              <a:lnSpc>
                <a:spcPct val="90000"/>
              </a:lnSpc>
              <a:spcBef>
                <a:spcPct val="0"/>
              </a:spcBef>
              <a:spcAft>
                <a:spcPct val="35000"/>
              </a:spcAft>
            </a:pPr>
            <a:endParaRPr altLang="en-US" kern="1200" lang="zh-CN" sz="4900"/>
          </a:p>
        </p:txBody>
      </p:sp>
      <p:sp>
        <p:nvSpPr>
          <p:cNvPr id="37" name="任意多边形 36"/>
          <p:cNvSpPr/>
          <p:nvPr/>
        </p:nvSpPr>
        <p:spPr>
          <a:xfrm>
            <a:off x="6601963" y="2307176"/>
            <a:ext cx="1860415" cy="508831"/>
          </a:xfrm>
          <a:custGeom>
            <a:rect b="0" l="0" r="0" t="0"/>
            <a:pathLst>
              <a:path>
                <a:moveTo>
                  <a:pt x="1860415" y="0"/>
                </a:moveTo>
                <a:lnTo>
                  <a:pt x="1860415" y="254415"/>
                </a:lnTo>
                <a:lnTo>
                  <a:pt x="0" y="254415"/>
                </a:lnTo>
                <a:lnTo>
                  <a:pt x="0" y="508831"/>
                </a:lnTo>
              </a:path>
            </a:pathLst>
          </a:custGeom>
          <a:noFill/>
          <a:ln w="28575">
            <a:solidFill>
              <a:schemeClr val="bg1"/>
            </a:solidFill>
          </a:ln>
        </p:spPr>
        <p:style>
          <a:lnRef idx="2">
            <a:schemeClr val="accent2">
              <a:hueOff val="0"/>
              <a:satOff val="0"/>
              <a:lumOff val="0"/>
              <a:alphaOff val="0"/>
            </a:schemeClr>
          </a:lnRef>
          <a:fillRef idx="0">
            <a:scrgbClr b="0" g="0" r="0"/>
          </a:fillRef>
          <a:effectRef idx="0">
            <a:schemeClr val="accent3">
              <a:tint val="90000"/>
              <a:hueOff val="0"/>
              <a:satOff val="0"/>
              <a:lumOff val="0"/>
              <a:alphaOff val="0"/>
            </a:schemeClr>
          </a:effectRef>
          <a:fontRef idx="minor">
            <a:schemeClr val="tx1">
              <a:hueOff val="0"/>
              <a:satOff val="0"/>
              <a:lumOff val="0"/>
              <a:alphaOff val="0"/>
            </a:schemeClr>
          </a:fontRef>
        </p:style>
        <p:txBody>
          <a:bodyPr/>
          <a:lstStyle/>
          <a:p/>
        </p:txBody>
      </p:sp>
      <p:sp>
        <p:nvSpPr>
          <p:cNvPr id="38" name="任意多边形 37"/>
          <p:cNvSpPr/>
          <p:nvPr/>
        </p:nvSpPr>
        <p:spPr>
          <a:xfrm>
            <a:off x="5647904" y="2816007"/>
            <a:ext cx="1908118" cy="1272078"/>
          </a:xfrm>
          <a:custGeom>
            <a:gdLst>
              <a:gd fmla="*/ 0 w 1908118" name="connsiteX0"/>
              <a:gd fmla="*/ 127208 h 1272078" name="connsiteY0"/>
              <a:gd fmla="*/ 127208 w 1908118" name="connsiteX1"/>
              <a:gd fmla="*/ 0 h 1272078" name="connsiteY1"/>
              <a:gd fmla="*/ 1780910 w 1908118" name="connsiteX2"/>
              <a:gd fmla="*/ 0 h 1272078" name="connsiteY2"/>
              <a:gd fmla="*/ 1908118 w 1908118" name="connsiteX3"/>
              <a:gd fmla="*/ 127208 h 1272078" name="connsiteY3"/>
              <a:gd fmla="*/ 1908118 w 1908118" name="connsiteX4"/>
              <a:gd fmla="*/ 1144870 h 1272078" name="connsiteY4"/>
              <a:gd fmla="*/ 1780910 w 1908118" name="connsiteX5"/>
              <a:gd fmla="*/ 1272078 h 1272078" name="connsiteY5"/>
              <a:gd fmla="*/ 127208 w 1908118" name="connsiteX6"/>
              <a:gd fmla="*/ 1272078 h 1272078" name="connsiteY6"/>
              <a:gd fmla="*/ 0 w 1908118" name="connsiteX7"/>
              <a:gd fmla="*/ 1144870 h 1272078" name="connsiteY7"/>
              <a:gd fmla="*/ 0 w 1908118" name="connsiteX8"/>
              <a:gd fmla="*/ 127208 h 1272078"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272078" w="1908118">
                <a:moveTo>
                  <a:pt x="0" y="127208"/>
                </a:moveTo>
                <a:cubicBezTo>
                  <a:pt x="0" y="56953"/>
                  <a:pt x="56953" y="0"/>
                  <a:pt x="127208" y="0"/>
                </a:cubicBezTo>
                <a:lnTo>
                  <a:pt x="1780910" y="0"/>
                </a:lnTo>
                <a:cubicBezTo>
                  <a:pt x="1851165" y="0"/>
                  <a:pt x="1908118" y="56953"/>
                  <a:pt x="1908118" y="127208"/>
                </a:cubicBezTo>
                <a:lnTo>
                  <a:pt x="1908118" y="1144870"/>
                </a:lnTo>
                <a:cubicBezTo>
                  <a:pt x="1908118" y="1215125"/>
                  <a:pt x="1851165" y="1272078"/>
                  <a:pt x="1780910" y="1272078"/>
                </a:cubicBezTo>
                <a:lnTo>
                  <a:pt x="127208" y="1272078"/>
                </a:lnTo>
                <a:cubicBezTo>
                  <a:pt x="56953" y="1272078"/>
                  <a:pt x="0" y="1215125"/>
                  <a:pt x="0" y="1144870"/>
                </a:cubicBezTo>
                <a:lnTo>
                  <a:pt x="0" y="127208"/>
                </a:lnTo>
                <a:close/>
              </a:path>
            </a:pathLst>
          </a:custGeom>
          <a:solidFill>
            <a:srgbClr val="E96151"/>
          </a:solidFill>
          <a:ln>
            <a:noFill/>
          </a:ln>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nchor="ctr" anchorCtr="0" bIns="223948" lIns="223948" numCol="1" rIns="223948" spcCol="1270" spcFirstLastPara="0" tIns="223948" vert="horz" wrap="square">
            <a:noAutofit/>
          </a:bodyPr>
          <a:lstStyle/>
          <a:p>
            <a:pPr algn="ctr" defTabSz="2178050" lvl="0">
              <a:lnSpc>
                <a:spcPct val="90000"/>
              </a:lnSpc>
              <a:spcBef>
                <a:spcPct val="0"/>
              </a:spcBef>
              <a:spcAft>
                <a:spcPct val="35000"/>
              </a:spcAft>
            </a:pPr>
            <a:endParaRPr altLang="en-US" kern="1200" lang="zh-CN" sz="4900"/>
          </a:p>
        </p:txBody>
      </p:sp>
      <p:sp>
        <p:nvSpPr>
          <p:cNvPr id="39" name="任意多边形 38"/>
          <p:cNvSpPr/>
          <p:nvPr/>
        </p:nvSpPr>
        <p:spPr>
          <a:xfrm>
            <a:off x="5361686" y="4088086"/>
            <a:ext cx="1240276" cy="508831"/>
          </a:xfrm>
          <a:custGeom>
            <a:rect b="0" l="0" r="0" t="0"/>
            <a:pathLst>
              <a:path>
                <a:moveTo>
                  <a:pt x="1240276" y="0"/>
                </a:moveTo>
                <a:lnTo>
                  <a:pt x="1240276" y="254415"/>
                </a:lnTo>
                <a:lnTo>
                  <a:pt x="0" y="254415"/>
                </a:lnTo>
                <a:lnTo>
                  <a:pt x="0" y="508831"/>
                </a:lnTo>
              </a:path>
            </a:pathLst>
          </a:custGeom>
          <a:noFill/>
          <a:ln w="28575">
            <a:solidFill>
              <a:schemeClr val="bg1"/>
            </a:solidFill>
          </a:ln>
        </p:spPr>
        <p:style>
          <a:lnRef idx="2">
            <a:schemeClr val="accent3">
              <a:hueOff val="0"/>
              <a:satOff val="0"/>
              <a:lumOff val="0"/>
              <a:alphaOff val="0"/>
            </a:schemeClr>
          </a:lnRef>
          <a:fillRef idx="0">
            <a:scrgbClr b="0" g="0" r="0"/>
          </a:fillRef>
          <a:effectRef idx="0">
            <a:schemeClr val="accent4">
              <a:tint val="70000"/>
              <a:hueOff val="0"/>
              <a:satOff val="0"/>
              <a:lumOff val="0"/>
              <a:alphaOff val="0"/>
            </a:schemeClr>
          </a:effectRef>
          <a:fontRef idx="minor">
            <a:schemeClr val="tx1">
              <a:hueOff val="0"/>
              <a:satOff val="0"/>
              <a:lumOff val="0"/>
              <a:alphaOff val="0"/>
            </a:schemeClr>
          </a:fontRef>
        </p:style>
        <p:txBody>
          <a:bodyPr/>
          <a:lstStyle/>
          <a:p/>
        </p:txBody>
      </p:sp>
      <p:sp>
        <p:nvSpPr>
          <p:cNvPr id="40" name="任意多边形 39"/>
          <p:cNvSpPr/>
          <p:nvPr/>
        </p:nvSpPr>
        <p:spPr>
          <a:xfrm>
            <a:off x="4407627" y="4596918"/>
            <a:ext cx="1908118" cy="1272078"/>
          </a:xfrm>
          <a:custGeom>
            <a:gdLst>
              <a:gd fmla="*/ 0 w 1908118" name="connsiteX0"/>
              <a:gd fmla="*/ 127208 h 1272078" name="connsiteY0"/>
              <a:gd fmla="*/ 127208 w 1908118" name="connsiteX1"/>
              <a:gd fmla="*/ 0 h 1272078" name="connsiteY1"/>
              <a:gd fmla="*/ 1780910 w 1908118" name="connsiteX2"/>
              <a:gd fmla="*/ 0 h 1272078" name="connsiteY2"/>
              <a:gd fmla="*/ 1908118 w 1908118" name="connsiteX3"/>
              <a:gd fmla="*/ 127208 h 1272078" name="connsiteY3"/>
              <a:gd fmla="*/ 1908118 w 1908118" name="connsiteX4"/>
              <a:gd fmla="*/ 1144870 h 1272078" name="connsiteY4"/>
              <a:gd fmla="*/ 1780910 w 1908118" name="connsiteX5"/>
              <a:gd fmla="*/ 1272078 h 1272078" name="connsiteY5"/>
              <a:gd fmla="*/ 127208 w 1908118" name="connsiteX6"/>
              <a:gd fmla="*/ 1272078 h 1272078" name="connsiteY6"/>
              <a:gd fmla="*/ 0 w 1908118" name="connsiteX7"/>
              <a:gd fmla="*/ 1144870 h 1272078" name="connsiteY7"/>
              <a:gd fmla="*/ 0 w 1908118" name="connsiteX8"/>
              <a:gd fmla="*/ 127208 h 1272078"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272078" w="1908118">
                <a:moveTo>
                  <a:pt x="0" y="127208"/>
                </a:moveTo>
                <a:cubicBezTo>
                  <a:pt x="0" y="56953"/>
                  <a:pt x="56953" y="0"/>
                  <a:pt x="127208" y="0"/>
                </a:cubicBezTo>
                <a:lnTo>
                  <a:pt x="1780910" y="0"/>
                </a:lnTo>
                <a:cubicBezTo>
                  <a:pt x="1851165" y="0"/>
                  <a:pt x="1908118" y="56953"/>
                  <a:pt x="1908118" y="127208"/>
                </a:cubicBezTo>
                <a:lnTo>
                  <a:pt x="1908118" y="1144870"/>
                </a:lnTo>
                <a:cubicBezTo>
                  <a:pt x="1908118" y="1215125"/>
                  <a:pt x="1851165" y="1272078"/>
                  <a:pt x="1780910" y="1272078"/>
                </a:cubicBezTo>
                <a:lnTo>
                  <a:pt x="127208" y="1272078"/>
                </a:lnTo>
                <a:cubicBezTo>
                  <a:pt x="56953" y="1272078"/>
                  <a:pt x="0" y="1215125"/>
                  <a:pt x="0" y="1144870"/>
                </a:cubicBezTo>
                <a:lnTo>
                  <a:pt x="0" y="127208"/>
                </a:lnTo>
                <a:close/>
              </a:path>
            </a:pathLst>
          </a:custGeom>
          <a:solidFill>
            <a:srgbClr val="ECC345"/>
          </a:solidFill>
          <a:ln>
            <a:noFill/>
          </a:ln>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anchor="ctr" anchorCtr="0" bIns="223948" lIns="223948" numCol="1" rIns="223948" spcCol="1270" spcFirstLastPara="0" tIns="223948" vert="horz" wrap="square">
            <a:noAutofit/>
          </a:bodyPr>
          <a:lstStyle/>
          <a:p>
            <a:pPr algn="ctr" defTabSz="2178050" lvl="0">
              <a:lnSpc>
                <a:spcPct val="90000"/>
              </a:lnSpc>
              <a:spcBef>
                <a:spcPct val="0"/>
              </a:spcBef>
              <a:spcAft>
                <a:spcPct val="35000"/>
              </a:spcAft>
            </a:pPr>
            <a:r>
              <a:rPr altLang="zh-CN" kern="1200" lang="en-US" smtClean="0" sz="2400">
                <a:solidFill>
                  <a:schemeClr val="bg1"/>
                </a:solidFill>
                <a:latin charset="-122" panose="020b0503020204020204" pitchFamily="34" typeface="微软雅黑"/>
                <a:ea charset="-122" panose="020b0503020204020204" pitchFamily="34" typeface="微软雅黑"/>
              </a:rPr>
              <a:t>Keyword</a:t>
            </a:r>
          </a:p>
        </p:txBody>
      </p:sp>
      <p:sp>
        <p:nvSpPr>
          <p:cNvPr id="41" name="任意多边形 40"/>
          <p:cNvSpPr/>
          <p:nvPr/>
        </p:nvSpPr>
        <p:spPr>
          <a:xfrm>
            <a:off x="6601963" y="4088086"/>
            <a:ext cx="1240276" cy="508831"/>
          </a:xfrm>
          <a:custGeom>
            <a:rect b="0" l="0" r="0" t="0"/>
            <a:pathLst>
              <a:path>
                <a:moveTo>
                  <a:pt x="0" y="0"/>
                </a:moveTo>
                <a:lnTo>
                  <a:pt x="0" y="254415"/>
                </a:lnTo>
                <a:lnTo>
                  <a:pt x="1240276" y="254415"/>
                </a:lnTo>
                <a:lnTo>
                  <a:pt x="1240276" y="508831"/>
                </a:lnTo>
              </a:path>
            </a:pathLst>
          </a:custGeom>
          <a:noFill/>
          <a:ln w="28575">
            <a:solidFill>
              <a:schemeClr val="bg1"/>
            </a:solidFill>
          </a:ln>
        </p:spPr>
        <p:style>
          <a:lnRef idx="2">
            <a:schemeClr val="accent3">
              <a:hueOff val="0"/>
              <a:satOff val="0"/>
              <a:lumOff val="0"/>
              <a:alphaOff val="0"/>
            </a:schemeClr>
          </a:lnRef>
          <a:fillRef idx="0">
            <a:scrgbClr b="0" g="0" r="0"/>
          </a:fillRef>
          <a:effectRef idx="0">
            <a:schemeClr val="accent4">
              <a:tint val="70000"/>
              <a:hueOff val="0"/>
              <a:satOff val="0"/>
              <a:lumOff val="0"/>
              <a:alphaOff val="0"/>
            </a:schemeClr>
          </a:effectRef>
          <a:fontRef idx="minor">
            <a:schemeClr val="tx1">
              <a:hueOff val="0"/>
              <a:satOff val="0"/>
              <a:lumOff val="0"/>
              <a:alphaOff val="0"/>
            </a:schemeClr>
          </a:fontRef>
        </p:style>
        <p:txBody>
          <a:bodyPr/>
          <a:lstStyle/>
          <a:p/>
        </p:txBody>
      </p:sp>
      <p:sp>
        <p:nvSpPr>
          <p:cNvPr id="42" name="任意多边形 41"/>
          <p:cNvSpPr/>
          <p:nvPr/>
        </p:nvSpPr>
        <p:spPr>
          <a:xfrm>
            <a:off x="6888181" y="4596918"/>
            <a:ext cx="1908118" cy="1272078"/>
          </a:xfrm>
          <a:custGeom>
            <a:gdLst>
              <a:gd fmla="*/ 0 w 1908118" name="connsiteX0"/>
              <a:gd fmla="*/ 127208 h 1272078" name="connsiteY0"/>
              <a:gd fmla="*/ 127208 w 1908118" name="connsiteX1"/>
              <a:gd fmla="*/ 0 h 1272078" name="connsiteY1"/>
              <a:gd fmla="*/ 1780910 w 1908118" name="connsiteX2"/>
              <a:gd fmla="*/ 0 h 1272078" name="connsiteY2"/>
              <a:gd fmla="*/ 1908118 w 1908118" name="connsiteX3"/>
              <a:gd fmla="*/ 127208 h 1272078" name="connsiteY3"/>
              <a:gd fmla="*/ 1908118 w 1908118" name="connsiteX4"/>
              <a:gd fmla="*/ 1144870 h 1272078" name="connsiteY4"/>
              <a:gd fmla="*/ 1780910 w 1908118" name="connsiteX5"/>
              <a:gd fmla="*/ 1272078 h 1272078" name="connsiteY5"/>
              <a:gd fmla="*/ 127208 w 1908118" name="connsiteX6"/>
              <a:gd fmla="*/ 1272078 h 1272078" name="connsiteY6"/>
              <a:gd fmla="*/ 0 w 1908118" name="connsiteX7"/>
              <a:gd fmla="*/ 1144870 h 1272078" name="connsiteY7"/>
              <a:gd fmla="*/ 0 w 1908118" name="connsiteX8"/>
              <a:gd fmla="*/ 127208 h 1272078"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272078" w="1908118">
                <a:moveTo>
                  <a:pt x="0" y="127208"/>
                </a:moveTo>
                <a:cubicBezTo>
                  <a:pt x="0" y="56953"/>
                  <a:pt x="56953" y="0"/>
                  <a:pt x="127208" y="0"/>
                </a:cubicBezTo>
                <a:lnTo>
                  <a:pt x="1780910" y="0"/>
                </a:lnTo>
                <a:cubicBezTo>
                  <a:pt x="1851165" y="0"/>
                  <a:pt x="1908118" y="56953"/>
                  <a:pt x="1908118" y="127208"/>
                </a:cubicBezTo>
                <a:lnTo>
                  <a:pt x="1908118" y="1144870"/>
                </a:lnTo>
                <a:cubicBezTo>
                  <a:pt x="1908118" y="1215125"/>
                  <a:pt x="1851165" y="1272078"/>
                  <a:pt x="1780910" y="1272078"/>
                </a:cubicBezTo>
                <a:lnTo>
                  <a:pt x="127208" y="1272078"/>
                </a:lnTo>
                <a:cubicBezTo>
                  <a:pt x="56953" y="1272078"/>
                  <a:pt x="0" y="1215125"/>
                  <a:pt x="0" y="1144870"/>
                </a:cubicBezTo>
                <a:lnTo>
                  <a:pt x="0" y="127208"/>
                </a:lnTo>
                <a:close/>
              </a:path>
            </a:pathLst>
          </a:custGeom>
          <a:solidFill>
            <a:srgbClr val="ECC345"/>
          </a:solidFill>
          <a:ln>
            <a:noFill/>
          </a:ln>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anchor="ctr" anchorCtr="0" bIns="223948" lIns="223948" numCol="1" rIns="223948" spcCol="1270" spcFirstLastPara="0" tIns="223948" vert="horz" wrap="square">
            <a:noAutofit/>
          </a:bodyPr>
          <a:lstStyle/>
          <a:p>
            <a:pPr algn="ctr" defTabSz="2178050" lvl="0">
              <a:lnSpc>
                <a:spcPct val="90000"/>
              </a:lnSpc>
              <a:spcBef>
                <a:spcPct val="0"/>
              </a:spcBef>
              <a:spcAft>
                <a:spcPct val="35000"/>
              </a:spcAft>
            </a:pPr>
            <a:r>
              <a:rPr altLang="zh-CN" lang="en-US" sz="2400">
                <a:solidFill>
                  <a:schemeClr val="bg1"/>
                </a:solidFill>
                <a:latin charset="-122" panose="020b0503020204020204" pitchFamily="34" typeface="微软雅黑"/>
                <a:ea charset="-122" panose="020b0503020204020204" pitchFamily="34" typeface="微软雅黑"/>
              </a:rPr>
              <a:t>Keyword</a:t>
            </a:r>
          </a:p>
        </p:txBody>
      </p:sp>
      <p:sp>
        <p:nvSpPr>
          <p:cNvPr id="43" name="任意多边形 42"/>
          <p:cNvSpPr/>
          <p:nvPr/>
        </p:nvSpPr>
        <p:spPr>
          <a:xfrm>
            <a:off x="8462379" y="2307176"/>
            <a:ext cx="1860415" cy="508831"/>
          </a:xfrm>
          <a:custGeom>
            <a:rect b="0" l="0" r="0" t="0"/>
            <a:pathLst>
              <a:path>
                <a:moveTo>
                  <a:pt x="0" y="0"/>
                </a:moveTo>
                <a:lnTo>
                  <a:pt x="0" y="254415"/>
                </a:lnTo>
                <a:lnTo>
                  <a:pt x="1860415" y="254415"/>
                </a:lnTo>
                <a:lnTo>
                  <a:pt x="1860415" y="508831"/>
                </a:lnTo>
              </a:path>
            </a:pathLst>
          </a:custGeom>
          <a:noFill/>
          <a:ln w="28575">
            <a:solidFill>
              <a:schemeClr val="bg1"/>
            </a:solidFill>
          </a:ln>
        </p:spPr>
        <p:style>
          <a:lnRef idx="2">
            <a:schemeClr val="accent2">
              <a:hueOff val="0"/>
              <a:satOff val="0"/>
              <a:lumOff val="0"/>
              <a:alphaOff val="0"/>
            </a:schemeClr>
          </a:lnRef>
          <a:fillRef idx="0">
            <a:scrgbClr b="0" g="0" r="0"/>
          </a:fillRef>
          <a:effectRef idx="0">
            <a:schemeClr val="accent3">
              <a:tint val="90000"/>
              <a:hueOff val="0"/>
              <a:satOff val="0"/>
              <a:lumOff val="0"/>
              <a:alphaOff val="0"/>
            </a:schemeClr>
          </a:effectRef>
          <a:fontRef idx="minor">
            <a:schemeClr val="tx1">
              <a:hueOff val="0"/>
              <a:satOff val="0"/>
              <a:lumOff val="0"/>
              <a:alphaOff val="0"/>
            </a:schemeClr>
          </a:fontRef>
        </p:style>
        <p:txBody>
          <a:bodyPr/>
          <a:lstStyle/>
          <a:p/>
        </p:txBody>
      </p:sp>
      <p:sp>
        <p:nvSpPr>
          <p:cNvPr id="44" name="任意多边形 43"/>
          <p:cNvSpPr/>
          <p:nvPr/>
        </p:nvSpPr>
        <p:spPr>
          <a:xfrm>
            <a:off x="9368735" y="2816007"/>
            <a:ext cx="1908118" cy="1272078"/>
          </a:xfrm>
          <a:custGeom>
            <a:gdLst>
              <a:gd fmla="*/ 0 w 1908118" name="connsiteX0"/>
              <a:gd fmla="*/ 127208 h 1272078" name="connsiteY0"/>
              <a:gd fmla="*/ 127208 w 1908118" name="connsiteX1"/>
              <a:gd fmla="*/ 0 h 1272078" name="connsiteY1"/>
              <a:gd fmla="*/ 1780910 w 1908118" name="connsiteX2"/>
              <a:gd fmla="*/ 0 h 1272078" name="connsiteY2"/>
              <a:gd fmla="*/ 1908118 w 1908118" name="connsiteX3"/>
              <a:gd fmla="*/ 127208 h 1272078" name="connsiteY3"/>
              <a:gd fmla="*/ 1908118 w 1908118" name="connsiteX4"/>
              <a:gd fmla="*/ 1144870 h 1272078" name="connsiteY4"/>
              <a:gd fmla="*/ 1780910 w 1908118" name="connsiteX5"/>
              <a:gd fmla="*/ 1272078 h 1272078" name="connsiteY5"/>
              <a:gd fmla="*/ 127208 w 1908118" name="connsiteX6"/>
              <a:gd fmla="*/ 1272078 h 1272078" name="connsiteY6"/>
              <a:gd fmla="*/ 0 w 1908118" name="connsiteX7"/>
              <a:gd fmla="*/ 1144870 h 1272078" name="connsiteY7"/>
              <a:gd fmla="*/ 0 w 1908118" name="connsiteX8"/>
              <a:gd fmla="*/ 127208 h 1272078"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272078" w="1908118">
                <a:moveTo>
                  <a:pt x="0" y="127208"/>
                </a:moveTo>
                <a:cubicBezTo>
                  <a:pt x="0" y="56953"/>
                  <a:pt x="56953" y="0"/>
                  <a:pt x="127208" y="0"/>
                </a:cubicBezTo>
                <a:lnTo>
                  <a:pt x="1780910" y="0"/>
                </a:lnTo>
                <a:cubicBezTo>
                  <a:pt x="1851165" y="0"/>
                  <a:pt x="1908118" y="56953"/>
                  <a:pt x="1908118" y="127208"/>
                </a:cubicBezTo>
                <a:lnTo>
                  <a:pt x="1908118" y="1144870"/>
                </a:lnTo>
                <a:cubicBezTo>
                  <a:pt x="1908118" y="1215125"/>
                  <a:pt x="1851165" y="1272078"/>
                  <a:pt x="1780910" y="1272078"/>
                </a:cubicBezTo>
                <a:lnTo>
                  <a:pt x="127208" y="1272078"/>
                </a:lnTo>
                <a:cubicBezTo>
                  <a:pt x="56953" y="1272078"/>
                  <a:pt x="0" y="1215125"/>
                  <a:pt x="0" y="1144870"/>
                </a:cubicBezTo>
                <a:lnTo>
                  <a:pt x="0" y="127208"/>
                </a:lnTo>
                <a:close/>
              </a:path>
            </a:pathLst>
          </a:custGeom>
          <a:solidFill>
            <a:srgbClr val="E96151"/>
          </a:solidFill>
          <a:ln>
            <a:noFill/>
          </a:ln>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nchor="ctr" anchorCtr="0" bIns="223948" lIns="223948" numCol="1" rIns="223948" spcCol="1270" spcFirstLastPara="0" tIns="223948" vert="horz" wrap="square">
            <a:noAutofit/>
          </a:bodyPr>
          <a:lstStyle/>
          <a:p>
            <a:pPr algn="ctr" defTabSz="2178050" lvl="0">
              <a:lnSpc>
                <a:spcPct val="90000"/>
              </a:lnSpc>
              <a:spcBef>
                <a:spcPct val="0"/>
              </a:spcBef>
              <a:spcAft>
                <a:spcPct val="35000"/>
              </a:spcAft>
            </a:pPr>
            <a:endParaRPr altLang="en-US" kern="1200" lang="zh-CN" sz="4900"/>
          </a:p>
        </p:txBody>
      </p:sp>
      <p:sp>
        <p:nvSpPr>
          <p:cNvPr id="45" name="任意多边形 44"/>
          <p:cNvSpPr/>
          <p:nvPr/>
        </p:nvSpPr>
        <p:spPr>
          <a:xfrm>
            <a:off x="10277074" y="4088086"/>
            <a:ext cx="91440" cy="508831"/>
          </a:xfrm>
          <a:custGeom>
            <a:rect b="0" l="0" r="0" t="0"/>
            <a:pathLst>
              <a:path>
                <a:moveTo>
                  <a:pt x="45720" y="0"/>
                </a:moveTo>
                <a:lnTo>
                  <a:pt x="45720" y="508831"/>
                </a:lnTo>
              </a:path>
            </a:pathLst>
          </a:custGeom>
          <a:noFill/>
          <a:ln w="28575">
            <a:solidFill>
              <a:schemeClr val="bg1"/>
            </a:solidFill>
          </a:ln>
        </p:spPr>
        <p:style>
          <a:lnRef idx="2">
            <a:schemeClr val="accent3">
              <a:hueOff val="0"/>
              <a:satOff val="0"/>
              <a:lumOff val="0"/>
              <a:alphaOff val="0"/>
            </a:schemeClr>
          </a:lnRef>
          <a:fillRef idx="0">
            <a:scrgbClr b="0" g="0" r="0"/>
          </a:fillRef>
          <a:effectRef idx="0">
            <a:schemeClr val="accent4">
              <a:tint val="70000"/>
              <a:hueOff val="0"/>
              <a:satOff val="0"/>
              <a:lumOff val="0"/>
              <a:alphaOff val="0"/>
            </a:schemeClr>
          </a:effectRef>
          <a:fontRef idx="minor">
            <a:schemeClr val="tx1">
              <a:hueOff val="0"/>
              <a:satOff val="0"/>
              <a:lumOff val="0"/>
              <a:alphaOff val="0"/>
            </a:schemeClr>
          </a:fontRef>
        </p:style>
        <p:txBody>
          <a:bodyPr/>
          <a:lstStyle/>
          <a:p/>
        </p:txBody>
      </p:sp>
      <p:sp>
        <p:nvSpPr>
          <p:cNvPr id="46" name="任意多边形 45"/>
          <p:cNvSpPr/>
          <p:nvPr/>
        </p:nvSpPr>
        <p:spPr>
          <a:xfrm>
            <a:off x="9368735" y="4596918"/>
            <a:ext cx="1908118" cy="1272078"/>
          </a:xfrm>
          <a:custGeom>
            <a:gdLst>
              <a:gd fmla="*/ 0 w 1908118" name="connsiteX0"/>
              <a:gd fmla="*/ 127208 h 1272078" name="connsiteY0"/>
              <a:gd fmla="*/ 127208 w 1908118" name="connsiteX1"/>
              <a:gd fmla="*/ 0 h 1272078" name="connsiteY1"/>
              <a:gd fmla="*/ 1780910 w 1908118" name="connsiteX2"/>
              <a:gd fmla="*/ 0 h 1272078" name="connsiteY2"/>
              <a:gd fmla="*/ 1908118 w 1908118" name="connsiteX3"/>
              <a:gd fmla="*/ 127208 h 1272078" name="connsiteY3"/>
              <a:gd fmla="*/ 1908118 w 1908118" name="connsiteX4"/>
              <a:gd fmla="*/ 1144870 h 1272078" name="connsiteY4"/>
              <a:gd fmla="*/ 1780910 w 1908118" name="connsiteX5"/>
              <a:gd fmla="*/ 1272078 h 1272078" name="connsiteY5"/>
              <a:gd fmla="*/ 127208 w 1908118" name="connsiteX6"/>
              <a:gd fmla="*/ 1272078 h 1272078" name="connsiteY6"/>
              <a:gd fmla="*/ 0 w 1908118" name="connsiteX7"/>
              <a:gd fmla="*/ 1144870 h 1272078" name="connsiteY7"/>
              <a:gd fmla="*/ 0 w 1908118" name="connsiteX8"/>
              <a:gd fmla="*/ 127208 h 1272078"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272078" w="1908118">
                <a:moveTo>
                  <a:pt x="0" y="127208"/>
                </a:moveTo>
                <a:cubicBezTo>
                  <a:pt x="0" y="56953"/>
                  <a:pt x="56953" y="0"/>
                  <a:pt x="127208" y="0"/>
                </a:cubicBezTo>
                <a:lnTo>
                  <a:pt x="1780910" y="0"/>
                </a:lnTo>
                <a:cubicBezTo>
                  <a:pt x="1851165" y="0"/>
                  <a:pt x="1908118" y="56953"/>
                  <a:pt x="1908118" y="127208"/>
                </a:cubicBezTo>
                <a:lnTo>
                  <a:pt x="1908118" y="1144870"/>
                </a:lnTo>
                <a:cubicBezTo>
                  <a:pt x="1908118" y="1215125"/>
                  <a:pt x="1851165" y="1272078"/>
                  <a:pt x="1780910" y="1272078"/>
                </a:cubicBezTo>
                <a:lnTo>
                  <a:pt x="127208" y="1272078"/>
                </a:lnTo>
                <a:cubicBezTo>
                  <a:pt x="56953" y="1272078"/>
                  <a:pt x="0" y="1215125"/>
                  <a:pt x="0" y="1144870"/>
                </a:cubicBezTo>
                <a:lnTo>
                  <a:pt x="0" y="127208"/>
                </a:lnTo>
                <a:close/>
              </a:path>
            </a:pathLst>
          </a:custGeom>
          <a:solidFill>
            <a:srgbClr val="ECC345"/>
          </a:solidFill>
          <a:ln>
            <a:noFill/>
          </a:ln>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anchor="ctr" anchorCtr="0" bIns="223948" lIns="223948" numCol="1" rIns="223948" spcCol="1270" spcFirstLastPara="0" tIns="223948" vert="horz" wrap="square">
            <a:noAutofit/>
          </a:bodyPr>
          <a:lstStyle/>
          <a:p>
            <a:pPr algn="ctr" defTabSz="2178050" lvl="0">
              <a:lnSpc>
                <a:spcPct val="90000"/>
              </a:lnSpc>
              <a:spcBef>
                <a:spcPct val="0"/>
              </a:spcBef>
              <a:spcAft>
                <a:spcPct val="35000"/>
              </a:spcAft>
            </a:pPr>
            <a:r>
              <a:rPr altLang="zh-CN" lang="en-US" sz="2400">
                <a:solidFill>
                  <a:schemeClr val="bg1"/>
                </a:solidFill>
                <a:latin charset="-122" panose="020b0503020204020204" pitchFamily="34" typeface="微软雅黑"/>
                <a:ea charset="-122" panose="020b0503020204020204" pitchFamily="34" typeface="微软雅黑"/>
              </a:rPr>
              <a:t>Keyword</a:t>
            </a:r>
          </a:p>
        </p:txBody>
      </p:sp>
      <p:sp>
        <p:nvSpPr>
          <p:cNvPr id="47" name="KSO_Shape"/>
          <p:cNvSpPr/>
          <p:nvPr/>
        </p:nvSpPr>
        <p:spPr>
          <a:xfrm>
            <a:off x="721547" y="1337732"/>
            <a:ext cx="551822" cy="551822"/>
          </a:xfrm>
          <a:custGeom>
            <a:gdLst>
              <a:gd fmla="*/ 424729 w 742418" name="connsiteX0"/>
              <a:gd fmla="*/ 206218 h 742418" name="connsiteY0"/>
              <a:gd fmla="*/ 450641 w 742418" name="connsiteX1"/>
              <a:gd fmla="*/ 216951 h 742418" name="connsiteY1"/>
              <a:gd fmla="*/ 574959 w 742418" name="connsiteX2"/>
              <a:gd fmla="*/ 341269 h 742418" name="connsiteY2"/>
              <a:gd fmla="*/ 579768 w 742418" name="connsiteX3"/>
              <a:gd fmla="*/ 347074 h 742418" name="connsiteY3"/>
              <a:gd fmla="*/ 580353 w 742418" name="connsiteX4"/>
              <a:gd fmla="*/ 348130 h 742418" name="connsiteY4"/>
              <a:gd fmla="*/ 582691 w 742418" name="connsiteX5"/>
              <a:gd fmla="*/ 352485 h 742418" name="connsiteY5"/>
              <a:gd fmla="*/ 586400 w 742418" name="connsiteX6"/>
              <a:gd fmla="*/ 371153 h 742418" name="connsiteY6"/>
              <a:gd fmla="*/ 582691 w 742418" name="connsiteX7"/>
              <a:gd fmla="*/ 389821 h 742418" name="connsiteY7"/>
              <a:gd fmla="*/ 581273 w 742418" name="connsiteX8"/>
              <a:gd fmla="*/ 393115 h 742418" name="connsiteY8"/>
              <a:gd fmla="*/ 579386 w 742418" name="connsiteX9"/>
              <a:gd fmla="*/ 395514 h 742418" name="connsiteY9"/>
              <a:gd fmla="*/ 573943 w 742418" name="connsiteX10"/>
              <a:gd fmla="*/ 401149 h 742418" name="connsiteY10"/>
              <a:gd fmla="*/ 449625 w 742418" name="connsiteX11"/>
              <a:gd fmla="*/ 525467 h 742418" name="connsiteY11"/>
              <a:gd fmla="*/ 397801 w 742418" name="connsiteX12"/>
              <a:gd fmla="*/ 525467 h 742418" name="connsiteY12"/>
              <a:gd fmla="*/ 397801 w 742418" name="connsiteX13"/>
              <a:gd fmla="*/ 473643 h 742418" name="connsiteY13"/>
              <a:gd fmla="*/ 462843 w 742418" name="connsiteX14"/>
              <a:gd fmla="*/ 408602 h 742418" name="connsiteY14"/>
              <a:gd fmla="*/ 192664 w 742418" name="connsiteX15"/>
              <a:gd fmla="*/ 408602 h 742418" name="connsiteY15"/>
              <a:gd fmla="*/ 156019 w 742418" name="connsiteX16"/>
              <a:gd fmla="*/ 371957 h 742418" name="connsiteY16"/>
              <a:gd fmla="*/ 192664 w 742418" name="connsiteX17"/>
              <a:gd fmla="*/ 335311 h 742418" name="connsiteY17"/>
              <a:gd fmla="*/ 465353 w 742418" name="connsiteX18"/>
              <a:gd fmla="*/ 335311 h 742418" name="connsiteY18"/>
              <a:gd fmla="*/ 398817 w 742418" name="connsiteX19"/>
              <a:gd fmla="*/ 268775 h 742418" name="connsiteY19"/>
              <a:gd fmla="*/ 398817 w 742418" name="connsiteX20"/>
              <a:gd fmla="*/ 216951 h 742418" name="connsiteY20"/>
              <a:gd fmla="*/ 424729 w 742418" name="connsiteX21"/>
              <a:gd fmla="*/ 206218 h 742418" name="connsiteY21"/>
              <a:gd fmla="*/ 371209 w 742418" name="connsiteX22"/>
              <a:gd fmla="*/ 67983 h 742418" name="connsiteY22"/>
              <a:gd fmla="*/ 67983 w 742418" name="connsiteX23"/>
              <a:gd fmla="*/ 371209 h 742418" name="connsiteY23"/>
              <a:gd fmla="*/ 371209 w 742418" name="connsiteX24"/>
              <a:gd fmla="*/ 674435 h 742418" name="connsiteY24"/>
              <a:gd fmla="*/ 674435 w 742418" name="connsiteX25"/>
              <a:gd fmla="*/ 371209 h 742418" name="connsiteY25"/>
              <a:gd fmla="*/ 371209 w 742418" name="connsiteX26"/>
              <a:gd fmla="*/ 67983 h 742418" name="connsiteY26"/>
              <a:gd fmla="*/ 371209 w 742418" name="connsiteX27"/>
              <a:gd fmla="*/ 0 h 742418" name="connsiteY27"/>
              <a:gd fmla="*/ 742418 w 742418" name="connsiteX28"/>
              <a:gd fmla="*/ 371209 h 742418" name="connsiteY28"/>
              <a:gd fmla="*/ 371209 w 742418" name="connsiteX29"/>
              <a:gd fmla="*/ 742418 h 742418" name="connsiteY29"/>
              <a:gd fmla="*/ 0 w 742418" name="connsiteX30"/>
              <a:gd fmla="*/ 371209 h 742418" name="connsiteY30"/>
              <a:gd fmla="*/ 371209 w 742418" name="connsiteX31"/>
              <a:gd fmla="*/ 0 h 742418" name="connsiteY3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b="b" l="l" r="r" t="t"/>
            <a:pathLst>
              <a:path h="742418" w="742418">
                <a:moveTo>
                  <a:pt x="424729" y="206218"/>
                </a:moveTo>
                <a:cubicBezTo>
                  <a:pt x="434107" y="206218"/>
                  <a:pt x="443486" y="209796"/>
                  <a:pt x="450641" y="216951"/>
                </a:cubicBezTo>
                <a:lnTo>
                  <a:pt x="574959" y="341269"/>
                </a:lnTo>
                <a:cubicBezTo>
                  <a:pt x="576748" y="343058"/>
                  <a:pt x="578358" y="345008"/>
                  <a:pt x="579768" y="347074"/>
                </a:cubicBezTo>
                <a:lnTo>
                  <a:pt x="580353" y="348130"/>
                </a:lnTo>
                <a:lnTo>
                  <a:pt x="582691" y="352485"/>
                </a:lnTo>
                <a:cubicBezTo>
                  <a:pt x="585033" y="357814"/>
                  <a:pt x="586400" y="364238"/>
                  <a:pt x="586400" y="371153"/>
                </a:cubicBezTo>
                <a:cubicBezTo>
                  <a:pt x="586400" y="378068"/>
                  <a:pt x="585033" y="384492"/>
                  <a:pt x="582691" y="389821"/>
                </a:cubicBezTo>
                <a:lnTo>
                  <a:pt x="581273" y="393115"/>
                </a:lnTo>
                <a:lnTo>
                  <a:pt x="579386" y="395514"/>
                </a:lnTo>
                <a:cubicBezTo>
                  <a:pt x="577705" y="397433"/>
                  <a:pt x="575732" y="399361"/>
                  <a:pt x="573943" y="401149"/>
                </a:cubicBezTo>
                <a:lnTo>
                  <a:pt x="449625" y="525467"/>
                </a:lnTo>
                <a:cubicBezTo>
                  <a:pt x="435314" y="539778"/>
                  <a:pt x="412112" y="539778"/>
                  <a:pt x="397801" y="525467"/>
                </a:cubicBezTo>
                <a:cubicBezTo>
                  <a:pt x="383490" y="511156"/>
                  <a:pt x="383490" y="487954"/>
                  <a:pt x="397801" y="473643"/>
                </a:cubicBezTo>
                <a:lnTo>
                  <a:pt x="462843" y="408602"/>
                </a:lnTo>
                <a:lnTo>
                  <a:pt x="192664" y="408602"/>
                </a:lnTo>
                <a:cubicBezTo>
                  <a:pt x="172426" y="408602"/>
                  <a:pt x="156019" y="392195"/>
                  <a:pt x="156019" y="371957"/>
                </a:cubicBezTo>
                <a:cubicBezTo>
                  <a:pt x="156019" y="351718"/>
                  <a:pt x="172426" y="335311"/>
                  <a:pt x="192664" y="335311"/>
                </a:cubicBezTo>
                <a:lnTo>
                  <a:pt x="465353" y="335311"/>
                </a:lnTo>
                <a:lnTo>
                  <a:pt x="398817" y="268775"/>
                </a:lnTo>
                <a:cubicBezTo>
                  <a:pt x="384506" y="254464"/>
                  <a:pt x="384506" y="231262"/>
                  <a:pt x="398817" y="216951"/>
                </a:cubicBezTo>
                <a:cubicBezTo>
                  <a:pt x="405972" y="209796"/>
                  <a:pt x="415351" y="206218"/>
                  <a:pt x="424729" y="206218"/>
                </a:cubicBezTo>
                <a:close/>
                <a:moveTo>
                  <a:pt x="371209" y="67983"/>
                </a:moveTo>
                <a:cubicBezTo>
                  <a:pt x="203742" y="67983"/>
                  <a:pt x="67983" y="203742"/>
                  <a:pt x="67983" y="371209"/>
                </a:cubicBezTo>
                <a:cubicBezTo>
                  <a:pt x="67983" y="538676"/>
                  <a:pt x="203742" y="674435"/>
                  <a:pt x="371209" y="674435"/>
                </a:cubicBezTo>
                <a:cubicBezTo>
                  <a:pt x="538676" y="674435"/>
                  <a:pt x="674435" y="538676"/>
                  <a:pt x="674435" y="371209"/>
                </a:cubicBezTo>
                <a:cubicBezTo>
                  <a:pt x="674435" y="203742"/>
                  <a:pt x="538676" y="67983"/>
                  <a:pt x="371209" y="67983"/>
                </a:cubicBezTo>
                <a:close/>
                <a:moveTo>
                  <a:pt x="371209" y="0"/>
                </a:moveTo>
                <a:cubicBezTo>
                  <a:pt x="576222" y="0"/>
                  <a:pt x="742418" y="166196"/>
                  <a:pt x="742418" y="371209"/>
                </a:cubicBezTo>
                <a:cubicBezTo>
                  <a:pt x="742418" y="576222"/>
                  <a:pt x="576222" y="742418"/>
                  <a:pt x="371209" y="742418"/>
                </a:cubicBezTo>
                <a:cubicBezTo>
                  <a:pt x="166196" y="742418"/>
                  <a:pt x="0" y="576222"/>
                  <a:pt x="0" y="371209"/>
                </a:cubicBezTo>
                <a:cubicBezTo>
                  <a:pt x="0" y="166196"/>
                  <a:pt x="166196" y="0"/>
                  <a:pt x="371209" y="0"/>
                </a:cubicBezTo>
                <a:close/>
              </a:path>
            </a:pathLst>
          </a:custGeom>
          <a:solidFill>
            <a:srgbClr val="77B9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solidFill>
                <a:schemeClr val="tx1"/>
              </a:solidFill>
            </a:endParaRPr>
          </a:p>
        </p:txBody>
      </p:sp>
      <p:sp>
        <p:nvSpPr>
          <p:cNvPr id="48" name="KSO_Shape"/>
          <p:cNvSpPr/>
          <p:nvPr/>
        </p:nvSpPr>
        <p:spPr>
          <a:xfrm>
            <a:off x="721547" y="3147389"/>
            <a:ext cx="551822" cy="551822"/>
          </a:xfrm>
          <a:custGeom>
            <a:gdLst>
              <a:gd fmla="*/ 424729 w 742418" name="connsiteX0"/>
              <a:gd fmla="*/ 206218 h 742418" name="connsiteY0"/>
              <a:gd fmla="*/ 450641 w 742418" name="connsiteX1"/>
              <a:gd fmla="*/ 216951 h 742418" name="connsiteY1"/>
              <a:gd fmla="*/ 574959 w 742418" name="connsiteX2"/>
              <a:gd fmla="*/ 341269 h 742418" name="connsiteY2"/>
              <a:gd fmla="*/ 579768 w 742418" name="connsiteX3"/>
              <a:gd fmla="*/ 347074 h 742418" name="connsiteY3"/>
              <a:gd fmla="*/ 580353 w 742418" name="connsiteX4"/>
              <a:gd fmla="*/ 348130 h 742418" name="connsiteY4"/>
              <a:gd fmla="*/ 582691 w 742418" name="connsiteX5"/>
              <a:gd fmla="*/ 352485 h 742418" name="connsiteY5"/>
              <a:gd fmla="*/ 586400 w 742418" name="connsiteX6"/>
              <a:gd fmla="*/ 371153 h 742418" name="connsiteY6"/>
              <a:gd fmla="*/ 582691 w 742418" name="connsiteX7"/>
              <a:gd fmla="*/ 389821 h 742418" name="connsiteY7"/>
              <a:gd fmla="*/ 581273 w 742418" name="connsiteX8"/>
              <a:gd fmla="*/ 393115 h 742418" name="connsiteY8"/>
              <a:gd fmla="*/ 579386 w 742418" name="connsiteX9"/>
              <a:gd fmla="*/ 395514 h 742418" name="connsiteY9"/>
              <a:gd fmla="*/ 573943 w 742418" name="connsiteX10"/>
              <a:gd fmla="*/ 401149 h 742418" name="connsiteY10"/>
              <a:gd fmla="*/ 449625 w 742418" name="connsiteX11"/>
              <a:gd fmla="*/ 525467 h 742418" name="connsiteY11"/>
              <a:gd fmla="*/ 397801 w 742418" name="connsiteX12"/>
              <a:gd fmla="*/ 525467 h 742418" name="connsiteY12"/>
              <a:gd fmla="*/ 397801 w 742418" name="connsiteX13"/>
              <a:gd fmla="*/ 473643 h 742418" name="connsiteY13"/>
              <a:gd fmla="*/ 462843 w 742418" name="connsiteX14"/>
              <a:gd fmla="*/ 408602 h 742418" name="connsiteY14"/>
              <a:gd fmla="*/ 192664 w 742418" name="connsiteX15"/>
              <a:gd fmla="*/ 408602 h 742418" name="connsiteY15"/>
              <a:gd fmla="*/ 156019 w 742418" name="connsiteX16"/>
              <a:gd fmla="*/ 371957 h 742418" name="connsiteY16"/>
              <a:gd fmla="*/ 192664 w 742418" name="connsiteX17"/>
              <a:gd fmla="*/ 335311 h 742418" name="connsiteY17"/>
              <a:gd fmla="*/ 465353 w 742418" name="connsiteX18"/>
              <a:gd fmla="*/ 335311 h 742418" name="connsiteY18"/>
              <a:gd fmla="*/ 398817 w 742418" name="connsiteX19"/>
              <a:gd fmla="*/ 268775 h 742418" name="connsiteY19"/>
              <a:gd fmla="*/ 398817 w 742418" name="connsiteX20"/>
              <a:gd fmla="*/ 216951 h 742418" name="connsiteY20"/>
              <a:gd fmla="*/ 424729 w 742418" name="connsiteX21"/>
              <a:gd fmla="*/ 206218 h 742418" name="connsiteY21"/>
              <a:gd fmla="*/ 371209 w 742418" name="connsiteX22"/>
              <a:gd fmla="*/ 67983 h 742418" name="connsiteY22"/>
              <a:gd fmla="*/ 67983 w 742418" name="connsiteX23"/>
              <a:gd fmla="*/ 371209 h 742418" name="connsiteY23"/>
              <a:gd fmla="*/ 371209 w 742418" name="connsiteX24"/>
              <a:gd fmla="*/ 674435 h 742418" name="connsiteY24"/>
              <a:gd fmla="*/ 674435 w 742418" name="connsiteX25"/>
              <a:gd fmla="*/ 371209 h 742418" name="connsiteY25"/>
              <a:gd fmla="*/ 371209 w 742418" name="connsiteX26"/>
              <a:gd fmla="*/ 67983 h 742418" name="connsiteY26"/>
              <a:gd fmla="*/ 371209 w 742418" name="connsiteX27"/>
              <a:gd fmla="*/ 0 h 742418" name="connsiteY27"/>
              <a:gd fmla="*/ 742418 w 742418" name="connsiteX28"/>
              <a:gd fmla="*/ 371209 h 742418" name="connsiteY28"/>
              <a:gd fmla="*/ 371209 w 742418" name="connsiteX29"/>
              <a:gd fmla="*/ 742418 h 742418" name="connsiteY29"/>
              <a:gd fmla="*/ 0 w 742418" name="connsiteX30"/>
              <a:gd fmla="*/ 371209 h 742418" name="connsiteY30"/>
              <a:gd fmla="*/ 371209 w 742418" name="connsiteX31"/>
              <a:gd fmla="*/ 0 h 742418" name="connsiteY3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b="b" l="l" r="r" t="t"/>
            <a:pathLst>
              <a:path h="742418" w="742418">
                <a:moveTo>
                  <a:pt x="424729" y="206218"/>
                </a:moveTo>
                <a:cubicBezTo>
                  <a:pt x="434107" y="206218"/>
                  <a:pt x="443486" y="209796"/>
                  <a:pt x="450641" y="216951"/>
                </a:cubicBezTo>
                <a:lnTo>
                  <a:pt x="574959" y="341269"/>
                </a:lnTo>
                <a:cubicBezTo>
                  <a:pt x="576748" y="343058"/>
                  <a:pt x="578358" y="345008"/>
                  <a:pt x="579768" y="347074"/>
                </a:cubicBezTo>
                <a:lnTo>
                  <a:pt x="580353" y="348130"/>
                </a:lnTo>
                <a:lnTo>
                  <a:pt x="582691" y="352485"/>
                </a:lnTo>
                <a:cubicBezTo>
                  <a:pt x="585033" y="357814"/>
                  <a:pt x="586400" y="364238"/>
                  <a:pt x="586400" y="371153"/>
                </a:cubicBezTo>
                <a:cubicBezTo>
                  <a:pt x="586400" y="378068"/>
                  <a:pt x="585033" y="384492"/>
                  <a:pt x="582691" y="389821"/>
                </a:cubicBezTo>
                <a:lnTo>
                  <a:pt x="581273" y="393115"/>
                </a:lnTo>
                <a:lnTo>
                  <a:pt x="579386" y="395514"/>
                </a:lnTo>
                <a:cubicBezTo>
                  <a:pt x="577705" y="397433"/>
                  <a:pt x="575732" y="399361"/>
                  <a:pt x="573943" y="401149"/>
                </a:cubicBezTo>
                <a:lnTo>
                  <a:pt x="449625" y="525467"/>
                </a:lnTo>
                <a:cubicBezTo>
                  <a:pt x="435314" y="539778"/>
                  <a:pt x="412112" y="539778"/>
                  <a:pt x="397801" y="525467"/>
                </a:cubicBezTo>
                <a:cubicBezTo>
                  <a:pt x="383490" y="511156"/>
                  <a:pt x="383490" y="487954"/>
                  <a:pt x="397801" y="473643"/>
                </a:cubicBezTo>
                <a:lnTo>
                  <a:pt x="462843" y="408602"/>
                </a:lnTo>
                <a:lnTo>
                  <a:pt x="192664" y="408602"/>
                </a:lnTo>
                <a:cubicBezTo>
                  <a:pt x="172426" y="408602"/>
                  <a:pt x="156019" y="392195"/>
                  <a:pt x="156019" y="371957"/>
                </a:cubicBezTo>
                <a:cubicBezTo>
                  <a:pt x="156019" y="351718"/>
                  <a:pt x="172426" y="335311"/>
                  <a:pt x="192664" y="335311"/>
                </a:cubicBezTo>
                <a:lnTo>
                  <a:pt x="465353" y="335311"/>
                </a:lnTo>
                <a:lnTo>
                  <a:pt x="398817" y="268775"/>
                </a:lnTo>
                <a:cubicBezTo>
                  <a:pt x="384506" y="254464"/>
                  <a:pt x="384506" y="231262"/>
                  <a:pt x="398817" y="216951"/>
                </a:cubicBezTo>
                <a:cubicBezTo>
                  <a:pt x="405972" y="209796"/>
                  <a:pt x="415351" y="206218"/>
                  <a:pt x="424729" y="206218"/>
                </a:cubicBezTo>
                <a:close/>
                <a:moveTo>
                  <a:pt x="371209" y="67983"/>
                </a:moveTo>
                <a:cubicBezTo>
                  <a:pt x="203742" y="67983"/>
                  <a:pt x="67983" y="203742"/>
                  <a:pt x="67983" y="371209"/>
                </a:cubicBezTo>
                <a:cubicBezTo>
                  <a:pt x="67983" y="538676"/>
                  <a:pt x="203742" y="674435"/>
                  <a:pt x="371209" y="674435"/>
                </a:cubicBezTo>
                <a:cubicBezTo>
                  <a:pt x="538676" y="674435"/>
                  <a:pt x="674435" y="538676"/>
                  <a:pt x="674435" y="371209"/>
                </a:cubicBezTo>
                <a:cubicBezTo>
                  <a:pt x="674435" y="203742"/>
                  <a:pt x="538676" y="67983"/>
                  <a:pt x="371209" y="67983"/>
                </a:cubicBezTo>
                <a:close/>
                <a:moveTo>
                  <a:pt x="371209" y="0"/>
                </a:moveTo>
                <a:cubicBezTo>
                  <a:pt x="576222" y="0"/>
                  <a:pt x="742418" y="166196"/>
                  <a:pt x="742418" y="371209"/>
                </a:cubicBezTo>
                <a:cubicBezTo>
                  <a:pt x="742418" y="576222"/>
                  <a:pt x="576222" y="742418"/>
                  <a:pt x="371209" y="742418"/>
                </a:cubicBezTo>
                <a:cubicBezTo>
                  <a:pt x="166196" y="742418"/>
                  <a:pt x="0" y="576222"/>
                  <a:pt x="0" y="371209"/>
                </a:cubicBezTo>
                <a:cubicBezTo>
                  <a:pt x="0" y="166196"/>
                  <a:pt x="166196" y="0"/>
                  <a:pt x="371209" y="0"/>
                </a:cubicBezTo>
                <a:close/>
              </a:path>
            </a:pathLst>
          </a:custGeom>
          <a:solidFill>
            <a:srgbClr val="E961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solidFill>
                <a:schemeClr val="tx1"/>
              </a:solidFill>
            </a:endParaRPr>
          </a:p>
        </p:txBody>
      </p:sp>
      <p:sp>
        <p:nvSpPr>
          <p:cNvPr id="49" name="KSO_Shape"/>
          <p:cNvSpPr/>
          <p:nvPr/>
        </p:nvSpPr>
        <p:spPr>
          <a:xfrm>
            <a:off x="721547" y="4957046"/>
            <a:ext cx="551822" cy="551822"/>
          </a:xfrm>
          <a:custGeom>
            <a:gdLst>
              <a:gd fmla="*/ 424729 w 742418" name="connsiteX0"/>
              <a:gd fmla="*/ 206218 h 742418" name="connsiteY0"/>
              <a:gd fmla="*/ 450641 w 742418" name="connsiteX1"/>
              <a:gd fmla="*/ 216951 h 742418" name="connsiteY1"/>
              <a:gd fmla="*/ 574959 w 742418" name="connsiteX2"/>
              <a:gd fmla="*/ 341269 h 742418" name="connsiteY2"/>
              <a:gd fmla="*/ 579768 w 742418" name="connsiteX3"/>
              <a:gd fmla="*/ 347074 h 742418" name="connsiteY3"/>
              <a:gd fmla="*/ 580353 w 742418" name="connsiteX4"/>
              <a:gd fmla="*/ 348130 h 742418" name="connsiteY4"/>
              <a:gd fmla="*/ 582691 w 742418" name="connsiteX5"/>
              <a:gd fmla="*/ 352485 h 742418" name="connsiteY5"/>
              <a:gd fmla="*/ 586400 w 742418" name="connsiteX6"/>
              <a:gd fmla="*/ 371153 h 742418" name="connsiteY6"/>
              <a:gd fmla="*/ 582691 w 742418" name="connsiteX7"/>
              <a:gd fmla="*/ 389821 h 742418" name="connsiteY7"/>
              <a:gd fmla="*/ 581273 w 742418" name="connsiteX8"/>
              <a:gd fmla="*/ 393115 h 742418" name="connsiteY8"/>
              <a:gd fmla="*/ 579386 w 742418" name="connsiteX9"/>
              <a:gd fmla="*/ 395514 h 742418" name="connsiteY9"/>
              <a:gd fmla="*/ 573943 w 742418" name="connsiteX10"/>
              <a:gd fmla="*/ 401149 h 742418" name="connsiteY10"/>
              <a:gd fmla="*/ 449625 w 742418" name="connsiteX11"/>
              <a:gd fmla="*/ 525467 h 742418" name="connsiteY11"/>
              <a:gd fmla="*/ 397801 w 742418" name="connsiteX12"/>
              <a:gd fmla="*/ 525467 h 742418" name="connsiteY12"/>
              <a:gd fmla="*/ 397801 w 742418" name="connsiteX13"/>
              <a:gd fmla="*/ 473643 h 742418" name="connsiteY13"/>
              <a:gd fmla="*/ 462843 w 742418" name="connsiteX14"/>
              <a:gd fmla="*/ 408602 h 742418" name="connsiteY14"/>
              <a:gd fmla="*/ 192664 w 742418" name="connsiteX15"/>
              <a:gd fmla="*/ 408602 h 742418" name="connsiteY15"/>
              <a:gd fmla="*/ 156019 w 742418" name="connsiteX16"/>
              <a:gd fmla="*/ 371957 h 742418" name="connsiteY16"/>
              <a:gd fmla="*/ 192664 w 742418" name="connsiteX17"/>
              <a:gd fmla="*/ 335311 h 742418" name="connsiteY17"/>
              <a:gd fmla="*/ 465353 w 742418" name="connsiteX18"/>
              <a:gd fmla="*/ 335311 h 742418" name="connsiteY18"/>
              <a:gd fmla="*/ 398817 w 742418" name="connsiteX19"/>
              <a:gd fmla="*/ 268775 h 742418" name="connsiteY19"/>
              <a:gd fmla="*/ 398817 w 742418" name="connsiteX20"/>
              <a:gd fmla="*/ 216951 h 742418" name="connsiteY20"/>
              <a:gd fmla="*/ 424729 w 742418" name="connsiteX21"/>
              <a:gd fmla="*/ 206218 h 742418" name="connsiteY21"/>
              <a:gd fmla="*/ 371209 w 742418" name="connsiteX22"/>
              <a:gd fmla="*/ 67983 h 742418" name="connsiteY22"/>
              <a:gd fmla="*/ 67983 w 742418" name="connsiteX23"/>
              <a:gd fmla="*/ 371209 h 742418" name="connsiteY23"/>
              <a:gd fmla="*/ 371209 w 742418" name="connsiteX24"/>
              <a:gd fmla="*/ 674435 h 742418" name="connsiteY24"/>
              <a:gd fmla="*/ 674435 w 742418" name="connsiteX25"/>
              <a:gd fmla="*/ 371209 h 742418" name="connsiteY25"/>
              <a:gd fmla="*/ 371209 w 742418" name="connsiteX26"/>
              <a:gd fmla="*/ 67983 h 742418" name="connsiteY26"/>
              <a:gd fmla="*/ 371209 w 742418" name="connsiteX27"/>
              <a:gd fmla="*/ 0 h 742418" name="connsiteY27"/>
              <a:gd fmla="*/ 742418 w 742418" name="connsiteX28"/>
              <a:gd fmla="*/ 371209 h 742418" name="connsiteY28"/>
              <a:gd fmla="*/ 371209 w 742418" name="connsiteX29"/>
              <a:gd fmla="*/ 742418 h 742418" name="connsiteY29"/>
              <a:gd fmla="*/ 0 w 742418" name="connsiteX30"/>
              <a:gd fmla="*/ 371209 h 742418" name="connsiteY30"/>
              <a:gd fmla="*/ 371209 w 742418" name="connsiteX31"/>
              <a:gd fmla="*/ 0 h 742418" name="connsiteY3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b="b" l="l" r="r" t="t"/>
            <a:pathLst>
              <a:path h="742418" w="742418">
                <a:moveTo>
                  <a:pt x="424729" y="206218"/>
                </a:moveTo>
                <a:cubicBezTo>
                  <a:pt x="434107" y="206218"/>
                  <a:pt x="443486" y="209796"/>
                  <a:pt x="450641" y="216951"/>
                </a:cubicBezTo>
                <a:lnTo>
                  <a:pt x="574959" y="341269"/>
                </a:lnTo>
                <a:cubicBezTo>
                  <a:pt x="576748" y="343058"/>
                  <a:pt x="578358" y="345008"/>
                  <a:pt x="579768" y="347074"/>
                </a:cubicBezTo>
                <a:lnTo>
                  <a:pt x="580353" y="348130"/>
                </a:lnTo>
                <a:lnTo>
                  <a:pt x="582691" y="352485"/>
                </a:lnTo>
                <a:cubicBezTo>
                  <a:pt x="585033" y="357814"/>
                  <a:pt x="586400" y="364238"/>
                  <a:pt x="586400" y="371153"/>
                </a:cubicBezTo>
                <a:cubicBezTo>
                  <a:pt x="586400" y="378068"/>
                  <a:pt x="585033" y="384492"/>
                  <a:pt x="582691" y="389821"/>
                </a:cubicBezTo>
                <a:lnTo>
                  <a:pt x="581273" y="393115"/>
                </a:lnTo>
                <a:lnTo>
                  <a:pt x="579386" y="395514"/>
                </a:lnTo>
                <a:cubicBezTo>
                  <a:pt x="577705" y="397433"/>
                  <a:pt x="575732" y="399361"/>
                  <a:pt x="573943" y="401149"/>
                </a:cubicBezTo>
                <a:lnTo>
                  <a:pt x="449625" y="525467"/>
                </a:lnTo>
                <a:cubicBezTo>
                  <a:pt x="435314" y="539778"/>
                  <a:pt x="412112" y="539778"/>
                  <a:pt x="397801" y="525467"/>
                </a:cubicBezTo>
                <a:cubicBezTo>
                  <a:pt x="383490" y="511156"/>
                  <a:pt x="383490" y="487954"/>
                  <a:pt x="397801" y="473643"/>
                </a:cubicBezTo>
                <a:lnTo>
                  <a:pt x="462843" y="408602"/>
                </a:lnTo>
                <a:lnTo>
                  <a:pt x="192664" y="408602"/>
                </a:lnTo>
                <a:cubicBezTo>
                  <a:pt x="172426" y="408602"/>
                  <a:pt x="156019" y="392195"/>
                  <a:pt x="156019" y="371957"/>
                </a:cubicBezTo>
                <a:cubicBezTo>
                  <a:pt x="156019" y="351718"/>
                  <a:pt x="172426" y="335311"/>
                  <a:pt x="192664" y="335311"/>
                </a:cubicBezTo>
                <a:lnTo>
                  <a:pt x="465353" y="335311"/>
                </a:lnTo>
                <a:lnTo>
                  <a:pt x="398817" y="268775"/>
                </a:lnTo>
                <a:cubicBezTo>
                  <a:pt x="384506" y="254464"/>
                  <a:pt x="384506" y="231262"/>
                  <a:pt x="398817" y="216951"/>
                </a:cubicBezTo>
                <a:cubicBezTo>
                  <a:pt x="405972" y="209796"/>
                  <a:pt x="415351" y="206218"/>
                  <a:pt x="424729" y="206218"/>
                </a:cubicBezTo>
                <a:close/>
                <a:moveTo>
                  <a:pt x="371209" y="67983"/>
                </a:moveTo>
                <a:cubicBezTo>
                  <a:pt x="203742" y="67983"/>
                  <a:pt x="67983" y="203742"/>
                  <a:pt x="67983" y="371209"/>
                </a:cubicBezTo>
                <a:cubicBezTo>
                  <a:pt x="67983" y="538676"/>
                  <a:pt x="203742" y="674435"/>
                  <a:pt x="371209" y="674435"/>
                </a:cubicBezTo>
                <a:cubicBezTo>
                  <a:pt x="538676" y="674435"/>
                  <a:pt x="674435" y="538676"/>
                  <a:pt x="674435" y="371209"/>
                </a:cubicBezTo>
                <a:cubicBezTo>
                  <a:pt x="674435" y="203742"/>
                  <a:pt x="538676" y="67983"/>
                  <a:pt x="371209" y="67983"/>
                </a:cubicBezTo>
                <a:close/>
                <a:moveTo>
                  <a:pt x="371209" y="0"/>
                </a:moveTo>
                <a:cubicBezTo>
                  <a:pt x="576222" y="0"/>
                  <a:pt x="742418" y="166196"/>
                  <a:pt x="742418" y="371209"/>
                </a:cubicBezTo>
                <a:cubicBezTo>
                  <a:pt x="742418" y="576222"/>
                  <a:pt x="576222" y="742418"/>
                  <a:pt x="371209" y="742418"/>
                </a:cubicBezTo>
                <a:cubicBezTo>
                  <a:pt x="166196" y="742418"/>
                  <a:pt x="0" y="576222"/>
                  <a:pt x="0" y="371209"/>
                </a:cubicBezTo>
                <a:cubicBezTo>
                  <a:pt x="0" y="166196"/>
                  <a:pt x="166196" y="0"/>
                  <a:pt x="371209" y="0"/>
                </a:cubicBezTo>
                <a:close/>
              </a:path>
            </a:pathLst>
          </a:custGeom>
          <a:solidFill>
            <a:srgbClr val="ECC3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solidFill>
                <a:schemeClr val="tx1"/>
              </a:solidFill>
            </a:endParaRPr>
          </a:p>
        </p:txBody>
      </p:sp>
      <p:sp>
        <p:nvSpPr>
          <p:cNvPr id="50" name="KSO_Shape"/>
          <p:cNvSpPr/>
          <p:nvPr/>
        </p:nvSpPr>
        <p:spPr bwMode="auto">
          <a:xfrm>
            <a:off x="8000029" y="1231024"/>
            <a:ext cx="796270" cy="851855"/>
          </a:xfrm>
          <a:custGeom>
            <a:rect b="b" l="0" r="r" t="0"/>
            <a:pathLst>
              <a:path h="1524001" w="1019175">
                <a:moveTo>
                  <a:pt x="643934" y="1322388"/>
                </a:moveTo>
                <a:lnTo>
                  <a:pt x="649244" y="1322388"/>
                </a:lnTo>
                <a:lnTo>
                  <a:pt x="835334" y="1322388"/>
                </a:lnTo>
                <a:lnTo>
                  <a:pt x="840643" y="1322388"/>
                </a:lnTo>
                <a:lnTo>
                  <a:pt x="845156" y="1323178"/>
                </a:lnTo>
                <a:lnTo>
                  <a:pt x="849935" y="1323704"/>
                </a:lnTo>
                <a:lnTo>
                  <a:pt x="854182" y="1324494"/>
                </a:lnTo>
                <a:lnTo>
                  <a:pt x="858695" y="1325547"/>
                </a:lnTo>
                <a:lnTo>
                  <a:pt x="862411" y="1327126"/>
                </a:lnTo>
                <a:lnTo>
                  <a:pt x="866128" y="1328705"/>
                </a:lnTo>
                <a:lnTo>
                  <a:pt x="869579" y="1330547"/>
                </a:lnTo>
                <a:lnTo>
                  <a:pt x="872499" y="1332390"/>
                </a:lnTo>
                <a:lnTo>
                  <a:pt x="875685" y="1334495"/>
                </a:lnTo>
                <a:lnTo>
                  <a:pt x="878605" y="1336864"/>
                </a:lnTo>
                <a:lnTo>
                  <a:pt x="880994" y="1339759"/>
                </a:lnTo>
                <a:lnTo>
                  <a:pt x="883383" y="1342392"/>
                </a:lnTo>
                <a:lnTo>
                  <a:pt x="885507" y="1345287"/>
                </a:lnTo>
                <a:lnTo>
                  <a:pt x="887896" y="1348708"/>
                </a:lnTo>
                <a:lnTo>
                  <a:pt x="889754" y="1352130"/>
                </a:lnTo>
                <a:lnTo>
                  <a:pt x="891347" y="1355552"/>
                </a:lnTo>
                <a:lnTo>
                  <a:pt x="892674" y="1359236"/>
                </a:lnTo>
                <a:lnTo>
                  <a:pt x="894267" y="1362921"/>
                </a:lnTo>
                <a:lnTo>
                  <a:pt x="895594" y="1366869"/>
                </a:lnTo>
                <a:lnTo>
                  <a:pt x="897718" y="1375292"/>
                </a:lnTo>
                <a:lnTo>
                  <a:pt x="899311" y="1383977"/>
                </a:lnTo>
                <a:lnTo>
                  <a:pt x="900638" y="1393190"/>
                </a:lnTo>
                <a:lnTo>
                  <a:pt x="901169" y="1402928"/>
                </a:lnTo>
                <a:lnTo>
                  <a:pt x="901700" y="1412930"/>
                </a:lnTo>
                <a:lnTo>
                  <a:pt x="901700" y="1423458"/>
                </a:lnTo>
                <a:lnTo>
                  <a:pt x="901700" y="1433460"/>
                </a:lnTo>
                <a:lnTo>
                  <a:pt x="901169" y="1443461"/>
                </a:lnTo>
                <a:lnTo>
                  <a:pt x="900638" y="1453200"/>
                </a:lnTo>
                <a:lnTo>
                  <a:pt x="899311" y="1462412"/>
                </a:lnTo>
                <a:lnTo>
                  <a:pt x="897718" y="1471097"/>
                </a:lnTo>
                <a:lnTo>
                  <a:pt x="895594" y="1479520"/>
                </a:lnTo>
                <a:lnTo>
                  <a:pt x="894267" y="1483468"/>
                </a:lnTo>
                <a:lnTo>
                  <a:pt x="892674" y="1487153"/>
                </a:lnTo>
                <a:lnTo>
                  <a:pt x="891347" y="1490838"/>
                </a:lnTo>
                <a:lnTo>
                  <a:pt x="889754" y="1494259"/>
                </a:lnTo>
                <a:lnTo>
                  <a:pt x="887896" y="1497681"/>
                </a:lnTo>
                <a:lnTo>
                  <a:pt x="885507" y="1500839"/>
                </a:lnTo>
                <a:lnTo>
                  <a:pt x="883383" y="1503998"/>
                </a:lnTo>
                <a:lnTo>
                  <a:pt x="880994" y="1506630"/>
                </a:lnTo>
                <a:lnTo>
                  <a:pt x="878605" y="1509525"/>
                </a:lnTo>
                <a:lnTo>
                  <a:pt x="875685" y="1511631"/>
                </a:lnTo>
                <a:lnTo>
                  <a:pt x="872499" y="1513999"/>
                </a:lnTo>
                <a:lnTo>
                  <a:pt x="869579" y="1515842"/>
                </a:lnTo>
                <a:lnTo>
                  <a:pt x="866128" y="1517684"/>
                </a:lnTo>
                <a:lnTo>
                  <a:pt x="862411" y="1519263"/>
                </a:lnTo>
                <a:lnTo>
                  <a:pt x="858695" y="1520843"/>
                </a:lnTo>
                <a:lnTo>
                  <a:pt x="854182" y="1521896"/>
                </a:lnTo>
                <a:lnTo>
                  <a:pt x="849935" y="1522685"/>
                </a:lnTo>
                <a:lnTo>
                  <a:pt x="845156" y="1523212"/>
                </a:lnTo>
                <a:lnTo>
                  <a:pt x="840643" y="1523738"/>
                </a:lnTo>
                <a:lnTo>
                  <a:pt x="835334" y="1524001"/>
                </a:lnTo>
                <a:lnTo>
                  <a:pt x="649244" y="1524001"/>
                </a:lnTo>
                <a:lnTo>
                  <a:pt x="643934" y="1523738"/>
                </a:lnTo>
                <a:lnTo>
                  <a:pt x="638891" y="1523212"/>
                </a:lnTo>
                <a:lnTo>
                  <a:pt x="634643" y="1522685"/>
                </a:lnTo>
                <a:lnTo>
                  <a:pt x="630130" y="1521896"/>
                </a:lnTo>
                <a:lnTo>
                  <a:pt x="625883" y="1520843"/>
                </a:lnTo>
                <a:lnTo>
                  <a:pt x="622166" y="1519263"/>
                </a:lnTo>
                <a:lnTo>
                  <a:pt x="618450" y="1517684"/>
                </a:lnTo>
                <a:lnTo>
                  <a:pt x="614999" y="1515842"/>
                </a:lnTo>
                <a:lnTo>
                  <a:pt x="611813" y="1513999"/>
                </a:lnTo>
                <a:lnTo>
                  <a:pt x="608628" y="1511631"/>
                </a:lnTo>
                <a:lnTo>
                  <a:pt x="605973" y="1509525"/>
                </a:lnTo>
                <a:lnTo>
                  <a:pt x="603318" y="1506630"/>
                </a:lnTo>
                <a:lnTo>
                  <a:pt x="600929" y="1503998"/>
                </a:lnTo>
                <a:lnTo>
                  <a:pt x="598805" y="1500839"/>
                </a:lnTo>
                <a:lnTo>
                  <a:pt x="596416" y="1497681"/>
                </a:lnTo>
                <a:lnTo>
                  <a:pt x="594558" y="1494259"/>
                </a:lnTo>
                <a:lnTo>
                  <a:pt x="592700" y="1490838"/>
                </a:lnTo>
                <a:lnTo>
                  <a:pt x="591372" y="1487153"/>
                </a:lnTo>
                <a:lnTo>
                  <a:pt x="590045" y="1483468"/>
                </a:lnTo>
                <a:lnTo>
                  <a:pt x="588718" y="1479520"/>
                </a:lnTo>
                <a:lnTo>
                  <a:pt x="586594" y="1471097"/>
                </a:lnTo>
                <a:lnTo>
                  <a:pt x="585001" y="1462412"/>
                </a:lnTo>
                <a:lnTo>
                  <a:pt x="583674" y="1453200"/>
                </a:lnTo>
                <a:lnTo>
                  <a:pt x="583143" y="1443461"/>
                </a:lnTo>
                <a:lnTo>
                  <a:pt x="582612" y="1433460"/>
                </a:lnTo>
                <a:lnTo>
                  <a:pt x="582612" y="1423458"/>
                </a:lnTo>
                <a:lnTo>
                  <a:pt x="582612" y="1412930"/>
                </a:lnTo>
                <a:lnTo>
                  <a:pt x="583143" y="1402928"/>
                </a:lnTo>
                <a:lnTo>
                  <a:pt x="583674" y="1393190"/>
                </a:lnTo>
                <a:lnTo>
                  <a:pt x="585001" y="1383977"/>
                </a:lnTo>
                <a:lnTo>
                  <a:pt x="586594" y="1375292"/>
                </a:lnTo>
                <a:lnTo>
                  <a:pt x="588718" y="1366869"/>
                </a:lnTo>
                <a:lnTo>
                  <a:pt x="590045" y="1362921"/>
                </a:lnTo>
                <a:lnTo>
                  <a:pt x="591372" y="1359236"/>
                </a:lnTo>
                <a:lnTo>
                  <a:pt x="592700" y="1355552"/>
                </a:lnTo>
                <a:lnTo>
                  <a:pt x="594558" y="1352130"/>
                </a:lnTo>
                <a:lnTo>
                  <a:pt x="596416" y="1348708"/>
                </a:lnTo>
                <a:lnTo>
                  <a:pt x="598805" y="1345287"/>
                </a:lnTo>
                <a:lnTo>
                  <a:pt x="600929" y="1342392"/>
                </a:lnTo>
                <a:lnTo>
                  <a:pt x="603318" y="1339759"/>
                </a:lnTo>
                <a:lnTo>
                  <a:pt x="605973" y="1336864"/>
                </a:lnTo>
                <a:lnTo>
                  <a:pt x="608628" y="1334495"/>
                </a:lnTo>
                <a:lnTo>
                  <a:pt x="611813" y="1332390"/>
                </a:lnTo>
                <a:lnTo>
                  <a:pt x="614999" y="1330547"/>
                </a:lnTo>
                <a:lnTo>
                  <a:pt x="618450" y="1328705"/>
                </a:lnTo>
                <a:lnTo>
                  <a:pt x="622166" y="1327126"/>
                </a:lnTo>
                <a:lnTo>
                  <a:pt x="625883" y="1325547"/>
                </a:lnTo>
                <a:lnTo>
                  <a:pt x="630130" y="1324494"/>
                </a:lnTo>
                <a:lnTo>
                  <a:pt x="634643" y="1323704"/>
                </a:lnTo>
                <a:lnTo>
                  <a:pt x="638891" y="1323178"/>
                </a:lnTo>
                <a:lnTo>
                  <a:pt x="643934" y="1322388"/>
                </a:lnTo>
                <a:close/>
                <a:moveTo>
                  <a:pt x="589756" y="1073150"/>
                </a:moveTo>
                <a:lnTo>
                  <a:pt x="595048" y="1073150"/>
                </a:lnTo>
                <a:lnTo>
                  <a:pt x="921015" y="1073150"/>
                </a:lnTo>
                <a:lnTo>
                  <a:pt x="926306" y="1073150"/>
                </a:lnTo>
                <a:lnTo>
                  <a:pt x="930804" y="1073415"/>
                </a:lnTo>
                <a:lnTo>
                  <a:pt x="935567" y="1074476"/>
                </a:lnTo>
                <a:lnTo>
                  <a:pt x="939800" y="1075007"/>
                </a:lnTo>
                <a:lnTo>
                  <a:pt x="943769" y="1076333"/>
                </a:lnTo>
                <a:lnTo>
                  <a:pt x="948002" y="1077660"/>
                </a:lnTo>
                <a:lnTo>
                  <a:pt x="951706" y="1079517"/>
                </a:lnTo>
                <a:lnTo>
                  <a:pt x="955146" y="1080843"/>
                </a:lnTo>
                <a:lnTo>
                  <a:pt x="958056" y="1083231"/>
                </a:lnTo>
                <a:lnTo>
                  <a:pt x="961231" y="1085353"/>
                </a:lnTo>
                <a:lnTo>
                  <a:pt x="964142" y="1087740"/>
                </a:lnTo>
                <a:lnTo>
                  <a:pt x="966523" y="1090393"/>
                </a:lnTo>
                <a:lnTo>
                  <a:pt x="968904" y="1093311"/>
                </a:lnTo>
                <a:lnTo>
                  <a:pt x="971286" y="1096229"/>
                </a:lnTo>
                <a:lnTo>
                  <a:pt x="973402" y="1099678"/>
                </a:lnTo>
                <a:lnTo>
                  <a:pt x="975254" y="1102861"/>
                </a:lnTo>
                <a:lnTo>
                  <a:pt x="976842" y="1106575"/>
                </a:lnTo>
                <a:lnTo>
                  <a:pt x="978429" y="1110289"/>
                </a:lnTo>
                <a:lnTo>
                  <a:pt x="979752" y="1114002"/>
                </a:lnTo>
                <a:lnTo>
                  <a:pt x="981075" y="1117981"/>
                </a:lnTo>
                <a:lnTo>
                  <a:pt x="983192" y="1126470"/>
                </a:lnTo>
                <a:lnTo>
                  <a:pt x="984779" y="1134959"/>
                </a:lnTo>
                <a:lnTo>
                  <a:pt x="986102" y="1144509"/>
                </a:lnTo>
                <a:lnTo>
                  <a:pt x="986631" y="1154059"/>
                </a:lnTo>
                <a:lnTo>
                  <a:pt x="987425" y="1164404"/>
                </a:lnTo>
                <a:lnTo>
                  <a:pt x="987425" y="1174485"/>
                </a:lnTo>
                <a:lnTo>
                  <a:pt x="987425" y="1185096"/>
                </a:lnTo>
                <a:lnTo>
                  <a:pt x="986631" y="1195176"/>
                </a:lnTo>
                <a:lnTo>
                  <a:pt x="986102" y="1204726"/>
                </a:lnTo>
                <a:lnTo>
                  <a:pt x="984779" y="1214011"/>
                </a:lnTo>
                <a:lnTo>
                  <a:pt x="983192" y="1223030"/>
                </a:lnTo>
                <a:lnTo>
                  <a:pt x="981075" y="1231519"/>
                </a:lnTo>
                <a:lnTo>
                  <a:pt x="979752" y="1235498"/>
                </a:lnTo>
                <a:lnTo>
                  <a:pt x="978429" y="1239212"/>
                </a:lnTo>
                <a:lnTo>
                  <a:pt x="976842" y="1242926"/>
                </a:lnTo>
                <a:lnTo>
                  <a:pt x="975254" y="1246374"/>
                </a:lnTo>
                <a:lnTo>
                  <a:pt x="973402" y="1249823"/>
                </a:lnTo>
                <a:lnTo>
                  <a:pt x="971286" y="1253006"/>
                </a:lnTo>
                <a:lnTo>
                  <a:pt x="968904" y="1255924"/>
                </a:lnTo>
                <a:lnTo>
                  <a:pt x="966523" y="1258842"/>
                </a:lnTo>
                <a:lnTo>
                  <a:pt x="964142" y="1261230"/>
                </a:lnTo>
                <a:lnTo>
                  <a:pt x="961231" y="1263882"/>
                </a:lnTo>
                <a:lnTo>
                  <a:pt x="958056" y="1266004"/>
                </a:lnTo>
                <a:lnTo>
                  <a:pt x="955146" y="1268127"/>
                </a:lnTo>
                <a:lnTo>
                  <a:pt x="951706" y="1269984"/>
                </a:lnTo>
                <a:lnTo>
                  <a:pt x="948002" y="1271575"/>
                </a:lnTo>
                <a:lnTo>
                  <a:pt x="943769" y="1272902"/>
                </a:lnTo>
                <a:lnTo>
                  <a:pt x="939800" y="1273963"/>
                </a:lnTo>
                <a:lnTo>
                  <a:pt x="935567" y="1275024"/>
                </a:lnTo>
                <a:lnTo>
                  <a:pt x="930804" y="1275554"/>
                </a:lnTo>
                <a:lnTo>
                  <a:pt x="926306" y="1275820"/>
                </a:lnTo>
                <a:lnTo>
                  <a:pt x="921015" y="1276350"/>
                </a:lnTo>
                <a:lnTo>
                  <a:pt x="595048" y="1276350"/>
                </a:lnTo>
                <a:lnTo>
                  <a:pt x="589756" y="1275820"/>
                </a:lnTo>
                <a:lnTo>
                  <a:pt x="584993" y="1275554"/>
                </a:lnTo>
                <a:lnTo>
                  <a:pt x="580496" y="1275024"/>
                </a:lnTo>
                <a:lnTo>
                  <a:pt x="575998" y="1273963"/>
                </a:lnTo>
                <a:lnTo>
                  <a:pt x="572029" y="1272902"/>
                </a:lnTo>
                <a:lnTo>
                  <a:pt x="568060" y="1271575"/>
                </a:lnTo>
                <a:lnTo>
                  <a:pt x="564620" y="1269984"/>
                </a:lnTo>
                <a:lnTo>
                  <a:pt x="561181" y="1268127"/>
                </a:lnTo>
                <a:lnTo>
                  <a:pt x="557741" y="1266004"/>
                </a:lnTo>
                <a:lnTo>
                  <a:pt x="554831" y="1263882"/>
                </a:lnTo>
                <a:lnTo>
                  <a:pt x="552185" y="1261230"/>
                </a:lnTo>
                <a:lnTo>
                  <a:pt x="549275" y="1258842"/>
                </a:lnTo>
                <a:lnTo>
                  <a:pt x="546893" y="1255924"/>
                </a:lnTo>
                <a:lnTo>
                  <a:pt x="544777" y="1253006"/>
                </a:lnTo>
                <a:lnTo>
                  <a:pt x="542925" y="1249823"/>
                </a:lnTo>
                <a:lnTo>
                  <a:pt x="541073" y="1246374"/>
                </a:lnTo>
                <a:lnTo>
                  <a:pt x="539220" y="1242926"/>
                </a:lnTo>
                <a:lnTo>
                  <a:pt x="537633" y="1239212"/>
                </a:lnTo>
                <a:lnTo>
                  <a:pt x="536045" y="1235498"/>
                </a:lnTo>
                <a:lnTo>
                  <a:pt x="534723" y="1231519"/>
                </a:lnTo>
                <a:lnTo>
                  <a:pt x="532606" y="1223030"/>
                </a:lnTo>
                <a:lnTo>
                  <a:pt x="531018" y="1214011"/>
                </a:lnTo>
                <a:lnTo>
                  <a:pt x="529695" y="1204726"/>
                </a:lnTo>
                <a:lnTo>
                  <a:pt x="529166" y="1195176"/>
                </a:lnTo>
                <a:lnTo>
                  <a:pt x="528902" y="1185096"/>
                </a:lnTo>
                <a:lnTo>
                  <a:pt x="528637" y="1174485"/>
                </a:lnTo>
                <a:lnTo>
                  <a:pt x="528902" y="1164404"/>
                </a:lnTo>
                <a:lnTo>
                  <a:pt x="529166" y="1154059"/>
                </a:lnTo>
                <a:lnTo>
                  <a:pt x="529695" y="1144509"/>
                </a:lnTo>
                <a:lnTo>
                  <a:pt x="531018" y="1134959"/>
                </a:lnTo>
                <a:lnTo>
                  <a:pt x="532606" y="1126470"/>
                </a:lnTo>
                <a:lnTo>
                  <a:pt x="534723" y="1117981"/>
                </a:lnTo>
                <a:lnTo>
                  <a:pt x="536045" y="1114002"/>
                </a:lnTo>
                <a:lnTo>
                  <a:pt x="537633" y="1110289"/>
                </a:lnTo>
                <a:lnTo>
                  <a:pt x="539220" y="1106575"/>
                </a:lnTo>
                <a:lnTo>
                  <a:pt x="541073" y="1102861"/>
                </a:lnTo>
                <a:lnTo>
                  <a:pt x="542925" y="1099678"/>
                </a:lnTo>
                <a:lnTo>
                  <a:pt x="544777" y="1096229"/>
                </a:lnTo>
                <a:lnTo>
                  <a:pt x="546893" y="1093311"/>
                </a:lnTo>
                <a:lnTo>
                  <a:pt x="549275" y="1090393"/>
                </a:lnTo>
                <a:lnTo>
                  <a:pt x="552185" y="1087740"/>
                </a:lnTo>
                <a:lnTo>
                  <a:pt x="554831" y="1085353"/>
                </a:lnTo>
                <a:lnTo>
                  <a:pt x="557741" y="1083231"/>
                </a:lnTo>
                <a:lnTo>
                  <a:pt x="561181" y="1080843"/>
                </a:lnTo>
                <a:lnTo>
                  <a:pt x="564620" y="1079517"/>
                </a:lnTo>
                <a:lnTo>
                  <a:pt x="568060" y="1077660"/>
                </a:lnTo>
                <a:lnTo>
                  <a:pt x="572029" y="1076333"/>
                </a:lnTo>
                <a:lnTo>
                  <a:pt x="575998" y="1075007"/>
                </a:lnTo>
                <a:lnTo>
                  <a:pt x="580496" y="1074476"/>
                </a:lnTo>
                <a:lnTo>
                  <a:pt x="584993" y="1073415"/>
                </a:lnTo>
                <a:lnTo>
                  <a:pt x="589756" y="1073150"/>
                </a:lnTo>
                <a:close/>
                <a:moveTo>
                  <a:pt x="535633" y="830263"/>
                </a:moveTo>
                <a:lnTo>
                  <a:pt x="540912" y="830263"/>
                </a:lnTo>
                <a:lnTo>
                  <a:pt x="952926" y="830263"/>
                </a:lnTo>
                <a:lnTo>
                  <a:pt x="958204" y="830263"/>
                </a:lnTo>
                <a:lnTo>
                  <a:pt x="962955" y="830790"/>
                </a:lnTo>
                <a:lnTo>
                  <a:pt x="967442" y="831317"/>
                </a:lnTo>
                <a:lnTo>
                  <a:pt x="971929" y="832371"/>
                </a:lnTo>
                <a:lnTo>
                  <a:pt x="976153" y="833426"/>
                </a:lnTo>
                <a:lnTo>
                  <a:pt x="979848" y="834743"/>
                </a:lnTo>
                <a:lnTo>
                  <a:pt x="983543" y="836325"/>
                </a:lnTo>
                <a:lnTo>
                  <a:pt x="986974" y="838170"/>
                </a:lnTo>
                <a:lnTo>
                  <a:pt x="990141" y="840014"/>
                </a:lnTo>
                <a:lnTo>
                  <a:pt x="993309" y="842386"/>
                </a:lnTo>
                <a:lnTo>
                  <a:pt x="995948" y="844758"/>
                </a:lnTo>
                <a:lnTo>
                  <a:pt x="998588" y="847394"/>
                </a:lnTo>
                <a:lnTo>
                  <a:pt x="1000963" y="850293"/>
                </a:lnTo>
                <a:lnTo>
                  <a:pt x="1003075" y="853455"/>
                </a:lnTo>
                <a:lnTo>
                  <a:pt x="1005186" y="856354"/>
                </a:lnTo>
                <a:lnTo>
                  <a:pt x="1007298" y="859780"/>
                </a:lnTo>
                <a:lnTo>
                  <a:pt x="1009145" y="863206"/>
                </a:lnTo>
                <a:lnTo>
                  <a:pt x="1010465" y="866896"/>
                </a:lnTo>
                <a:lnTo>
                  <a:pt x="1011785" y="870586"/>
                </a:lnTo>
                <a:lnTo>
                  <a:pt x="1013104" y="874802"/>
                </a:lnTo>
                <a:lnTo>
                  <a:pt x="1015216" y="882972"/>
                </a:lnTo>
                <a:lnTo>
                  <a:pt x="1016800" y="891669"/>
                </a:lnTo>
                <a:lnTo>
                  <a:pt x="1018119" y="900894"/>
                </a:lnTo>
                <a:lnTo>
                  <a:pt x="1018911" y="910908"/>
                </a:lnTo>
                <a:lnTo>
                  <a:pt x="1019175" y="920660"/>
                </a:lnTo>
                <a:lnTo>
                  <a:pt x="1019175" y="930938"/>
                </a:lnTo>
                <a:lnTo>
                  <a:pt x="1019175" y="941480"/>
                </a:lnTo>
                <a:lnTo>
                  <a:pt x="1018911" y="951231"/>
                </a:lnTo>
                <a:lnTo>
                  <a:pt x="1018119" y="961246"/>
                </a:lnTo>
                <a:lnTo>
                  <a:pt x="1016800" y="970470"/>
                </a:lnTo>
                <a:lnTo>
                  <a:pt x="1015216" y="979167"/>
                </a:lnTo>
                <a:lnTo>
                  <a:pt x="1013104" y="987337"/>
                </a:lnTo>
                <a:lnTo>
                  <a:pt x="1011785" y="991554"/>
                </a:lnTo>
                <a:lnTo>
                  <a:pt x="1010465" y="995243"/>
                </a:lnTo>
                <a:lnTo>
                  <a:pt x="1009145" y="998933"/>
                </a:lnTo>
                <a:lnTo>
                  <a:pt x="1007298" y="1002359"/>
                </a:lnTo>
                <a:lnTo>
                  <a:pt x="1005186" y="1005785"/>
                </a:lnTo>
                <a:lnTo>
                  <a:pt x="1003075" y="1008684"/>
                </a:lnTo>
                <a:lnTo>
                  <a:pt x="1000963" y="1011847"/>
                </a:lnTo>
                <a:lnTo>
                  <a:pt x="998588" y="1014746"/>
                </a:lnTo>
                <a:lnTo>
                  <a:pt x="995948" y="1017381"/>
                </a:lnTo>
                <a:lnTo>
                  <a:pt x="993309" y="1020017"/>
                </a:lnTo>
                <a:lnTo>
                  <a:pt x="990141" y="1022125"/>
                </a:lnTo>
                <a:lnTo>
                  <a:pt x="986974" y="1023970"/>
                </a:lnTo>
                <a:lnTo>
                  <a:pt x="983543" y="1025815"/>
                </a:lnTo>
                <a:lnTo>
                  <a:pt x="979848" y="1027396"/>
                </a:lnTo>
                <a:lnTo>
                  <a:pt x="976153" y="1028977"/>
                </a:lnTo>
                <a:lnTo>
                  <a:pt x="971929" y="1029768"/>
                </a:lnTo>
                <a:lnTo>
                  <a:pt x="967442" y="1030822"/>
                </a:lnTo>
                <a:lnTo>
                  <a:pt x="962955" y="1031349"/>
                </a:lnTo>
                <a:lnTo>
                  <a:pt x="958204" y="1031876"/>
                </a:lnTo>
                <a:lnTo>
                  <a:pt x="952926" y="1031876"/>
                </a:lnTo>
                <a:lnTo>
                  <a:pt x="540912" y="1031876"/>
                </a:lnTo>
                <a:lnTo>
                  <a:pt x="535633" y="1031876"/>
                </a:lnTo>
                <a:lnTo>
                  <a:pt x="530882" y="1031349"/>
                </a:lnTo>
                <a:lnTo>
                  <a:pt x="526395" y="1030822"/>
                </a:lnTo>
                <a:lnTo>
                  <a:pt x="521908" y="1029768"/>
                </a:lnTo>
                <a:lnTo>
                  <a:pt x="517685" y="1028977"/>
                </a:lnTo>
                <a:lnTo>
                  <a:pt x="513990" y="1027396"/>
                </a:lnTo>
                <a:lnTo>
                  <a:pt x="510294" y="1025815"/>
                </a:lnTo>
                <a:lnTo>
                  <a:pt x="506863" y="1023970"/>
                </a:lnTo>
                <a:lnTo>
                  <a:pt x="503696" y="1022125"/>
                </a:lnTo>
                <a:lnTo>
                  <a:pt x="500792" y="1020017"/>
                </a:lnTo>
                <a:lnTo>
                  <a:pt x="497889" y="1017381"/>
                </a:lnTo>
                <a:lnTo>
                  <a:pt x="495514" y="1014746"/>
                </a:lnTo>
                <a:lnTo>
                  <a:pt x="492874" y="1011847"/>
                </a:lnTo>
                <a:lnTo>
                  <a:pt x="490763" y="1008684"/>
                </a:lnTo>
                <a:lnTo>
                  <a:pt x="488651" y="1005785"/>
                </a:lnTo>
                <a:lnTo>
                  <a:pt x="486803" y="1002359"/>
                </a:lnTo>
                <a:lnTo>
                  <a:pt x="485220" y="998933"/>
                </a:lnTo>
                <a:lnTo>
                  <a:pt x="483636" y="995243"/>
                </a:lnTo>
                <a:lnTo>
                  <a:pt x="482053" y="991554"/>
                </a:lnTo>
                <a:lnTo>
                  <a:pt x="480997" y="987337"/>
                </a:lnTo>
                <a:lnTo>
                  <a:pt x="478621" y="979167"/>
                </a:lnTo>
                <a:lnTo>
                  <a:pt x="477038" y="970470"/>
                </a:lnTo>
                <a:lnTo>
                  <a:pt x="475982" y="961246"/>
                </a:lnTo>
                <a:lnTo>
                  <a:pt x="475190" y="951231"/>
                </a:lnTo>
                <a:lnTo>
                  <a:pt x="474662" y="941480"/>
                </a:lnTo>
                <a:lnTo>
                  <a:pt x="474662" y="930938"/>
                </a:lnTo>
                <a:lnTo>
                  <a:pt x="474662" y="920660"/>
                </a:lnTo>
                <a:lnTo>
                  <a:pt x="475190" y="910908"/>
                </a:lnTo>
                <a:lnTo>
                  <a:pt x="475982" y="900894"/>
                </a:lnTo>
                <a:lnTo>
                  <a:pt x="477038" y="891669"/>
                </a:lnTo>
                <a:lnTo>
                  <a:pt x="478621" y="882972"/>
                </a:lnTo>
                <a:lnTo>
                  <a:pt x="480997" y="874802"/>
                </a:lnTo>
                <a:lnTo>
                  <a:pt x="482053" y="870586"/>
                </a:lnTo>
                <a:lnTo>
                  <a:pt x="483636" y="866896"/>
                </a:lnTo>
                <a:lnTo>
                  <a:pt x="485220" y="863206"/>
                </a:lnTo>
                <a:lnTo>
                  <a:pt x="486803" y="859780"/>
                </a:lnTo>
                <a:lnTo>
                  <a:pt x="488651" y="856354"/>
                </a:lnTo>
                <a:lnTo>
                  <a:pt x="490763" y="853455"/>
                </a:lnTo>
                <a:lnTo>
                  <a:pt x="492874" y="850293"/>
                </a:lnTo>
                <a:lnTo>
                  <a:pt x="495514" y="847394"/>
                </a:lnTo>
                <a:lnTo>
                  <a:pt x="497889" y="844758"/>
                </a:lnTo>
                <a:lnTo>
                  <a:pt x="500792" y="842386"/>
                </a:lnTo>
                <a:lnTo>
                  <a:pt x="503696" y="840014"/>
                </a:lnTo>
                <a:lnTo>
                  <a:pt x="506863" y="838170"/>
                </a:lnTo>
                <a:lnTo>
                  <a:pt x="510294" y="836325"/>
                </a:lnTo>
                <a:lnTo>
                  <a:pt x="513990" y="834743"/>
                </a:lnTo>
                <a:lnTo>
                  <a:pt x="517685" y="833426"/>
                </a:lnTo>
                <a:lnTo>
                  <a:pt x="521908" y="832371"/>
                </a:lnTo>
                <a:lnTo>
                  <a:pt x="526395" y="831317"/>
                </a:lnTo>
                <a:lnTo>
                  <a:pt x="530882" y="830790"/>
                </a:lnTo>
                <a:lnTo>
                  <a:pt x="535633" y="830263"/>
                </a:lnTo>
                <a:close/>
                <a:moveTo>
                  <a:pt x="591344" y="588963"/>
                </a:moveTo>
                <a:lnTo>
                  <a:pt x="596636" y="588963"/>
                </a:lnTo>
                <a:lnTo>
                  <a:pt x="905404" y="588963"/>
                </a:lnTo>
                <a:lnTo>
                  <a:pt x="910431" y="588963"/>
                </a:lnTo>
                <a:lnTo>
                  <a:pt x="915458" y="589759"/>
                </a:lnTo>
                <a:lnTo>
                  <a:pt x="919956" y="590289"/>
                </a:lnTo>
                <a:lnTo>
                  <a:pt x="924190" y="591351"/>
                </a:lnTo>
                <a:lnTo>
                  <a:pt x="928423" y="592146"/>
                </a:lnTo>
                <a:lnTo>
                  <a:pt x="932392" y="593738"/>
                </a:lnTo>
                <a:lnTo>
                  <a:pt x="936096" y="595330"/>
                </a:lnTo>
                <a:lnTo>
                  <a:pt x="939271" y="597187"/>
                </a:lnTo>
                <a:lnTo>
                  <a:pt x="942446" y="599044"/>
                </a:lnTo>
                <a:lnTo>
                  <a:pt x="945621" y="601166"/>
                </a:lnTo>
                <a:lnTo>
                  <a:pt x="948267" y="603818"/>
                </a:lnTo>
                <a:lnTo>
                  <a:pt x="950913" y="606471"/>
                </a:lnTo>
                <a:lnTo>
                  <a:pt x="953294" y="609389"/>
                </a:lnTo>
                <a:lnTo>
                  <a:pt x="955411" y="612307"/>
                </a:lnTo>
                <a:lnTo>
                  <a:pt x="957792" y="615491"/>
                </a:lnTo>
                <a:lnTo>
                  <a:pt x="959644" y="618939"/>
                </a:lnTo>
                <a:lnTo>
                  <a:pt x="961231" y="622388"/>
                </a:lnTo>
                <a:lnTo>
                  <a:pt x="962554" y="626102"/>
                </a:lnTo>
                <a:lnTo>
                  <a:pt x="964142" y="629815"/>
                </a:lnTo>
                <a:lnTo>
                  <a:pt x="965465" y="633794"/>
                </a:lnTo>
                <a:lnTo>
                  <a:pt x="967581" y="642283"/>
                </a:lnTo>
                <a:lnTo>
                  <a:pt x="969169" y="651037"/>
                </a:lnTo>
                <a:lnTo>
                  <a:pt x="970492" y="660322"/>
                </a:lnTo>
                <a:lnTo>
                  <a:pt x="971021" y="670137"/>
                </a:lnTo>
                <a:lnTo>
                  <a:pt x="971550" y="680217"/>
                </a:lnTo>
                <a:lnTo>
                  <a:pt x="971550" y="690828"/>
                </a:lnTo>
                <a:lnTo>
                  <a:pt x="971550" y="700909"/>
                </a:lnTo>
                <a:lnTo>
                  <a:pt x="971021" y="710989"/>
                </a:lnTo>
                <a:lnTo>
                  <a:pt x="970492" y="721070"/>
                </a:lnTo>
                <a:lnTo>
                  <a:pt x="969169" y="730354"/>
                </a:lnTo>
                <a:lnTo>
                  <a:pt x="967581" y="738843"/>
                </a:lnTo>
                <a:lnTo>
                  <a:pt x="965465" y="747332"/>
                </a:lnTo>
                <a:lnTo>
                  <a:pt x="964142" y="751311"/>
                </a:lnTo>
                <a:lnTo>
                  <a:pt x="962554" y="755025"/>
                </a:lnTo>
                <a:lnTo>
                  <a:pt x="961231" y="759004"/>
                </a:lnTo>
                <a:lnTo>
                  <a:pt x="959644" y="762187"/>
                </a:lnTo>
                <a:lnTo>
                  <a:pt x="957792" y="765636"/>
                </a:lnTo>
                <a:lnTo>
                  <a:pt x="955411" y="769084"/>
                </a:lnTo>
                <a:lnTo>
                  <a:pt x="953294" y="772002"/>
                </a:lnTo>
                <a:lnTo>
                  <a:pt x="950913" y="774655"/>
                </a:lnTo>
                <a:lnTo>
                  <a:pt x="948267" y="777573"/>
                </a:lnTo>
                <a:lnTo>
                  <a:pt x="945621" y="779961"/>
                </a:lnTo>
                <a:lnTo>
                  <a:pt x="942446" y="782083"/>
                </a:lnTo>
                <a:lnTo>
                  <a:pt x="939271" y="783940"/>
                </a:lnTo>
                <a:lnTo>
                  <a:pt x="936096" y="786062"/>
                </a:lnTo>
                <a:lnTo>
                  <a:pt x="932392" y="787388"/>
                </a:lnTo>
                <a:lnTo>
                  <a:pt x="928423" y="788980"/>
                </a:lnTo>
                <a:lnTo>
                  <a:pt x="924190" y="790041"/>
                </a:lnTo>
                <a:lnTo>
                  <a:pt x="919956" y="790837"/>
                </a:lnTo>
                <a:lnTo>
                  <a:pt x="915458" y="791633"/>
                </a:lnTo>
                <a:lnTo>
                  <a:pt x="910431" y="792163"/>
                </a:lnTo>
                <a:lnTo>
                  <a:pt x="905404" y="792163"/>
                </a:lnTo>
                <a:lnTo>
                  <a:pt x="596636" y="792163"/>
                </a:lnTo>
                <a:lnTo>
                  <a:pt x="591344" y="792163"/>
                </a:lnTo>
                <a:lnTo>
                  <a:pt x="586317" y="791633"/>
                </a:lnTo>
                <a:lnTo>
                  <a:pt x="582083" y="790837"/>
                </a:lnTo>
                <a:lnTo>
                  <a:pt x="577850" y="790041"/>
                </a:lnTo>
                <a:lnTo>
                  <a:pt x="573352" y="788980"/>
                </a:lnTo>
                <a:lnTo>
                  <a:pt x="569648" y="787388"/>
                </a:lnTo>
                <a:lnTo>
                  <a:pt x="565944" y="786062"/>
                </a:lnTo>
                <a:lnTo>
                  <a:pt x="562504" y="783940"/>
                </a:lnTo>
                <a:lnTo>
                  <a:pt x="559329" y="782083"/>
                </a:lnTo>
                <a:lnTo>
                  <a:pt x="556419" y="779961"/>
                </a:lnTo>
                <a:lnTo>
                  <a:pt x="553508" y="777573"/>
                </a:lnTo>
                <a:lnTo>
                  <a:pt x="551127" y="774655"/>
                </a:lnTo>
                <a:lnTo>
                  <a:pt x="548481" y="772002"/>
                </a:lnTo>
                <a:lnTo>
                  <a:pt x="546365" y="769084"/>
                </a:lnTo>
                <a:lnTo>
                  <a:pt x="544248" y="765636"/>
                </a:lnTo>
                <a:lnTo>
                  <a:pt x="542396" y="762187"/>
                </a:lnTo>
                <a:lnTo>
                  <a:pt x="540544" y="759004"/>
                </a:lnTo>
                <a:lnTo>
                  <a:pt x="538956" y="755025"/>
                </a:lnTo>
                <a:lnTo>
                  <a:pt x="537633" y="751311"/>
                </a:lnTo>
                <a:lnTo>
                  <a:pt x="536575" y="747332"/>
                </a:lnTo>
                <a:lnTo>
                  <a:pt x="534458" y="738843"/>
                </a:lnTo>
                <a:lnTo>
                  <a:pt x="532871" y="730354"/>
                </a:lnTo>
                <a:lnTo>
                  <a:pt x="531548" y="721070"/>
                </a:lnTo>
                <a:lnTo>
                  <a:pt x="530490" y="710989"/>
                </a:lnTo>
                <a:lnTo>
                  <a:pt x="530225" y="700909"/>
                </a:lnTo>
                <a:lnTo>
                  <a:pt x="530225" y="690828"/>
                </a:lnTo>
                <a:lnTo>
                  <a:pt x="530225" y="680217"/>
                </a:lnTo>
                <a:lnTo>
                  <a:pt x="530490" y="670137"/>
                </a:lnTo>
                <a:lnTo>
                  <a:pt x="531548" y="660322"/>
                </a:lnTo>
                <a:lnTo>
                  <a:pt x="532871" y="651037"/>
                </a:lnTo>
                <a:lnTo>
                  <a:pt x="534458" y="642283"/>
                </a:lnTo>
                <a:lnTo>
                  <a:pt x="536575" y="633794"/>
                </a:lnTo>
                <a:lnTo>
                  <a:pt x="537633" y="629815"/>
                </a:lnTo>
                <a:lnTo>
                  <a:pt x="538956" y="626102"/>
                </a:lnTo>
                <a:lnTo>
                  <a:pt x="540544" y="622388"/>
                </a:lnTo>
                <a:lnTo>
                  <a:pt x="542396" y="618939"/>
                </a:lnTo>
                <a:lnTo>
                  <a:pt x="544248" y="615491"/>
                </a:lnTo>
                <a:lnTo>
                  <a:pt x="546365" y="612307"/>
                </a:lnTo>
                <a:lnTo>
                  <a:pt x="548481" y="609389"/>
                </a:lnTo>
                <a:lnTo>
                  <a:pt x="551127" y="606471"/>
                </a:lnTo>
                <a:lnTo>
                  <a:pt x="553508" y="603818"/>
                </a:lnTo>
                <a:lnTo>
                  <a:pt x="556419" y="601166"/>
                </a:lnTo>
                <a:lnTo>
                  <a:pt x="559329" y="599044"/>
                </a:lnTo>
                <a:lnTo>
                  <a:pt x="562504" y="597187"/>
                </a:lnTo>
                <a:lnTo>
                  <a:pt x="565944" y="595330"/>
                </a:lnTo>
                <a:lnTo>
                  <a:pt x="569648" y="593738"/>
                </a:lnTo>
                <a:lnTo>
                  <a:pt x="573352" y="592146"/>
                </a:lnTo>
                <a:lnTo>
                  <a:pt x="577850" y="591351"/>
                </a:lnTo>
                <a:lnTo>
                  <a:pt x="582083" y="590289"/>
                </a:lnTo>
                <a:lnTo>
                  <a:pt x="586317" y="589759"/>
                </a:lnTo>
                <a:lnTo>
                  <a:pt x="591344" y="588963"/>
                </a:lnTo>
                <a:close/>
                <a:moveTo>
                  <a:pt x="573015" y="0"/>
                </a:moveTo>
                <a:lnTo>
                  <a:pt x="580426" y="0"/>
                </a:lnTo>
                <a:lnTo>
                  <a:pt x="588630" y="265"/>
                </a:lnTo>
                <a:lnTo>
                  <a:pt x="597365" y="1058"/>
                </a:lnTo>
                <a:lnTo>
                  <a:pt x="606628" y="1588"/>
                </a:lnTo>
                <a:lnTo>
                  <a:pt x="616421" y="2910"/>
                </a:lnTo>
                <a:lnTo>
                  <a:pt x="626743" y="4498"/>
                </a:lnTo>
                <a:lnTo>
                  <a:pt x="637595" y="6615"/>
                </a:lnTo>
                <a:lnTo>
                  <a:pt x="648446" y="8996"/>
                </a:lnTo>
                <a:lnTo>
                  <a:pt x="659563" y="12171"/>
                </a:lnTo>
                <a:lnTo>
                  <a:pt x="670679" y="15875"/>
                </a:lnTo>
                <a:lnTo>
                  <a:pt x="682060" y="20638"/>
                </a:lnTo>
                <a:lnTo>
                  <a:pt x="693176" y="25400"/>
                </a:lnTo>
                <a:lnTo>
                  <a:pt x="698734" y="28310"/>
                </a:lnTo>
                <a:lnTo>
                  <a:pt x="704027" y="31485"/>
                </a:lnTo>
                <a:lnTo>
                  <a:pt x="709586" y="34396"/>
                </a:lnTo>
                <a:lnTo>
                  <a:pt x="714879" y="38100"/>
                </a:lnTo>
                <a:lnTo>
                  <a:pt x="719908" y="41540"/>
                </a:lnTo>
                <a:lnTo>
                  <a:pt x="725201" y="45773"/>
                </a:lnTo>
                <a:lnTo>
                  <a:pt x="729965" y="49742"/>
                </a:lnTo>
                <a:lnTo>
                  <a:pt x="734994" y="53975"/>
                </a:lnTo>
                <a:lnTo>
                  <a:pt x="739758" y="58738"/>
                </a:lnTo>
                <a:lnTo>
                  <a:pt x="744258" y="63235"/>
                </a:lnTo>
                <a:lnTo>
                  <a:pt x="748757" y="68527"/>
                </a:lnTo>
                <a:lnTo>
                  <a:pt x="752992" y="73819"/>
                </a:lnTo>
                <a:lnTo>
                  <a:pt x="756962" y="79375"/>
                </a:lnTo>
                <a:lnTo>
                  <a:pt x="761197" y="85460"/>
                </a:lnTo>
                <a:lnTo>
                  <a:pt x="764902" y="91546"/>
                </a:lnTo>
                <a:lnTo>
                  <a:pt x="768343" y="98160"/>
                </a:lnTo>
                <a:lnTo>
                  <a:pt x="771519" y="104510"/>
                </a:lnTo>
                <a:lnTo>
                  <a:pt x="774695" y="111654"/>
                </a:lnTo>
                <a:lnTo>
                  <a:pt x="777606" y="119063"/>
                </a:lnTo>
                <a:lnTo>
                  <a:pt x="780253" y="126735"/>
                </a:lnTo>
                <a:lnTo>
                  <a:pt x="782370" y="134673"/>
                </a:lnTo>
                <a:lnTo>
                  <a:pt x="784752" y="143140"/>
                </a:lnTo>
                <a:lnTo>
                  <a:pt x="786340" y="151606"/>
                </a:lnTo>
                <a:lnTo>
                  <a:pt x="787664" y="160338"/>
                </a:lnTo>
                <a:lnTo>
                  <a:pt x="788987" y="169598"/>
                </a:lnTo>
                <a:lnTo>
                  <a:pt x="789516" y="179388"/>
                </a:lnTo>
                <a:lnTo>
                  <a:pt x="790310" y="189706"/>
                </a:lnTo>
                <a:lnTo>
                  <a:pt x="790575" y="199760"/>
                </a:lnTo>
                <a:lnTo>
                  <a:pt x="790310" y="209550"/>
                </a:lnTo>
                <a:lnTo>
                  <a:pt x="790046" y="218810"/>
                </a:lnTo>
                <a:lnTo>
                  <a:pt x="788987" y="237067"/>
                </a:lnTo>
                <a:lnTo>
                  <a:pt x="787134" y="254794"/>
                </a:lnTo>
                <a:lnTo>
                  <a:pt x="785017" y="271992"/>
                </a:lnTo>
                <a:lnTo>
                  <a:pt x="781841" y="288396"/>
                </a:lnTo>
                <a:lnTo>
                  <a:pt x="778400" y="304536"/>
                </a:lnTo>
                <a:lnTo>
                  <a:pt x="774430" y="320146"/>
                </a:lnTo>
                <a:lnTo>
                  <a:pt x="770195" y="334963"/>
                </a:lnTo>
                <a:lnTo>
                  <a:pt x="765167" y="349250"/>
                </a:lnTo>
                <a:lnTo>
                  <a:pt x="760138" y="363008"/>
                </a:lnTo>
                <a:lnTo>
                  <a:pt x="754580" y="376238"/>
                </a:lnTo>
                <a:lnTo>
                  <a:pt x="749022" y="389202"/>
                </a:lnTo>
                <a:lnTo>
                  <a:pt x="743199" y="401373"/>
                </a:lnTo>
                <a:lnTo>
                  <a:pt x="737111" y="413279"/>
                </a:lnTo>
                <a:lnTo>
                  <a:pt x="731024" y="424656"/>
                </a:lnTo>
                <a:lnTo>
                  <a:pt x="724672" y="435504"/>
                </a:lnTo>
                <a:lnTo>
                  <a:pt x="718584" y="445823"/>
                </a:lnTo>
                <a:lnTo>
                  <a:pt x="712497" y="455613"/>
                </a:lnTo>
                <a:lnTo>
                  <a:pt x="700057" y="474398"/>
                </a:lnTo>
                <a:lnTo>
                  <a:pt x="678354" y="506148"/>
                </a:lnTo>
                <a:lnTo>
                  <a:pt x="668826" y="519906"/>
                </a:lnTo>
                <a:lnTo>
                  <a:pt x="665121" y="525992"/>
                </a:lnTo>
                <a:lnTo>
                  <a:pt x="661680" y="532342"/>
                </a:lnTo>
                <a:lnTo>
                  <a:pt x="659033" y="537633"/>
                </a:lnTo>
                <a:lnTo>
                  <a:pt x="656651" y="542925"/>
                </a:lnTo>
                <a:lnTo>
                  <a:pt x="655063" y="547688"/>
                </a:lnTo>
                <a:lnTo>
                  <a:pt x="654004" y="552450"/>
                </a:lnTo>
                <a:lnTo>
                  <a:pt x="591013" y="552450"/>
                </a:lnTo>
                <a:lnTo>
                  <a:pt x="581749" y="552715"/>
                </a:lnTo>
                <a:lnTo>
                  <a:pt x="573280" y="553773"/>
                </a:lnTo>
                <a:lnTo>
                  <a:pt x="565339" y="554831"/>
                </a:lnTo>
                <a:lnTo>
                  <a:pt x="557929" y="556683"/>
                </a:lnTo>
                <a:lnTo>
                  <a:pt x="551047" y="559329"/>
                </a:lnTo>
                <a:lnTo>
                  <a:pt x="544430" y="561975"/>
                </a:lnTo>
                <a:lnTo>
                  <a:pt x="538607" y="565150"/>
                </a:lnTo>
                <a:lnTo>
                  <a:pt x="533049" y="568590"/>
                </a:lnTo>
                <a:lnTo>
                  <a:pt x="528021" y="572294"/>
                </a:lnTo>
                <a:lnTo>
                  <a:pt x="523521" y="576263"/>
                </a:lnTo>
                <a:lnTo>
                  <a:pt x="519286" y="580231"/>
                </a:lnTo>
                <a:lnTo>
                  <a:pt x="515581" y="584729"/>
                </a:lnTo>
                <a:lnTo>
                  <a:pt x="512140" y="588963"/>
                </a:lnTo>
                <a:lnTo>
                  <a:pt x="509229" y="593461"/>
                </a:lnTo>
                <a:lnTo>
                  <a:pt x="506318" y="597694"/>
                </a:lnTo>
                <a:lnTo>
                  <a:pt x="504200" y="601663"/>
                </a:lnTo>
                <a:lnTo>
                  <a:pt x="502083" y="606161"/>
                </a:lnTo>
                <a:lnTo>
                  <a:pt x="500230" y="610129"/>
                </a:lnTo>
                <a:lnTo>
                  <a:pt x="498377" y="614892"/>
                </a:lnTo>
                <a:lnTo>
                  <a:pt x="496789" y="619390"/>
                </a:lnTo>
                <a:lnTo>
                  <a:pt x="493878" y="629179"/>
                </a:lnTo>
                <a:lnTo>
                  <a:pt x="491496" y="639498"/>
                </a:lnTo>
                <a:lnTo>
                  <a:pt x="489908" y="650875"/>
                </a:lnTo>
                <a:lnTo>
                  <a:pt x="488584" y="663046"/>
                </a:lnTo>
                <a:lnTo>
                  <a:pt x="487790" y="676275"/>
                </a:lnTo>
                <a:lnTo>
                  <a:pt x="487790" y="690827"/>
                </a:lnTo>
                <a:lnTo>
                  <a:pt x="487790" y="705115"/>
                </a:lnTo>
                <a:lnTo>
                  <a:pt x="488584" y="718079"/>
                </a:lnTo>
                <a:lnTo>
                  <a:pt x="489908" y="730515"/>
                </a:lnTo>
                <a:lnTo>
                  <a:pt x="491496" y="741892"/>
                </a:lnTo>
                <a:lnTo>
                  <a:pt x="493878" y="752211"/>
                </a:lnTo>
                <a:lnTo>
                  <a:pt x="496789" y="762000"/>
                </a:lnTo>
                <a:lnTo>
                  <a:pt x="498377" y="766498"/>
                </a:lnTo>
                <a:lnTo>
                  <a:pt x="500230" y="770996"/>
                </a:lnTo>
                <a:lnTo>
                  <a:pt x="502083" y="775494"/>
                </a:lnTo>
                <a:lnTo>
                  <a:pt x="504200" y="779463"/>
                </a:lnTo>
                <a:lnTo>
                  <a:pt x="506053" y="783167"/>
                </a:lnTo>
                <a:lnTo>
                  <a:pt x="508170" y="786871"/>
                </a:lnTo>
                <a:lnTo>
                  <a:pt x="510817" y="790575"/>
                </a:lnTo>
                <a:lnTo>
                  <a:pt x="513464" y="794015"/>
                </a:lnTo>
                <a:lnTo>
                  <a:pt x="507112" y="795602"/>
                </a:lnTo>
                <a:lnTo>
                  <a:pt x="500759" y="797190"/>
                </a:lnTo>
                <a:lnTo>
                  <a:pt x="494937" y="799306"/>
                </a:lnTo>
                <a:lnTo>
                  <a:pt x="489379" y="801688"/>
                </a:lnTo>
                <a:lnTo>
                  <a:pt x="484350" y="804333"/>
                </a:lnTo>
                <a:lnTo>
                  <a:pt x="479321" y="806979"/>
                </a:lnTo>
                <a:lnTo>
                  <a:pt x="475086" y="810154"/>
                </a:lnTo>
                <a:lnTo>
                  <a:pt x="471116" y="813329"/>
                </a:lnTo>
                <a:lnTo>
                  <a:pt x="466881" y="816769"/>
                </a:lnTo>
                <a:lnTo>
                  <a:pt x="463441" y="820208"/>
                </a:lnTo>
                <a:lnTo>
                  <a:pt x="460529" y="823648"/>
                </a:lnTo>
                <a:lnTo>
                  <a:pt x="457353" y="827352"/>
                </a:lnTo>
                <a:lnTo>
                  <a:pt x="454442" y="831056"/>
                </a:lnTo>
                <a:lnTo>
                  <a:pt x="452060" y="834761"/>
                </a:lnTo>
                <a:lnTo>
                  <a:pt x="448090" y="841904"/>
                </a:lnTo>
                <a:lnTo>
                  <a:pt x="445972" y="846138"/>
                </a:lnTo>
                <a:lnTo>
                  <a:pt x="444120" y="850106"/>
                </a:lnTo>
                <a:lnTo>
                  <a:pt x="442267" y="854869"/>
                </a:lnTo>
                <a:lnTo>
                  <a:pt x="440679" y="859102"/>
                </a:lnTo>
                <a:lnTo>
                  <a:pt x="437767" y="869156"/>
                </a:lnTo>
                <a:lnTo>
                  <a:pt x="435650" y="879740"/>
                </a:lnTo>
                <a:lnTo>
                  <a:pt x="433797" y="890852"/>
                </a:lnTo>
                <a:lnTo>
                  <a:pt x="432474" y="903288"/>
                </a:lnTo>
                <a:lnTo>
                  <a:pt x="431945" y="916252"/>
                </a:lnTo>
                <a:lnTo>
                  <a:pt x="431680" y="930540"/>
                </a:lnTo>
                <a:lnTo>
                  <a:pt x="431945" y="945092"/>
                </a:lnTo>
                <a:lnTo>
                  <a:pt x="432474" y="958056"/>
                </a:lnTo>
                <a:lnTo>
                  <a:pt x="433797" y="970492"/>
                </a:lnTo>
                <a:lnTo>
                  <a:pt x="435650" y="981604"/>
                </a:lnTo>
                <a:lnTo>
                  <a:pt x="437767" y="992188"/>
                </a:lnTo>
                <a:lnTo>
                  <a:pt x="440679" y="1001977"/>
                </a:lnTo>
                <a:lnTo>
                  <a:pt x="442267" y="1006475"/>
                </a:lnTo>
                <a:lnTo>
                  <a:pt x="444120" y="1011238"/>
                </a:lnTo>
                <a:lnTo>
                  <a:pt x="445972" y="1015206"/>
                </a:lnTo>
                <a:lnTo>
                  <a:pt x="448090" y="1019440"/>
                </a:lnTo>
                <a:lnTo>
                  <a:pt x="449942" y="1023144"/>
                </a:lnTo>
                <a:lnTo>
                  <a:pt x="452324" y="1026848"/>
                </a:lnTo>
                <a:lnTo>
                  <a:pt x="454971" y="1030817"/>
                </a:lnTo>
                <a:lnTo>
                  <a:pt x="457618" y="1034521"/>
                </a:lnTo>
                <a:lnTo>
                  <a:pt x="460529" y="1038225"/>
                </a:lnTo>
                <a:lnTo>
                  <a:pt x="463970" y="1041665"/>
                </a:lnTo>
                <a:lnTo>
                  <a:pt x="467675" y="1045369"/>
                </a:lnTo>
                <a:lnTo>
                  <a:pt x="471645" y="1048809"/>
                </a:lnTo>
                <a:lnTo>
                  <a:pt x="475616" y="1051719"/>
                </a:lnTo>
                <a:lnTo>
                  <a:pt x="480380" y="1054894"/>
                </a:lnTo>
                <a:lnTo>
                  <a:pt x="485144" y="1057804"/>
                </a:lnTo>
                <a:lnTo>
                  <a:pt x="490437" y="1060186"/>
                </a:lnTo>
                <a:lnTo>
                  <a:pt x="496260" y="1062567"/>
                </a:lnTo>
                <a:lnTo>
                  <a:pt x="502347" y="1064419"/>
                </a:lnTo>
                <a:lnTo>
                  <a:pt x="508435" y="1066271"/>
                </a:lnTo>
                <a:lnTo>
                  <a:pt x="515316" y="1067594"/>
                </a:lnTo>
                <a:lnTo>
                  <a:pt x="511876" y="1071827"/>
                </a:lnTo>
                <a:lnTo>
                  <a:pt x="508435" y="1076590"/>
                </a:lnTo>
                <a:lnTo>
                  <a:pt x="505788" y="1080823"/>
                </a:lnTo>
                <a:lnTo>
                  <a:pt x="503141" y="1085586"/>
                </a:lnTo>
                <a:lnTo>
                  <a:pt x="501024" y="1089554"/>
                </a:lnTo>
                <a:lnTo>
                  <a:pt x="499171" y="1094052"/>
                </a:lnTo>
                <a:lnTo>
                  <a:pt x="497583" y="1098286"/>
                </a:lnTo>
                <a:lnTo>
                  <a:pt x="495731" y="1103048"/>
                </a:lnTo>
                <a:lnTo>
                  <a:pt x="493084" y="1112838"/>
                </a:lnTo>
                <a:lnTo>
                  <a:pt x="490967" y="1123156"/>
                </a:lnTo>
                <a:lnTo>
                  <a:pt x="489114" y="1134534"/>
                </a:lnTo>
                <a:lnTo>
                  <a:pt x="487790" y="1146704"/>
                </a:lnTo>
                <a:lnTo>
                  <a:pt x="487261" y="1159934"/>
                </a:lnTo>
                <a:lnTo>
                  <a:pt x="486732" y="1174221"/>
                </a:lnTo>
                <a:lnTo>
                  <a:pt x="487261" y="1188509"/>
                </a:lnTo>
                <a:lnTo>
                  <a:pt x="487790" y="1202002"/>
                </a:lnTo>
                <a:lnTo>
                  <a:pt x="489114" y="1214438"/>
                </a:lnTo>
                <a:lnTo>
                  <a:pt x="490967" y="1225550"/>
                </a:lnTo>
                <a:lnTo>
                  <a:pt x="493084" y="1236134"/>
                </a:lnTo>
                <a:lnTo>
                  <a:pt x="495731" y="1245659"/>
                </a:lnTo>
                <a:lnTo>
                  <a:pt x="497583" y="1250156"/>
                </a:lnTo>
                <a:lnTo>
                  <a:pt x="499171" y="1254654"/>
                </a:lnTo>
                <a:lnTo>
                  <a:pt x="501024" y="1258888"/>
                </a:lnTo>
                <a:lnTo>
                  <a:pt x="503141" y="1263121"/>
                </a:lnTo>
                <a:lnTo>
                  <a:pt x="505523" y="1267090"/>
                </a:lnTo>
                <a:lnTo>
                  <a:pt x="507641" y="1270794"/>
                </a:lnTo>
                <a:lnTo>
                  <a:pt x="510288" y="1274498"/>
                </a:lnTo>
                <a:lnTo>
                  <a:pt x="513199" y="1278467"/>
                </a:lnTo>
                <a:lnTo>
                  <a:pt x="516375" y="1282171"/>
                </a:lnTo>
                <a:lnTo>
                  <a:pt x="519816" y="1285875"/>
                </a:lnTo>
                <a:lnTo>
                  <a:pt x="523521" y="1289315"/>
                </a:lnTo>
                <a:lnTo>
                  <a:pt x="527756" y="1292754"/>
                </a:lnTo>
                <a:lnTo>
                  <a:pt x="531991" y="1296194"/>
                </a:lnTo>
                <a:lnTo>
                  <a:pt x="536755" y="1299369"/>
                </a:lnTo>
                <a:lnTo>
                  <a:pt x="542048" y="1302015"/>
                </a:lnTo>
                <a:lnTo>
                  <a:pt x="547606" y="1304661"/>
                </a:lnTo>
                <a:lnTo>
                  <a:pt x="553429" y="1307042"/>
                </a:lnTo>
                <a:lnTo>
                  <a:pt x="559781" y="1308894"/>
                </a:lnTo>
                <a:lnTo>
                  <a:pt x="566663" y="1310481"/>
                </a:lnTo>
                <a:lnTo>
                  <a:pt x="573809" y="1311804"/>
                </a:lnTo>
                <a:lnTo>
                  <a:pt x="568780" y="1317361"/>
                </a:lnTo>
                <a:lnTo>
                  <a:pt x="564016" y="1322917"/>
                </a:lnTo>
                <a:lnTo>
                  <a:pt x="560311" y="1328738"/>
                </a:lnTo>
                <a:lnTo>
                  <a:pt x="557135" y="1334294"/>
                </a:lnTo>
                <a:lnTo>
                  <a:pt x="555017" y="1338792"/>
                </a:lnTo>
                <a:lnTo>
                  <a:pt x="553164" y="1342761"/>
                </a:lnTo>
                <a:lnTo>
                  <a:pt x="551312" y="1347259"/>
                </a:lnTo>
                <a:lnTo>
                  <a:pt x="549724" y="1351756"/>
                </a:lnTo>
                <a:lnTo>
                  <a:pt x="547077" y="1361546"/>
                </a:lnTo>
                <a:lnTo>
                  <a:pt x="544430" y="1372129"/>
                </a:lnTo>
                <a:lnTo>
                  <a:pt x="543107" y="1383242"/>
                </a:lnTo>
                <a:lnTo>
                  <a:pt x="541784" y="1395677"/>
                </a:lnTo>
                <a:lnTo>
                  <a:pt x="540725" y="1408642"/>
                </a:lnTo>
                <a:lnTo>
                  <a:pt x="540725" y="1423459"/>
                </a:lnTo>
                <a:lnTo>
                  <a:pt x="540725" y="1437481"/>
                </a:lnTo>
                <a:lnTo>
                  <a:pt x="541784" y="1450711"/>
                </a:lnTo>
                <a:lnTo>
                  <a:pt x="543107" y="1463146"/>
                </a:lnTo>
                <a:lnTo>
                  <a:pt x="544430" y="1474259"/>
                </a:lnTo>
                <a:lnTo>
                  <a:pt x="547077" y="1484842"/>
                </a:lnTo>
                <a:lnTo>
                  <a:pt x="549724" y="1494367"/>
                </a:lnTo>
                <a:lnTo>
                  <a:pt x="551312" y="1499129"/>
                </a:lnTo>
                <a:lnTo>
                  <a:pt x="553164" y="1503627"/>
                </a:lnTo>
                <a:lnTo>
                  <a:pt x="555017" y="1507596"/>
                </a:lnTo>
                <a:lnTo>
                  <a:pt x="557135" y="1512094"/>
                </a:lnTo>
                <a:lnTo>
                  <a:pt x="559781" y="1516327"/>
                </a:lnTo>
                <a:lnTo>
                  <a:pt x="562428" y="1520825"/>
                </a:lnTo>
                <a:lnTo>
                  <a:pt x="321047" y="1520825"/>
                </a:lnTo>
                <a:lnTo>
                  <a:pt x="312842" y="1520825"/>
                </a:lnTo>
                <a:lnTo>
                  <a:pt x="304373" y="1520296"/>
                </a:lnTo>
                <a:lnTo>
                  <a:pt x="296433" y="1519767"/>
                </a:lnTo>
                <a:lnTo>
                  <a:pt x="288228" y="1519238"/>
                </a:lnTo>
                <a:lnTo>
                  <a:pt x="280288" y="1518179"/>
                </a:lnTo>
                <a:lnTo>
                  <a:pt x="272083" y="1517121"/>
                </a:lnTo>
                <a:lnTo>
                  <a:pt x="264407" y="1515798"/>
                </a:lnTo>
                <a:lnTo>
                  <a:pt x="256203" y="1514211"/>
                </a:lnTo>
                <a:lnTo>
                  <a:pt x="248527" y="1512623"/>
                </a:lnTo>
                <a:lnTo>
                  <a:pt x="240852" y="1510771"/>
                </a:lnTo>
                <a:lnTo>
                  <a:pt x="233441" y="1508654"/>
                </a:lnTo>
                <a:lnTo>
                  <a:pt x="225501" y="1506538"/>
                </a:lnTo>
                <a:lnTo>
                  <a:pt x="218090" y="1503892"/>
                </a:lnTo>
                <a:lnTo>
                  <a:pt x="210679" y="1501511"/>
                </a:lnTo>
                <a:lnTo>
                  <a:pt x="203268" y="1498600"/>
                </a:lnTo>
                <a:lnTo>
                  <a:pt x="196122" y="1495690"/>
                </a:lnTo>
                <a:lnTo>
                  <a:pt x="188976" y="1492515"/>
                </a:lnTo>
                <a:lnTo>
                  <a:pt x="181830" y="1489075"/>
                </a:lnTo>
                <a:lnTo>
                  <a:pt x="174948" y="1485636"/>
                </a:lnTo>
                <a:lnTo>
                  <a:pt x="168067" y="1482196"/>
                </a:lnTo>
                <a:lnTo>
                  <a:pt x="161450" y="1478227"/>
                </a:lnTo>
                <a:lnTo>
                  <a:pt x="154569" y="1474523"/>
                </a:lnTo>
                <a:lnTo>
                  <a:pt x="147952" y="1470290"/>
                </a:lnTo>
                <a:lnTo>
                  <a:pt x="141600" y="1466056"/>
                </a:lnTo>
                <a:lnTo>
                  <a:pt x="129160" y="1457061"/>
                </a:lnTo>
                <a:lnTo>
                  <a:pt x="116985" y="1447536"/>
                </a:lnTo>
                <a:lnTo>
                  <a:pt x="105075" y="1437481"/>
                </a:lnTo>
                <a:lnTo>
                  <a:pt x="93959" y="1426634"/>
                </a:lnTo>
                <a:lnTo>
                  <a:pt x="83372" y="1415521"/>
                </a:lnTo>
                <a:lnTo>
                  <a:pt x="73579" y="1404144"/>
                </a:lnTo>
                <a:lnTo>
                  <a:pt x="64051" y="1391973"/>
                </a:lnTo>
                <a:lnTo>
                  <a:pt x="55052" y="1379273"/>
                </a:lnTo>
                <a:lnTo>
                  <a:pt x="50552" y="1373188"/>
                </a:lnTo>
                <a:lnTo>
                  <a:pt x="46582" y="1366309"/>
                </a:lnTo>
                <a:lnTo>
                  <a:pt x="42612" y="1359694"/>
                </a:lnTo>
                <a:lnTo>
                  <a:pt x="38907" y="1352815"/>
                </a:lnTo>
                <a:lnTo>
                  <a:pt x="35466" y="1346200"/>
                </a:lnTo>
                <a:lnTo>
                  <a:pt x="31761" y="1339056"/>
                </a:lnTo>
                <a:lnTo>
                  <a:pt x="28585" y="1332177"/>
                </a:lnTo>
                <a:lnTo>
                  <a:pt x="25409" y="1325034"/>
                </a:lnTo>
                <a:lnTo>
                  <a:pt x="22497" y="1317625"/>
                </a:lnTo>
                <a:lnTo>
                  <a:pt x="19586" y="1310481"/>
                </a:lnTo>
                <a:lnTo>
                  <a:pt x="17204" y="1303073"/>
                </a:lnTo>
                <a:lnTo>
                  <a:pt x="14557" y="1295665"/>
                </a:lnTo>
                <a:lnTo>
                  <a:pt x="12440" y="1287727"/>
                </a:lnTo>
                <a:lnTo>
                  <a:pt x="10322" y="1280054"/>
                </a:lnTo>
                <a:lnTo>
                  <a:pt x="8470" y="1272646"/>
                </a:lnTo>
                <a:lnTo>
                  <a:pt x="6617" y="1264444"/>
                </a:lnTo>
                <a:lnTo>
                  <a:pt x="5294" y="1256771"/>
                </a:lnTo>
                <a:lnTo>
                  <a:pt x="3706" y="1248834"/>
                </a:lnTo>
                <a:lnTo>
                  <a:pt x="2912" y="1240896"/>
                </a:lnTo>
                <a:lnTo>
                  <a:pt x="1853" y="1232959"/>
                </a:lnTo>
                <a:lnTo>
                  <a:pt x="1059" y="1224756"/>
                </a:lnTo>
                <a:lnTo>
                  <a:pt x="529" y="1216554"/>
                </a:lnTo>
                <a:lnTo>
                  <a:pt x="265" y="1208352"/>
                </a:lnTo>
                <a:lnTo>
                  <a:pt x="0" y="1200150"/>
                </a:lnTo>
                <a:lnTo>
                  <a:pt x="0" y="857515"/>
                </a:lnTo>
                <a:lnTo>
                  <a:pt x="265" y="847196"/>
                </a:lnTo>
                <a:lnTo>
                  <a:pt x="1059" y="836348"/>
                </a:lnTo>
                <a:lnTo>
                  <a:pt x="1588" y="826029"/>
                </a:lnTo>
                <a:lnTo>
                  <a:pt x="2912" y="815711"/>
                </a:lnTo>
                <a:lnTo>
                  <a:pt x="4500" y="805656"/>
                </a:lnTo>
                <a:lnTo>
                  <a:pt x="6352" y="795602"/>
                </a:lnTo>
                <a:lnTo>
                  <a:pt x="8205" y="785813"/>
                </a:lnTo>
                <a:lnTo>
                  <a:pt x="10587" y="776023"/>
                </a:lnTo>
                <a:lnTo>
                  <a:pt x="13498" y="766498"/>
                </a:lnTo>
                <a:lnTo>
                  <a:pt x="16410" y="757238"/>
                </a:lnTo>
                <a:lnTo>
                  <a:pt x="19851" y="747713"/>
                </a:lnTo>
                <a:lnTo>
                  <a:pt x="23291" y="738717"/>
                </a:lnTo>
                <a:lnTo>
                  <a:pt x="27261" y="730250"/>
                </a:lnTo>
                <a:lnTo>
                  <a:pt x="31761" y="721519"/>
                </a:lnTo>
                <a:lnTo>
                  <a:pt x="35996" y="712788"/>
                </a:lnTo>
                <a:lnTo>
                  <a:pt x="41024" y="704850"/>
                </a:lnTo>
                <a:lnTo>
                  <a:pt x="46053" y="696648"/>
                </a:lnTo>
                <a:lnTo>
                  <a:pt x="51346" y="688711"/>
                </a:lnTo>
                <a:lnTo>
                  <a:pt x="56905" y="680773"/>
                </a:lnTo>
                <a:lnTo>
                  <a:pt x="62727" y="673365"/>
                </a:lnTo>
                <a:lnTo>
                  <a:pt x="68550" y="666221"/>
                </a:lnTo>
                <a:lnTo>
                  <a:pt x="75167" y="659077"/>
                </a:lnTo>
                <a:lnTo>
                  <a:pt x="81519" y="652198"/>
                </a:lnTo>
                <a:lnTo>
                  <a:pt x="88401" y="645848"/>
                </a:lnTo>
                <a:lnTo>
                  <a:pt x="95547" y="639498"/>
                </a:lnTo>
                <a:lnTo>
                  <a:pt x="102958" y="633413"/>
                </a:lnTo>
                <a:lnTo>
                  <a:pt x="110368" y="627592"/>
                </a:lnTo>
                <a:lnTo>
                  <a:pt x="118308" y="622036"/>
                </a:lnTo>
                <a:lnTo>
                  <a:pt x="126249" y="616744"/>
                </a:lnTo>
                <a:lnTo>
                  <a:pt x="134453" y="611452"/>
                </a:lnTo>
                <a:lnTo>
                  <a:pt x="143188" y="606690"/>
                </a:lnTo>
                <a:lnTo>
                  <a:pt x="151392" y="602192"/>
                </a:lnTo>
                <a:lnTo>
                  <a:pt x="168596" y="587904"/>
                </a:lnTo>
                <a:lnTo>
                  <a:pt x="189505" y="569913"/>
                </a:lnTo>
                <a:lnTo>
                  <a:pt x="214120" y="548481"/>
                </a:lnTo>
                <a:lnTo>
                  <a:pt x="241381" y="524140"/>
                </a:lnTo>
                <a:lnTo>
                  <a:pt x="270760" y="497152"/>
                </a:lnTo>
                <a:lnTo>
                  <a:pt x="301726" y="468048"/>
                </a:lnTo>
                <a:lnTo>
                  <a:pt x="317342" y="452967"/>
                </a:lnTo>
                <a:lnTo>
                  <a:pt x="333222" y="437356"/>
                </a:lnTo>
                <a:lnTo>
                  <a:pt x="349367" y="421217"/>
                </a:lnTo>
                <a:lnTo>
                  <a:pt x="365247" y="405077"/>
                </a:lnTo>
                <a:lnTo>
                  <a:pt x="381128" y="388408"/>
                </a:lnTo>
                <a:lnTo>
                  <a:pt x="396479" y="371740"/>
                </a:lnTo>
                <a:lnTo>
                  <a:pt x="412094" y="354542"/>
                </a:lnTo>
                <a:lnTo>
                  <a:pt x="426916" y="337608"/>
                </a:lnTo>
                <a:lnTo>
                  <a:pt x="441473" y="320411"/>
                </a:lnTo>
                <a:lnTo>
                  <a:pt x="455765" y="303477"/>
                </a:lnTo>
                <a:lnTo>
                  <a:pt x="469263" y="286015"/>
                </a:lnTo>
                <a:lnTo>
                  <a:pt x="482232" y="269081"/>
                </a:lnTo>
                <a:lnTo>
                  <a:pt x="494143" y="252148"/>
                </a:lnTo>
                <a:lnTo>
                  <a:pt x="505523" y="235215"/>
                </a:lnTo>
                <a:lnTo>
                  <a:pt x="515581" y="218810"/>
                </a:lnTo>
                <a:lnTo>
                  <a:pt x="520610" y="210344"/>
                </a:lnTo>
                <a:lnTo>
                  <a:pt x="525374" y="202406"/>
                </a:lnTo>
                <a:lnTo>
                  <a:pt x="529344" y="194204"/>
                </a:lnTo>
                <a:lnTo>
                  <a:pt x="533314" y="186267"/>
                </a:lnTo>
                <a:lnTo>
                  <a:pt x="537019" y="178329"/>
                </a:lnTo>
                <a:lnTo>
                  <a:pt x="540460" y="170656"/>
                </a:lnTo>
                <a:lnTo>
                  <a:pt x="543636" y="162983"/>
                </a:lnTo>
                <a:lnTo>
                  <a:pt x="546283" y="155575"/>
                </a:lnTo>
                <a:lnTo>
                  <a:pt x="548930" y="147902"/>
                </a:lnTo>
                <a:lnTo>
                  <a:pt x="551047" y="140494"/>
                </a:lnTo>
                <a:lnTo>
                  <a:pt x="551047" y="1058"/>
                </a:lnTo>
                <a:lnTo>
                  <a:pt x="553958" y="794"/>
                </a:lnTo>
                <a:lnTo>
                  <a:pt x="561369" y="265"/>
                </a:lnTo>
                <a:lnTo>
                  <a:pt x="573015" y="0"/>
                </a:lnTo>
                <a:close/>
              </a:path>
            </a:pathLst>
          </a:custGeom>
          <a:solidFill>
            <a:schemeClr val="bg1"/>
          </a:solidFill>
          <a:ln>
            <a:noFill/>
          </a:ln>
        </p:spPr>
        <p:txBody>
          <a:bodyPr/>
          <a:lstStyle/>
          <a:p>
            <a:endParaRPr altLang="en-US" lang="zh-CN"/>
          </a:p>
        </p:txBody>
      </p:sp>
      <p:sp>
        <p:nvSpPr>
          <p:cNvPr id="51" name="KSO_Shape"/>
          <p:cNvSpPr/>
          <p:nvPr/>
        </p:nvSpPr>
        <p:spPr bwMode="auto">
          <a:xfrm>
            <a:off x="6191303" y="3102301"/>
            <a:ext cx="821320" cy="699491"/>
          </a:xfrm>
          <a:custGeom>
            <a:rect b="b" l="0" r="r" t="0"/>
            <a:pathLst>
              <a:path h="4260141" w="4999037">
                <a:moveTo>
                  <a:pt x="1900345" y="3557911"/>
                </a:moveTo>
                <a:lnTo>
                  <a:pt x="3097730" y="3557911"/>
                </a:lnTo>
                <a:lnTo>
                  <a:pt x="3102535" y="3590573"/>
                </a:lnTo>
                <a:lnTo>
                  <a:pt x="3107340" y="3623235"/>
                </a:lnTo>
                <a:lnTo>
                  <a:pt x="3113106" y="3656858"/>
                </a:lnTo>
                <a:lnTo>
                  <a:pt x="3119833" y="3691441"/>
                </a:lnTo>
                <a:lnTo>
                  <a:pt x="3126560" y="3717378"/>
                </a:lnTo>
                <a:lnTo>
                  <a:pt x="3134248" y="3744276"/>
                </a:lnTo>
                <a:lnTo>
                  <a:pt x="3140975" y="3769253"/>
                </a:lnTo>
                <a:lnTo>
                  <a:pt x="3148663" y="3795190"/>
                </a:lnTo>
                <a:lnTo>
                  <a:pt x="3158272" y="3821127"/>
                </a:lnTo>
                <a:lnTo>
                  <a:pt x="3166921" y="3846104"/>
                </a:lnTo>
                <a:lnTo>
                  <a:pt x="3177492" y="3871081"/>
                </a:lnTo>
                <a:lnTo>
                  <a:pt x="3189024" y="3895097"/>
                </a:lnTo>
                <a:lnTo>
                  <a:pt x="3200556" y="3919113"/>
                </a:lnTo>
                <a:lnTo>
                  <a:pt x="3213048" y="3941208"/>
                </a:lnTo>
                <a:lnTo>
                  <a:pt x="3226502" y="3964263"/>
                </a:lnTo>
                <a:lnTo>
                  <a:pt x="3240917" y="3984437"/>
                </a:lnTo>
                <a:lnTo>
                  <a:pt x="3256293" y="4004610"/>
                </a:lnTo>
                <a:lnTo>
                  <a:pt x="3271668" y="4024784"/>
                </a:lnTo>
                <a:lnTo>
                  <a:pt x="3288966" y="4042075"/>
                </a:lnTo>
                <a:lnTo>
                  <a:pt x="3306264" y="4058406"/>
                </a:lnTo>
                <a:lnTo>
                  <a:pt x="3318757" y="4069934"/>
                </a:lnTo>
                <a:lnTo>
                  <a:pt x="3331249" y="4079540"/>
                </a:lnTo>
                <a:lnTo>
                  <a:pt x="3344703" y="4089147"/>
                </a:lnTo>
                <a:lnTo>
                  <a:pt x="3358157" y="4097793"/>
                </a:lnTo>
                <a:lnTo>
                  <a:pt x="3372572" y="4106438"/>
                </a:lnTo>
                <a:lnTo>
                  <a:pt x="3386026" y="4114123"/>
                </a:lnTo>
                <a:lnTo>
                  <a:pt x="3402362" y="4121809"/>
                </a:lnTo>
                <a:lnTo>
                  <a:pt x="3417738" y="4127573"/>
                </a:lnTo>
                <a:lnTo>
                  <a:pt x="3433114" y="4133336"/>
                </a:lnTo>
                <a:lnTo>
                  <a:pt x="3450411" y="4138140"/>
                </a:lnTo>
                <a:lnTo>
                  <a:pt x="3467709" y="4142943"/>
                </a:lnTo>
                <a:lnTo>
                  <a:pt x="3485007" y="4145825"/>
                </a:lnTo>
                <a:lnTo>
                  <a:pt x="3504227" y="4148707"/>
                </a:lnTo>
                <a:lnTo>
                  <a:pt x="3523446" y="4151589"/>
                </a:lnTo>
                <a:lnTo>
                  <a:pt x="3543627" y="4152549"/>
                </a:lnTo>
                <a:lnTo>
                  <a:pt x="3564769" y="4152549"/>
                </a:lnTo>
                <a:lnTo>
                  <a:pt x="3564769" y="4260141"/>
                </a:lnTo>
                <a:lnTo>
                  <a:pt x="1434268" y="4260141"/>
                </a:lnTo>
                <a:lnTo>
                  <a:pt x="1434268" y="4152549"/>
                </a:lnTo>
                <a:lnTo>
                  <a:pt x="1455409" y="4152549"/>
                </a:lnTo>
                <a:lnTo>
                  <a:pt x="1474629" y="4151589"/>
                </a:lnTo>
                <a:lnTo>
                  <a:pt x="1493849" y="4148707"/>
                </a:lnTo>
                <a:lnTo>
                  <a:pt x="1513068" y="4145825"/>
                </a:lnTo>
                <a:lnTo>
                  <a:pt x="1530366" y="4142943"/>
                </a:lnTo>
                <a:lnTo>
                  <a:pt x="1547664" y="4138140"/>
                </a:lnTo>
                <a:lnTo>
                  <a:pt x="1564962" y="4133336"/>
                </a:lnTo>
                <a:lnTo>
                  <a:pt x="1581298" y="4127573"/>
                </a:lnTo>
                <a:lnTo>
                  <a:pt x="1596674" y="4121809"/>
                </a:lnTo>
                <a:lnTo>
                  <a:pt x="1612050" y="4114123"/>
                </a:lnTo>
                <a:lnTo>
                  <a:pt x="1626465" y="4106438"/>
                </a:lnTo>
                <a:lnTo>
                  <a:pt x="1639918" y="4097793"/>
                </a:lnTo>
                <a:lnTo>
                  <a:pt x="1653372" y="4089147"/>
                </a:lnTo>
                <a:lnTo>
                  <a:pt x="1666826" y="4079540"/>
                </a:lnTo>
                <a:lnTo>
                  <a:pt x="1679319" y="4069934"/>
                </a:lnTo>
                <a:lnTo>
                  <a:pt x="1691811" y="4058406"/>
                </a:lnTo>
                <a:lnTo>
                  <a:pt x="1703343" y="4047839"/>
                </a:lnTo>
                <a:lnTo>
                  <a:pt x="1715836" y="4036311"/>
                </a:lnTo>
                <a:lnTo>
                  <a:pt x="1726407" y="4024784"/>
                </a:lnTo>
                <a:lnTo>
                  <a:pt x="1736978" y="4012295"/>
                </a:lnTo>
                <a:lnTo>
                  <a:pt x="1757158" y="3985397"/>
                </a:lnTo>
                <a:lnTo>
                  <a:pt x="1776378" y="3956578"/>
                </a:lnTo>
                <a:lnTo>
                  <a:pt x="1793676" y="3926798"/>
                </a:lnTo>
                <a:lnTo>
                  <a:pt x="1809052" y="3895097"/>
                </a:lnTo>
                <a:lnTo>
                  <a:pt x="1824427" y="3863396"/>
                </a:lnTo>
                <a:lnTo>
                  <a:pt x="1837881" y="3829773"/>
                </a:lnTo>
                <a:lnTo>
                  <a:pt x="1849413" y="3795190"/>
                </a:lnTo>
                <a:lnTo>
                  <a:pt x="1859984" y="3761568"/>
                </a:lnTo>
                <a:lnTo>
                  <a:pt x="1868632" y="3726984"/>
                </a:lnTo>
                <a:lnTo>
                  <a:pt x="1878242" y="3692401"/>
                </a:lnTo>
                <a:lnTo>
                  <a:pt x="1884969" y="3657818"/>
                </a:lnTo>
                <a:lnTo>
                  <a:pt x="1890735" y="3623235"/>
                </a:lnTo>
                <a:lnTo>
                  <a:pt x="1896501" y="3590573"/>
                </a:lnTo>
                <a:lnTo>
                  <a:pt x="1900345" y="3557911"/>
                </a:lnTo>
                <a:close/>
                <a:moveTo>
                  <a:pt x="344993" y="345832"/>
                </a:moveTo>
                <a:lnTo>
                  <a:pt x="344993" y="3036592"/>
                </a:lnTo>
                <a:lnTo>
                  <a:pt x="4655005" y="3036592"/>
                </a:lnTo>
                <a:lnTo>
                  <a:pt x="4655005" y="345832"/>
                </a:lnTo>
                <a:lnTo>
                  <a:pt x="344993" y="345832"/>
                </a:lnTo>
                <a:close/>
                <a:moveTo>
                  <a:pt x="142226" y="0"/>
                </a:moveTo>
                <a:lnTo>
                  <a:pt x="4857773" y="0"/>
                </a:lnTo>
                <a:lnTo>
                  <a:pt x="4872187" y="961"/>
                </a:lnTo>
                <a:lnTo>
                  <a:pt x="4885641" y="2882"/>
                </a:lnTo>
                <a:lnTo>
                  <a:pt x="4899095" y="6725"/>
                </a:lnTo>
                <a:lnTo>
                  <a:pt x="4913510" y="10567"/>
                </a:lnTo>
                <a:lnTo>
                  <a:pt x="4925042" y="17292"/>
                </a:lnTo>
                <a:lnTo>
                  <a:pt x="4936573" y="24016"/>
                </a:lnTo>
                <a:lnTo>
                  <a:pt x="4947144" y="32662"/>
                </a:lnTo>
                <a:lnTo>
                  <a:pt x="4957715" y="42268"/>
                </a:lnTo>
                <a:lnTo>
                  <a:pt x="4967325" y="51875"/>
                </a:lnTo>
                <a:lnTo>
                  <a:pt x="4975974" y="62442"/>
                </a:lnTo>
                <a:lnTo>
                  <a:pt x="4982701" y="73970"/>
                </a:lnTo>
                <a:lnTo>
                  <a:pt x="4988466" y="87419"/>
                </a:lnTo>
                <a:lnTo>
                  <a:pt x="4993271" y="99907"/>
                </a:lnTo>
                <a:lnTo>
                  <a:pt x="4996154" y="113356"/>
                </a:lnTo>
                <a:lnTo>
                  <a:pt x="4999037" y="127766"/>
                </a:lnTo>
                <a:lnTo>
                  <a:pt x="4999037" y="142175"/>
                </a:lnTo>
                <a:lnTo>
                  <a:pt x="4999037" y="3238327"/>
                </a:lnTo>
                <a:lnTo>
                  <a:pt x="4999037" y="3253697"/>
                </a:lnTo>
                <a:lnTo>
                  <a:pt x="4996154" y="3268106"/>
                </a:lnTo>
                <a:lnTo>
                  <a:pt x="4993271" y="3281555"/>
                </a:lnTo>
                <a:lnTo>
                  <a:pt x="4988466" y="3295004"/>
                </a:lnTo>
                <a:lnTo>
                  <a:pt x="4982701" y="3307493"/>
                </a:lnTo>
                <a:lnTo>
                  <a:pt x="4975974" y="3319021"/>
                </a:lnTo>
                <a:lnTo>
                  <a:pt x="4967325" y="3329588"/>
                </a:lnTo>
                <a:lnTo>
                  <a:pt x="4957715" y="3339194"/>
                </a:lnTo>
                <a:lnTo>
                  <a:pt x="4947144" y="3349761"/>
                </a:lnTo>
                <a:lnTo>
                  <a:pt x="4936573" y="3357446"/>
                </a:lnTo>
                <a:lnTo>
                  <a:pt x="4925042" y="3364171"/>
                </a:lnTo>
                <a:lnTo>
                  <a:pt x="4913510" y="3369935"/>
                </a:lnTo>
                <a:lnTo>
                  <a:pt x="4899095" y="3374738"/>
                </a:lnTo>
                <a:lnTo>
                  <a:pt x="4885641" y="3378580"/>
                </a:lnTo>
                <a:lnTo>
                  <a:pt x="4872187" y="3380502"/>
                </a:lnTo>
                <a:lnTo>
                  <a:pt x="4857773" y="3381462"/>
                </a:lnTo>
                <a:lnTo>
                  <a:pt x="142226" y="3381462"/>
                </a:lnTo>
                <a:lnTo>
                  <a:pt x="127811" y="3380502"/>
                </a:lnTo>
                <a:lnTo>
                  <a:pt x="113396" y="3378580"/>
                </a:lnTo>
                <a:lnTo>
                  <a:pt x="99942" y="3374738"/>
                </a:lnTo>
                <a:lnTo>
                  <a:pt x="86489" y="3369935"/>
                </a:lnTo>
                <a:lnTo>
                  <a:pt x="73996" y="3364171"/>
                </a:lnTo>
                <a:lnTo>
                  <a:pt x="62464" y="3357446"/>
                </a:lnTo>
                <a:lnTo>
                  <a:pt x="51893" y="3349761"/>
                </a:lnTo>
                <a:lnTo>
                  <a:pt x="42283" y="3339194"/>
                </a:lnTo>
                <a:lnTo>
                  <a:pt x="31713" y="3329588"/>
                </a:lnTo>
                <a:lnTo>
                  <a:pt x="24025" y="3319021"/>
                </a:lnTo>
                <a:lnTo>
                  <a:pt x="17298" y="3307493"/>
                </a:lnTo>
                <a:lnTo>
                  <a:pt x="11532" y="3295004"/>
                </a:lnTo>
                <a:lnTo>
                  <a:pt x="6727" y="3281555"/>
                </a:lnTo>
                <a:lnTo>
                  <a:pt x="2883" y="3268106"/>
                </a:lnTo>
                <a:lnTo>
                  <a:pt x="961" y="3253697"/>
                </a:lnTo>
                <a:lnTo>
                  <a:pt x="0" y="3238327"/>
                </a:lnTo>
                <a:lnTo>
                  <a:pt x="0" y="142175"/>
                </a:lnTo>
                <a:lnTo>
                  <a:pt x="961" y="127766"/>
                </a:lnTo>
                <a:lnTo>
                  <a:pt x="2883" y="113356"/>
                </a:lnTo>
                <a:lnTo>
                  <a:pt x="6727" y="99907"/>
                </a:lnTo>
                <a:lnTo>
                  <a:pt x="11532" y="87419"/>
                </a:lnTo>
                <a:lnTo>
                  <a:pt x="17298" y="73970"/>
                </a:lnTo>
                <a:lnTo>
                  <a:pt x="24025" y="62442"/>
                </a:lnTo>
                <a:lnTo>
                  <a:pt x="31713" y="51875"/>
                </a:lnTo>
                <a:lnTo>
                  <a:pt x="42283" y="42268"/>
                </a:lnTo>
                <a:lnTo>
                  <a:pt x="51893" y="32662"/>
                </a:lnTo>
                <a:lnTo>
                  <a:pt x="62464" y="24016"/>
                </a:lnTo>
                <a:lnTo>
                  <a:pt x="73996" y="17292"/>
                </a:lnTo>
                <a:lnTo>
                  <a:pt x="86489" y="10567"/>
                </a:lnTo>
                <a:lnTo>
                  <a:pt x="99942" y="6725"/>
                </a:lnTo>
                <a:lnTo>
                  <a:pt x="113396" y="2882"/>
                </a:lnTo>
                <a:lnTo>
                  <a:pt x="127811" y="961"/>
                </a:lnTo>
                <a:lnTo>
                  <a:pt x="142226" y="0"/>
                </a:lnTo>
                <a:close/>
              </a:path>
            </a:pathLst>
          </a:custGeom>
          <a:solidFill>
            <a:schemeClr val="bg1"/>
          </a:solidFill>
          <a:ln>
            <a:noFill/>
          </a:ln>
        </p:spPr>
        <p:txBody>
          <a:bodyPr/>
          <a:lstStyle/>
          <a:p>
            <a:endParaRPr altLang="en-US" lang="zh-CN"/>
          </a:p>
        </p:txBody>
      </p:sp>
      <p:sp>
        <p:nvSpPr>
          <p:cNvPr id="52" name="KSO_Shape"/>
          <p:cNvSpPr/>
          <p:nvPr/>
        </p:nvSpPr>
        <p:spPr bwMode="auto">
          <a:xfrm>
            <a:off x="9896501" y="3058435"/>
            <a:ext cx="852587" cy="787222"/>
          </a:xfrm>
          <a:custGeom>
            <a:gdLst>
              <a:gd fmla="*/ 1541616 w 4477" name="T0"/>
              <a:gd fmla="*/ 16590 h 4133" name="T1"/>
              <a:gd fmla="*/ 1513532 w 4477" name="T2"/>
              <a:gd fmla="*/ 7657 h 4133" name="T3"/>
              <a:gd fmla="*/ 1486725 w 4477" name="T4"/>
              <a:gd fmla="*/ 2127 h 4133" name="T5"/>
              <a:gd fmla="*/ 1461195 w 4477" name="T6"/>
              <a:gd fmla="*/ 0 h 4133" name="T7"/>
              <a:gd fmla="*/ 1436516 w 4477" name="T8"/>
              <a:gd fmla="*/ 1276 h 4133" name="T9"/>
              <a:gd fmla="*/ 1413113 w 4477" name="T10"/>
              <a:gd fmla="*/ 5530 h 4133" name="T11"/>
              <a:gd fmla="*/ 1390561 w 4477" name="T12"/>
              <a:gd fmla="*/ 12762 h 4133" name="T13"/>
              <a:gd fmla="*/ 1369711 w 4477" name="T14"/>
              <a:gd fmla="*/ 22971 h 4133" name="T15"/>
              <a:gd fmla="*/ 1348861 w 4477" name="T16"/>
              <a:gd fmla="*/ 36158 h 4133" name="T17"/>
              <a:gd fmla="*/ 1329287 w 4477" name="T18"/>
              <a:gd fmla="*/ 51472 h 4133" name="T19"/>
              <a:gd fmla="*/ 1304608 w 4477" name="T20"/>
              <a:gd fmla="*/ 76145 h 4133" name="T21"/>
              <a:gd fmla="*/ 1316522 w 4477" name="T22"/>
              <a:gd fmla="*/ 210142 h 4133" name="T23"/>
              <a:gd fmla="*/ 1340776 w 4477" name="T24"/>
              <a:gd fmla="*/ 405821 h 4133" name="T25"/>
              <a:gd fmla="*/ 1372689 w 4477" name="T26"/>
              <a:gd fmla="*/ 594694 h 4133" name="T27"/>
              <a:gd fmla="*/ 1411836 w 4477" name="T28"/>
              <a:gd fmla="*/ 777186 h 4133" name="T29"/>
              <a:gd fmla="*/ 1449706 w 4477" name="T30"/>
              <a:gd fmla="*/ 923946 h 4133" name="T31"/>
              <a:gd fmla="*/ 1475662 w 4477" name="T32"/>
              <a:gd fmla="*/ 1009874 h 4133" name="T33"/>
              <a:gd fmla="*/ 1493534 w 4477" name="T34"/>
              <a:gd fmla="*/ 1066026 h 4133" name="T35"/>
              <a:gd fmla="*/ 1811814 w 4477" name="T36"/>
              <a:gd fmla="*/ 960104 h 4133" name="T37"/>
              <a:gd fmla="*/ 1798623 w 4477" name="T38"/>
              <a:gd fmla="*/ 861839 h 4133" name="T39"/>
              <a:gd fmla="*/ 1782454 w 4477" name="T40"/>
              <a:gd fmla="*/ 764850 h 4133" name="T41"/>
              <a:gd fmla="*/ 1764157 w 4477" name="T42"/>
              <a:gd fmla="*/ 669563 h 4133" name="T43"/>
              <a:gd fmla="*/ 1742881 w 4477" name="T44"/>
              <a:gd fmla="*/ 575977 h 4133" name="T45"/>
              <a:gd fmla="*/ 1719478 w 4477" name="T46"/>
              <a:gd fmla="*/ 484093 h 4133" name="T47"/>
              <a:gd fmla="*/ 1693097 w 4477" name="T48"/>
              <a:gd fmla="*/ 393910 h 4133" name="T49"/>
              <a:gd fmla="*/ 1664162 w 4477" name="T50"/>
              <a:gd fmla="*/ 305004 h 4133" name="T51"/>
              <a:gd fmla="*/ 1633526 w 4477" name="T52"/>
              <a:gd fmla="*/ 217799 h 4133" name="T53"/>
              <a:gd fmla="*/ 1599485 w 4477" name="T54"/>
              <a:gd fmla="*/ 131871 h 4133" name="T55"/>
              <a:gd fmla="*/ 1563742 w 4477" name="T56"/>
              <a:gd fmla="*/ 48069 h 4133" name="T57"/>
              <a:gd fmla="*/ 353597 w 4477" name="T58"/>
              <a:gd fmla="*/ 1192792 h 4133" name="T59"/>
              <a:gd fmla="*/ 353597 w 4477" name="T60"/>
              <a:gd fmla="*/ 1254473 h 4133" name="T61"/>
              <a:gd fmla="*/ 1496087 w 4477" name="T62"/>
              <a:gd fmla="*/ 1433562 h 4133" name="T63"/>
              <a:gd fmla="*/ 80847 w 4477" name="T64"/>
              <a:gd fmla="*/ 1595210 h 4133" name="T65"/>
              <a:gd fmla="*/ 0 w 4477" name="T66"/>
              <a:gd fmla="*/ 561514 h 4133" name="T67"/>
              <a:gd fmla="*/ 325088 w 4477" name="T68"/>
              <a:gd fmla="*/ 213971 h 4133" name="T69"/>
              <a:gd fmla="*/ 1204614 w 4477" name="T70"/>
              <a:gd fmla="*/ 191000 h 4133" name="T71"/>
              <a:gd fmla="*/ 1212273 w 4477" name="T72"/>
              <a:gd fmla="*/ 272249 h 4133" name="T73"/>
              <a:gd fmla="*/ 461251 w 4477" name="T74"/>
              <a:gd fmla="*/ 352648 h 4133" name="T75"/>
              <a:gd fmla="*/ 442528 w 4477" name="T76"/>
              <a:gd fmla="*/ 647443 h 4133" name="T77"/>
              <a:gd fmla="*/ 161693 w 4477" name="T78"/>
              <a:gd fmla="*/ 1433562 h 4133" name="T79"/>
              <a:gd fmla="*/ 200840 w 4477" name="T80"/>
              <a:gd fmla="*/ 558111 h 4133" name="T81"/>
              <a:gd fmla="*/ 200840 w 4477" name="T82"/>
              <a:gd fmla="*/ 558111 h 4133" name="T83"/>
              <a:gd fmla="*/ 353597 w 4477" name="T84"/>
              <a:gd fmla="*/ 938409 h 4133" name="T85"/>
              <a:gd fmla="*/ 1195678 w 4477" name="T86"/>
              <a:gd fmla="*/ 938409 h 4133" name="T87"/>
              <a:gd fmla="*/ 689749 w 4477" name="T88"/>
              <a:gd fmla="*/ 708699 h 4133" name="T89"/>
              <a:gd fmla="*/ 1195678 w 4477" name="T90"/>
              <a:gd fmla="*/ 708699 h 4133" name="T91"/>
              <a:gd fmla="*/ 689749 w 4477" name="T92"/>
              <a:gd fmla="*/ 473033 h 4133" name="T93"/>
              <a:gd fmla="*/ 1195678 w 4477" name="T94"/>
              <a:gd fmla="*/ 473033 h 4133" name="T95"/>
              <a:gd fmla="*/ 1702884 w 4477" name="T96"/>
              <a:gd fmla="*/ 1505878 h 4133" name="T97"/>
              <a:gd fmla="*/ 1802878 w 4477" name="T98"/>
              <a:gd fmla="*/ 1758134 h 4133" name="T99"/>
              <a:gd fmla="*/ 1837344 w 4477" name="T100"/>
              <a:gd fmla="*/ 1473123 h 4133" name="T101"/>
              <a:gd fmla="*/ 1817771 w 4477" name="T102"/>
              <a:gd fmla="*/ 1059645 h 4133" name="T103"/>
              <a:gd fmla="*/ 1646717 w 4477" name="T104"/>
              <a:gd fmla="*/ 1482482 h 4133" name="T105"/>
              <a:gd fmla="*/ 1524596 w 4477" name="T106"/>
              <a:gd fmla="*/ 1126431 h 4133"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b="b" l="0" r="r" t="0"/>
            <a:pathLst>
              <a:path h="4133" w="4477">
                <a:moveTo>
                  <a:pt x="3646" y="48"/>
                </a:moveTo>
                <a:lnTo>
                  <a:pt x="3646" y="48"/>
                </a:lnTo>
                <a:lnTo>
                  <a:pt x="3623" y="39"/>
                </a:lnTo>
                <a:lnTo>
                  <a:pt x="3600" y="31"/>
                </a:lnTo>
                <a:lnTo>
                  <a:pt x="3578" y="24"/>
                </a:lnTo>
                <a:lnTo>
                  <a:pt x="3557" y="18"/>
                </a:lnTo>
                <a:lnTo>
                  <a:pt x="3536" y="13"/>
                </a:lnTo>
                <a:lnTo>
                  <a:pt x="3515" y="8"/>
                </a:lnTo>
                <a:lnTo>
                  <a:pt x="3494" y="5"/>
                </a:lnTo>
                <a:lnTo>
                  <a:pt x="3473" y="3"/>
                </a:lnTo>
                <a:lnTo>
                  <a:pt x="3454" y="1"/>
                </a:lnTo>
                <a:lnTo>
                  <a:pt x="3434" y="0"/>
                </a:lnTo>
                <a:lnTo>
                  <a:pt x="3415" y="0"/>
                </a:lnTo>
                <a:lnTo>
                  <a:pt x="3395" y="1"/>
                </a:lnTo>
                <a:lnTo>
                  <a:pt x="3376" y="3"/>
                </a:lnTo>
                <a:lnTo>
                  <a:pt x="3358" y="5"/>
                </a:lnTo>
                <a:lnTo>
                  <a:pt x="3339" y="9"/>
                </a:lnTo>
                <a:lnTo>
                  <a:pt x="3321" y="13"/>
                </a:lnTo>
                <a:lnTo>
                  <a:pt x="3303" y="18"/>
                </a:lnTo>
                <a:lnTo>
                  <a:pt x="3285" y="23"/>
                </a:lnTo>
                <a:lnTo>
                  <a:pt x="3268" y="30"/>
                </a:lnTo>
                <a:lnTo>
                  <a:pt x="3251" y="37"/>
                </a:lnTo>
                <a:lnTo>
                  <a:pt x="3235" y="45"/>
                </a:lnTo>
                <a:lnTo>
                  <a:pt x="3219" y="54"/>
                </a:lnTo>
                <a:lnTo>
                  <a:pt x="3201" y="63"/>
                </a:lnTo>
                <a:lnTo>
                  <a:pt x="3186" y="74"/>
                </a:lnTo>
                <a:lnTo>
                  <a:pt x="3170" y="85"/>
                </a:lnTo>
                <a:lnTo>
                  <a:pt x="3155" y="96"/>
                </a:lnTo>
                <a:lnTo>
                  <a:pt x="3139" y="108"/>
                </a:lnTo>
                <a:lnTo>
                  <a:pt x="3124" y="121"/>
                </a:lnTo>
                <a:lnTo>
                  <a:pt x="3110" y="134"/>
                </a:lnTo>
                <a:lnTo>
                  <a:pt x="3094" y="149"/>
                </a:lnTo>
                <a:lnTo>
                  <a:pt x="3066" y="179"/>
                </a:lnTo>
                <a:lnTo>
                  <a:pt x="3079" y="337"/>
                </a:lnTo>
                <a:lnTo>
                  <a:pt x="3094" y="494"/>
                </a:lnTo>
                <a:lnTo>
                  <a:pt x="3112" y="649"/>
                </a:lnTo>
                <a:lnTo>
                  <a:pt x="3131" y="802"/>
                </a:lnTo>
                <a:lnTo>
                  <a:pt x="3151" y="954"/>
                </a:lnTo>
                <a:lnTo>
                  <a:pt x="3174" y="1104"/>
                </a:lnTo>
                <a:lnTo>
                  <a:pt x="3198" y="1252"/>
                </a:lnTo>
                <a:lnTo>
                  <a:pt x="3226" y="1398"/>
                </a:lnTo>
                <a:lnTo>
                  <a:pt x="3254" y="1543"/>
                </a:lnTo>
                <a:lnTo>
                  <a:pt x="3284" y="1686"/>
                </a:lnTo>
                <a:lnTo>
                  <a:pt x="3318" y="1827"/>
                </a:lnTo>
                <a:lnTo>
                  <a:pt x="3352" y="1967"/>
                </a:lnTo>
                <a:lnTo>
                  <a:pt x="3388" y="2104"/>
                </a:lnTo>
                <a:lnTo>
                  <a:pt x="3407" y="2172"/>
                </a:lnTo>
                <a:lnTo>
                  <a:pt x="3427" y="2240"/>
                </a:lnTo>
                <a:lnTo>
                  <a:pt x="3447" y="2307"/>
                </a:lnTo>
                <a:lnTo>
                  <a:pt x="3468" y="2374"/>
                </a:lnTo>
                <a:lnTo>
                  <a:pt x="3488" y="2441"/>
                </a:lnTo>
                <a:lnTo>
                  <a:pt x="3510" y="2506"/>
                </a:lnTo>
                <a:lnTo>
                  <a:pt x="4267" y="2335"/>
                </a:lnTo>
                <a:lnTo>
                  <a:pt x="4258" y="2257"/>
                </a:lnTo>
                <a:lnTo>
                  <a:pt x="4249" y="2179"/>
                </a:lnTo>
                <a:lnTo>
                  <a:pt x="4238" y="2102"/>
                </a:lnTo>
                <a:lnTo>
                  <a:pt x="4227" y="2026"/>
                </a:lnTo>
                <a:lnTo>
                  <a:pt x="4214" y="1950"/>
                </a:lnTo>
                <a:lnTo>
                  <a:pt x="4202" y="1874"/>
                </a:lnTo>
                <a:lnTo>
                  <a:pt x="4189" y="1798"/>
                </a:lnTo>
                <a:lnTo>
                  <a:pt x="4175" y="1724"/>
                </a:lnTo>
                <a:lnTo>
                  <a:pt x="4161" y="1649"/>
                </a:lnTo>
                <a:lnTo>
                  <a:pt x="4146" y="1574"/>
                </a:lnTo>
                <a:lnTo>
                  <a:pt x="4130" y="1500"/>
                </a:lnTo>
                <a:lnTo>
                  <a:pt x="4113" y="1428"/>
                </a:lnTo>
                <a:lnTo>
                  <a:pt x="4096" y="1354"/>
                </a:lnTo>
                <a:lnTo>
                  <a:pt x="4078" y="1282"/>
                </a:lnTo>
                <a:lnTo>
                  <a:pt x="4060" y="1210"/>
                </a:lnTo>
                <a:lnTo>
                  <a:pt x="4041" y="1138"/>
                </a:lnTo>
                <a:lnTo>
                  <a:pt x="4020" y="1067"/>
                </a:lnTo>
                <a:lnTo>
                  <a:pt x="4000" y="995"/>
                </a:lnTo>
                <a:lnTo>
                  <a:pt x="3979" y="926"/>
                </a:lnTo>
                <a:lnTo>
                  <a:pt x="3957" y="855"/>
                </a:lnTo>
                <a:lnTo>
                  <a:pt x="3935" y="785"/>
                </a:lnTo>
                <a:lnTo>
                  <a:pt x="3911" y="717"/>
                </a:lnTo>
                <a:lnTo>
                  <a:pt x="3888" y="648"/>
                </a:lnTo>
                <a:lnTo>
                  <a:pt x="3863" y="579"/>
                </a:lnTo>
                <a:lnTo>
                  <a:pt x="3839" y="512"/>
                </a:lnTo>
                <a:lnTo>
                  <a:pt x="3812" y="444"/>
                </a:lnTo>
                <a:lnTo>
                  <a:pt x="3786" y="377"/>
                </a:lnTo>
                <a:lnTo>
                  <a:pt x="3759" y="310"/>
                </a:lnTo>
                <a:lnTo>
                  <a:pt x="3732" y="244"/>
                </a:lnTo>
                <a:lnTo>
                  <a:pt x="3703" y="179"/>
                </a:lnTo>
                <a:lnTo>
                  <a:pt x="3675" y="113"/>
                </a:lnTo>
                <a:lnTo>
                  <a:pt x="3646" y="48"/>
                </a:lnTo>
                <a:close/>
                <a:moveTo>
                  <a:pt x="831" y="2804"/>
                </a:moveTo>
                <a:lnTo>
                  <a:pt x="2810" y="2804"/>
                </a:lnTo>
                <a:lnTo>
                  <a:pt x="2810" y="2949"/>
                </a:lnTo>
                <a:lnTo>
                  <a:pt x="831" y="2949"/>
                </a:lnTo>
                <a:lnTo>
                  <a:pt x="831" y="2804"/>
                </a:lnTo>
                <a:close/>
                <a:moveTo>
                  <a:pt x="3516" y="3370"/>
                </a:moveTo>
                <a:lnTo>
                  <a:pt x="3637" y="3750"/>
                </a:lnTo>
                <a:lnTo>
                  <a:pt x="190" y="3750"/>
                </a:lnTo>
                <a:lnTo>
                  <a:pt x="0" y="3750"/>
                </a:lnTo>
                <a:lnTo>
                  <a:pt x="0" y="3559"/>
                </a:lnTo>
                <a:lnTo>
                  <a:pt x="0" y="1320"/>
                </a:lnTo>
                <a:lnTo>
                  <a:pt x="0" y="1240"/>
                </a:lnTo>
                <a:lnTo>
                  <a:pt x="59" y="1183"/>
                </a:lnTo>
                <a:lnTo>
                  <a:pt x="764" y="503"/>
                </a:lnTo>
                <a:lnTo>
                  <a:pt x="819" y="449"/>
                </a:lnTo>
                <a:lnTo>
                  <a:pt x="895" y="449"/>
                </a:lnTo>
                <a:lnTo>
                  <a:pt x="2831" y="449"/>
                </a:lnTo>
                <a:lnTo>
                  <a:pt x="2840" y="545"/>
                </a:lnTo>
                <a:lnTo>
                  <a:pt x="2849" y="640"/>
                </a:lnTo>
                <a:lnTo>
                  <a:pt x="2859" y="735"/>
                </a:lnTo>
                <a:lnTo>
                  <a:pt x="2870" y="829"/>
                </a:lnTo>
                <a:lnTo>
                  <a:pt x="1084" y="829"/>
                </a:lnTo>
                <a:lnTo>
                  <a:pt x="1138" y="1419"/>
                </a:lnTo>
                <a:lnTo>
                  <a:pt x="1148" y="1526"/>
                </a:lnTo>
                <a:lnTo>
                  <a:pt x="1040" y="1522"/>
                </a:lnTo>
                <a:lnTo>
                  <a:pt x="380" y="1497"/>
                </a:lnTo>
                <a:lnTo>
                  <a:pt x="380" y="3370"/>
                </a:lnTo>
                <a:lnTo>
                  <a:pt x="3516" y="3370"/>
                </a:lnTo>
                <a:close/>
                <a:moveTo>
                  <a:pt x="472" y="1312"/>
                </a:moveTo>
                <a:lnTo>
                  <a:pt x="939" y="1329"/>
                </a:lnTo>
                <a:lnTo>
                  <a:pt x="900" y="898"/>
                </a:lnTo>
                <a:lnTo>
                  <a:pt x="472" y="1312"/>
                </a:lnTo>
                <a:close/>
                <a:moveTo>
                  <a:pt x="2810" y="2206"/>
                </a:moveTo>
                <a:lnTo>
                  <a:pt x="831" y="2206"/>
                </a:lnTo>
                <a:lnTo>
                  <a:pt x="831" y="2351"/>
                </a:lnTo>
                <a:lnTo>
                  <a:pt x="2810" y="2351"/>
                </a:lnTo>
                <a:lnTo>
                  <a:pt x="2810" y="2206"/>
                </a:lnTo>
                <a:close/>
                <a:moveTo>
                  <a:pt x="2810" y="1666"/>
                </a:moveTo>
                <a:lnTo>
                  <a:pt x="1621" y="1666"/>
                </a:lnTo>
                <a:lnTo>
                  <a:pt x="1621" y="1810"/>
                </a:lnTo>
                <a:lnTo>
                  <a:pt x="2810" y="1810"/>
                </a:lnTo>
                <a:lnTo>
                  <a:pt x="2810" y="1666"/>
                </a:lnTo>
                <a:close/>
                <a:moveTo>
                  <a:pt x="2810" y="1112"/>
                </a:moveTo>
                <a:lnTo>
                  <a:pt x="1621" y="1112"/>
                </a:lnTo>
                <a:lnTo>
                  <a:pt x="1621" y="1256"/>
                </a:lnTo>
                <a:lnTo>
                  <a:pt x="2810" y="1256"/>
                </a:lnTo>
                <a:lnTo>
                  <a:pt x="2810" y="1112"/>
                </a:lnTo>
                <a:close/>
                <a:moveTo>
                  <a:pt x="4318" y="3463"/>
                </a:moveTo>
                <a:lnTo>
                  <a:pt x="4002" y="3540"/>
                </a:lnTo>
                <a:lnTo>
                  <a:pt x="4007" y="3867"/>
                </a:lnTo>
                <a:lnTo>
                  <a:pt x="4237" y="4133"/>
                </a:lnTo>
                <a:lnTo>
                  <a:pt x="4387" y="4100"/>
                </a:lnTo>
                <a:lnTo>
                  <a:pt x="4477" y="3751"/>
                </a:lnTo>
                <a:lnTo>
                  <a:pt x="4318" y="3463"/>
                </a:lnTo>
                <a:close/>
                <a:moveTo>
                  <a:pt x="4272" y="2491"/>
                </a:moveTo>
                <a:lnTo>
                  <a:pt x="4272" y="2491"/>
                </a:lnTo>
                <a:lnTo>
                  <a:pt x="4388" y="3367"/>
                </a:lnTo>
                <a:lnTo>
                  <a:pt x="3870" y="3485"/>
                </a:lnTo>
                <a:lnTo>
                  <a:pt x="3583" y="2648"/>
                </a:lnTo>
                <a:lnTo>
                  <a:pt x="4272" y="2491"/>
                </a:lnTo>
                <a:close/>
              </a:path>
            </a:pathLst>
          </a:custGeom>
          <a:solidFill>
            <a:schemeClr val="bg1"/>
          </a:solidFill>
          <a:ln>
            <a:noFill/>
          </a:ln>
        </p:spPr>
        <p:txBody>
          <a:bodyPr/>
          <a:lstStyle/>
          <a:p>
            <a:endParaRPr altLang="en-US" lang="zh-CN"/>
          </a:p>
        </p:txBody>
      </p:sp>
      <p:sp>
        <p:nvSpPr>
          <p:cNvPr id="53" name="TextBox 15"/>
          <p:cNvSpPr txBox="1"/>
          <p:nvPr/>
        </p:nvSpPr>
        <p:spPr>
          <a:xfrm>
            <a:off x="1329613" y="1172798"/>
            <a:ext cx="5521850" cy="1051560"/>
          </a:xfrm>
          <a:prstGeom prst="rect">
            <a:avLst/>
          </a:prstGeom>
          <a:noFill/>
        </p:spPr>
        <p:txBody>
          <a:bodyPr rtlCol="0" wrap="square">
            <a:spAutoFit/>
          </a:bodyPr>
          <a:lstStyle/>
          <a:p>
            <a:pPr>
              <a:lnSpc>
                <a:spcPct val="150000"/>
              </a:lnSpc>
            </a:pPr>
            <a:r>
              <a:rPr altLang="en-US" lang="zh-CN" sz="1400">
                <a:latin charset="-122" panose="020b0503020204020204" pitchFamily="34" typeface="微软雅黑"/>
                <a:ea charset="-122" panose="020b0503020204020204" pitchFamily="34" typeface="微软雅黑"/>
              </a:rPr>
              <a:t>这里输入简单的文字概述这里输入简单字概述这里输入简单简单的文字概述这里输入简单的文字概述简单的文字概述这里输入简单的文字概述这里输入简单的文字概述这里输入简单的文字概述这里输入简单</a:t>
            </a:r>
          </a:p>
        </p:txBody>
      </p:sp>
      <p:sp>
        <p:nvSpPr>
          <p:cNvPr id="54" name="TextBox 15"/>
          <p:cNvSpPr txBox="1"/>
          <p:nvPr/>
        </p:nvSpPr>
        <p:spPr>
          <a:xfrm>
            <a:off x="1329613" y="2982811"/>
            <a:ext cx="3930695" cy="1051560"/>
          </a:xfrm>
          <a:prstGeom prst="rect">
            <a:avLst/>
          </a:prstGeom>
          <a:noFill/>
        </p:spPr>
        <p:txBody>
          <a:bodyPr rtlCol="0" wrap="square">
            <a:spAutoFit/>
          </a:bodyPr>
          <a:lstStyle/>
          <a:p>
            <a:pPr>
              <a:lnSpc>
                <a:spcPct val="150000"/>
              </a:lnSpc>
            </a:pPr>
            <a:r>
              <a:rPr altLang="en-US" lang="zh-CN" sz="1400">
                <a:latin charset="-122" panose="020b0503020204020204" pitchFamily="34" typeface="微软雅黑"/>
                <a:ea charset="-122" panose="020b0503020204020204" pitchFamily="34" typeface="微软雅黑"/>
              </a:rPr>
              <a:t>这里输入简单的文字概述这里输入简单字概述这里输入简单简单的文字概述这里输入简单的文字概述简单的文字概述这里输入</a:t>
            </a:r>
          </a:p>
        </p:txBody>
      </p:sp>
      <p:sp>
        <p:nvSpPr>
          <p:cNvPr id="55" name="TextBox 15"/>
          <p:cNvSpPr txBox="1"/>
          <p:nvPr/>
        </p:nvSpPr>
        <p:spPr>
          <a:xfrm>
            <a:off x="1329613" y="4792825"/>
            <a:ext cx="2917241" cy="731520"/>
          </a:xfrm>
          <a:prstGeom prst="rect">
            <a:avLst/>
          </a:prstGeom>
          <a:noFill/>
        </p:spPr>
        <p:txBody>
          <a:bodyPr rtlCol="0" wrap="square">
            <a:spAutoFit/>
          </a:bodyPr>
          <a:lstStyle/>
          <a:p>
            <a:pPr>
              <a:lnSpc>
                <a:spcPct val="150000"/>
              </a:lnSpc>
            </a:pPr>
            <a:r>
              <a:rPr altLang="en-US" lang="zh-CN" sz="1400">
                <a:latin charset="-122" panose="020b0503020204020204" pitchFamily="34" typeface="微软雅黑"/>
                <a:ea charset="-122" panose="020b0503020204020204" pitchFamily="34" typeface="微软雅黑"/>
              </a:rPr>
              <a:t>这里输入简单的文字概述这里输入简单字概述这里输入简单简单的</a:t>
            </a:r>
          </a:p>
        </p:txBody>
      </p:sp>
    </p:spTree>
    <p:extLst>
      <p:ext uri="{BB962C8B-B14F-4D97-AF65-F5344CB8AC3E}">
        <p14:creationId val="3426519520"/>
      </p:ext>
    </p:extLst>
  </p:cSld>
  <p:clrMapOvr>
    <a:masterClrMapping/>
  </p:clrMapOvr>
  <p:transition/>
  <p:timing/>
</p:sld>
</file>

<file path=ppt/slides/slide2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1" name="KSO_Shape"/>
          <p:cNvSpPr/>
          <p:nvPr/>
        </p:nvSpPr>
        <p:spPr bwMode="auto">
          <a:xfrm>
            <a:off x="380352" y="1600333"/>
            <a:ext cx="4532610" cy="3391903"/>
          </a:xfrm>
          <a:custGeom>
            <a:gdLst>
              <a:gd fmla="*/ 151004 w 5185" name="T0"/>
              <a:gd fmla="*/ 1065477 h 3880" name="T1"/>
              <a:gd fmla="*/ 1873403 w 5185" name="T2"/>
              <a:gd fmla="*/ 1297678 h 3880" name="T3"/>
              <a:gd fmla="*/ 751713 w 5185" name="T4"/>
              <a:gd fmla="*/ 1241832 h 3880" name="T5"/>
              <a:gd fmla="*/ 1108464 w 5185" name="T6"/>
              <a:gd fmla="*/ 1148144 h 3880" name="T7"/>
              <a:gd fmla="*/ 751713 w 5185" name="T8"/>
              <a:gd fmla="*/ 1241832 h 3880" name="T9"/>
              <a:gd fmla="*/ 1726808 w 5185" name="T10"/>
              <a:gd fmla="*/ 1012203 h 3880" name="T11"/>
              <a:gd fmla="*/ 1726073 w 5185" name="T12"/>
              <a:gd fmla="*/ 1007794 h 3880" name="T13"/>
              <a:gd fmla="*/ 1726808 w 5185" name="T14"/>
              <a:gd fmla="*/ 44089 h 3880" name="T15"/>
              <a:gd fmla="*/ 1726441 w 5185" name="T16"/>
              <a:gd fmla="*/ 39680 h 3880" name="T17"/>
              <a:gd fmla="*/ 1724604 w 5185" name="T18"/>
              <a:gd fmla="*/ 30862 h 3880" name="T19"/>
              <a:gd fmla="*/ 1721297 w 5185" name="T20"/>
              <a:gd fmla="*/ 23147 h 3880" name="T21"/>
              <a:gd fmla="*/ 1716888 w 5185" name="T22"/>
              <a:gd fmla="*/ 15798 h 3880" name="T23"/>
              <a:gd fmla="*/ 1711010 w 5185" name="T24"/>
              <a:gd fmla="*/ 9920 h 3880" name="T25"/>
              <a:gd fmla="*/ 1703662 w 5185" name="T26"/>
              <a:gd fmla="*/ 5144 h 3880" name="T27"/>
              <a:gd fmla="*/ 1695946 w 5185" name="T28"/>
              <a:gd fmla="*/ 1837 h 3880" name="T29"/>
              <a:gd fmla="*/ 1687128 w 5185" name="T30"/>
              <a:gd fmla="*/ 367 h 3880" name="T31"/>
              <a:gd fmla="*/ 222281 w 5185" name="T32"/>
              <a:gd fmla="*/ 0 h 3880" name="T33"/>
              <a:gd fmla="*/ 217872 w 5185" name="T34"/>
              <a:gd fmla="*/ 367 h 3880" name="T35"/>
              <a:gd fmla="*/ 209054 w 5185" name="T36"/>
              <a:gd fmla="*/ 1837 h 3880" name="T37"/>
              <a:gd fmla="*/ 201338 w 5185" name="T38"/>
              <a:gd fmla="*/ 5144 h 3880" name="T39"/>
              <a:gd fmla="*/ 194358 w 5185" name="T40"/>
              <a:gd fmla="*/ 9920 h 3880" name="T41"/>
              <a:gd fmla="*/ 188112 w 5185" name="T42"/>
              <a:gd fmla="*/ 15798 h 3880" name="T43"/>
              <a:gd fmla="*/ 183336 w 5185" name="T44"/>
              <a:gd fmla="*/ 23147 h 3880" name="T45"/>
              <a:gd fmla="*/ 180029 w 5185" name="T46"/>
              <a:gd fmla="*/ 30862 h 3880" name="T47"/>
              <a:gd fmla="*/ 178559 w 5185" name="T48"/>
              <a:gd fmla="*/ 39680 h 3880" name="T49"/>
              <a:gd fmla="*/ 178192 w 5185" name="T50"/>
              <a:gd fmla="*/ 1003386 h 3880" name="T51"/>
              <a:gd fmla="*/ 178559 w 5185" name="T52"/>
              <a:gd fmla="*/ 1007794 h 3880" name="T53"/>
              <a:gd fmla="*/ 178192 w 5185" name="T54"/>
              <a:gd fmla="*/ 1012203 h 3880" name="T55"/>
              <a:gd fmla="*/ 1727176 w 5185" name="T56"/>
              <a:gd fmla="*/ 1012571 h 3880" name="T57"/>
              <a:gd fmla="*/ 1616954 w 5185" name="T58"/>
              <a:gd fmla="*/ 937620 h 3880" name="T59"/>
              <a:gd fmla="*/ 288046 w 5185" name="T60"/>
              <a:gd fmla="*/ 109854 h 3880" name="T61"/>
              <a:gd fmla="*/ 1616954 w 5185" name="T62"/>
              <a:gd fmla="*/ 937620 h 3880" name="T63"/>
              <a:gd fmla="*/ 4409 w 5185" name="T64"/>
              <a:gd fmla="*/ 1350584 h 3880" name="T65"/>
              <a:gd fmla="*/ 0 w 5185" name="T66"/>
              <a:gd fmla="*/ 1359402 h 3880" name="T67"/>
              <a:gd fmla="*/ 735 w 5185" name="T68"/>
              <a:gd fmla="*/ 1369322 h 3880" name="T69"/>
              <a:gd fmla="*/ 3307 w 5185" name="T70"/>
              <a:gd fmla="*/ 1379977 h 3880" name="T71"/>
              <a:gd fmla="*/ 7348 w 5185" name="T72"/>
              <a:gd fmla="*/ 1390999 h 3880" name="T73"/>
              <a:gd fmla="*/ 13227 w 5185" name="T74"/>
              <a:gd fmla="*/ 1401654 h 3880" name="T75"/>
              <a:gd fmla="*/ 19473 w 5185" name="T76"/>
              <a:gd fmla="*/ 1411206 h 3880" name="T77"/>
              <a:gd fmla="*/ 26821 w 5185" name="T78"/>
              <a:gd fmla="*/ 1418554 h 3880" name="T79"/>
              <a:gd fmla="*/ 35271 w 5185" name="T80"/>
              <a:gd fmla="*/ 1423698 h 3880" name="T81"/>
              <a:gd fmla="*/ 41884 w 5185" name="T82"/>
              <a:gd fmla="*/ 1425168 h 3880" name="T83"/>
              <a:gd fmla="*/ 1860911 w 5185" name="T84"/>
              <a:gd fmla="*/ 1425535 h 3880" name="T85"/>
              <a:gd fmla="*/ 1863116 w 5185" name="T86"/>
              <a:gd fmla="*/ 1425168 h 3880" name="T87"/>
              <a:gd fmla="*/ 1869729 w 5185" name="T88"/>
              <a:gd fmla="*/ 1423698 h 3880" name="T89"/>
              <a:gd fmla="*/ 1878179 w 5185" name="T90"/>
              <a:gd fmla="*/ 1418554 h 3880" name="T91"/>
              <a:gd fmla="*/ 1885527 w 5185" name="T92"/>
              <a:gd fmla="*/ 1411206 h 3880" name="T93"/>
              <a:gd fmla="*/ 1892141 w 5185" name="T94"/>
              <a:gd fmla="*/ 1401654 h 3880" name="T95"/>
              <a:gd fmla="*/ 1897652 w 5185" name="T96"/>
              <a:gd fmla="*/ 1390999 h 3880" name="T97"/>
              <a:gd fmla="*/ 1901693 w 5185" name="T98"/>
              <a:gd fmla="*/ 1379977 h 3880" name="T99"/>
              <a:gd fmla="*/ 1903898 w 5185" name="T100"/>
              <a:gd fmla="*/ 1369322 h 3880" name="T101"/>
              <a:gd fmla="*/ 1905000 w 5185" name="T102"/>
              <a:gd fmla="*/ 1359402 h 3880"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b="b" l="0" r="r" t="0"/>
            <a:pathLst>
              <a:path h="3880" w="5185">
                <a:moveTo>
                  <a:pt x="4775" y="2900"/>
                </a:moveTo>
                <a:lnTo>
                  <a:pt x="411" y="2900"/>
                </a:lnTo>
                <a:lnTo>
                  <a:pt x="87" y="3532"/>
                </a:lnTo>
                <a:lnTo>
                  <a:pt x="5099" y="3532"/>
                </a:lnTo>
                <a:lnTo>
                  <a:pt x="4775" y="2900"/>
                </a:lnTo>
                <a:close/>
                <a:moveTo>
                  <a:pt x="2046" y="3380"/>
                </a:moveTo>
                <a:lnTo>
                  <a:pt x="2181" y="3125"/>
                </a:lnTo>
                <a:lnTo>
                  <a:pt x="3017" y="3125"/>
                </a:lnTo>
                <a:lnTo>
                  <a:pt x="3139" y="3380"/>
                </a:lnTo>
                <a:lnTo>
                  <a:pt x="2046" y="3380"/>
                </a:lnTo>
                <a:close/>
                <a:moveTo>
                  <a:pt x="4700" y="2755"/>
                </a:moveTo>
                <a:lnTo>
                  <a:pt x="4700" y="2755"/>
                </a:lnTo>
                <a:lnTo>
                  <a:pt x="4698" y="2743"/>
                </a:lnTo>
                <a:lnTo>
                  <a:pt x="4700" y="2731"/>
                </a:lnTo>
                <a:lnTo>
                  <a:pt x="4700" y="120"/>
                </a:lnTo>
                <a:lnTo>
                  <a:pt x="4699" y="108"/>
                </a:lnTo>
                <a:lnTo>
                  <a:pt x="4697" y="95"/>
                </a:lnTo>
                <a:lnTo>
                  <a:pt x="4694" y="84"/>
                </a:lnTo>
                <a:lnTo>
                  <a:pt x="4690" y="73"/>
                </a:lnTo>
                <a:lnTo>
                  <a:pt x="4685" y="63"/>
                </a:lnTo>
                <a:lnTo>
                  <a:pt x="4680" y="53"/>
                </a:lnTo>
                <a:lnTo>
                  <a:pt x="4673" y="43"/>
                </a:lnTo>
                <a:lnTo>
                  <a:pt x="4665" y="34"/>
                </a:lnTo>
                <a:lnTo>
                  <a:pt x="4657" y="27"/>
                </a:lnTo>
                <a:lnTo>
                  <a:pt x="4647" y="20"/>
                </a:lnTo>
                <a:lnTo>
                  <a:pt x="4637" y="14"/>
                </a:lnTo>
                <a:lnTo>
                  <a:pt x="4627" y="9"/>
                </a:lnTo>
                <a:lnTo>
                  <a:pt x="4616" y="5"/>
                </a:lnTo>
                <a:lnTo>
                  <a:pt x="4605" y="2"/>
                </a:lnTo>
                <a:lnTo>
                  <a:pt x="4592" y="1"/>
                </a:lnTo>
                <a:lnTo>
                  <a:pt x="4580" y="0"/>
                </a:lnTo>
                <a:lnTo>
                  <a:pt x="605" y="0"/>
                </a:lnTo>
                <a:lnTo>
                  <a:pt x="593" y="1"/>
                </a:lnTo>
                <a:lnTo>
                  <a:pt x="581" y="2"/>
                </a:lnTo>
                <a:lnTo>
                  <a:pt x="569" y="5"/>
                </a:lnTo>
                <a:lnTo>
                  <a:pt x="558" y="9"/>
                </a:lnTo>
                <a:lnTo>
                  <a:pt x="548" y="14"/>
                </a:lnTo>
                <a:lnTo>
                  <a:pt x="538" y="20"/>
                </a:lnTo>
                <a:lnTo>
                  <a:pt x="529" y="27"/>
                </a:lnTo>
                <a:lnTo>
                  <a:pt x="521" y="34"/>
                </a:lnTo>
                <a:lnTo>
                  <a:pt x="512" y="43"/>
                </a:lnTo>
                <a:lnTo>
                  <a:pt x="505" y="53"/>
                </a:lnTo>
                <a:lnTo>
                  <a:pt x="499" y="63"/>
                </a:lnTo>
                <a:lnTo>
                  <a:pt x="494" y="73"/>
                </a:lnTo>
                <a:lnTo>
                  <a:pt x="490" y="84"/>
                </a:lnTo>
                <a:lnTo>
                  <a:pt x="488" y="95"/>
                </a:lnTo>
                <a:lnTo>
                  <a:pt x="486" y="108"/>
                </a:lnTo>
                <a:lnTo>
                  <a:pt x="485" y="120"/>
                </a:lnTo>
                <a:lnTo>
                  <a:pt x="485" y="2731"/>
                </a:lnTo>
                <a:lnTo>
                  <a:pt x="486" y="2743"/>
                </a:lnTo>
                <a:lnTo>
                  <a:pt x="485" y="2755"/>
                </a:lnTo>
                <a:lnTo>
                  <a:pt x="484" y="2756"/>
                </a:lnTo>
                <a:lnTo>
                  <a:pt x="4701" y="2756"/>
                </a:lnTo>
                <a:lnTo>
                  <a:pt x="4700" y="2755"/>
                </a:lnTo>
                <a:close/>
                <a:moveTo>
                  <a:pt x="4401" y="2552"/>
                </a:moveTo>
                <a:lnTo>
                  <a:pt x="784" y="2552"/>
                </a:lnTo>
                <a:lnTo>
                  <a:pt x="784" y="299"/>
                </a:lnTo>
                <a:lnTo>
                  <a:pt x="4401" y="299"/>
                </a:lnTo>
                <a:lnTo>
                  <a:pt x="4401" y="2552"/>
                </a:lnTo>
                <a:close/>
                <a:moveTo>
                  <a:pt x="5172" y="3676"/>
                </a:moveTo>
                <a:lnTo>
                  <a:pt x="12" y="3676"/>
                </a:lnTo>
                <a:lnTo>
                  <a:pt x="0" y="3700"/>
                </a:lnTo>
                <a:lnTo>
                  <a:pt x="1" y="3713"/>
                </a:lnTo>
                <a:lnTo>
                  <a:pt x="2" y="3727"/>
                </a:lnTo>
                <a:lnTo>
                  <a:pt x="5" y="3741"/>
                </a:lnTo>
                <a:lnTo>
                  <a:pt x="9" y="3756"/>
                </a:lnTo>
                <a:lnTo>
                  <a:pt x="14" y="3771"/>
                </a:lnTo>
                <a:lnTo>
                  <a:pt x="20" y="3786"/>
                </a:lnTo>
                <a:lnTo>
                  <a:pt x="28" y="3801"/>
                </a:lnTo>
                <a:lnTo>
                  <a:pt x="36" y="3815"/>
                </a:lnTo>
                <a:lnTo>
                  <a:pt x="44" y="3828"/>
                </a:lnTo>
                <a:lnTo>
                  <a:pt x="53" y="3841"/>
                </a:lnTo>
                <a:lnTo>
                  <a:pt x="63" y="3852"/>
                </a:lnTo>
                <a:lnTo>
                  <a:pt x="73" y="3861"/>
                </a:lnTo>
                <a:lnTo>
                  <a:pt x="85" y="3869"/>
                </a:lnTo>
                <a:lnTo>
                  <a:pt x="96" y="3875"/>
                </a:lnTo>
                <a:lnTo>
                  <a:pt x="108" y="3878"/>
                </a:lnTo>
                <a:lnTo>
                  <a:pt x="114" y="3879"/>
                </a:lnTo>
                <a:lnTo>
                  <a:pt x="120" y="3880"/>
                </a:lnTo>
                <a:lnTo>
                  <a:pt x="5065" y="3880"/>
                </a:lnTo>
                <a:lnTo>
                  <a:pt x="5071" y="3879"/>
                </a:lnTo>
                <a:lnTo>
                  <a:pt x="5077" y="3878"/>
                </a:lnTo>
                <a:lnTo>
                  <a:pt x="5089" y="3875"/>
                </a:lnTo>
                <a:lnTo>
                  <a:pt x="5101" y="3869"/>
                </a:lnTo>
                <a:lnTo>
                  <a:pt x="5112" y="3861"/>
                </a:lnTo>
                <a:lnTo>
                  <a:pt x="5122" y="3852"/>
                </a:lnTo>
                <a:lnTo>
                  <a:pt x="5132" y="3841"/>
                </a:lnTo>
                <a:lnTo>
                  <a:pt x="5141" y="3828"/>
                </a:lnTo>
                <a:lnTo>
                  <a:pt x="5150" y="3815"/>
                </a:lnTo>
                <a:lnTo>
                  <a:pt x="5158" y="3801"/>
                </a:lnTo>
                <a:lnTo>
                  <a:pt x="5165" y="3786"/>
                </a:lnTo>
                <a:lnTo>
                  <a:pt x="5171" y="3771"/>
                </a:lnTo>
                <a:lnTo>
                  <a:pt x="5176" y="3756"/>
                </a:lnTo>
                <a:lnTo>
                  <a:pt x="5180" y="3741"/>
                </a:lnTo>
                <a:lnTo>
                  <a:pt x="5182" y="3727"/>
                </a:lnTo>
                <a:lnTo>
                  <a:pt x="5184" y="3713"/>
                </a:lnTo>
                <a:lnTo>
                  <a:pt x="5185" y="3700"/>
                </a:lnTo>
                <a:lnTo>
                  <a:pt x="5172" y="3676"/>
                </a:lnTo>
                <a:close/>
              </a:path>
            </a:pathLst>
          </a:custGeom>
          <a:solidFill>
            <a:srgbClr val="ECC345"/>
          </a:solidFill>
          <a:ln>
            <a:noFill/>
          </a:ln>
          <a:extLst/>
        </p:spPr>
        <p:txBody>
          <a:bodyPr anchor="ctr" bIns="360000">
            <a:scene3d>
              <a:camera prst="orthographicFront"/>
              <a:lightRig dir="t" rig="threePt"/>
            </a:scene3d>
            <a:sp3d contourW="12700">
              <a:contourClr>
                <a:srgbClr val="FFFFFF"/>
              </a:contourClr>
            </a:sp3d>
          </a:bodyPr>
          <a:lstStyle/>
          <a:p>
            <a:pPr algn="ctr">
              <a:defRPr/>
            </a:pPr>
            <a:endParaRPr altLang="en-US" lang="zh-CN"/>
          </a:p>
        </p:txBody>
      </p:sp>
      <p:sp>
        <p:nvSpPr>
          <p:cNvPr id="24" name="TextBox 15"/>
          <p:cNvSpPr txBox="1"/>
          <p:nvPr/>
        </p:nvSpPr>
        <p:spPr>
          <a:xfrm>
            <a:off x="1560423" y="2547502"/>
            <a:ext cx="2243329" cy="1051560"/>
          </a:xfrm>
          <a:prstGeom prst="rect">
            <a:avLst/>
          </a:prstGeom>
          <a:noFill/>
        </p:spPr>
        <p:txBody>
          <a:bodyPr rtlCol="0" wrap="square">
            <a:spAutoFit/>
          </a:bodyPr>
          <a:lstStyle/>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a:t>
            </a:r>
          </a:p>
        </p:txBody>
      </p:sp>
      <p:sp>
        <p:nvSpPr>
          <p:cNvPr id="25" name="TextBox 4"/>
          <p:cNvSpPr txBox="1">
            <a:spLocks noChangeArrowheads="1"/>
          </p:cNvSpPr>
          <p:nvPr/>
        </p:nvSpPr>
        <p:spPr bwMode="auto">
          <a:xfrm>
            <a:off x="1849811" y="2039671"/>
            <a:ext cx="1716417"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2000">
                <a:solidFill>
                  <a:schemeClr val="bg1"/>
                </a:solidFill>
                <a:latin charset="0" panose="020b0503020102020204" pitchFamily="34" typeface="Franklin Gothic Book"/>
                <a:ea charset="-122" panose="020b0503020204020204" pitchFamily="34" typeface="微软雅黑"/>
              </a:rPr>
              <a:t>点击添加标题</a:t>
            </a:r>
          </a:p>
        </p:txBody>
      </p:sp>
      <p:sp>
        <p:nvSpPr>
          <p:cNvPr id="3" name="椭圆 2"/>
          <p:cNvSpPr/>
          <p:nvPr/>
        </p:nvSpPr>
        <p:spPr>
          <a:xfrm>
            <a:off x="6136066" y="1538341"/>
            <a:ext cx="737582" cy="737582"/>
          </a:xfrm>
          <a:prstGeom prst="ellipse">
            <a:avLst/>
          </a:prstGeom>
          <a:solidFill>
            <a:srgbClr val="ECC3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椭圆 25"/>
          <p:cNvSpPr/>
          <p:nvPr/>
        </p:nvSpPr>
        <p:spPr>
          <a:xfrm>
            <a:off x="6136066" y="4394057"/>
            <a:ext cx="737582" cy="737582"/>
          </a:xfrm>
          <a:prstGeom prst="ellipse">
            <a:avLst/>
          </a:prstGeom>
          <a:solidFill>
            <a:srgbClr val="E961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椭圆 26"/>
          <p:cNvSpPr/>
          <p:nvPr/>
        </p:nvSpPr>
        <p:spPr>
          <a:xfrm>
            <a:off x="6136066" y="2966199"/>
            <a:ext cx="737582" cy="737582"/>
          </a:xfrm>
          <a:prstGeom prst="ellipse">
            <a:avLst/>
          </a:prstGeom>
          <a:solidFill>
            <a:srgbClr val="77B9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矩形 27"/>
          <p:cNvSpPr/>
          <p:nvPr/>
        </p:nvSpPr>
        <p:spPr>
          <a:xfrm>
            <a:off x="7288423" y="1962747"/>
            <a:ext cx="4535424" cy="518160"/>
          </a:xfrm>
          <a:prstGeom prst="rect">
            <a:avLst/>
          </a:prstGeom>
        </p:spPr>
        <p:txBody>
          <a:bodyPr wrap="square">
            <a:spAutoFit/>
          </a:bodyPr>
          <a:lstStyle/>
          <a:p>
            <a:r>
              <a:rPr altLang="en-US" lang="zh-CN" smtClean="0" sz="1400">
                <a:solidFill>
                  <a:schemeClr val="bg1"/>
                </a:solidFill>
                <a:latin charset="-122" panose="020b0503020204020204" pitchFamily="34" typeface="微软雅黑"/>
                <a:ea charset="-122" panose="020b0503020204020204" pitchFamily="34" typeface="微软雅黑"/>
              </a:rPr>
              <a:t>这里输入简单字概述这里输入简单简单的文字概述这里</a:t>
            </a:r>
          </a:p>
          <a:p>
            <a:r>
              <a:rPr altLang="en-US" lang="zh-CN" smtClean="0" sz="1400">
                <a:solidFill>
                  <a:schemeClr val="bg1"/>
                </a:solidFill>
                <a:latin charset="-122" panose="020b0503020204020204" pitchFamily="34" typeface="微软雅黑"/>
                <a:ea charset="-122" panose="020b0503020204020204" pitchFamily="34" typeface="微软雅黑"/>
              </a:rPr>
              <a:t>输入简单的文字概述简单的文字</a:t>
            </a:r>
          </a:p>
        </p:txBody>
      </p:sp>
      <p:sp>
        <p:nvSpPr>
          <p:cNvPr id="29" name="TextBox 4"/>
          <p:cNvSpPr txBox="1">
            <a:spLocks noChangeArrowheads="1"/>
          </p:cNvSpPr>
          <p:nvPr/>
        </p:nvSpPr>
        <p:spPr bwMode="auto">
          <a:xfrm>
            <a:off x="7225633" y="1453173"/>
            <a:ext cx="1716417" cy="502920"/>
          </a:xfrm>
          <a:prstGeom prst="rect">
            <a:avLst/>
          </a:prstGeom>
          <a:solidFill>
            <a:srgbClr val="ECC345"/>
          </a:solidFill>
          <a:ln>
            <a:noFill/>
          </a:ln>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1800">
                <a:solidFill>
                  <a:srgbClr val="384E5E"/>
                </a:solidFill>
                <a:latin charset="0" panose="020b0503020102020204" pitchFamily="34" typeface="Franklin Gothic Book"/>
                <a:ea charset="-122" panose="020b0503020204020204" pitchFamily="34" typeface="微软雅黑"/>
              </a:rPr>
              <a:t>点击添加标题</a:t>
            </a:r>
          </a:p>
        </p:txBody>
      </p:sp>
      <p:sp>
        <p:nvSpPr>
          <p:cNvPr id="30" name="矩形 29"/>
          <p:cNvSpPr/>
          <p:nvPr/>
        </p:nvSpPr>
        <p:spPr>
          <a:xfrm>
            <a:off x="7351213" y="3365247"/>
            <a:ext cx="4535424" cy="518160"/>
          </a:xfrm>
          <a:prstGeom prst="rect">
            <a:avLst/>
          </a:prstGeom>
        </p:spPr>
        <p:txBody>
          <a:bodyPr wrap="square">
            <a:spAutoFit/>
          </a:bodyPr>
          <a:lstStyle/>
          <a:p>
            <a:r>
              <a:rPr altLang="en-US" lang="zh-CN" smtClean="0" sz="1400">
                <a:solidFill>
                  <a:schemeClr val="bg1"/>
                </a:solidFill>
                <a:latin charset="-122" panose="020b0503020204020204" pitchFamily="34" typeface="微软雅黑"/>
                <a:ea charset="-122" panose="020b0503020204020204" pitchFamily="34" typeface="微软雅黑"/>
              </a:rPr>
              <a:t>这里输入简单字概述这里输入简单简单的文字概述这里</a:t>
            </a:r>
          </a:p>
          <a:p>
            <a:r>
              <a:rPr altLang="en-US" lang="zh-CN" smtClean="0" sz="1400">
                <a:solidFill>
                  <a:schemeClr val="bg1"/>
                </a:solidFill>
                <a:latin charset="-122" panose="020b0503020204020204" pitchFamily="34" typeface="微软雅黑"/>
                <a:ea charset="-122" panose="020b0503020204020204" pitchFamily="34" typeface="微软雅黑"/>
              </a:rPr>
              <a:t>输入简单的文字概述简单的文字</a:t>
            </a:r>
          </a:p>
        </p:txBody>
      </p:sp>
      <p:sp>
        <p:nvSpPr>
          <p:cNvPr id="31" name="TextBox 4"/>
          <p:cNvSpPr txBox="1">
            <a:spLocks noChangeArrowheads="1"/>
          </p:cNvSpPr>
          <p:nvPr/>
        </p:nvSpPr>
        <p:spPr bwMode="auto">
          <a:xfrm>
            <a:off x="7288423" y="2855673"/>
            <a:ext cx="1716417" cy="502920"/>
          </a:xfrm>
          <a:prstGeom prst="rect">
            <a:avLst/>
          </a:prstGeom>
          <a:solidFill>
            <a:srgbClr val="77B9B0"/>
          </a:solidFill>
          <a:ln>
            <a:noFill/>
          </a:ln>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1800">
                <a:solidFill>
                  <a:srgbClr val="384E5E"/>
                </a:solidFill>
                <a:latin charset="0" panose="020b0503020102020204" pitchFamily="34" typeface="Franklin Gothic Book"/>
                <a:ea charset="-122" panose="020b0503020204020204" pitchFamily="34" typeface="微软雅黑"/>
              </a:rPr>
              <a:t>点击添加标题</a:t>
            </a:r>
          </a:p>
        </p:txBody>
      </p:sp>
      <p:sp>
        <p:nvSpPr>
          <p:cNvPr id="32" name="矩形 31"/>
          <p:cNvSpPr/>
          <p:nvPr/>
        </p:nvSpPr>
        <p:spPr>
          <a:xfrm>
            <a:off x="7288423" y="4793105"/>
            <a:ext cx="4535424" cy="518160"/>
          </a:xfrm>
          <a:prstGeom prst="rect">
            <a:avLst/>
          </a:prstGeom>
        </p:spPr>
        <p:txBody>
          <a:bodyPr wrap="square">
            <a:spAutoFit/>
          </a:bodyPr>
          <a:lstStyle/>
          <a:p>
            <a:r>
              <a:rPr altLang="en-US" lang="zh-CN" smtClean="0" sz="1400">
                <a:solidFill>
                  <a:schemeClr val="bg1"/>
                </a:solidFill>
                <a:latin charset="-122" panose="020b0503020204020204" pitchFamily="34" typeface="微软雅黑"/>
                <a:ea charset="-122" panose="020b0503020204020204" pitchFamily="34" typeface="微软雅黑"/>
              </a:rPr>
              <a:t>这里输入简单字概述这里输入简单简单的文字概述这里</a:t>
            </a:r>
          </a:p>
          <a:p>
            <a:r>
              <a:rPr altLang="en-US" lang="zh-CN" smtClean="0" sz="1400">
                <a:solidFill>
                  <a:schemeClr val="bg1"/>
                </a:solidFill>
                <a:latin charset="-122" panose="020b0503020204020204" pitchFamily="34" typeface="微软雅黑"/>
                <a:ea charset="-122" panose="020b0503020204020204" pitchFamily="34" typeface="微软雅黑"/>
              </a:rPr>
              <a:t>输入简单的文字概述简单的文字</a:t>
            </a:r>
          </a:p>
        </p:txBody>
      </p:sp>
      <p:sp>
        <p:nvSpPr>
          <p:cNvPr id="33" name="TextBox 4"/>
          <p:cNvSpPr txBox="1">
            <a:spLocks noChangeArrowheads="1"/>
          </p:cNvSpPr>
          <p:nvPr/>
        </p:nvSpPr>
        <p:spPr bwMode="auto">
          <a:xfrm>
            <a:off x="7225633" y="4283532"/>
            <a:ext cx="1716417" cy="502920"/>
          </a:xfrm>
          <a:prstGeom prst="rect">
            <a:avLst/>
          </a:prstGeom>
          <a:solidFill>
            <a:srgbClr val="E96151"/>
          </a:solidFill>
          <a:ln>
            <a:noFill/>
          </a:ln>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1800">
                <a:solidFill>
                  <a:srgbClr val="384E5E"/>
                </a:solidFill>
                <a:latin charset="0" panose="020b0503020102020204" pitchFamily="34" typeface="Franklin Gothic Book"/>
                <a:ea charset="-122" panose="020b0503020204020204" pitchFamily="34" typeface="微软雅黑"/>
              </a:rPr>
              <a:t>点击添加标题</a:t>
            </a:r>
          </a:p>
        </p:txBody>
      </p:sp>
      <p:sp>
        <p:nvSpPr>
          <p:cNvPr id="34" name="KSO_Shape"/>
          <p:cNvSpPr/>
          <p:nvPr/>
        </p:nvSpPr>
        <p:spPr bwMode="auto">
          <a:xfrm>
            <a:off x="6294347" y="1644221"/>
            <a:ext cx="421019" cy="481165"/>
          </a:xfrm>
          <a:custGeom>
            <a:gdLst>
              <a:gd fmla="*/ 561715696 w 4250" name="T0"/>
              <a:gd fmla="*/ 570986239 h 4850" name="T1"/>
              <a:gd fmla="*/ 561715696 w 4250" name="T2"/>
              <a:gd fmla="*/ 748252577 h 4850" name="T3"/>
              <a:gd fmla="*/ 477096885 w 4250" name="T4"/>
              <a:gd fmla="*/ 748252577 h 4850" name="T5"/>
              <a:gd fmla="*/ 338783519 w 4250" name="T6"/>
              <a:gd fmla="*/ 609864343 h 4850" name="T7"/>
              <a:gd fmla="*/ 314936225 w 4250" name="T8"/>
              <a:gd fmla="*/ 609864343 h 4850" name="T9"/>
              <a:gd fmla="*/ 176776604 w 4250" name="T10"/>
              <a:gd fmla="*/ 748252577 h 4850" name="T11"/>
              <a:gd fmla="*/ 92003656 w 4250" name="T12"/>
              <a:gd fmla="*/ 748252577 h 4850" name="T13"/>
              <a:gd fmla="*/ 92003656 w 4250" name="T14"/>
              <a:gd fmla="*/ 570986239 h 4850" name="T15"/>
              <a:gd fmla="*/ 292781299 w 4250" name="T16"/>
              <a:gd fmla="*/ 369652092 h 4850" name="T17"/>
              <a:gd fmla="*/ 360938053 w 4250" name="T18"/>
              <a:gd fmla="*/ 369652092 h 4850" name="T19"/>
              <a:gd fmla="*/ 561715696 w 4250" name="T20"/>
              <a:gd fmla="*/ 570986239 h 4850" name="T21"/>
              <a:gd fmla="*/ 314936225 w 4250" name="T22"/>
              <a:gd fmla="*/ 425038494 h 4850" name="T23"/>
              <a:gd fmla="*/ 147236834 w 4250" name="T24"/>
              <a:gd fmla="*/ 593202467 h 4850" name="T25"/>
              <a:gd fmla="*/ 147236834 w 4250" name="T26"/>
              <a:gd fmla="*/ 692866568 h 4850" name="T27"/>
              <a:gd fmla="*/ 154621678 w 4250" name="T28"/>
              <a:gd fmla="*/ 692866568 h 4850" name="T29"/>
              <a:gd fmla="*/ 292781299 w 4250" name="T30"/>
              <a:gd fmla="*/ 554323970 h 4850" name="T31"/>
              <a:gd fmla="*/ 360938053 w 4250" name="T32"/>
              <a:gd fmla="*/ 554323970 h 4850" name="T33"/>
              <a:gd fmla="*/ 499097674 w 4250" name="T34"/>
              <a:gd fmla="*/ 692866568 h 4850" name="T35"/>
              <a:gd fmla="*/ 506482518 w 4250" name="T36"/>
              <a:gd fmla="*/ 692866568 h 4850" name="T37"/>
              <a:gd fmla="*/ 506482518 w 4250" name="T38"/>
              <a:gd fmla="*/ 593202467 h 4850" name="T39"/>
              <a:gd fmla="*/ 338783519 w 4250" name="T40"/>
              <a:gd fmla="*/ 425038494 h 4850" name="T41"/>
              <a:gd fmla="*/ 314936225 w 4250" name="T42"/>
              <a:gd fmla="*/ 425038494 h 4850" name="T43"/>
              <a:gd fmla="*/ 653873489 w 4250" name="T44"/>
              <a:gd fmla="*/ 293901436 h 4850" name="T45"/>
              <a:gd fmla="*/ 653873489 w 4250" name="T46"/>
              <a:gd fmla="*/ 471322138 h 4850" name="T47"/>
              <a:gd fmla="*/ 569100540 w 4250" name="T48"/>
              <a:gd fmla="*/ 471322138 h 4850" name="T49"/>
              <a:gd fmla="*/ 338783519 w 4250" name="T50"/>
              <a:gd fmla="*/ 240366615 h 4850" name="T51"/>
              <a:gd fmla="*/ 314936225 w 4250" name="T52"/>
              <a:gd fmla="*/ 240366615 h 4850" name="T53"/>
              <a:gd fmla="*/ 84618811 w 4250" name="T54"/>
              <a:gd fmla="*/ 471322138 h 4850" name="T55"/>
              <a:gd fmla="*/ 0 w 4250" name="T56"/>
              <a:gd fmla="*/ 471322138 h 4850" name="T57"/>
              <a:gd fmla="*/ 0 w 4250" name="T58"/>
              <a:gd fmla="*/ 293901436 h 4850" name="T59"/>
              <a:gd fmla="*/ 292781299 w 4250" name="T60"/>
              <a:gd fmla="*/ 0 h 4850" name="T61"/>
              <a:gd fmla="*/ 360938053 w 4250" name="T62"/>
              <a:gd fmla="*/ 0 h 4850" name="T63"/>
              <a:gd fmla="*/ 653873489 w 4250" name="T64"/>
              <a:gd fmla="*/ 293901436 h 4850" name="T65"/>
              <a:gd fmla="*/ 314936225 w 4250" name="T66"/>
              <a:gd fmla="*/ 55540373 h 4850" name="T67"/>
              <a:gd fmla="*/ 55233178 w 4250" name="T68"/>
              <a:gd fmla="*/ 315963300 h 4850" name="T69"/>
              <a:gd fmla="*/ 55233178 w 4250" name="T70"/>
              <a:gd fmla="*/ 415935736 h 4850" name="T71"/>
              <a:gd fmla="*/ 62464278 w 4250" name="T72"/>
              <a:gd fmla="*/ 415935736 h 4850" name="T73"/>
              <a:gd fmla="*/ 292781299 w 4250" name="T74"/>
              <a:gd fmla="*/ 184826242 h 4850" name="T75"/>
              <a:gd fmla="*/ 360938053 w 4250" name="T76"/>
              <a:gd fmla="*/ 184826242 h 4850" name="T77"/>
              <a:gd fmla="*/ 591255466 w 4250" name="T78"/>
              <a:gd fmla="*/ 415935736 h 4850" name="T79"/>
              <a:gd fmla="*/ 598640311 w 4250" name="T80"/>
              <a:gd fmla="*/ 415935736 h 4850" name="T81"/>
              <a:gd fmla="*/ 598640311 w 4250" name="T82"/>
              <a:gd fmla="*/ 315963300 h 4850" name="T83"/>
              <a:gd fmla="*/ 338783519 w 4250" name="T84"/>
              <a:gd fmla="*/ 55540373 h 4850" name="T85"/>
              <a:gd fmla="*/ 314936225 w 4250" name="T86"/>
              <a:gd fmla="*/ 55540373 h 4850"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b="b" l="0" r="r" t="0"/>
            <a:pathLst>
              <a:path h="4850" w="4250">
                <a:moveTo>
                  <a:pt x="3651" y="3701"/>
                </a:moveTo>
                <a:lnTo>
                  <a:pt x="3651" y="4850"/>
                </a:lnTo>
                <a:lnTo>
                  <a:pt x="3101" y="4850"/>
                </a:lnTo>
                <a:lnTo>
                  <a:pt x="2202" y="3953"/>
                </a:lnTo>
                <a:lnTo>
                  <a:pt x="2047" y="3953"/>
                </a:lnTo>
                <a:lnTo>
                  <a:pt x="1149" y="4850"/>
                </a:lnTo>
                <a:lnTo>
                  <a:pt x="598" y="4850"/>
                </a:lnTo>
                <a:lnTo>
                  <a:pt x="598" y="3701"/>
                </a:lnTo>
                <a:lnTo>
                  <a:pt x="1903" y="2396"/>
                </a:lnTo>
                <a:lnTo>
                  <a:pt x="2346" y="2396"/>
                </a:lnTo>
                <a:lnTo>
                  <a:pt x="3651" y="3701"/>
                </a:lnTo>
                <a:close/>
                <a:moveTo>
                  <a:pt x="2047" y="2755"/>
                </a:moveTo>
                <a:lnTo>
                  <a:pt x="957" y="3845"/>
                </a:lnTo>
                <a:lnTo>
                  <a:pt x="957" y="4491"/>
                </a:lnTo>
                <a:lnTo>
                  <a:pt x="1005" y="4491"/>
                </a:lnTo>
                <a:lnTo>
                  <a:pt x="1903" y="3593"/>
                </a:lnTo>
                <a:lnTo>
                  <a:pt x="2346" y="3593"/>
                </a:lnTo>
                <a:lnTo>
                  <a:pt x="3244" y="4491"/>
                </a:lnTo>
                <a:lnTo>
                  <a:pt x="3292" y="4491"/>
                </a:lnTo>
                <a:lnTo>
                  <a:pt x="3292" y="3845"/>
                </a:lnTo>
                <a:lnTo>
                  <a:pt x="2202" y="2755"/>
                </a:lnTo>
                <a:lnTo>
                  <a:pt x="2047" y="2755"/>
                </a:lnTo>
                <a:close/>
                <a:moveTo>
                  <a:pt x="4250" y="1905"/>
                </a:moveTo>
                <a:lnTo>
                  <a:pt x="4250" y="3055"/>
                </a:lnTo>
                <a:lnTo>
                  <a:pt x="3699" y="3055"/>
                </a:lnTo>
                <a:lnTo>
                  <a:pt x="2202" y="1558"/>
                </a:lnTo>
                <a:lnTo>
                  <a:pt x="2047" y="1558"/>
                </a:lnTo>
                <a:lnTo>
                  <a:pt x="550" y="3055"/>
                </a:lnTo>
                <a:lnTo>
                  <a:pt x="0" y="3055"/>
                </a:lnTo>
                <a:lnTo>
                  <a:pt x="0" y="1905"/>
                </a:lnTo>
                <a:lnTo>
                  <a:pt x="1903" y="0"/>
                </a:lnTo>
                <a:lnTo>
                  <a:pt x="2346" y="0"/>
                </a:lnTo>
                <a:lnTo>
                  <a:pt x="4250" y="1905"/>
                </a:lnTo>
                <a:close/>
                <a:moveTo>
                  <a:pt x="2047" y="360"/>
                </a:moveTo>
                <a:lnTo>
                  <a:pt x="359" y="2048"/>
                </a:lnTo>
                <a:lnTo>
                  <a:pt x="359" y="2696"/>
                </a:lnTo>
                <a:lnTo>
                  <a:pt x="406" y="2696"/>
                </a:lnTo>
                <a:lnTo>
                  <a:pt x="1903" y="1198"/>
                </a:lnTo>
                <a:lnTo>
                  <a:pt x="2346" y="1198"/>
                </a:lnTo>
                <a:lnTo>
                  <a:pt x="3843" y="2696"/>
                </a:lnTo>
                <a:lnTo>
                  <a:pt x="3891" y="2696"/>
                </a:lnTo>
                <a:lnTo>
                  <a:pt x="3891" y="2048"/>
                </a:lnTo>
                <a:lnTo>
                  <a:pt x="2202" y="360"/>
                </a:lnTo>
                <a:lnTo>
                  <a:pt x="2047" y="360"/>
                </a:lnTo>
                <a:close/>
              </a:path>
            </a:pathLst>
          </a:custGeom>
          <a:solidFill>
            <a:schemeClr val="bg1"/>
          </a:solidFill>
          <a:ln>
            <a:noFill/>
          </a:ln>
          <a:extLst/>
        </p:spPr>
        <p:txBody>
          <a:bodyPr anchor="ctr">
            <a:scene3d>
              <a:camera prst="orthographicFront"/>
              <a:lightRig dir="t" rig="threePt"/>
            </a:scene3d>
            <a:sp3d contourW="12700">
              <a:contourClr>
                <a:srgbClr val="FFFFFF"/>
              </a:contourClr>
            </a:sp3d>
          </a:bodyPr>
          <a:lstStyle/>
          <a:p>
            <a:pPr algn="ctr">
              <a:defRPr/>
            </a:pPr>
            <a:endParaRPr altLang="en-US" lang="zh-CN">
              <a:solidFill>
                <a:srgbClr val="FFFFFF"/>
              </a:solidFill>
            </a:endParaRPr>
          </a:p>
        </p:txBody>
      </p:sp>
      <p:sp>
        <p:nvSpPr>
          <p:cNvPr id="35" name="KSO_Shape"/>
          <p:cNvSpPr/>
          <p:nvPr/>
        </p:nvSpPr>
        <p:spPr bwMode="auto">
          <a:xfrm>
            <a:off x="6299744" y="3078416"/>
            <a:ext cx="421019" cy="481165"/>
          </a:xfrm>
          <a:custGeom>
            <a:gdLst>
              <a:gd fmla="*/ 561715696 w 4250" name="T0"/>
              <a:gd fmla="*/ 570986239 h 4850" name="T1"/>
              <a:gd fmla="*/ 561715696 w 4250" name="T2"/>
              <a:gd fmla="*/ 748252577 h 4850" name="T3"/>
              <a:gd fmla="*/ 477096885 w 4250" name="T4"/>
              <a:gd fmla="*/ 748252577 h 4850" name="T5"/>
              <a:gd fmla="*/ 338783519 w 4250" name="T6"/>
              <a:gd fmla="*/ 609864343 h 4850" name="T7"/>
              <a:gd fmla="*/ 314936225 w 4250" name="T8"/>
              <a:gd fmla="*/ 609864343 h 4850" name="T9"/>
              <a:gd fmla="*/ 176776604 w 4250" name="T10"/>
              <a:gd fmla="*/ 748252577 h 4850" name="T11"/>
              <a:gd fmla="*/ 92003656 w 4250" name="T12"/>
              <a:gd fmla="*/ 748252577 h 4850" name="T13"/>
              <a:gd fmla="*/ 92003656 w 4250" name="T14"/>
              <a:gd fmla="*/ 570986239 h 4850" name="T15"/>
              <a:gd fmla="*/ 292781299 w 4250" name="T16"/>
              <a:gd fmla="*/ 369652092 h 4850" name="T17"/>
              <a:gd fmla="*/ 360938053 w 4250" name="T18"/>
              <a:gd fmla="*/ 369652092 h 4850" name="T19"/>
              <a:gd fmla="*/ 561715696 w 4250" name="T20"/>
              <a:gd fmla="*/ 570986239 h 4850" name="T21"/>
              <a:gd fmla="*/ 314936225 w 4250" name="T22"/>
              <a:gd fmla="*/ 425038494 h 4850" name="T23"/>
              <a:gd fmla="*/ 147236834 w 4250" name="T24"/>
              <a:gd fmla="*/ 593202467 h 4850" name="T25"/>
              <a:gd fmla="*/ 147236834 w 4250" name="T26"/>
              <a:gd fmla="*/ 692866568 h 4850" name="T27"/>
              <a:gd fmla="*/ 154621678 w 4250" name="T28"/>
              <a:gd fmla="*/ 692866568 h 4850" name="T29"/>
              <a:gd fmla="*/ 292781299 w 4250" name="T30"/>
              <a:gd fmla="*/ 554323970 h 4850" name="T31"/>
              <a:gd fmla="*/ 360938053 w 4250" name="T32"/>
              <a:gd fmla="*/ 554323970 h 4850" name="T33"/>
              <a:gd fmla="*/ 499097674 w 4250" name="T34"/>
              <a:gd fmla="*/ 692866568 h 4850" name="T35"/>
              <a:gd fmla="*/ 506482518 w 4250" name="T36"/>
              <a:gd fmla="*/ 692866568 h 4850" name="T37"/>
              <a:gd fmla="*/ 506482518 w 4250" name="T38"/>
              <a:gd fmla="*/ 593202467 h 4850" name="T39"/>
              <a:gd fmla="*/ 338783519 w 4250" name="T40"/>
              <a:gd fmla="*/ 425038494 h 4850" name="T41"/>
              <a:gd fmla="*/ 314936225 w 4250" name="T42"/>
              <a:gd fmla="*/ 425038494 h 4850" name="T43"/>
              <a:gd fmla="*/ 653873489 w 4250" name="T44"/>
              <a:gd fmla="*/ 293901436 h 4850" name="T45"/>
              <a:gd fmla="*/ 653873489 w 4250" name="T46"/>
              <a:gd fmla="*/ 471322138 h 4850" name="T47"/>
              <a:gd fmla="*/ 569100540 w 4250" name="T48"/>
              <a:gd fmla="*/ 471322138 h 4850" name="T49"/>
              <a:gd fmla="*/ 338783519 w 4250" name="T50"/>
              <a:gd fmla="*/ 240366615 h 4850" name="T51"/>
              <a:gd fmla="*/ 314936225 w 4250" name="T52"/>
              <a:gd fmla="*/ 240366615 h 4850" name="T53"/>
              <a:gd fmla="*/ 84618811 w 4250" name="T54"/>
              <a:gd fmla="*/ 471322138 h 4850" name="T55"/>
              <a:gd fmla="*/ 0 w 4250" name="T56"/>
              <a:gd fmla="*/ 471322138 h 4850" name="T57"/>
              <a:gd fmla="*/ 0 w 4250" name="T58"/>
              <a:gd fmla="*/ 293901436 h 4850" name="T59"/>
              <a:gd fmla="*/ 292781299 w 4250" name="T60"/>
              <a:gd fmla="*/ 0 h 4850" name="T61"/>
              <a:gd fmla="*/ 360938053 w 4250" name="T62"/>
              <a:gd fmla="*/ 0 h 4850" name="T63"/>
              <a:gd fmla="*/ 653873489 w 4250" name="T64"/>
              <a:gd fmla="*/ 293901436 h 4850" name="T65"/>
              <a:gd fmla="*/ 314936225 w 4250" name="T66"/>
              <a:gd fmla="*/ 55540373 h 4850" name="T67"/>
              <a:gd fmla="*/ 55233178 w 4250" name="T68"/>
              <a:gd fmla="*/ 315963300 h 4850" name="T69"/>
              <a:gd fmla="*/ 55233178 w 4250" name="T70"/>
              <a:gd fmla="*/ 415935736 h 4850" name="T71"/>
              <a:gd fmla="*/ 62464278 w 4250" name="T72"/>
              <a:gd fmla="*/ 415935736 h 4850" name="T73"/>
              <a:gd fmla="*/ 292781299 w 4250" name="T74"/>
              <a:gd fmla="*/ 184826242 h 4850" name="T75"/>
              <a:gd fmla="*/ 360938053 w 4250" name="T76"/>
              <a:gd fmla="*/ 184826242 h 4850" name="T77"/>
              <a:gd fmla="*/ 591255466 w 4250" name="T78"/>
              <a:gd fmla="*/ 415935736 h 4850" name="T79"/>
              <a:gd fmla="*/ 598640311 w 4250" name="T80"/>
              <a:gd fmla="*/ 415935736 h 4850" name="T81"/>
              <a:gd fmla="*/ 598640311 w 4250" name="T82"/>
              <a:gd fmla="*/ 315963300 h 4850" name="T83"/>
              <a:gd fmla="*/ 338783519 w 4250" name="T84"/>
              <a:gd fmla="*/ 55540373 h 4850" name="T85"/>
              <a:gd fmla="*/ 314936225 w 4250" name="T86"/>
              <a:gd fmla="*/ 55540373 h 4850"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b="b" l="0" r="r" t="0"/>
            <a:pathLst>
              <a:path h="4850" w="4250">
                <a:moveTo>
                  <a:pt x="3651" y="3701"/>
                </a:moveTo>
                <a:lnTo>
                  <a:pt x="3651" y="4850"/>
                </a:lnTo>
                <a:lnTo>
                  <a:pt x="3101" y="4850"/>
                </a:lnTo>
                <a:lnTo>
                  <a:pt x="2202" y="3953"/>
                </a:lnTo>
                <a:lnTo>
                  <a:pt x="2047" y="3953"/>
                </a:lnTo>
                <a:lnTo>
                  <a:pt x="1149" y="4850"/>
                </a:lnTo>
                <a:lnTo>
                  <a:pt x="598" y="4850"/>
                </a:lnTo>
                <a:lnTo>
                  <a:pt x="598" y="3701"/>
                </a:lnTo>
                <a:lnTo>
                  <a:pt x="1903" y="2396"/>
                </a:lnTo>
                <a:lnTo>
                  <a:pt x="2346" y="2396"/>
                </a:lnTo>
                <a:lnTo>
                  <a:pt x="3651" y="3701"/>
                </a:lnTo>
                <a:close/>
                <a:moveTo>
                  <a:pt x="2047" y="2755"/>
                </a:moveTo>
                <a:lnTo>
                  <a:pt x="957" y="3845"/>
                </a:lnTo>
                <a:lnTo>
                  <a:pt x="957" y="4491"/>
                </a:lnTo>
                <a:lnTo>
                  <a:pt x="1005" y="4491"/>
                </a:lnTo>
                <a:lnTo>
                  <a:pt x="1903" y="3593"/>
                </a:lnTo>
                <a:lnTo>
                  <a:pt x="2346" y="3593"/>
                </a:lnTo>
                <a:lnTo>
                  <a:pt x="3244" y="4491"/>
                </a:lnTo>
                <a:lnTo>
                  <a:pt x="3292" y="4491"/>
                </a:lnTo>
                <a:lnTo>
                  <a:pt x="3292" y="3845"/>
                </a:lnTo>
                <a:lnTo>
                  <a:pt x="2202" y="2755"/>
                </a:lnTo>
                <a:lnTo>
                  <a:pt x="2047" y="2755"/>
                </a:lnTo>
                <a:close/>
                <a:moveTo>
                  <a:pt x="4250" y="1905"/>
                </a:moveTo>
                <a:lnTo>
                  <a:pt x="4250" y="3055"/>
                </a:lnTo>
                <a:lnTo>
                  <a:pt x="3699" y="3055"/>
                </a:lnTo>
                <a:lnTo>
                  <a:pt x="2202" y="1558"/>
                </a:lnTo>
                <a:lnTo>
                  <a:pt x="2047" y="1558"/>
                </a:lnTo>
                <a:lnTo>
                  <a:pt x="550" y="3055"/>
                </a:lnTo>
                <a:lnTo>
                  <a:pt x="0" y="3055"/>
                </a:lnTo>
                <a:lnTo>
                  <a:pt x="0" y="1905"/>
                </a:lnTo>
                <a:lnTo>
                  <a:pt x="1903" y="0"/>
                </a:lnTo>
                <a:lnTo>
                  <a:pt x="2346" y="0"/>
                </a:lnTo>
                <a:lnTo>
                  <a:pt x="4250" y="1905"/>
                </a:lnTo>
                <a:close/>
                <a:moveTo>
                  <a:pt x="2047" y="360"/>
                </a:moveTo>
                <a:lnTo>
                  <a:pt x="359" y="2048"/>
                </a:lnTo>
                <a:lnTo>
                  <a:pt x="359" y="2696"/>
                </a:lnTo>
                <a:lnTo>
                  <a:pt x="406" y="2696"/>
                </a:lnTo>
                <a:lnTo>
                  <a:pt x="1903" y="1198"/>
                </a:lnTo>
                <a:lnTo>
                  <a:pt x="2346" y="1198"/>
                </a:lnTo>
                <a:lnTo>
                  <a:pt x="3843" y="2696"/>
                </a:lnTo>
                <a:lnTo>
                  <a:pt x="3891" y="2696"/>
                </a:lnTo>
                <a:lnTo>
                  <a:pt x="3891" y="2048"/>
                </a:lnTo>
                <a:lnTo>
                  <a:pt x="2202" y="360"/>
                </a:lnTo>
                <a:lnTo>
                  <a:pt x="2047" y="360"/>
                </a:lnTo>
                <a:close/>
              </a:path>
            </a:pathLst>
          </a:custGeom>
          <a:solidFill>
            <a:schemeClr val="bg1"/>
          </a:solidFill>
          <a:ln>
            <a:noFill/>
          </a:ln>
          <a:extLst/>
        </p:spPr>
        <p:txBody>
          <a:bodyPr anchor="ctr">
            <a:scene3d>
              <a:camera prst="orthographicFront"/>
              <a:lightRig dir="t" rig="threePt"/>
            </a:scene3d>
            <a:sp3d contourW="12700">
              <a:contourClr>
                <a:srgbClr val="FFFFFF"/>
              </a:contourClr>
            </a:sp3d>
          </a:bodyPr>
          <a:lstStyle/>
          <a:p>
            <a:pPr algn="ctr">
              <a:defRPr/>
            </a:pPr>
            <a:endParaRPr altLang="en-US" lang="zh-CN">
              <a:solidFill>
                <a:srgbClr val="FFFFFF"/>
              </a:solidFill>
            </a:endParaRPr>
          </a:p>
        </p:txBody>
      </p:sp>
      <p:sp>
        <p:nvSpPr>
          <p:cNvPr id="36" name="KSO_Shape"/>
          <p:cNvSpPr/>
          <p:nvPr/>
        </p:nvSpPr>
        <p:spPr bwMode="auto">
          <a:xfrm>
            <a:off x="6294346" y="4495410"/>
            <a:ext cx="421019" cy="481165"/>
          </a:xfrm>
          <a:custGeom>
            <a:gdLst>
              <a:gd fmla="*/ 561715696 w 4250" name="T0"/>
              <a:gd fmla="*/ 570986239 h 4850" name="T1"/>
              <a:gd fmla="*/ 561715696 w 4250" name="T2"/>
              <a:gd fmla="*/ 748252577 h 4850" name="T3"/>
              <a:gd fmla="*/ 477096885 w 4250" name="T4"/>
              <a:gd fmla="*/ 748252577 h 4850" name="T5"/>
              <a:gd fmla="*/ 338783519 w 4250" name="T6"/>
              <a:gd fmla="*/ 609864343 h 4850" name="T7"/>
              <a:gd fmla="*/ 314936225 w 4250" name="T8"/>
              <a:gd fmla="*/ 609864343 h 4850" name="T9"/>
              <a:gd fmla="*/ 176776604 w 4250" name="T10"/>
              <a:gd fmla="*/ 748252577 h 4850" name="T11"/>
              <a:gd fmla="*/ 92003656 w 4250" name="T12"/>
              <a:gd fmla="*/ 748252577 h 4850" name="T13"/>
              <a:gd fmla="*/ 92003656 w 4250" name="T14"/>
              <a:gd fmla="*/ 570986239 h 4850" name="T15"/>
              <a:gd fmla="*/ 292781299 w 4250" name="T16"/>
              <a:gd fmla="*/ 369652092 h 4850" name="T17"/>
              <a:gd fmla="*/ 360938053 w 4250" name="T18"/>
              <a:gd fmla="*/ 369652092 h 4850" name="T19"/>
              <a:gd fmla="*/ 561715696 w 4250" name="T20"/>
              <a:gd fmla="*/ 570986239 h 4850" name="T21"/>
              <a:gd fmla="*/ 314936225 w 4250" name="T22"/>
              <a:gd fmla="*/ 425038494 h 4850" name="T23"/>
              <a:gd fmla="*/ 147236834 w 4250" name="T24"/>
              <a:gd fmla="*/ 593202467 h 4850" name="T25"/>
              <a:gd fmla="*/ 147236834 w 4250" name="T26"/>
              <a:gd fmla="*/ 692866568 h 4850" name="T27"/>
              <a:gd fmla="*/ 154621678 w 4250" name="T28"/>
              <a:gd fmla="*/ 692866568 h 4850" name="T29"/>
              <a:gd fmla="*/ 292781299 w 4250" name="T30"/>
              <a:gd fmla="*/ 554323970 h 4850" name="T31"/>
              <a:gd fmla="*/ 360938053 w 4250" name="T32"/>
              <a:gd fmla="*/ 554323970 h 4850" name="T33"/>
              <a:gd fmla="*/ 499097674 w 4250" name="T34"/>
              <a:gd fmla="*/ 692866568 h 4850" name="T35"/>
              <a:gd fmla="*/ 506482518 w 4250" name="T36"/>
              <a:gd fmla="*/ 692866568 h 4850" name="T37"/>
              <a:gd fmla="*/ 506482518 w 4250" name="T38"/>
              <a:gd fmla="*/ 593202467 h 4850" name="T39"/>
              <a:gd fmla="*/ 338783519 w 4250" name="T40"/>
              <a:gd fmla="*/ 425038494 h 4850" name="T41"/>
              <a:gd fmla="*/ 314936225 w 4250" name="T42"/>
              <a:gd fmla="*/ 425038494 h 4850" name="T43"/>
              <a:gd fmla="*/ 653873489 w 4250" name="T44"/>
              <a:gd fmla="*/ 293901436 h 4850" name="T45"/>
              <a:gd fmla="*/ 653873489 w 4250" name="T46"/>
              <a:gd fmla="*/ 471322138 h 4850" name="T47"/>
              <a:gd fmla="*/ 569100540 w 4250" name="T48"/>
              <a:gd fmla="*/ 471322138 h 4850" name="T49"/>
              <a:gd fmla="*/ 338783519 w 4250" name="T50"/>
              <a:gd fmla="*/ 240366615 h 4850" name="T51"/>
              <a:gd fmla="*/ 314936225 w 4250" name="T52"/>
              <a:gd fmla="*/ 240366615 h 4850" name="T53"/>
              <a:gd fmla="*/ 84618811 w 4250" name="T54"/>
              <a:gd fmla="*/ 471322138 h 4850" name="T55"/>
              <a:gd fmla="*/ 0 w 4250" name="T56"/>
              <a:gd fmla="*/ 471322138 h 4850" name="T57"/>
              <a:gd fmla="*/ 0 w 4250" name="T58"/>
              <a:gd fmla="*/ 293901436 h 4850" name="T59"/>
              <a:gd fmla="*/ 292781299 w 4250" name="T60"/>
              <a:gd fmla="*/ 0 h 4850" name="T61"/>
              <a:gd fmla="*/ 360938053 w 4250" name="T62"/>
              <a:gd fmla="*/ 0 h 4850" name="T63"/>
              <a:gd fmla="*/ 653873489 w 4250" name="T64"/>
              <a:gd fmla="*/ 293901436 h 4850" name="T65"/>
              <a:gd fmla="*/ 314936225 w 4250" name="T66"/>
              <a:gd fmla="*/ 55540373 h 4850" name="T67"/>
              <a:gd fmla="*/ 55233178 w 4250" name="T68"/>
              <a:gd fmla="*/ 315963300 h 4850" name="T69"/>
              <a:gd fmla="*/ 55233178 w 4250" name="T70"/>
              <a:gd fmla="*/ 415935736 h 4850" name="T71"/>
              <a:gd fmla="*/ 62464278 w 4250" name="T72"/>
              <a:gd fmla="*/ 415935736 h 4850" name="T73"/>
              <a:gd fmla="*/ 292781299 w 4250" name="T74"/>
              <a:gd fmla="*/ 184826242 h 4850" name="T75"/>
              <a:gd fmla="*/ 360938053 w 4250" name="T76"/>
              <a:gd fmla="*/ 184826242 h 4850" name="T77"/>
              <a:gd fmla="*/ 591255466 w 4250" name="T78"/>
              <a:gd fmla="*/ 415935736 h 4850" name="T79"/>
              <a:gd fmla="*/ 598640311 w 4250" name="T80"/>
              <a:gd fmla="*/ 415935736 h 4850" name="T81"/>
              <a:gd fmla="*/ 598640311 w 4250" name="T82"/>
              <a:gd fmla="*/ 315963300 h 4850" name="T83"/>
              <a:gd fmla="*/ 338783519 w 4250" name="T84"/>
              <a:gd fmla="*/ 55540373 h 4850" name="T85"/>
              <a:gd fmla="*/ 314936225 w 4250" name="T86"/>
              <a:gd fmla="*/ 55540373 h 4850"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b="b" l="0" r="r" t="0"/>
            <a:pathLst>
              <a:path h="4850" w="4250">
                <a:moveTo>
                  <a:pt x="3651" y="3701"/>
                </a:moveTo>
                <a:lnTo>
                  <a:pt x="3651" y="4850"/>
                </a:lnTo>
                <a:lnTo>
                  <a:pt x="3101" y="4850"/>
                </a:lnTo>
                <a:lnTo>
                  <a:pt x="2202" y="3953"/>
                </a:lnTo>
                <a:lnTo>
                  <a:pt x="2047" y="3953"/>
                </a:lnTo>
                <a:lnTo>
                  <a:pt x="1149" y="4850"/>
                </a:lnTo>
                <a:lnTo>
                  <a:pt x="598" y="4850"/>
                </a:lnTo>
                <a:lnTo>
                  <a:pt x="598" y="3701"/>
                </a:lnTo>
                <a:lnTo>
                  <a:pt x="1903" y="2396"/>
                </a:lnTo>
                <a:lnTo>
                  <a:pt x="2346" y="2396"/>
                </a:lnTo>
                <a:lnTo>
                  <a:pt x="3651" y="3701"/>
                </a:lnTo>
                <a:close/>
                <a:moveTo>
                  <a:pt x="2047" y="2755"/>
                </a:moveTo>
                <a:lnTo>
                  <a:pt x="957" y="3845"/>
                </a:lnTo>
                <a:lnTo>
                  <a:pt x="957" y="4491"/>
                </a:lnTo>
                <a:lnTo>
                  <a:pt x="1005" y="4491"/>
                </a:lnTo>
                <a:lnTo>
                  <a:pt x="1903" y="3593"/>
                </a:lnTo>
                <a:lnTo>
                  <a:pt x="2346" y="3593"/>
                </a:lnTo>
                <a:lnTo>
                  <a:pt x="3244" y="4491"/>
                </a:lnTo>
                <a:lnTo>
                  <a:pt x="3292" y="4491"/>
                </a:lnTo>
                <a:lnTo>
                  <a:pt x="3292" y="3845"/>
                </a:lnTo>
                <a:lnTo>
                  <a:pt x="2202" y="2755"/>
                </a:lnTo>
                <a:lnTo>
                  <a:pt x="2047" y="2755"/>
                </a:lnTo>
                <a:close/>
                <a:moveTo>
                  <a:pt x="4250" y="1905"/>
                </a:moveTo>
                <a:lnTo>
                  <a:pt x="4250" y="3055"/>
                </a:lnTo>
                <a:lnTo>
                  <a:pt x="3699" y="3055"/>
                </a:lnTo>
                <a:lnTo>
                  <a:pt x="2202" y="1558"/>
                </a:lnTo>
                <a:lnTo>
                  <a:pt x="2047" y="1558"/>
                </a:lnTo>
                <a:lnTo>
                  <a:pt x="550" y="3055"/>
                </a:lnTo>
                <a:lnTo>
                  <a:pt x="0" y="3055"/>
                </a:lnTo>
                <a:lnTo>
                  <a:pt x="0" y="1905"/>
                </a:lnTo>
                <a:lnTo>
                  <a:pt x="1903" y="0"/>
                </a:lnTo>
                <a:lnTo>
                  <a:pt x="2346" y="0"/>
                </a:lnTo>
                <a:lnTo>
                  <a:pt x="4250" y="1905"/>
                </a:lnTo>
                <a:close/>
                <a:moveTo>
                  <a:pt x="2047" y="360"/>
                </a:moveTo>
                <a:lnTo>
                  <a:pt x="359" y="2048"/>
                </a:lnTo>
                <a:lnTo>
                  <a:pt x="359" y="2696"/>
                </a:lnTo>
                <a:lnTo>
                  <a:pt x="406" y="2696"/>
                </a:lnTo>
                <a:lnTo>
                  <a:pt x="1903" y="1198"/>
                </a:lnTo>
                <a:lnTo>
                  <a:pt x="2346" y="1198"/>
                </a:lnTo>
                <a:lnTo>
                  <a:pt x="3843" y="2696"/>
                </a:lnTo>
                <a:lnTo>
                  <a:pt x="3891" y="2696"/>
                </a:lnTo>
                <a:lnTo>
                  <a:pt x="3891" y="2048"/>
                </a:lnTo>
                <a:lnTo>
                  <a:pt x="2202" y="360"/>
                </a:lnTo>
                <a:lnTo>
                  <a:pt x="2047" y="360"/>
                </a:lnTo>
                <a:close/>
              </a:path>
            </a:pathLst>
          </a:custGeom>
          <a:solidFill>
            <a:schemeClr val="bg1"/>
          </a:solidFill>
          <a:ln>
            <a:noFill/>
          </a:ln>
          <a:extLst/>
        </p:spPr>
        <p:txBody>
          <a:bodyPr anchor="ctr">
            <a:scene3d>
              <a:camera prst="orthographicFront"/>
              <a:lightRig dir="t" rig="threePt"/>
            </a:scene3d>
            <a:sp3d contourW="12700">
              <a:contourClr>
                <a:srgbClr val="FFFFFF"/>
              </a:contourClr>
            </a:sp3d>
          </a:bodyPr>
          <a:lstStyle/>
          <a:p>
            <a:pPr algn="ctr">
              <a:defRPr/>
            </a:pPr>
            <a:endParaRPr altLang="en-US" lang="zh-CN">
              <a:solidFill>
                <a:srgbClr val="FFFFFF"/>
              </a:solidFill>
            </a:endParaRPr>
          </a:p>
        </p:txBody>
      </p:sp>
    </p:spTree>
    <p:extLst>
      <p:ext uri="{BB962C8B-B14F-4D97-AF65-F5344CB8AC3E}">
        <p14:creationId val="3532775888"/>
      </p:ext>
    </p:extLst>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5" name="矩形 14"/>
          <p:cNvSpPr/>
          <p:nvPr/>
        </p:nvSpPr>
        <p:spPr>
          <a:xfrm>
            <a:off x="3783215" y="3480117"/>
            <a:ext cx="4653280" cy="579120"/>
          </a:xfrm>
          <a:prstGeom prst="rect">
            <a:avLst/>
          </a:prstGeom>
        </p:spPr>
        <p:txBody>
          <a:bodyPr wrap="none">
            <a:spAutoFit/>
          </a:bodyPr>
          <a:lstStyle/>
          <a:p>
            <a:r>
              <a:rPr altLang="en-US" b="1" lang="zh-CN" sz="3200">
                <a:solidFill>
                  <a:srgbClr val="384E5E"/>
                </a:solidFill>
                <a:latin charset="-122" panose="020b0503020204020204" pitchFamily="34" typeface="微软雅黑"/>
                <a:ea charset="-122" panose="020b0503020204020204" pitchFamily="34" typeface="微软雅黑"/>
              </a:rPr>
              <a:t>这里输入简单的文字概述</a:t>
            </a:r>
          </a:p>
        </p:txBody>
      </p:sp>
      <p:sp>
        <p:nvSpPr>
          <p:cNvPr id="16" name="矩形 15"/>
          <p:cNvSpPr/>
          <p:nvPr/>
        </p:nvSpPr>
        <p:spPr>
          <a:xfrm>
            <a:off x="3797237" y="4574467"/>
            <a:ext cx="4535424" cy="518160"/>
          </a:xfrm>
          <a:prstGeom prst="rect">
            <a:avLst/>
          </a:prstGeom>
        </p:spPr>
        <p:txBody>
          <a:bodyPr wrap="square">
            <a:spAutoFit/>
          </a:bodyPr>
          <a:lstStyle/>
          <a:p>
            <a:r>
              <a:rPr altLang="en-US" lang="zh-CN" smtClean="0" sz="1400">
                <a:solidFill>
                  <a:srgbClr val="384E5E"/>
                </a:solidFill>
                <a:latin charset="-122" panose="020b0503020204020204" pitchFamily="34" typeface="微软雅黑"/>
                <a:ea charset="-122" panose="020b0503020204020204" pitchFamily="34" typeface="微软雅黑"/>
              </a:rPr>
              <a:t>这里输入简单字概述这里输入简单简单的文字概述这里</a:t>
            </a:r>
          </a:p>
          <a:p>
            <a:r>
              <a:rPr altLang="en-US" lang="zh-CN" smtClean="0" sz="1400">
                <a:solidFill>
                  <a:srgbClr val="384E5E"/>
                </a:solidFill>
                <a:latin charset="-122" panose="020b0503020204020204" pitchFamily="34" typeface="微软雅黑"/>
                <a:ea charset="-122" panose="020b0503020204020204" pitchFamily="34" typeface="微软雅黑"/>
              </a:rPr>
              <a:t>输入简单的文字概述简单的文字</a:t>
            </a:r>
          </a:p>
        </p:txBody>
      </p:sp>
      <p:sp>
        <p:nvSpPr>
          <p:cNvPr id="17" name="TextBox 4"/>
          <p:cNvSpPr txBox="1">
            <a:spLocks noChangeArrowheads="1"/>
          </p:cNvSpPr>
          <p:nvPr/>
        </p:nvSpPr>
        <p:spPr bwMode="auto">
          <a:xfrm>
            <a:off x="3710063" y="4016125"/>
            <a:ext cx="1716417" cy="5029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1800">
                <a:solidFill>
                  <a:srgbClr val="384E5E"/>
                </a:solidFill>
                <a:latin charset="0" panose="020b0503020102020204" pitchFamily="34" typeface="Franklin Gothic Book"/>
                <a:ea charset="-122" panose="020b0503020204020204" pitchFamily="34" typeface="微软雅黑"/>
              </a:rPr>
              <a:t>点击添加标题</a:t>
            </a:r>
          </a:p>
        </p:txBody>
      </p:sp>
      <p:sp>
        <p:nvSpPr>
          <p:cNvPr id="18" name="矩形 17"/>
          <p:cNvSpPr/>
          <p:nvPr/>
        </p:nvSpPr>
        <p:spPr>
          <a:xfrm>
            <a:off x="4997501" y="1272633"/>
            <a:ext cx="2196998" cy="2194560"/>
          </a:xfrm>
          <a:prstGeom prst="rect">
            <a:avLst/>
          </a:prstGeom>
        </p:spPr>
        <p:txBody>
          <a:bodyPr wrap="square">
            <a:spAutoFit/>
          </a:bodyPr>
          <a:lstStyle/>
          <a:p>
            <a:pPr algn="ctr">
              <a:defRPr/>
            </a:pPr>
            <a:r>
              <a:rPr altLang="zh-CN" lang="en-US" smtClean="0" sz="13800">
                <a:solidFill>
                  <a:srgbClr val="384E5E"/>
                </a:solidFill>
                <a:latin charset="0" panose="020b0806030902050204" pitchFamily="34" typeface="Impact"/>
              </a:rPr>
              <a:t>01</a:t>
            </a:r>
          </a:p>
        </p:txBody>
      </p:sp>
    </p:spTree>
    <p:extLst>
      <p:ext uri="{BB962C8B-B14F-4D97-AF65-F5344CB8AC3E}">
        <p14:creationId val="4054926838"/>
      </p:ext>
    </p:extLst>
  </p:cSld>
  <p:clrMapOvr>
    <a:masterClrMapping/>
  </p:clrMapOvr>
  <p:transition/>
  <p:timing/>
</p:sld>
</file>

<file path=ppt/slides/slide3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文本框 6"/>
          <p:cNvSpPr txBox="1"/>
          <p:nvPr/>
        </p:nvSpPr>
        <p:spPr>
          <a:xfrm>
            <a:off x="3684219" y="3165344"/>
            <a:ext cx="5402682" cy="1844040"/>
          </a:xfrm>
          <a:prstGeom prst="rect">
            <a:avLst/>
          </a:prstGeom>
          <a:noFill/>
        </p:spPr>
        <p:txBody>
          <a:bodyPr rtlCol="0" wrap="square">
            <a:spAutoFit/>
          </a:bodyPr>
          <a:lstStyle/>
          <a:p>
            <a:r>
              <a:rPr altLang="zh-CN" lang="en-US" smtClean="0" sz="11500">
                <a:solidFill>
                  <a:srgbClr val="ECC345"/>
                </a:solidFill>
                <a:latin charset="0" panose="02020603050405020304" pitchFamily="18" typeface="Times New Roman"/>
                <a:cs charset="0" panose="02020603050405020304" pitchFamily="18" typeface="Times New Roman"/>
              </a:rPr>
              <a:t>Business</a:t>
            </a:r>
          </a:p>
        </p:txBody>
      </p:sp>
      <p:sp>
        <p:nvSpPr>
          <p:cNvPr id="8" name="矩形 7"/>
          <p:cNvSpPr/>
          <p:nvPr/>
        </p:nvSpPr>
        <p:spPr>
          <a:xfrm>
            <a:off x="4086020" y="4673448"/>
            <a:ext cx="4563834" cy="701040"/>
          </a:xfrm>
          <a:prstGeom prst="rect">
            <a:avLst/>
          </a:prstGeom>
        </p:spPr>
        <p:txBody>
          <a:bodyPr wrap="none">
            <a:spAutoFit/>
          </a:bodyPr>
          <a:lstStyle/>
          <a:p>
            <a:r>
              <a:rPr altLang="zh-CN" lang="en-US" sz="4000">
                <a:solidFill>
                  <a:srgbClr val="E96151"/>
                </a:solidFill>
                <a:latin charset="0" panose="02020603050405020304" pitchFamily="18" typeface="Times New Roman"/>
                <a:cs charset="0" panose="02020603050405020304" pitchFamily="18" typeface="Times New Roman"/>
              </a:rPr>
              <a:t>PowerPoint Template</a:t>
            </a:r>
          </a:p>
        </p:txBody>
      </p:sp>
      <p:cxnSp>
        <p:nvCxnSpPr>
          <p:cNvPr id="9" name="直接箭头连接符 8"/>
          <p:cNvCxnSpPr/>
          <p:nvPr/>
        </p:nvCxnSpPr>
        <p:spPr>
          <a:xfrm>
            <a:off x="3541969" y="5381335"/>
            <a:ext cx="5656702" cy="0"/>
          </a:xfrm>
          <a:prstGeom prst="straightConnector1">
            <a:avLst/>
          </a:prstGeom>
          <a:ln w="9525">
            <a:solidFill>
              <a:srgbClr val="ECC345"/>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3977871" y="5504870"/>
            <a:ext cx="4815377" cy="396240"/>
          </a:xfrm>
          <a:prstGeom prst="rect">
            <a:avLst/>
          </a:prstGeom>
          <a:solidFill>
            <a:srgbClr val="77B9B0"/>
          </a:solidFill>
        </p:spPr>
        <p:txBody>
          <a:bodyPr rtlCol="0" wrap="square">
            <a:spAutoFit/>
          </a:bodyPr>
          <a:lstStyle/>
          <a:p>
            <a:r>
              <a:rPr altLang="en-US" lang="zh-CN" smtClean="0" sz="2000">
                <a:solidFill>
                  <a:srgbClr val="384E5E"/>
                </a:solidFill>
                <a:latin charset="-122" panose="020b0503020204020204" pitchFamily="34" typeface="微软雅黑"/>
                <a:ea charset="-122" panose="020b0503020204020204" pitchFamily="34" typeface="微软雅黑"/>
              </a:rPr>
              <a:t>夏日清爽排版图文详解商务汇报PPT模板</a:t>
            </a:r>
          </a:p>
        </p:txBody>
      </p:sp>
      <p:sp>
        <p:nvSpPr>
          <p:cNvPr id="11" name="文本框 10"/>
          <p:cNvSpPr txBox="1"/>
          <p:nvPr/>
        </p:nvSpPr>
        <p:spPr>
          <a:xfrm>
            <a:off x="4634000" y="6011660"/>
            <a:ext cx="3503118" cy="365760"/>
          </a:xfrm>
          <a:prstGeom prst="rect">
            <a:avLst/>
          </a:prstGeom>
          <a:solidFill>
            <a:srgbClr val="ECC345"/>
          </a:solidFill>
        </p:spPr>
        <p:txBody>
          <a:bodyPr rtlCol="0" wrap="square">
            <a:spAutoFit/>
          </a:bodyPr>
          <a:lstStyle/>
          <a:p>
            <a:r>
              <a:rPr altLang="en-US" lang="zh-CN" smtClean="0">
                <a:solidFill>
                  <a:srgbClr val="384E5E"/>
                </a:solidFill>
                <a:latin charset="-122" panose="020b0503020204020204" pitchFamily="34" typeface="微软雅黑"/>
                <a:ea charset="-122" panose="020b0503020204020204" pitchFamily="34" typeface="微软雅黑"/>
              </a:rPr>
              <a:t>汇报人：向阳花儿    2016.X.X</a:t>
            </a:r>
          </a:p>
        </p:txBody>
      </p:sp>
    </p:spTree>
    <p:extLst>
      <p:ext uri="{BB962C8B-B14F-4D97-AF65-F5344CB8AC3E}">
        <p14:creationId val="3252005825"/>
      </p:ext>
    </p:extLst>
  </p:cSld>
  <p:clrMapOvr>
    <a:masterClrMapping/>
  </p:clrMapOvr>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椭圆 6"/>
          <p:cNvSpPr/>
          <p:nvPr/>
        </p:nvSpPr>
        <p:spPr>
          <a:xfrm>
            <a:off x="5653311" y="1486807"/>
            <a:ext cx="658761" cy="658761"/>
          </a:xfrm>
          <a:prstGeom prst="ellipse">
            <a:avLst/>
          </a:prstGeom>
          <a:solidFill>
            <a:srgbClr val="ECC3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ECC345"/>
              </a:solidFill>
            </a:endParaRPr>
          </a:p>
        </p:txBody>
      </p:sp>
      <p:sp>
        <p:nvSpPr>
          <p:cNvPr id="8" name="椭圆 7"/>
          <p:cNvSpPr/>
          <p:nvPr/>
        </p:nvSpPr>
        <p:spPr>
          <a:xfrm>
            <a:off x="5653311" y="2877320"/>
            <a:ext cx="658761" cy="658761"/>
          </a:xfrm>
          <a:prstGeom prst="ellipse">
            <a:avLst/>
          </a:prstGeom>
          <a:solidFill>
            <a:srgbClr val="77B9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ECC345"/>
              </a:solidFill>
            </a:endParaRPr>
          </a:p>
        </p:txBody>
      </p:sp>
      <p:sp>
        <p:nvSpPr>
          <p:cNvPr id="9" name="椭圆 8"/>
          <p:cNvSpPr/>
          <p:nvPr/>
        </p:nvSpPr>
        <p:spPr>
          <a:xfrm>
            <a:off x="5653311" y="4267833"/>
            <a:ext cx="658761" cy="658761"/>
          </a:xfrm>
          <a:prstGeom prst="ellipse">
            <a:avLst/>
          </a:prstGeom>
          <a:solidFill>
            <a:srgbClr val="E961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ECC345"/>
              </a:solidFill>
            </a:endParaRPr>
          </a:p>
        </p:txBody>
      </p:sp>
      <p:pic>
        <p:nvPicPr>
          <p:cNvPr id="5" name="图片 4"/>
          <p:cNvPicPr>
            <a:picLocks noChangeAspect="1"/>
          </p:cNvPicPr>
          <p:nvPr/>
        </p:nvPicPr>
        <p:blipFill>
          <a:blip r:embed="rId2">
            <a:duotone>
              <a:schemeClr val="accent4">
                <a:shade val="45000"/>
                <a:satMod val="135000"/>
              </a:schemeClr>
              <a:prstClr val="white"/>
            </a:duotone>
            <a:extLst>
              <a:ext uri="{28A0092B-C50C-407E-A947-70E740481C1C}">
                <a14:useLocalDpi val="0"/>
              </a:ext>
            </a:extLst>
          </a:blip>
          <a:stretch>
            <a:fillRect/>
          </a:stretch>
        </p:blipFill>
        <p:spPr>
          <a:xfrm>
            <a:off x="1866885" y="1174155"/>
            <a:ext cx="1545339" cy="2721870"/>
          </a:xfrm>
          <a:prstGeom prst="rect">
            <a:avLst/>
          </a:prstGeom>
        </p:spPr>
      </p:pic>
      <p:sp>
        <p:nvSpPr>
          <p:cNvPr id="6" name="TextBox 4"/>
          <p:cNvSpPr txBox="1">
            <a:spLocks noChangeArrowheads="1"/>
          </p:cNvSpPr>
          <p:nvPr/>
        </p:nvSpPr>
        <p:spPr bwMode="auto">
          <a:xfrm>
            <a:off x="1781345" y="4114185"/>
            <a:ext cx="1716417" cy="5029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1800">
                <a:solidFill>
                  <a:srgbClr val="ECC345"/>
                </a:solidFill>
                <a:latin charset="0" panose="020b0503020102020204" pitchFamily="34" typeface="Franklin Gothic Book"/>
                <a:ea charset="-122" panose="020b0503020204020204" pitchFamily="34" typeface="微软雅黑"/>
              </a:rPr>
              <a:t>点击添加标题</a:t>
            </a:r>
          </a:p>
        </p:txBody>
      </p:sp>
      <p:sp>
        <p:nvSpPr>
          <p:cNvPr id="10" name="TextBox 15"/>
          <p:cNvSpPr txBox="1"/>
          <p:nvPr/>
        </p:nvSpPr>
        <p:spPr>
          <a:xfrm>
            <a:off x="468120" y="4622016"/>
            <a:ext cx="4342868" cy="914400"/>
          </a:xfrm>
          <a:prstGeom prst="rect">
            <a:avLst/>
          </a:prstGeom>
          <a:noFill/>
        </p:spPr>
        <p:txBody>
          <a:bodyPr rtlCol="0" wrap="square">
            <a:spAutoFit/>
          </a:bodyPr>
          <a:lstStyle/>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这里输入简单的文字概述这里输入简单字概述这里输入简单简单的文字概述这里输入简单的文字概述简单的文字概述这里输入简单的文字概述</a:t>
            </a:r>
          </a:p>
        </p:txBody>
      </p:sp>
      <p:sp>
        <p:nvSpPr>
          <p:cNvPr id="11" name="矩形 10"/>
          <p:cNvSpPr/>
          <p:nvPr/>
        </p:nvSpPr>
        <p:spPr>
          <a:xfrm>
            <a:off x="6730481" y="1801829"/>
            <a:ext cx="4535424" cy="457200"/>
          </a:xfrm>
          <a:prstGeom prst="rect">
            <a:avLst/>
          </a:prstGeom>
          <a:solidFill>
            <a:srgbClr val="ECC345"/>
          </a:solidFill>
        </p:spPr>
        <p:txBody>
          <a:bodyPr wrap="square">
            <a:spAutoFit/>
          </a:bodyPr>
          <a:lstStyle/>
          <a:p>
            <a:r>
              <a:rPr altLang="en-US" lang="zh-CN" smtClean="0" sz="1200">
                <a:solidFill>
                  <a:srgbClr val="384E5E"/>
                </a:solidFill>
                <a:latin charset="-122" panose="020b0503020204020204" pitchFamily="34" typeface="微软雅黑"/>
                <a:ea charset="-122" panose="020b0503020204020204" pitchFamily="34" typeface="微软雅黑"/>
              </a:rPr>
              <a:t>这里输入简单字概述这里输入简单简单的文字概述这里</a:t>
            </a:r>
          </a:p>
          <a:p>
            <a:r>
              <a:rPr altLang="en-US" lang="zh-CN" smtClean="0" sz="1200">
                <a:solidFill>
                  <a:srgbClr val="384E5E"/>
                </a:solidFill>
                <a:latin charset="-122" panose="020b0503020204020204" pitchFamily="34" typeface="微软雅黑"/>
                <a:ea charset="-122" panose="020b0503020204020204" pitchFamily="34" typeface="微软雅黑"/>
              </a:rPr>
              <a:t>输入简单的文字概述简单的文字</a:t>
            </a:r>
          </a:p>
        </p:txBody>
      </p:sp>
      <p:sp>
        <p:nvSpPr>
          <p:cNvPr id="12" name="矩形 11"/>
          <p:cNvSpPr/>
          <p:nvPr/>
        </p:nvSpPr>
        <p:spPr>
          <a:xfrm>
            <a:off x="6730481" y="3192342"/>
            <a:ext cx="4535424" cy="457200"/>
          </a:xfrm>
          <a:prstGeom prst="rect">
            <a:avLst/>
          </a:prstGeom>
          <a:solidFill>
            <a:srgbClr val="77B9B0"/>
          </a:solidFill>
        </p:spPr>
        <p:txBody>
          <a:bodyPr wrap="square">
            <a:spAutoFit/>
          </a:bodyPr>
          <a:lstStyle/>
          <a:p>
            <a:r>
              <a:rPr altLang="en-US" lang="zh-CN" smtClean="0" sz="1200">
                <a:solidFill>
                  <a:srgbClr val="384E5E"/>
                </a:solidFill>
                <a:latin charset="-122" panose="020b0503020204020204" pitchFamily="34" typeface="微软雅黑"/>
                <a:ea charset="-122" panose="020b0503020204020204" pitchFamily="34" typeface="微软雅黑"/>
              </a:rPr>
              <a:t>这里输入简单字概述这里输入简单简单的文字概述这里</a:t>
            </a:r>
          </a:p>
          <a:p>
            <a:r>
              <a:rPr altLang="en-US" lang="zh-CN" smtClean="0" sz="1200">
                <a:solidFill>
                  <a:srgbClr val="384E5E"/>
                </a:solidFill>
                <a:latin charset="-122" panose="020b0503020204020204" pitchFamily="34" typeface="微软雅黑"/>
                <a:ea charset="-122" panose="020b0503020204020204" pitchFamily="34" typeface="微软雅黑"/>
              </a:rPr>
              <a:t>输入简单的文字概述简单的文字</a:t>
            </a:r>
          </a:p>
        </p:txBody>
      </p:sp>
      <p:sp>
        <p:nvSpPr>
          <p:cNvPr id="13" name="矩形 12"/>
          <p:cNvSpPr/>
          <p:nvPr/>
        </p:nvSpPr>
        <p:spPr>
          <a:xfrm>
            <a:off x="6730481" y="4582855"/>
            <a:ext cx="4535424" cy="457200"/>
          </a:xfrm>
          <a:prstGeom prst="rect">
            <a:avLst/>
          </a:prstGeom>
          <a:solidFill>
            <a:srgbClr val="E96151"/>
          </a:solidFill>
        </p:spPr>
        <p:txBody>
          <a:bodyPr wrap="square">
            <a:spAutoFit/>
          </a:bodyPr>
          <a:lstStyle/>
          <a:p>
            <a:r>
              <a:rPr altLang="en-US" lang="zh-CN" smtClean="0" sz="1200">
                <a:solidFill>
                  <a:srgbClr val="384E5E"/>
                </a:solidFill>
                <a:latin charset="-122" panose="020b0503020204020204" pitchFamily="34" typeface="微软雅黑"/>
                <a:ea charset="-122" panose="020b0503020204020204" pitchFamily="34" typeface="微软雅黑"/>
              </a:rPr>
              <a:t>这里输入简单字概述这里输入简单简单的文字概述这里</a:t>
            </a:r>
          </a:p>
          <a:p>
            <a:r>
              <a:rPr altLang="en-US" lang="zh-CN" smtClean="0" sz="1200">
                <a:solidFill>
                  <a:srgbClr val="384E5E"/>
                </a:solidFill>
                <a:latin charset="-122" panose="020b0503020204020204" pitchFamily="34" typeface="微软雅黑"/>
                <a:ea charset="-122" panose="020b0503020204020204" pitchFamily="34" typeface="微软雅黑"/>
              </a:rPr>
              <a:t>输入简单的文字概述简单的文字</a:t>
            </a:r>
          </a:p>
        </p:txBody>
      </p:sp>
      <p:sp>
        <p:nvSpPr>
          <p:cNvPr id="17" name="TextBox 4"/>
          <p:cNvSpPr txBox="1">
            <a:spLocks noChangeArrowheads="1"/>
          </p:cNvSpPr>
          <p:nvPr/>
        </p:nvSpPr>
        <p:spPr bwMode="auto">
          <a:xfrm>
            <a:off x="6667691" y="1292255"/>
            <a:ext cx="1716417" cy="5029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1800">
                <a:solidFill>
                  <a:srgbClr val="ECC345"/>
                </a:solidFill>
                <a:latin charset="0" panose="020b0503020102020204" pitchFamily="34" typeface="Franklin Gothic Book"/>
                <a:ea charset="-122" panose="020b0503020204020204" pitchFamily="34" typeface="微软雅黑"/>
              </a:rPr>
              <a:t>点击添加标题</a:t>
            </a:r>
          </a:p>
        </p:txBody>
      </p:sp>
      <p:sp>
        <p:nvSpPr>
          <p:cNvPr id="18" name="TextBox 4"/>
          <p:cNvSpPr txBox="1">
            <a:spLocks noChangeArrowheads="1"/>
          </p:cNvSpPr>
          <p:nvPr/>
        </p:nvSpPr>
        <p:spPr bwMode="auto">
          <a:xfrm>
            <a:off x="6667689" y="2654008"/>
            <a:ext cx="1716417" cy="5029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1800">
                <a:solidFill>
                  <a:srgbClr val="77B9B0"/>
                </a:solidFill>
                <a:latin charset="0" panose="020b0503020102020204" pitchFamily="34" typeface="Franklin Gothic Book"/>
                <a:ea charset="-122" panose="020b0503020204020204" pitchFamily="34" typeface="微软雅黑"/>
              </a:rPr>
              <a:t>点击添加标题</a:t>
            </a:r>
          </a:p>
        </p:txBody>
      </p:sp>
      <p:sp>
        <p:nvSpPr>
          <p:cNvPr id="19" name="TextBox 4"/>
          <p:cNvSpPr txBox="1">
            <a:spLocks noChangeArrowheads="1"/>
          </p:cNvSpPr>
          <p:nvPr/>
        </p:nvSpPr>
        <p:spPr bwMode="auto">
          <a:xfrm>
            <a:off x="6730481" y="4040913"/>
            <a:ext cx="1716417" cy="5029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1800">
                <a:solidFill>
                  <a:srgbClr val="E96151"/>
                </a:solidFill>
                <a:latin charset="0" panose="020b0503020102020204" pitchFamily="34" typeface="Franklin Gothic Book"/>
                <a:ea charset="-122" panose="020b0503020204020204" pitchFamily="34" typeface="微软雅黑"/>
              </a:rPr>
              <a:t>点击添加标题</a:t>
            </a:r>
          </a:p>
        </p:txBody>
      </p:sp>
      <p:sp>
        <p:nvSpPr>
          <p:cNvPr id="21" name="矩形 20"/>
          <p:cNvSpPr/>
          <p:nvPr/>
        </p:nvSpPr>
        <p:spPr>
          <a:xfrm>
            <a:off x="5702079" y="1548601"/>
            <a:ext cx="555943" cy="579120"/>
          </a:xfrm>
          <a:prstGeom prst="rect">
            <a:avLst/>
          </a:prstGeom>
        </p:spPr>
        <p:txBody>
          <a:bodyPr wrap="none">
            <a:spAutoFit/>
          </a:bodyPr>
          <a:lstStyle/>
          <a:p>
            <a:r>
              <a:rPr altLang="zh-CN" lang="en-US" smtClean="0" sz="3200">
                <a:solidFill>
                  <a:schemeClr val="bg1"/>
                </a:solidFill>
                <a:latin charset="0" panose="020b0806030902050204" pitchFamily="34" typeface="Impact"/>
              </a:rPr>
              <a:t>01</a:t>
            </a:r>
          </a:p>
        </p:txBody>
      </p:sp>
      <p:sp>
        <p:nvSpPr>
          <p:cNvPr id="22" name="矩形 21"/>
          <p:cNvSpPr/>
          <p:nvPr/>
        </p:nvSpPr>
        <p:spPr>
          <a:xfrm>
            <a:off x="5677695" y="2939114"/>
            <a:ext cx="603568" cy="579120"/>
          </a:xfrm>
          <a:prstGeom prst="rect">
            <a:avLst/>
          </a:prstGeom>
        </p:spPr>
        <p:txBody>
          <a:bodyPr wrap="none">
            <a:spAutoFit/>
          </a:bodyPr>
          <a:lstStyle/>
          <a:p>
            <a:r>
              <a:rPr altLang="zh-CN" lang="en-US" smtClean="0" sz="3200">
                <a:solidFill>
                  <a:schemeClr val="bg1"/>
                </a:solidFill>
                <a:latin charset="0" panose="020b0806030902050204" pitchFamily="34" typeface="Impact"/>
              </a:rPr>
              <a:t>02</a:t>
            </a:r>
          </a:p>
        </p:txBody>
      </p:sp>
      <p:sp>
        <p:nvSpPr>
          <p:cNvPr id="23" name="矩形 22"/>
          <p:cNvSpPr/>
          <p:nvPr/>
        </p:nvSpPr>
        <p:spPr>
          <a:xfrm>
            <a:off x="5677695" y="4357081"/>
            <a:ext cx="616268" cy="579120"/>
          </a:xfrm>
          <a:prstGeom prst="rect">
            <a:avLst/>
          </a:prstGeom>
        </p:spPr>
        <p:txBody>
          <a:bodyPr wrap="none">
            <a:spAutoFit/>
          </a:bodyPr>
          <a:lstStyle/>
          <a:p>
            <a:r>
              <a:rPr altLang="zh-CN" lang="en-US" smtClean="0" sz="3200">
                <a:solidFill>
                  <a:schemeClr val="bg1"/>
                </a:solidFill>
                <a:latin charset="0" panose="020b0806030902050204" pitchFamily="34" typeface="Impact"/>
              </a:rPr>
              <a:t>03</a:t>
            </a:r>
          </a:p>
        </p:txBody>
      </p:sp>
    </p:spTree>
    <p:extLst>
      <p:ext uri="{BB962C8B-B14F-4D97-AF65-F5344CB8AC3E}">
        <p14:creationId val="3739461358"/>
      </p:ext>
    </p:extLst>
  </p:cSld>
  <p:clrMapOvr>
    <a:masterClrMapping/>
  </p:clrMapOvr>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36" name="椭圆 1135"/>
          <p:cNvSpPr/>
          <p:nvPr/>
        </p:nvSpPr>
        <p:spPr>
          <a:xfrm>
            <a:off x="1304008" y="1415950"/>
            <a:ext cx="1474396" cy="1474396"/>
          </a:xfrm>
          <a:prstGeom prst="ellipse">
            <a:avLst/>
          </a:prstGeom>
          <a:solidFill>
            <a:schemeClr val="bg1"/>
          </a:solidFill>
          <a:ln w="9525">
            <a:solidFill>
              <a:srgbClr val="ECC34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37" name="饼形 1136"/>
          <p:cNvSpPr/>
          <p:nvPr/>
        </p:nvSpPr>
        <p:spPr>
          <a:xfrm>
            <a:off x="1304008" y="1415950"/>
            <a:ext cx="1474396" cy="1474396"/>
          </a:xfrm>
          <a:prstGeom prst="pie">
            <a:avLst>
              <a:gd fmla="val 4841131" name="adj1"/>
              <a:gd fmla="val 16200000" name="adj2"/>
            </a:avLst>
          </a:prstGeom>
          <a:solidFill>
            <a:srgbClr val="ECC345"/>
          </a:solidFill>
          <a:ln w="9525">
            <a:solidFill>
              <a:srgbClr val="ECC34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38" name="椭圆 1137"/>
          <p:cNvSpPr/>
          <p:nvPr/>
        </p:nvSpPr>
        <p:spPr>
          <a:xfrm>
            <a:off x="1443947" y="1555889"/>
            <a:ext cx="1194518" cy="1194518"/>
          </a:xfrm>
          <a:prstGeom prst="ellipse">
            <a:avLst/>
          </a:prstGeom>
          <a:solidFill>
            <a:schemeClr val="bg1"/>
          </a:solidFill>
          <a:ln w="9525">
            <a:solidFill>
              <a:srgbClr val="ECC345"/>
            </a:solid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a:r>
              <a:rPr altLang="zh-CN" lang="en-US" smtClean="0" sz="2800">
                <a:solidFill>
                  <a:srgbClr val="E31C4E"/>
                </a:solidFill>
                <a:latin charset="0" panose="020b0806030902050204" pitchFamily="34" typeface="Impact"/>
              </a:rPr>
              <a:t>55 %</a:t>
            </a:r>
          </a:p>
        </p:txBody>
      </p:sp>
      <p:sp>
        <p:nvSpPr>
          <p:cNvPr id="1139" name="椭圆 1138"/>
          <p:cNvSpPr/>
          <p:nvPr/>
        </p:nvSpPr>
        <p:spPr>
          <a:xfrm>
            <a:off x="3958258" y="1415950"/>
            <a:ext cx="1474396" cy="1474396"/>
          </a:xfrm>
          <a:prstGeom prst="ellipse">
            <a:avLst/>
          </a:prstGeom>
          <a:solidFill>
            <a:schemeClr val="bg1"/>
          </a:solidFill>
          <a:ln w="9525">
            <a:solidFill>
              <a:srgbClr val="E9615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40" name="饼形 1139"/>
          <p:cNvSpPr/>
          <p:nvPr/>
        </p:nvSpPr>
        <p:spPr>
          <a:xfrm>
            <a:off x="3958258" y="1415950"/>
            <a:ext cx="1474396" cy="1474396"/>
          </a:xfrm>
          <a:prstGeom prst="pie">
            <a:avLst>
              <a:gd fmla="val 7830198" name="adj1"/>
              <a:gd fmla="val 16200000" name="adj2"/>
            </a:avLst>
          </a:prstGeom>
          <a:solidFill>
            <a:srgbClr val="E96151"/>
          </a:solidFill>
          <a:ln w="9525">
            <a:solidFill>
              <a:srgbClr val="E9615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42" name="椭圆 1141"/>
          <p:cNvSpPr/>
          <p:nvPr/>
        </p:nvSpPr>
        <p:spPr>
          <a:xfrm>
            <a:off x="6612507" y="1415950"/>
            <a:ext cx="1474396" cy="1474396"/>
          </a:xfrm>
          <a:prstGeom prst="ellipse">
            <a:avLst/>
          </a:prstGeom>
          <a:solidFill>
            <a:schemeClr val="bg1"/>
          </a:solidFill>
          <a:ln w="9525">
            <a:solidFill>
              <a:srgbClr val="77B9B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43" name="饼形 1142"/>
          <p:cNvSpPr/>
          <p:nvPr/>
        </p:nvSpPr>
        <p:spPr>
          <a:xfrm>
            <a:off x="6612507" y="1415950"/>
            <a:ext cx="1474396" cy="1474396"/>
          </a:xfrm>
          <a:prstGeom prst="pie">
            <a:avLst>
              <a:gd fmla="val 12019651" name="adj1"/>
              <a:gd fmla="val 16200000" name="adj2"/>
            </a:avLst>
          </a:prstGeom>
          <a:solidFill>
            <a:srgbClr val="77B9B0"/>
          </a:solidFill>
          <a:ln w="9525">
            <a:solidFill>
              <a:srgbClr val="77B9B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45" name="文本框 1144"/>
          <p:cNvSpPr txBox="1"/>
          <p:nvPr/>
        </p:nvSpPr>
        <p:spPr>
          <a:xfrm>
            <a:off x="1304007" y="3173240"/>
            <a:ext cx="1474397" cy="415627"/>
          </a:xfrm>
          <a:prstGeom prst="rect">
            <a:avLst/>
          </a:prstGeom>
          <a:noFill/>
        </p:spPr>
        <p:txBody>
          <a:bodyPr anchor="ctr" anchorCtr="0" bIns="0" lIns="0" rIns="0" rtlCol="0" tIns="0" wrap="square">
            <a:noAutofit/>
          </a:bodyPr>
          <a:lstStyle/>
          <a:p>
            <a:pPr algn="ctr"/>
            <a:r>
              <a:rPr altLang="en-US" b="1" lang="zh-CN" sz="1600">
                <a:solidFill>
                  <a:srgbClr val="ECC345"/>
                </a:solidFill>
                <a:latin charset="-122" panose="020b0503020204020204" pitchFamily="34" typeface="微软雅黑"/>
                <a:ea charset="-122" panose="020b0503020204020204" pitchFamily="34" typeface="微软雅黑"/>
              </a:rPr>
              <a:t>添加文字</a:t>
            </a:r>
          </a:p>
        </p:txBody>
      </p:sp>
      <p:sp>
        <p:nvSpPr>
          <p:cNvPr id="1147" name="文本框 1146"/>
          <p:cNvSpPr txBox="1"/>
          <p:nvPr/>
        </p:nvSpPr>
        <p:spPr>
          <a:xfrm>
            <a:off x="3958257" y="3173240"/>
            <a:ext cx="1474397" cy="415627"/>
          </a:xfrm>
          <a:prstGeom prst="rect">
            <a:avLst/>
          </a:prstGeom>
          <a:noFill/>
        </p:spPr>
        <p:txBody>
          <a:bodyPr anchor="ctr" anchorCtr="0" bIns="0" lIns="0" rIns="0" rtlCol="0" tIns="0" wrap="square">
            <a:noAutofit/>
          </a:bodyPr>
          <a:lstStyle/>
          <a:p>
            <a:pPr algn="ctr"/>
            <a:r>
              <a:rPr altLang="en-US" b="1" lang="zh-CN" smtClean="0" sz="1600">
                <a:solidFill>
                  <a:srgbClr val="E96151"/>
                </a:solidFill>
                <a:latin charset="-122" panose="020b0503020204020204" pitchFamily="34" typeface="微软雅黑"/>
                <a:ea charset="-122" panose="020b0503020204020204" pitchFamily="34" typeface="微软雅黑"/>
              </a:rPr>
              <a:t>添加文字</a:t>
            </a:r>
          </a:p>
        </p:txBody>
      </p:sp>
      <p:sp>
        <p:nvSpPr>
          <p:cNvPr id="1148" name="文本框 1147"/>
          <p:cNvSpPr txBox="1"/>
          <p:nvPr/>
        </p:nvSpPr>
        <p:spPr>
          <a:xfrm>
            <a:off x="6612506" y="3173240"/>
            <a:ext cx="1474397" cy="415627"/>
          </a:xfrm>
          <a:prstGeom prst="rect">
            <a:avLst/>
          </a:prstGeom>
          <a:noFill/>
        </p:spPr>
        <p:txBody>
          <a:bodyPr anchor="ctr" anchorCtr="0" bIns="0" lIns="0" rIns="0" rtlCol="0" tIns="0" wrap="square">
            <a:noAutofit/>
          </a:bodyPr>
          <a:lstStyle/>
          <a:p>
            <a:pPr algn="ctr"/>
            <a:r>
              <a:rPr altLang="en-US" b="1" lang="zh-CN" smtClean="0" sz="1600">
                <a:solidFill>
                  <a:srgbClr val="77B9B0"/>
                </a:solidFill>
                <a:latin charset="-122" panose="020b0503020204020204" pitchFamily="34" typeface="微软雅黑"/>
                <a:ea charset="-122" panose="020b0503020204020204" pitchFamily="34" typeface="微软雅黑"/>
              </a:rPr>
              <a:t>添加文字</a:t>
            </a:r>
          </a:p>
        </p:txBody>
      </p:sp>
      <p:sp>
        <p:nvSpPr>
          <p:cNvPr id="1149" name="椭圆 1148"/>
          <p:cNvSpPr/>
          <p:nvPr/>
        </p:nvSpPr>
        <p:spPr>
          <a:xfrm>
            <a:off x="9266757" y="1415950"/>
            <a:ext cx="1474396" cy="1474396"/>
          </a:xfrm>
          <a:prstGeom prst="ellipse">
            <a:avLst/>
          </a:prstGeom>
          <a:solidFill>
            <a:schemeClr val="bg1"/>
          </a:solidFill>
          <a:ln w="9525">
            <a:solidFill>
              <a:srgbClr val="ECC34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50" name="饼形 1149"/>
          <p:cNvSpPr/>
          <p:nvPr/>
        </p:nvSpPr>
        <p:spPr>
          <a:xfrm>
            <a:off x="9266757" y="1415950"/>
            <a:ext cx="1474396" cy="1474396"/>
          </a:xfrm>
          <a:prstGeom prst="pie">
            <a:avLst>
              <a:gd fmla="val 14326138" name="adj1"/>
              <a:gd fmla="val 16200000" name="adj2"/>
            </a:avLst>
          </a:prstGeom>
          <a:solidFill>
            <a:srgbClr val="ECC345"/>
          </a:solidFill>
          <a:ln w="9525">
            <a:solidFill>
              <a:srgbClr val="ECC34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52" name="文本框 1151"/>
          <p:cNvSpPr txBox="1"/>
          <p:nvPr/>
        </p:nvSpPr>
        <p:spPr>
          <a:xfrm>
            <a:off x="9266756" y="3173240"/>
            <a:ext cx="1474397" cy="415627"/>
          </a:xfrm>
          <a:prstGeom prst="rect">
            <a:avLst/>
          </a:prstGeom>
          <a:noFill/>
        </p:spPr>
        <p:txBody>
          <a:bodyPr anchor="ctr" anchorCtr="0" bIns="0" lIns="0" rIns="0" rtlCol="0" tIns="0" wrap="square">
            <a:noAutofit/>
          </a:bodyPr>
          <a:lstStyle/>
          <a:p>
            <a:pPr algn="ctr"/>
            <a:r>
              <a:rPr altLang="en-US" b="1" lang="zh-CN" smtClean="0" sz="1600">
                <a:solidFill>
                  <a:srgbClr val="ECC345"/>
                </a:solidFill>
                <a:latin charset="-122" panose="020b0503020204020204" pitchFamily="34" typeface="微软雅黑"/>
                <a:ea charset="-122" panose="020b0503020204020204" pitchFamily="34" typeface="微软雅黑"/>
              </a:rPr>
              <a:t>添加文字</a:t>
            </a:r>
          </a:p>
        </p:txBody>
      </p:sp>
      <p:sp>
        <p:nvSpPr>
          <p:cNvPr id="1154" name="TextBox 15"/>
          <p:cNvSpPr txBox="1"/>
          <p:nvPr/>
        </p:nvSpPr>
        <p:spPr>
          <a:xfrm>
            <a:off x="2041205" y="4771184"/>
            <a:ext cx="8043578" cy="914400"/>
          </a:xfrm>
          <a:prstGeom prst="rect">
            <a:avLst/>
          </a:prstGeom>
          <a:noFill/>
        </p:spPr>
        <p:txBody>
          <a:bodyPr rtlCol="0" wrap="square">
            <a:spAutoFit/>
          </a:bodyPr>
          <a:lstStyle/>
          <a:p>
            <a:pP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这里输入简单字概述这里输入简单简单的文字概述这里输入简单的文字概述简单的文字概述这里输入简单的文字概述这里输入简单的文字概述这里输入简单的文字概述这里输入简单的文字概述这里输入这里输入简单的文字概述这里输入简单字概述</a:t>
            </a:r>
          </a:p>
        </p:txBody>
      </p:sp>
      <p:sp>
        <p:nvSpPr>
          <p:cNvPr id="1155" name="矩形 1154"/>
          <p:cNvSpPr/>
          <p:nvPr/>
        </p:nvSpPr>
        <p:spPr>
          <a:xfrm>
            <a:off x="4253960" y="4072663"/>
            <a:ext cx="3535680" cy="457200"/>
          </a:xfrm>
          <a:prstGeom prst="rect">
            <a:avLst/>
          </a:prstGeom>
        </p:spPr>
        <p:txBody>
          <a:bodyPr wrap="none">
            <a:spAutoFit/>
          </a:bodyPr>
          <a:lstStyle/>
          <a:p>
            <a:r>
              <a:rPr altLang="en-US" b="1" lang="zh-CN" sz="2400">
                <a:solidFill>
                  <a:srgbClr val="ECC345"/>
                </a:solidFill>
                <a:latin charset="-122" panose="020b0503020204020204" pitchFamily="34" typeface="微软雅黑"/>
                <a:ea charset="-122" panose="020b0503020204020204" pitchFamily="34" typeface="微软雅黑"/>
              </a:rPr>
              <a:t>这里输入简单的文字概述</a:t>
            </a:r>
          </a:p>
        </p:txBody>
      </p:sp>
      <p:sp>
        <p:nvSpPr>
          <p:cNvPr id="20" name="椭圆 19"/>
          <p:cNvSpPr/>
          <p:nvPr/>
        </p:nvSpPr>
        <p:spPr>
          <a:xfrm>
            <a:off x="4098197" y="1555889"/>
            <a:ext cx="1194518" cy="1194518"/>
          </a:xfrm>
          <a:prstGeom prst="ellipse">
            <a:avLst/>
          </a:prstGeom>
          <a:solidFill>
            <a:schemeClr val="bg1"/>
          </a:solidFill>
          <a:ln w="9525">
            <a:solidFill>
              <a:srgbClr val="E96151"/>
            </a:solid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a:r>
              <a:rPr altLang="zh-CN" lang="en-US" smtClean="0" sz="2800">
                <a:solidFill>
                  <a:srgbClr val="E31C4E"/>
                </a:solidFill>
                <a:latin charset="0" panose="020b0806030902050204" pitchFamily="34" typeface="Impact"/>
              </a:rPr>
              <a:t>38 %</a:t>
            </a:r>
          </a:p>
        </p:txBody>
      </p:sp>
      <p:sp>
        <p:nvSpPr>
          <p:cNvPr id="21" name="椭圆 20"/>
          <p:cNvSpPr/>
          <p:nvPr/>
        </p:nvSpPr>
        <p:spPr>
          <a:xfrm>
            <a:off x="6752446" y="1555889"/>
            <a:ext cx="1194518" cy="1194518"/>
          </a:xfrm>
          <a:prstGeom prst="ellipse">
            <a:avLst/>
          </a:prstGeom>
          <a:solidFill>
            <a:schemeClr val="bg1"/>
          </a:solidFill>
          <a:ln w="9525">
            <a:solidFill>
              <a:srgbClr val="77B9B0"/>
            </a:solid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a:r>
              <a:rPr altLang="zh-CN" lang="en-US" smtClean="0" sz="2800">
                <a:solidFill>
                  <a:srgbClr val="E31C4E"/>
                </a:solidFill>
                <a:latin charset="0" panose="020b0806030902050204" pitchFamily="34" typeface="Impact"/>
              </a:rPr>
              <a:t>15 %</a:t>
            </a:r>
          </a:p>
        </p:txBody>
      </p:sp>
      <p:sp>
        <p:nvSpPr>
          <p:cNvPr id="22" name="椭圆 21"/>
          <p:cNvSpPr/>
          <p:nvPr/>
        </p:nvSpPr>
        <p:spPr>
          <a:xfrm>
            <a:off x="9406696" y="1555889"/>
            <a:ext cx="1194518" cy="1194518"/>
          </a:xfrm>
          <a:prstGeom prst="ellipse">
            <a:avLst/>
          </a:prstGeom>
          <a:solidFill>
            <a:schemeClr val="bg1"/>
          </a:solidFill>
          <a:ln w="9525">
            <a:solidFill>
              <a:srgbClr val="ECC345"/>
            </a:solid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a:r>
              <a:rPr altLang="zh-CN" lang="en-US" smtClean="0" sz="2800">
                <a:solidFill>
                  <a:srgbClr val="E31C4E"/>
                </a:solidFill>
                <a:latin charset="0" panose="020b0806030902050204" pitchFamily="34" typeface="Impact"/>
              </a:rPr>
              <a:t>7 %</a:t>
            </a:r>
          </a:p>
        </p:txBody>
      </p:sp>
    </p:spTree>
    <p:extLst>
      <p:ext uri="{BB962C8B-B14F-4D97-AF65-F5344CB8AC3E}">
        <p14:creationId val="3701572865"/>
      </p:ext>
    </p:extLst>
  </p:cSld>
  <p:clrMapOvr>
    <a:masterClrMapping/>
  </p:clrMapOvr>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 name="图片 1"/>
          <p:cNvPicPr>
            <a:picLocks noChangeAspect="1"/>
          </p:cNvPicPr>
          <p:nvPr/>
        </p:nvPicPr>
        <p:blipFill>
          <a:blip r:embed="rId2">
            <a:extLst>
              <a:ext uri="{28A0092B-C50C-407E-A947-70E740481C1C}">
                <a14:useLocalDpi val="0"/>
              </a:ext>
            </a:extLst>
          </a:blip>
          <a:srcRect b="4871" r="796"/>
          <a:stretch>
            <a:fillRect/>
          </a:stretch>
        </p:blipFill>
        <p:spPr>
          <a:xfrm>
            <a:off x="2160377" y="1600970"/>
            <a:ext cx="2553468" cy="1609347"/>
          </a:xfrm>
          <a:prstGeom prst="rect">
            <a:avLst/>
          </a:prstGeom>
        </p:spPr>
      </p:pic>
      <p:pic>
        <p:nvPicPr>
          <p:cNvPr id="3" name="图片 2"/>
          <p:cNvPicPr>
            <a:picLocks noChangeAspect="1"/>
          </p:cNvPicPr>
          <p:nvPr/>
        </p:nvPicPr>
        <p:blipFill>
          <a:blip r:embed="rId3">
            <a:extLst>
              <a:ext uri="{28A0092B-C50C-407E-A947-70E740481C1C}">
                <a14:useLocalDpi val="0"/>
              </a:ext>
            </a:extLst>
          </a:blip>
          <a:srcRect b="4533" l="-1" r="728"/>
          <a:stretch>
            <a:fillRect/>
          </a:stretch>
        </p:blipFill>
        <p:spPr>
          <a:xfrm>
            <a:off x="7478156" y="1600972"/>
            <a:ext cx="2553468" cy="1609345"/>
          </a:xfrm>
          <a:prstGeom prst="rect">
            <a:avLst/>
          </a:prstGeom>
        </p:spPr>
      </p:pic>
      <p:pic>
        <p:nvPicPr>
          <p:cNvPr id="4" name="图片 3"/>
          <p:cNvPicPr>
            <a:picLocks noChangeAspect="1"/>
          </p:cNvPicPr>
          <p:nvPr/>
        </p:nvPicPr>
        <p:blipFill>
          <a:blip r:embed="rId4">
            <a:extLst>
              <a:ext uri="{28A0092B-C50C-407E-A947-70E740481C1C}">
                <a14:useLocalDpi val="0"/>
              </a:ext>
            </a:extLst>
          </a:blip>
          <a:srcRect b="5500" r="646"/>
          <a:stretch>
            <a:fillRect/>
          </a:stretch>
        </p:blipFill>
        <p:spPr>
          <a:xfrm>
            <a:off x="4827606" y="1600972"/>
            <a:ext cx="2536789" cy="1609345"/>
          </a:xfrm>
          <a:prstGeom prst="rect">
            <a:avLst/>
          </a:prstGeom>
        </p:spPr>
      </p:pic>
      <p:sp>
        <p:nvSpPr>
          <p:cNvPr id="5" name="矩形 4"/>
          <p:cNvSpPr/>
          <p:nvPr/>
        </p:nvSpPr>
        <p:spPr>
          <a:xfrm>
            <a:off x="2160377" y="3210317"/>
            <a:ext cx="2553468" cy="292605"/>
          </a:xfrm>
          <a:prstGeom prst="rect">
            <a:avLst/>
          </a:prstGeom>
          <a:solidFill>
            <a:srgbClr val="ECC3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矩形 6"/>
          <p:cNvSpPr/>
          <p:nvPr/>
        </p:nvSpPr>
        <p:spPr>
          <a:xfrm>
            <a:off x="4827605" y="3210317"/>
            <a:ext cx="2536789" cy="292605"/>
          </a:xfrm>
          <a:prstGeom prst="rect">
            <a:avLst/>
          </a:prstGeom>
          <a:solidFill>
            <a:srgbClr val="77B9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矩形 7"/>
          <p:cNvSpPr/>
          <p:nvPr/>
        </p:nvSpPr>
        <p:spPr>
          <a:xfrm>
            <a:off x="7478156" y="3210317"/>
            <a:ext cx="2553468" cy="292605"/>
          </a:xfrm>
          <a:prstGeom prst="rect">
            <a:avLst/>
          </a:prstGeom>
          <a:solidFill>
            <a:srgbClr val="E961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TextBox 15"/>
          <p:cNvSpPr txBox="1"/>
          <p:nvPr/>
        </p:nvSpPr>
        <p:spPr>
          <a:xfrm>
            <a:off x="2475473" y="3780518"/>
            <a:ext cx="1924805" cy="1463040"/>
          </a:xfrm>
          <a:prstGeom prst="rect">
            <a:avLst/>
          </a:prstGeom>
          <a:noFill/>
        </p:spPr>
        <p:txBody>
          <a:bodyPr rtlCol="0" wrap="square">
            <a:spAutoFit/>
          </a:bodyPr>
          <a:lstStyle/>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p:txBody>
      </p:sp>
      <p:sp>
        <p:nvSpPr>
          <p:cNvPr id="10" name="矩形 9"/>
          <p:cNvSpPr/>
          <p:nvPr/>
        </p:nvSpPr>
        <p:spPr>
          <a:xfrm>
            <a:off x="2626632" y="3173081"/>
            <a:ext cx="1605280" cy="335280"/>
          </a:xfrm>
          <a:prstGeom prst="rect">
            <a:avLst/>
          </a:prstGeom>
        </p:spPr>
        <p:txBody>
          <a:bodyPr wrap="none">
            <a:spAutoFit/>
          </a:bodyPr>
          <a:lstStyle/>
          <a:p>
            <a:r>
              <a:rPr altLang="en-US" b="1" lang="zh-CN" smtClean="0" sz="1600">
                <a:solidFill>
                  <a:schemeClr val="bg1"/>
                </a:solidFill>
                <a:latin charset="-122" panose="020b0503020204020204" pitchFamily="34" typeface="微软雅黑"/>
                <a:ea charset="-122" panose="020b0503020204020204" pitchFamily="34" typeface="微软雅黑"/>
              </a:rPr>
              <a:t>输入简单的文字</a:t>
            </a:r>
          </a:p>
        </p:txBody>
      </p:sp>
      <p:sp>
        <p:nvSpPr>
          <p:cNvPr id="15" name="矩形 14"/>
          <p:cNvSpPr/>
          <p:nvPr/>
        </p:nvSpPr>
        <p:spPr>
          <a:xfrm>
            <a:off x="5293576" y="3182454"/>
            <a:ext cx="1605280" cy="335280"/>
          </a:xfrm>
          <a:prstGeom prst="rect">
            <a:avLst/>
          </a:prstGeom>
        </p:spPr>
        <p:txBody>
          <a:bodyPr wrap="none">
            <a:spAutoFit/>
          </a:bodyPr>
          <a:lstStyle/>
          <a:p>
            <a:r>
              <a:rPr altLang="en-US" b="1" lang="zh-CN" smtClean="0" sz="1600">
                <a:solidFill>
                  <a:schemeClr val="bg1"/>
                </a:solidFill>
                <a:latin charset="-122" panose="020b0503020204020204" pitchFamily="34" typeface="微软雅黑"/>
                <a:ea charset="-122" panose="020b0503020204020204" pitchFamily="34" typeface="微软雅黑"/>
              </a:rPr>
              <a:t>输入简单的文字</a:t>
            </a:r>
          </a:p>
        </p:txBody>
      </p:sp>
      <p:sp>
        <p:nvSpPr>
          <p:cNvPr id="16" name="矩形 15"/>
          <p:cNvSpPr/>
          <p:nvPr/>
        </p:nvSpPr>
        <p:spPr>
          <a:xfrm>
            <a:off x="7947264" y="3187342"/>
            <a:ext cx="1605280" cy="335280"/>
          </a:xfrm>
          <a:prstGeom prst="rect">
            <a:avLst/>
          </a:prstGeom>
        </p:spPr>
        <p:txBody>
          <a:bodyPr wrap="none">
            <a:spAutoFit/>
          </a:bodyPr>
          <a:lstStyle/>
          <a:p>
            <a:r>
              <a:rPr altLang="en-US" b="1" lang="zh-CN" smtClean="0" sz="1600">
                <a:solidFill>
                  <a:schemeClr val="bg1"/>
                </a:solidFill>
                <a:latin charset="-122" panose="020b0503020204020204" pitchFamily="34" typeface="微软雅黑"/>
                <a:ea charset="-122" panose="020b0503020204020204" pitchFamily="34" typeface="微软雅黑"/>
              </a:rPr>
              <a:t>输入简单的文字</a:t>
            </a:r>
          </a:p>
        </p:txBody>
      </p:sp>
      <p:sp>
        <p:nvSpPr>
          <p:cNvPr id="17" name="TextBox 15"/>
          <p:cNvSpPr txBox="1"/>
          <p:nvPr/>
        </p:nvSpPr>
        <p:spPr>
          <a:xfrm>
            <a:off x="5150408" y="3780518"/>
            <a:ext cx="1924805" cy="1463040"/>
          </a:xfrm>
          <a:prstGeom prst="rect">
            <a:avLst/>
          </a:prstGeom>
          <a:noFill/>
        </p:spPr>
        <p:txBody>
          <a:bodyPr rtlCol="0" wrap="square">
            <a:spAutoFit/>
          </a:bodyPr>
          <a:lstStyle/>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p:txBody>
      </p:sp>
      <p:sp>
        <p:nvSpPr>
          <p:cNvPr id="18" name="TextBox 15"/>
          <p:cNvSpPr txBox="1"/>
          <p:nvPr/>
        </p:nvSpPr>
        <p:spPr>
          <a:xfrm>
            <a:off x="7825343" y="3780518"/>
            <a:ext cx="1924805" cy="1463040"/>
          </a:xfrm>
          <a:prstGeom prst="rect">
            <a:avLst/>
          </a:prstGeom>
          <a:noFill/>
        </p:spPr>
        <p:txBody>
          <a:bodyPr rtlCol="0" wrap="square">
            <a:spAutoFit/>
          </a:bodyPr>
          <a:lstStyle/>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p:txBody>
      </p:sp>
    </p:spTree>
    <p:extLst>
      <p:ext uri="{BB962C8B-B14F-4D97-AF65-F5344CB8AC3E}">
        <p14:creationId val="2284590036"/>
      </p:ext>
    </p:extLst>
  </p:cSld>
  <p:clrMapOvr>
    <a:masterClrMapping/>
  </p:clrMapOvr>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303" name="椭圆 2302"/>
          <p:cNvSpPr/>
          <p:nvPr/>
        </p:nvSpPr>
        <p:spPr>
          <a:xfrm>
            <a:off x="3827001" y="1215256"/>
            <a:ext cx="1831137" cy="584589"/>
          </a:xfrm>
          <a:prstGeom prst="ellipse">
            <a:avLst/>
          </a:prstGeom>
          <a:solidFill>
            <a:srgbClr val="77B9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05" name="椭圆 2304"/>
          <p:cNvSpPr/>
          <p:nvPr/>
        </p:nvSpPr>
        <p:spPr>
          <a:xfrm>
            <a:off x="9240723" y="1215256"/>
            <a:ext cx="1831137" cy="584589"/>
          </a:xfrm>
          <a:prstGeom prst="ellipse">
            <a:avLst/>
          </a:prstGeom>
          <a:solidFill>
            <a:srgbClr val="ECC3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06" name="椭圆 2305"/>
          <p:cNvSpPr/>
          <p:nvPr/>
        </p:nvSpPr>
        <p:spPr>
          <a:xfrm>
            <a:off x="1120140" y="1215256"/>
            <a:ext cx="1831137" cy="584589"/>
          </a:xfrm>
          <a:prstGeom prst="ellipse">
            <a:avLst/>
          </a:prstGeom>
          <a:solidFill>
            <a:srgbClr val="ECC3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07" name="椭圆 2306"/>
          <p:cNvSpPr/>
          <p:nvPr/>
        </p:nvSpPr>
        <p:spPr>
          <a:xfrm>
            <a:off x="6533862" y="1215256"/>
            <a:ext cx="1831137" cy="584589"/>
          </a:xfrm>
          <a:prstGeom prst="ellipse">
            <a:avLst/>
          </a:prstGeom>
          <a:solidFill>
            <a:srgbClr val="E961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18" name="TextBox 4"/>
          <p:cNvSpPr txBox="1">
            <a:spLocks noChangeArrowheads="1"/>
          </p:cNvSpPr>
          <p:nvPr/>
        </p:nvSpPr>
        <p:spPr bwMode="auto">
          <a:xfrm>
            <a:off x="1177499" y="1267283"/>
            <a:ext cx="1716417"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a:solidFill>
                  <a:schemeClr val="bg1"/>
                </a:solidFill>
                <a:latin charset="0" panose="020b0503020102020204" pitchFamily="34" typeface="Franklin Gothic Book"/>
                <a:ea charset="-122" panose="020b0503020204020204" pitchFamily="34" typeface="微软雅黑"/>
              </a:rPr>
              <a:t>点击添加文字</a:t>
            </a:r>
          </a:p>
        </p:txBody>
      </p:sp>
      <p:sp>
        <p:nvSpPr>
          <p:cNvPr id="2319" name="TextBox 4"/>
          <p:cNvSpPr txBox="1">
            <a:spLocks noChangeArrowheads="1"/>
          </p:cNvSpPr>
          <p:nvPr/>
        </p:nvSpPr>
        <p:spPr bwMode="auto">
          <a:xfrm>
            <a:off x="3900349" y="1248329"/>
            <a:ext cx="1716417"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a:solidFill>
                  <a:schemeClr val="bg1"/>
                </a:solidFill>
                <a:latin charset="0" panose="020b0503020102020204" pitchFamily="34" typeface="Franklin Gothic Book"/>
                <a:ea charset="-122" panose="020b0503020204020204" pitchFamily="34" typeface="微软雅黑"/>
              </a:rPr>
              <a:t>点击添加文字</a:t>
            </a:r>
          </a:p>
        </p:txBody>
      </p:sp>
      <p:sp>
        <p:nvSpPr>
          <p:cNvPr id="2320" name="TextBox 4"/>
          <p:cNvSpPr txBox="1">
            <a:spLocks noChangeArrowheads="1"/>
          </p:cNvSpPr>
          <p:nvPr/>
        </p:nvSpPr>
        <p:spPr bwMode="auto">
          <a:xfrm>
            <a:off x="6596312" y="1248330"/>
            <a:ext cx="1716417"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a:solidFill>
                  <a:schemeClr val="bg1"/>
                </a:solidFill>
                <a:latin charset="0" panose="020b0503020102020204" pitchFamily="34" typeface="Franklin Gothic Book"/>
                <a:ea charset="-122" panose="020b0503020204020204" pitchFamily="34" typeface="微软雅黑"/>
              </a:rPr>
              <a:t>点击添加文字</a:t>
            </a:r>
          </a:p>
        </p:txBody>
      </p:sp>
      <p:sp>
        <p:nvSpPr>
          <p:cNvPr id="2321" name="TextBox 4"/>
          <p:cNvSpPr txBox="1">
            <a:spLocks noChangeArrowheads="1"/>
          </p:cNvSpPr>
          <p:nvPr/>
        </p:nvSpPr>
        <p:spPr bwMode="auto">
          <a:xfrm>
            <a:off x="9298082" y="1248331"/>
            <a:ext cx="1716417"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a:solidFill>
                  <a:schemeClr val="bg1"/>
                </a:solidFill>
                <a:latin charset="0" panose="020b0503020102020204" pitchFamily="34" typeface="Franklin Gothic Book"/>
                <a:ea charset="-122" panose="020b0503020204020204" pitchFamily="34" typeface="微软雅黑"/>
              </a:rPr>
              <a:t>点击添加文字</a:t>
            </a:r>
          </a:p>
        </p:txBody>
      </p:sp>
      <p:sp>
        <p:nvSpPr>
          <p:cNvPr id="2322" name="矩形 2321"/>
          <p:cNvSpPr/>
          <p:nvPr/>
        </p:nvSpPr>
        <p:spPr>
          <a:xfrm>
            <a:off x="948178" y="2256050"/>
            <a:ext cx="2784658" cy="457200"/>
          </a:xfrm>
          <a:prstGeom prst="rect">
            <a:avLst/>
          </a:prstGeom>
        </p:spPr>
        <p:txBody>
          <a:bodyPr wrap="square">
            <a:spAutoFit/>
          </a:bodyPr>
          <a:lstStyle/>
          <a:p>
            <a:r>
              <a:rPr altLang="en-US" lang="zh-CN" smtClean="0" sz="1200">
                <a:solidFill>
                  <a:schemeClr val="bg1"/>
                </a:solidFill>
                <a:latin charset="-122" panose="020b0503020204020204" pitchFamily="34" typeface="微软雅黑"/>
                <a:ea charset="-122" panose="020b0503020204020204" pitchFamily="34" typeface="微软雅黑"/>
              </a:rPr>
              <a:t>这里输入简单文字概述这里输入</a:t>
            </a:r>
          </a:p>
          <a:p>
            <a:r>
              <a:rPr altLang="en-US" lang="zh-CN" smtClean="0" sz="1200">
                <a:solidFill>
                  <a:schemeClr val="bg1"/>
                </a:solidFill>
                <a:latin charset="-122" panose="020b0503020204020204" pitchFamily="34" typeface="微软雅黑"/>
                <a:ea charset="-122" panose="020b0503020204020204" pitchFamily="34" typeface="微软雅黑"/>
              </a:rPr>
              <a:t>输入简单的文字概述简单的文字</a:t>
            </a:r>
          </a:p>
        </p:txBody>
      </p:sp>
      <p:sp>
        <p:nvSpPr>
          <p:cNvPr id="2327" name="矩形 2326"/>
          <p:cNvSpPr/>
          <p:nvPr/>
        </p:nvSpPr>
        <p:spPr>
          <a:xfrm>
            <a:off x="3671028" y="2256050"/>
            <a:ext cx="2784658" cy="457200"/>
          </a:xfrm>
          <a:prstGeom prst="rect">
            <a:avLst/>
          </a:prstGeom>
        </p:spPr>
        <p:txBody>
          <a:bodyPr wrap="square">
            <a:spAutoFit/>
          </a:bodyPr>
          <a:lstStyle/>
          <a:p>
            <a:r>
              <a:rPr altLang="en-US" lang="zh-CN" smtClean="0" sz="1200">
                <a:solidFill>
                  <a:schemeClr val="bg1"/>
                </a:solidFill>
                <a:latin charset="-122" panose="020b0503020204020204" pitchFamily="34" typeface="微软雅黑"/>
                <a:ea charset="-122" panose="020b0503020204020204" pitchFamily="34" typeface="微软雅黑"/>
              </a:rPr>
              <a:t>这里输入简单文字概述这里输入</a:t>
            </a:r>
          </a:p>
          <a:p>
            <a:r>
              <a:rPr altLang="en-US" lang="zh-CN" smtClean="0" sz="1200">
                <a:solidFill>
                  <a:schemeClr val="bg1"/>
                </a:solidFill>
                <a:latin charset="-122" panose="020b0503020204020204" pitchFamily="34" typeface="微软雅黑"/>
                <a:ea charset="-122" panose="020b0503020204020204" pitchFamily="34" typeface="微软雅黑"/>
              </a:rPr>
              <a:t>输入简单的文字概述简单的文字</a:t>
            </a:r>
          </a:p>
        </p:txBody>
      </p:sp>
      <p:sp>
        <p:nvSpPr>
          <p:cNvPr id="2328" name="矩形 2327"/>
          <p:cNvSpPr/>
          <p:nvPr/>
        </p:nvSpPr>
        <p:spPr>
          <a:xfrm>
            <a:off x="6361901" y="2241868"/>
            <a:ext cx="2784658" cy="457200"/>
          </a:xfrm>
          <a:prstGeom prst="rect">
            <a:avLst/>
          </a:prstGeom>
        </p:spPr>
        <p:txBody>
          <a:bodyPr wrap="square">
            <a:spAutoFit/>
          </a:bodyPr>
          <a:lstStyle/>
          <a:p>
            <a:r>
              <a:rPr altLang="en-US" lang="zh-CN" smtClean="0" sz="1200">
                <a:solidFill>
                  <a:schemeClr val="bg1"/>
                </a:solidFill>
                <a:latin charset="-122" panose="020b0503020204020204" pitchFamily="34" typeface="微软雅黑"/>
                <a:ea charset="-122" panose="020b0503020204020204" pitchFamily="34" typeface="微软雅黑"/>
              </a:rPr>
              <a:t>这里输入简单文字概述这里输入</a:t>
            </a:r>
          </a:p>
          <a:p>
            <a:r>
              <a:rPr altLang="en-US" lang="zh-CN" smtClean="0" sz="1200">
                <a:solidFill>
                  <a:schemeClr val="bg1"/>
                </a:solidFill>
                <a:latin charset="-122" panose="020b0503020204020204" pitchFamily="34" typeface="微软雅黑"/>
                <a:ea charset="-122" panose="020b0503020204020204" pitchFamily="34" typeface="微软雅黑"/>
              </a:rPr>
              <a:t>输入简单的文字概述简单的文字</a:t>
            </a:r>
          </a:p>
        </p:txBody>
      </p:sp>
      <p:sp>
        <p:nvSpPr>
          <p:cNvPr id="2329" name="矩形 2328"/>
          <p:cNvSpPr/>
          <p:nvPr/>
        </p:nvSpPr>
        <p:spPr>
          <a:xfrm>
            <a:off x="9178535" y="2241868"/>
            <a:ext cx="2784658" cy="457200"/>
          </a:xfrm>
          <a:prstGeom prst="rect">
            <a:avLst/>
          </a:prstGeom>
        </p:spPr>
        <p:txBody>
          <a:bodyPr wrap="square">
            <a:spAutoFit/>
          </a:bodyPr>
          <a:lstStyle/>
          <a:p>
            <a:r>
              <a:rPr altLang="en-US" lang="zh-CN" smtClean="0" sz="1200">
                <a:solidFill>
                  <a:schemeClr val="bg1"/>
                </a:solidFill>
                <a:latin charset="-122" panose="020b0503020204020204" pitchFamily="34" typeface="微软雅黑"/>
                <a:ea charset="-122" panose="020b0503020204020204" pitchFamily="34" typeface="微软雅黑"/>
              </a:rPr>
              <a:t>这里输入简单文字概述这里输入</a:t>
            </a:r>
          </a:p>
          <a:p>
            <a:r>
              <a:rPr altLang="en-US" lang="zh-CN" smtClean="0" sz="1200">
                <a:solidFill>
                  <a:schemeClr val="bg1"/>
                </a:solidFill>
                <a:latin charset="-122" panose="020b0503020204020204" pitchFamily="34" typeface="微软雅黑"/>
                <a:ea charset="-122" panose="020b0503020204020204" pitchFamily="34" typeface="微软雅黑"/>
              </a:rPr>
              <a:t>输入简单的文字概述简单的文字</a:t>
            </a:r>
          </a:p>
        </p:txBody>
      </p:sp>
      <p:sp>
        <p:nvSpPr>
          <p:cNvPr id="2330" name="TextBox 15"/>
          <p:cNvSpPr txBox="1"/>
          <p:nvPr/>
        </p:nvSpPr>
        <p:spPr>
          <a:xfrm>
            <a:off x="2189055" y="4298511"/>
            <a:ext cx="8043578" cy="1051560"/>
          </a:xfrm>
          <a:prstGeom prst="rect">
            <a:avLst/>
          </a:prstGeom>
          <a:noFill/>
        </p:spPr>
        <p:txBody>
          <a:bodyPr rtlCol="0" wrap="square">
            <a:spAutoFit/>
          </a:bodyPr>
          <a:lstStyle/>
          <a:p>
            <a:pP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这里输入简单字概述这里输入简单简单的文字概述这里输入简单的文字概述简单的文字概述这里输入简单的文字概述这里输入简单的文字概述这里输入简单的文字概述这里输入简单的文字概述这里输入这里输入简单的文字概述这里输入简单字概述</a:t>
            </a:r>
          </a:p>
        </p:txBody>
      </p:sp>
      <p:sp>
        <p:nvSpPr>
          <p:cNvPr id="2331" name="矩形 2330"/>
          <p:cNvSpPr/>
          <p:nvPr/>
        </p:nvSpPr>
        <p:spPr>
          <a:xfrm>
            <a:off x="3827001" y="3635944"/>
            <a:ext cx="4653280" cy="579120"/>
          </a:xfrm>
          <a:prstGeom prst="rect">
            <a:avLst/>
          </a:prstGeom>
          <a:solidFill>
            <a:srgbClr val="ECC345"/>
          </a:solidFill>
        </p:spPr>
        <p:txBody>
          <a:bodyPr wrap="none">
            <a:spAutoFit/>
          </a:bodyPr>
          <a:lstStyle/>
          <a:p>
            <a:r>
              <a:rPr altLang="en-US" b="1" lang="zh-CN" sz="3200">
                <a:solidFill>
                  <a:srgbClr val="384E5E"/>
                </a:solidFill>
                <a:latin charset="-122" panose="020b0503020204020204" pitchFamily="34" typeface="微软雅黑"/>
                <a:ea charset="-122" panose="020b0503020204020204" pitchFamily="34" typeface="微软雅黑"/>
              </a:rPr>
              <a:t>这里输入简单的文字概述</a:t>
            </a:r>
          </a:p>
        </p:txBody>
      </p:sp>
    </p:spTree>
    <p:extLst>
      <p:ext uri="{BB962C8B-B14F-4D97-AF65-F5344CB8AC3E}">
        <p14:creationId val="663370148"/>
      </p:ext>
    </p:extLst>
  </p:cSld>
  <p:clrMapOvr>
    <a:masterClrMapping/>
  </p:clrMapOvr>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圆角矩形 6"/>
          <p:cNvSpPr/>
          <p:nvPr/>
        </p:nvSpPr>
        <p:spPr>
          <a:xfrm>
            <a:off x="1681669" y="1155192"/>
            <a:ext cx="8724203" cy="1365504"/>
          </a:xfrm>
          <a:prstGeom prst="roundRect">
            <a:avLst/>
          </a:prstGeom>
          <a:solidFill>
            <a:srgbClr val="ECC3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圆角矩形 25"/>
          <p:cNvSpPr/>
          <p:nvPr/>
        </p:nvSpPr>
        <p:spPr>
          <a:xfrm>
            <a:off x="1681669" y="2746248"/>
            <a:ext cx="8724203" cy="1365504"/>
          </a:xfrm>
          <a:prstGeom prst="roundRect">
            <a:avLst/>
          </a:prstGeom>
          <a:solidFill>
            <a:srgbClr val="77B9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圆角矩形 26"/>
          <p:cNvSpPr/>
          <p:nvPr/>
        </p:nvSpPr>
        <p:spPr>
          <a:xfrm>
            <a:off x="1681669" y="4337304"/>
            <a:ext cx="8724203" cy="1365504"/>
          </a:xfrm>
          <a:prstGeom prst="roundRect">
            <a:avLst/>
          </a:prstGeom>
          <a:solidFill>
            <a:srgbClr val="E961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矩形 27"/>
          <p:cNvSpPr/>
          <p:nvPr/>
        </p:nvSpPr>
        <p:spPr>
          <a:xfrm>
            <a:off x="3182112" y="2746248"/>
            <a:ext cx="6937248" cy="1365504"/>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矩形 28"/>
          <p:cNvSpPr/>
          <p:nvPr/>
        </p:nvSpPr>
        <p:spPr>
          <a:xfrm>
            <a:off x="3182112" y="1163354"/>
            <a:ext cx="6937248" cy="1365504"/>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矩形 29"/>
          <p:cNvSpPr/>
          <p:nvPr/>
        </p:nvSpPr>
        <p:spPr>
          <a:xfrm>
            <a:off x="3182112" y="4329142"/>
            <a:ext cx="6937248" cy="1365504"/>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KSO_Shape"/>
          <p:cNvSpPr/>
          <p:nvPr/>
        </p:nvSpPr>
        <p:spPr>
          <a:xfrm>
            <a:off x="2150298" y="1334981"/>
            <a:ext cx="563185" cy="979452"/>
          </a:xfrm>
          <a:custGeom>
            <a:gdLst>
              <a:gd fmla="*/ 703180 w 3238500" name="connsiteX0"/>
              <a:gd fmla="*/ 4435548 h 5638341" name="connsiteY0"/>
              <a:gd fmla="*/ 2535317 w 3238500" name="connsiteX1"/>
              <a:gd fmla="*/ 4435548 h 5638341" name="connsiteY1"/>
              <a:gd fmla="*/ 2535317 w 3238500" name="connsiteX2"/>
              <a:gd fmla="*/ 4838393 h 5638341" name="connsiteY2"/>
              <a:gd fmla="*/ 703180 w 3238500" name="connsiteX3"/>
              <a:gd fmla="*/ 4838393 h 5638341" name="connsiteY3"/>
              <a:gd fmla="*/ 703181 w 3238500" name="connsiteX4"/>
              <a:gd fmla="*/ 3675025 h 5638341" name="connsiteY4"/>
              <a:gd fmla="*/ 2535318 w 3238500" name="connsiteX5"/>
              <a:gd fmla="*/ 3675025 h 5638341" name="connsiteY5"/>
              <a:gd fmla="*/ 2535318 w 3238500" name="connsiteX6"/>
              <a:gd fmla="*/ 4077870 h 5638341" name="connsiteY6"/>
              <a:gd fmla="*/ 703181 w 3238500" name="connsiteX7"/>
              <a:gd fmla="*/ 4077870 h 5638341" name="connsiteY7"/>
              <a:gd fmla="*/ 703181 w 3238500" name="connsiteX8"/>
              <a:gd fmla="*/ 2914502 h 5638341" name="connsiteY8"/>
              <a:gd fmla="*/ 2535318 w 3238500" name="connsiteX9"/>
              <a:gd fmla="*/ 2914502 h 5638341" name="connsiteY9"/>
              <a:gd fmla="*/ 2535318 w 3238500" name="connsiteX10"/>
              <a:gd fmla="*/ 3317347 h 5638341" name="connsiteY10"/>
              <a:gd fmla="*/ 703181 w 3238500" name="connsiteX11"/>
              <a:gd fmla="*/ 3317347 h 5638341" name="connsiteY11"/>
              <a:gd fmla="*/ 703181 w 3238500" name="connsiteX12"/>
              <a:gd fmla="*/ 2153979 h 5638341" name="connsiteY12"/>
              <a:gd fmla="*/ 2535318 w 3238500" name="connsiteX13"/>
              <a:gd fmla="*/ 2153979 h 5638341" name="connsiteY13"/>
              <a:gd fmla="*/ 2535318 w 3238500" name="connsiteX14"/>
              <a:gd fmla="*/ 2556824 h 5638341" name="connsiteY14"/>
              <a:gd fmla="*/ 703181 w 3238500" name="connsiteX15"/>
              <a:gd fmla="*/ 2556824 h 5638341" name="connsiteY15"/>
              <a:gd fmla="*/ 703181 w 3238500" name="connsiteX16"/>
              <a:gd fmla="*/ 1393456 h 5638341" name="connsiteY16"/>
              <a:gd fmla="*/ 2535318 w 3238500" name="connsiteX17"/>
              <a:gd fmla="*/ 1393456 h 5638341" name="connsiteY17"/>
              <a:gd fmla="*/ 2535318 w 3238500" name="connsiteX18"/>
              <a:gd fmla="*/ 1796301 h 5638341" name="connsiteY18"/>
              <a:gd fmla="*/ 703181 w 3238500" name="connsiteX19"/>
              <a:gd fmla="*/ 1796301 h 5638341" name="connsiteY19"/>
              <a:gd fmla="*/ 545879 w 3238500" name="connsiteX20"/>
              <a:gd fmla="*/ 854765 h 5638341" name="connsiteY20"/>
              <a:gd fmla="*/ 355211 w 3238500" name="connsiteX21"/>
              <a:gd fmla="*/ 1045433 h 5638341" name="connsiteY21"/>
              <a:gd fmla="*/ 355211 w 3238500" name="connsiteX22"/>
              <a:gd fmla="*/ 5115447 h 5638341" name="connsiteY22"/>
              <a:gd fmla="*/ 545879 w 3238500" name="connsiteX23"/>
              <a:gd fmla="*/ 5306115 h 5638341" name="connsiteY23"/>
              <a:gd fmla="*/ 2692622 w 3238500" name="connsiteX24"/>
              <a:gd fmla="*/ 5306115 h 5638341" name="connsiteY24"/>
              <a:gd fmla="*/ 2883290 w 3238500" name="connsiteX25"/>
              <a:gd fmla="*/ 5115447 h 5638341" name="connsiteY25"/>
              <a:gd fmla="*/ 2883290 w 3238500" name="connsiteX26"/>
              <a:gd fmla="*/ 1045433 h 5638341" name="connsiteY26"/>
              <a:gd fmla="*/ 2692622 w 3238500" name="connsiteX27"/>
              <a:gd fmla="*/ 854765 h 5638341" name="connsiteY27"/>
              <a:gd fmla="*/ 1055257 w 3238500" name="connsiteX28"/>
              <a:gd fmla="*/ 0 h 5638341" name="connsiteY28"/>
              <a:gd fmla="*/ 2197532 w 3238500" name="connsiteX29"/>
              <a:gd fmla="*/ 0 h 5638341" name="connsiteY29"/>
              <a:gd fmla="*/ 2331244 w 3238500" name="connsiteX30"/>
              <a:gd fmla="*/ 133712 h 5638341" name="connsiteY30"/>
              <a:gd fmla="*/ 2331244 w 3238500" name="connsiteX31"/>
              <a:gd fmla="*/ 522540 h 5638341" name="connsiteY31"/>
              <a:gd fmla="*/ 2718105 w 3238500" name="connsiteX32"/>
              <a:gd fmla="*/ 522540 h 5638341" name="connsiteY32"/>
              <a:gd fmla="*/ 3238500 w 3238500" name="connsiteX33"/>
              <a:gd fmla="*/ 1042935 h 5638341" name="connsiteY33"/>
              <a:gd fmla="*/ 3238500 w 3238500" name="connsiteX34"/>
              <a:gd fmla="*/ 5117946 h 5638341" name="connsiteY34"/>
              <a:gd fmla="*/ 2718105 w 3238500" name="connsiteX35"/>
              <a:gd fmla="*/ 5638341 h 5638341" name="connsiteY35"/>
              <a:gd fmla="*/ 520395 w 3238500" name="connsiteX36"/>
              <a:gd fmla="*/ 5638341 h 5638341" name="connsiteY36"/>
              <a:gd fmla="*/ 0 w 3238500" name="connsiteX37"/>
              <a:gd fmla="*/ 5117946 h 5638341" name="connsiteY37"/>
              <a:gd fmla="*/ 0 w 3238500" name="connsiteX38"/>
              <a:gd fmla="*/ 1042935 h 5638341" name="connsiteY38"/>
              <a:gd fmla="*/ 520395 w 3238500" name="connsiteX39"/>
              <a:gd fmla="*/ 522540 h 5638341" name="connsiteY39"/>
              <a:gd fmla="*/ 921545 w 3238500" name="connsiteX40"/>
              <a:gd fmla="*/ 522540 h 5638341" name="connsiteY40"/>
              <a:gd fmla="*/ 921545 w 3238500" name="connsiteX41"/>
              <a:gd fmla="*/ 133712 h 5638341" name="connsiteY41"/>
              <a:gd fmla="*/ 1055257 w 3238500" name="connsiteX42"/>
              <a:gd fmla="*/ 0 h 5638341" name="connsiteY4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b="b" l="l" r="r" t="t"/>
            <a:pathLst>
              <a:path h="5638341" w="3238500">
                <a:moveTo>
                  <a:pt x="703180" y="4435548"/>
                </a:moveTo>
                <a:lnTo>
                  <a:pt x="2535317" y="4435548"/>
                </a:lnTo>
                <a:lnTo>
                  <a:pt x="2535317" y="4838393"/>
                </a:lnTo>
                <a:lnTo>
                  <a:pt x="703180" y="4838393"/>
                </a:lnTo>
                <a:close/>
                <a:moveTo>
                  <a:pt x="703181" y="3675025"/>
                </a:moveTo>
                <a:lnTo>
                  <a:pt x="2535318" y="3675025"/>
                </a:lnTo>
                <a:lnTo>
                  <a:pt x="2535318" y="4077870"/>
                </a:lnTo>
                <a:lnTo>
                  <a:pt x="703181" y="4077870"/>
                </a:lnTo>
                <a:close/>
                <a:moveTo>
                  <a:pt x="703181" y="2914502"/>
                </a:moveTo>
                <a:lnTo>
                  <a:pt x="2535318" y="2914502"/>
                </a:lnTo>
                <a:lnTo>
                  <a:pt x="2535318" y="3317347"/>
                </a:lnTo>
                <a:lnTo>
                  <a:pt x="703181" y="3317347"/>
                </a:lnTo>
                <a:close/>
                <a:moveTo>
                  <a:pt x="703181" y="2153979"/>
                </a:moveTo>
                <a:lnTo>
                  <a:pt x="2535318" y="2153979"/>
                </a:lnTo>
                <a:lnTo>
                  <a:pt x="2535318" y="2556824"/>
                </a:lnTo>
                <a:lnTo>
                  <a:pt x="703181" y="2556824"/>
                </a:lnTo>
                <a:close/>
                <a:moveTo>
                  <a:pt x="703181" y="1393456"/>
                </a:moveTo>
                <a:lnTo>
                  <a:pt x="2535318" y="1393456"/>
                </a:lnTo>
                <a:lnTo>
                  <a:pt x="2535318" y="1796301"/>
                </a:lnTo>
                <a:lnTo>
                  <a:pt x="703181" y="1796301"/>
                </a:lnTo>
                <a:close/>
                <a:moveTo>
                  <a:pt x="545879" y="854765"/>
                </a:moveTo>
                <a:cubicBezTo>
                  <a:pt x="440576" y="854765"/>
                  <a:pt x="355211" y="940130"/>
                  <a:pt x="355211" y="1045433"/>
                </a:cubicBezTo>
                <a:lnTo>
                  <a:pt x="355211" y="5115447"/>
                </a:lnTo>
                <a:cubicBezTo>
                  <a:pt x="355211" y="5220750"/>
                  <a:pt x="440576" y="5306115"/>
                  <a:pt x="545879" y="5306115"/>
                </a:cubicBezTo>
                <a:lnTo>
                  <a:pt x="2692622" y="5306115"/>
                </a:lnTo>
                <a:cubicBezTo>
                  <a:pt x="2797925" y="5306115"/>
                  <a:pt x="2883290" y="5220750"/>
                  <a:pt x="2883290" y="5115447"/>
                </a:cubicBezTo>
                <a:lnTo>
                  <a:pt x="2883290" y="1045433"/>
                </a:lnTo>
                <a:cubicBezTo>
                  <a:pt x="2883290" y="940130"/>
                  <a:pt x="2797925" y="854765"/>
                  <a:pt x="2692622" y="854765"/>
                </a:cubicBezTo>
                <a:close/>
                <a:moveTo>
                  <a:pt x="1055257" y="0"/>
                </a:moveTo>
                <a:lnTo>
                  <a:pt x="2197532" y="0"/>
                </a:lnTo>
                <a:cubicBezTo>
                  <a:pt x="2271379" y="0"/>
                  <a:pt x="2331244" y="59865"/>
                  <a:pt x="2331244" y="133712"/>
                </a:cubicBezTo>
                <a:lnTo>
                  <a:pt x="2331244" y="522540"/>
                </a:lnTo>
                <a:lnTo>
                  <a:pt x="2718105" y="522540"/>
                </a:lnTo>
                <a:cubicBezTo>
                  <a:pt x="3005511" y="522540"/>
                  <a:pt x="3238500" y="755529"/>
                  <a:pt x="3238500" y="1042935"/>
                </a:cubicBezTo>
                <a:lnTo>
                  <a:pt x="3238500" y="5117946"/>
                </a:lnTo>
                <a:cubicBezTo>
                  <a:pt x="3238500" y="5405352"/>
                  <a:pt x="3005511" y="5638341"/>
                  <a:pt x="2718105" y="5638341"/>
                </a:cubicBezTo>
                <a:lnTo>
                  <a:pt x="520395" y="5638341"/>
                </a:lnTo>
                <a:cubicBezTo>
                  <a:pt x="232989" y="5638341"/>
                  <a:pt x="0" y="5405352"/>
                  <a:pt x="0" y="5117946"/>
                </a:cubicBezTo>
                <a:lnTo>
                  <a:pt x="0" y="1042935"/>
                </a:lnTo>
                <a:cubicBezTo>
                  <a:pt x="0" y="755529"/>
                  <a:pt x="232989" y="522540"/>
                  <a:pt x="520395" y="522540"/>
                </a:cubicBezTo>
                <a:lnTo>
                  <a:pt x="921545" y="522540"/>
                </a:lnTo>
                <a:lnTo>
                  <a:pt x="921545" y="133712"/>
                </a:lnTo>
                <a:cubicBezTo>
                  <a:pt x="921545" y="59865"/>
                  <a:pt x="981410" y="0"/>
                  <a:pt x="105525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dir="t" rig="threePt"/>
            </a:scene3d>
            <a:sp3d contourW="12700">
              <a:contourClr>
                <a:srgbClr val="FFFFFF"/>
              </a:contourClr>
            </a:sp3d>
          </a:bodyPr>
          <a:lstStyle/>
          <a:p>
            <a:pPr algn="ctr" eaLnBrk="1" fontAlgn="auto" hangingPunct="1">
              <a:spcBef>
                <a:spcPct val="0"/>
              </a:spcBef>
              <a:spcAft>
                <a:spcPct val="0"/>
              </a:spcAft>
              <a:defRPr/>
            </a:pPr>
            <a:endParaRPr altLang="en-US" lang="zh-CN">
              <a:solidFill>
                <a:srgbClr val="FFFFFF"/>
              </a:solidFill>
            </a:endParaRPr>
          </a:p>
        </p:txBody>
      </p:sp>
      <p:sp>
        <p:nvSpPr>
          <p:cNvPr id="32" name="KSO_Shape"/>
          <p:cNvSpPr/>
          <p:nvPr/>
        </p:nvSpPr>
        <p:spPr bwMode="auto">
          <a:xfrm>
            <a:off x="2100134" y="2988253"/>
            <a:ext cx="795466" cy="778231"/>
          </a:xfrm>
          <a:custGeom>
            <a:gdLst>
              <a:gd fmla="*/ 1597279 w 2787650" name="T0"/>
              <a:gd fmla="*/ 1636046 h 2727325" name="T1"/>
              <a:gd fmla="*/ 1627294 w 2787650" name="T2"/>
              <a:gd fmla="*/ 2215059 h 2727325" name="T3"/>
              <a:gd fmla="*/ 1883633 w 2787650" name="T4"/>
              <a:gd fmla="*/ 2097942 h 2727325" name="T5"/>
              <a:gd fmla="*/ 2087561 w 2787650" name="T6"/>
              <a:gd fmla="*/ 1909413 h 2727325" name="T7"/>
              <a:gd fmla="*/ 2223831 w 2787650" name="T8"/>
              <a:gd fmla="*/ 1665024 h 2727325" name="T9"/>
              <a:gd fmla="*/ 529196 w 2787650" name="T10"/>
              <a:gd fmla="*/ 1544733 h 2727325" name="T11"/>
              <a:gd fmla="*/ 630842 w 2787650" name="T12"/>
              <a:gd fmla="*/ 1808483 h 2727325" name="T13"/>
              <a:gd fmla="*/ 807453 w 2787650" name="T14"/>
              <a:gd fmla="*/ 2023673 h 2727325" name="T15"/>
              <a:gd fmla="*/ 1042827 w 2787650" name="T16"/>
              <a:gd fmla="*/ 2173481 h 2727325" name="T17"/>
              <a:gd fmla="*/ 1292972 w 2787650" name="T18"/>
              <a:gd fmla="*/ 1687822 h 2727325" name="T19"/>
              <a:gd fmla="*/ 1095077 w 2787650" name="T20"/>
              <a:gd fmla="*/ 1525504 h 2727325" name="T21"/>
              <a:gd fmla="*/ 1297101 w 2787650" name="T22"/>
              <a:gd fmla="*/ 1184350 h 2727325" name="T23"/>
              <a:gd fmla="*/ 1199583 w 2787650" name="T24"/>
              <a:gd fmla="*/ 1302832 h 2727325" name="T25"/>
              <a:gd fmla="*/ 1214830 w 2787650" name="T26"/>
              <a:gd fmla="*/ 1460386 h 2727325" name="T27"/>
              <a:gd fmla="*/ 1333631 w 2787650" name="T28"/>
              <a:gd fmla="*/ 1557904 h 2727325" name="T29"/>
              <a:gd fmla="*/ 1491184 w 2787650" name="T30"/>
              <a:gd fmla="*/ 1542657 h 2727325" name="T31"/>
              <a:gd fmla="*/ 1588385 w 2787650" name="T32"/>
              <a:gd fmla="*/ 1424174 h 2727325" name="T33"/>
              <a:gd fmla="*/ 1572820 w 2787650" name="T34"/>
              <a:gd fmla="*/ 1266303 h 2727325" name="T35"/>
              <a:gd fmla="*/ 1454655 w 2787650" name="T36"/>
              <a:gd fmla="*/ 1168785 h 2727325" name="T37"/>
              <a:gd fmla="*/ 1570279 w 2787650" name="T38"/>
              <a:gd fmla="*/ 1073173 h 2727325" name="T39"/>
              <a:gd fmla="*/ 1723068 w 2787650" name="T40"/>
              <a:gd fmla="*/ 1278691 h 2727325" name="T41"/>
              <a:gd fmla="*/ 2197149 w 2787650" name="T42"/>
              <a:gd fmla="*/ 996602 h 2727325" name="T43"/>
              <a:gd fmla="*/ 2042138 w 2787650" name="T44"/>
              <a:gd fmla="*/ 764591 h 2727325" name="T45"/>
              <a:gd fmla="*/ 1823916 w 2787650" name="T46"/>
              <a:gd fmla="*/ 592566 h 2727325" name="T47"/>
              <a:gd fmla="*/ 1557095 w 2787650" name="T48"/>
              <a:gd fmla="*/ 496397 h 2727325" name="T49"/>
              <a:gd fmla="*/ 1042827 w 2787650" name="T50"/>
              <a:gd fmla="*/ 553527 h 2727325" name="T51"/>
              <a:gd fmla="*/ 807453 w 2787650" name="T52"/>
              <a:gd fmla="*/ 703652 h 2727325" name="T53"/>
              <a:gd fmla="*/ 630842 w 2787650" name="T54"/>
              <a:gd fmla="*/ 918842 h 2727325" name="T55"/>
              <a:gd fmla="*/ 529196 w 2787650" name="T56"/>
              <a:gd fmla="*/ 1182909 h 2727325" name="T57"/>
              <a:gd fmla="*/ 1153524 w 2787650" name="T58"/>
              <a:gd fmla="*/ 1123361 h 2727325" name="T59"/>
              <a:gd fmla="*/ 1107627 w 2787650" name="T60"/>
              <a:gd fmla="*/ 952 h 2727325" name="T61"/>
              <a:gd fmla="*/ 1311873 w 2787650" name="T62"/>
              <a:gd fmla="*/ 257403 h 2727325" name="T63"/>
              <a:gd fmla="*/ 1636823 w 2787650" name="T64"/>
              <a:gd fmla="*/ 28882 h 2727325" name="T65"/>
              <a:gd fmla="*/ 1947798 w 2787650" name="T66"/>
              <a:gd fmla="*/ 80617 h 2727325" name="T67"/>
              <a:gd fmla="*/ 1925880 w 2787650" name="T68"/>
              <a:gd fmla="*/ 390389 h 2727325" name="T69"/>
              <a:gd fmla="*/ 2357242 w 2787650" name="T70"/>
              <a:gd fmla="*/ 435775 h 2727325" name="T71"/>
              <a:gd fmla="*/ 2452853 w 2787650" name="T72"/>
              <a:gd fmla="*/ 451327 h 2727325" name="T73"/>
              <a:gd fmla="*/ 2580228 w 2787650" name="T74"/>
              <a:gd fmla="*/ 730630 h 2727325" name="T75"/>
              <a:gd fmla="*/ 2480805 w 2787650" name="T76"/>
              <a:gd fmla="*/ 1138158 h 2727325" name="T77"/>
              <a:gd fmla="*/ 2784474 w 2787650" name="T78"/>
              <a:gd fmla="*/ 1226709 h 2727325" name="T79"/>
              <a:gd fmla="*/ 2745403 w 2787650" name="T80"/>
              <a:gd fmla="*/ 1543146 h 2727325" name="T81"/>
              <a:gd fmla="*/ 2428712 w 2787650" name="T82"/>
              <a:gd fmla="*/ 1764684 h 2727325" name="T83"/>
              <a:gd fmla="*/ 2602781 w 2787650" name="T84"/>
              <a:gd fmla="*/ 2050334 h 2727325" name="T85"/>
              <a:gd fmla="*/ 2401712 w 2787650" name="T86"/>
              <a:gd fmla="*/ 2304245 h 2727325" name="T87"/>
              <a:gd fmla="*/ 2046585 w 2787650" name="T88"/>
              <a:gd fmla="*/ 2260446 h 2727325" name="T89"/>
              <a:gd fmla="*/ 1977656 w 2787650" name="T90"/>
              <a:gd fmla="*/ 2612113 h 2727325" name="T91"/>
              <a:gd fmla="*/ 1673670 w 2787650" name="T92"/>
              <a:gd fmla="*/ 2724786 h 2727325" name="T93"/>
              <a:gd fmla="*/ 1455448 w 2787650" name="T94"/>
              <a:gd fmla="*/ 2470875 h 2727325" name="T95"/>
              <a:gd fmla="*/ 1147015 w 2787650" name="T96"/>
              <a:gd fmla="*/ 2703521 h 2727325" name="T97"/>
              <a:gd fmla="*/ 834135 w 2787650" name="T98"/>
              <a:gd fmla="*/ 2642900 h 2727325" name="T99"/>
              <a:gd fmla="*/ 843982 w 2787650" name="T100"/>
              <a:gd fmla="*/ 2327097 h 2727325" name="T101"/>
              <a:gd fmla="*/ 424691 w 2787650" name="T102"/>
              <a:gd fmla="*/ 2295041 h 2727325" name="T103"/>
              <a:gd fmla="*/ 197575 w 2787650" name="T104"/>
              <a:gd fmla="*/ 2087786 h 2727325" name="T105"/>
              <a:gd fmla="*/ 213139 w 2787650" name="T106"/>
              <a:gd fmla="*/ 1992252 h 2727325" name="T107"/>
              <a:gd fmla="*/ 303033 w 2787650" name="T108"/>
              <a:gd fmla="*/ 1568855 h 2727325" name="T109"/>
              <a:gd fmla="*/ 1588 w 2787650" name="T110"/>
              <a:gd fmla="*/ 1493951 h 2727325" name="T111"/>
              <a:gd fmla="*/ 48282 w 2787650" name="T112"/>
              <a:gd fmla="*/ 1181640 h 2727325" name="T113"/>
              <a:gd fmla="*/ 366244 w 2787650" name="T114"/>
              <a:gd fmla="*/ 943598 h 2727325" name="T115"/>
              <a:gd fmla="*/ 185187 w 2787650" name="T116"/>
              <a:gd fmla="*/ 670326 h 2727325" name="T117"/>
              <a:gd fmla="*/ 392609 w 2787650" name="T118"/>
              <a:gd fmla="*/ 422762 h 2727325" name="T119"/>
              <a:gd fmla="*/ 757900 w 2787650" name="T120"/>
              <a:gd fmla="*/ 454501 h 2727325" name="T121"/>
              <a:gd fmla="*/ 812217 w 2787650" name="T122"/>
              <a:gd fmla="*/ 109499 h 2727325"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2727325" w="2787650">
                <a:moveTo>
                  <a:pt x="1725430" y="1438200"/>
                </a:moveTo>
                <a:lnTo>
                  <a:pt x="1723068" y="1448633"/>
                </a:lnTo>
                <a:lnTo>
                  <a:pt x="1718621" y="1464515"/>
                </a:lnTo>
                <a:lnTo>
                  <a:pt x="1712903" y="1480398"/>
                </a:lnTo>
                <a:lnTo>
                  <a:pt x="1706868" y="1495963"/>
                </a:lnTo>
                <a:lnTo>
                  <a:pt x="1700197" y="1510892"/>
                </a:lnTo>
                <a:lnTo>
                  <a:pt x="1692574" y="1525504"/>
                </a:lnTo>
                <a:lnTo>
                  <a:pt x="1684632" y="1539480"/>
                </a:lnTo>
                <a:lnTo>
                  <a:pt x="1675738" y="1553457"/>
                </a:lnTo>
                <a:lnTo>
                  <a:pt x="1666209" y="1566798"/>
                </a:lnTo>
                <a:lnTo>
                  <a:pt x="1656044" y="1579504"/>
                </a:lnTo>
                <a:lnTo>
                  <a:pt x="1645562" y="1591892"/>
                </a:lnTo>
                <a:lnTo>
                  <a:pt x="1634126" y="1603963"/>
                </a:lnTo>
                <a:lnTo>
                  <a:pt x="1622691" y="1614763"/>
                </a:lnTo>
                <a:lnTo>
                  <a:pt x="1610303" y="1625881"/>
                </a:lnTo>
                <a:lnTo>
                  <a:pt x="1597279" y="1636046"/>
                </a:lnTo>
                <a:lnTo>
                  <a:pt x="1583938" y="1645257"/>
                </a:lnTo>
                <a:lnTo>
                  <a:pt x="1570279" y="1654152"/>
                </a:lnTo>
                <a:lnTo>
                  <a:pt x="1555985" y="1662410"/>
                </a:lnTo>
                <a:lnTo>
                  <a:pt x="1541373" y="1669716"/>
                </a:lnTo>
                <a:lnTo>
                  <a:pt x="1526126" y="1676705"/>
                </a:lnTo>
                <a:lnTo>
                  <a:pt x="1510879" y="1682740"/>
                </a:lnTo>
                <a:lnTo>
                  <a:pt x="1494996" y="1687822"/>
                </a:lnTo>
                <a:lnTo>
                  <a:pt x="1478796" y="1692905"/>
                </a:lnTo>
                <a:lnTo>
                  <a:pt x="1468641" y="1695248"/>
                </a:lnTo>
                <a:lnTo>
                  <a:pt x="1521201" y="2237276"/>
                </a:lnTo>
                <a:lnTo>
                  <a:pt x="1539306" y="2234102"/>
                </a:lnTo>
                <a:lnTo>
                  <a:pt x="1557095" y="2231246"/>
                </a:lnTo>
                <a:lnTo>
                  <a:pt x="1574883" y="2227437"/>
                </a:lnTo>
                <a:lnTo>
                  <a:pt x="1592671" y="2223629"/>
                </a:lnTo>
                <a:lnTo>
                  <a:pt x="1610141" y="2219502"/>
                </a:lnTo>
                <a:lnTo>
                  <a:pt x="1627294" y="2215059"/>
                </a:lnTo>
                <a:lnTo>
                  <a:pt x="1644765" y="2209981"/>
                </a:lnTo>
                <a:lnTo>
                  <a:pt x="1661600" y="2204903"/>
                </a:lnTo>
                <a:lnTo>
                  <a:pt x="1678435" y="2199190"/>
                </a:lnTo>
                <a:lnTo>
                  <a:pt x="1695588" y="2193159"/>
                </a:lnTo>
                <a:lnTo>
                  <a:pt x="1712105" y="2187129"/>
                </a:lnTo>
                <a:lnTo>
                  <a:pt x="1728623" y="2180464"/>
                </a:lnTo>
                <a:lnTo>
                  <a:pt x="1744823" y="2173481"/>
                </a:lnTo>
                <a:lnTo>
                  <a:pt x="1761022" y="2166498"/>
                </a:lnTo>
                <a:lnTo>
                  <a:pt x="1776905" y="2158881"/>
                </a:lnTo>
                <a:lnTo>
                  <a:pt x="1792469" y="2150946"/>
                </a:lnTo>
                <a:lnTo>
                  <a:pt x="1808352" y="2142694"/>
                </a:lnTo>
                <a:lnTo>
                  <a:pt x="1823916" y="2134442"/>
                </a:lnTo>
                <a:lnTo>
                  <a:pt x="1838845" y="2125873"/>
                </a:lnTo>
                <a:lnTo>
                  <a:pt x="1854092" y="2116668"/>
                </a:lnTo>
                <a:lnTo>
                  <a:pt x="1869022" y="2107464"/>
                </a:lnTo>
                <a:lnTo>
                  <a:pt x="1883633" y="2097942"/>
                </a:lnTo>
                <a:lnTo>
                  <a:pt x="1897927" y="2088103"/>
                </a:lnTo>
                <a:lnTo>
                  <a:pt x="1912221" y="2077947"/>
                </a:lnTo>
                <a:lnTo>
                  <a:pt x="1926198" y="2067473"/>
                </a:lnTo>
                <a:lnTo>
                  <a:pt x="1940174" y="2056999"/>
                </a:lnTo>
                <a:lnTo>
                  <a:pt x="1953833" y="2046208"/>
                </a:lnTo>
                <a:lnTo>
                  <a:pt x="1966856" y="2034782"/>
                </a:lnTo>
                <a:lnTo>
                  <a:pt x="1980197" y="2023673"/>
                </a:lnTo>
                <a:lnTo>
                  <a:pt x="1993221" y="2011613"/>
                </a:lnTo>
                <a:lnTo>
                  <a:pt x="2005609" y="1999869"/>
                </a:lnTo>
                <a:lnTo>
                  <a:pt x="2017997" y="1987491"/>
                </a:lnTo>
                <a:lnTo>
                  <a:pt x="2030385" y="1975113"/>
                </a:lnTo>
                <a:lnTo>
                  <a:pt x="2042138" y="1962735"/>
                </a:lnTo>
                <a:lnTo>
                  <a:pt x="2054209" y="1949404"/>
                </a:lnTo>
                <a:lnTo>
                  <a:pt x="2065644" y="1936391"/>
                </a:lnTo>
                <a:lnTo>
                  <a:pt x="2076761" y="1923061"/>
                </a:lnTo>
                <a:lnTo>
                  <a:pt x="2087561" y="1909413"/>
                </a:lnTo>
                <a:lnTo>
                  <a:pt x="2098361" y="1895765"/>
                </a:lnTo>
                <a:lnTo>
                  <a:pt x="2108843" y="1881800"/>
                </a:lnTo>
                <a:lnTo>
                  <a:pt x="2119008" y="1867518"/>
                </a:lnTo>
                <a:lnTo>
                  <a:pt x="2128855" y="1852918"/>
                </a:lnTo>
                <a:lnTo>
                  <a:pt x="2138067" y="1838635"/>
                </a:lnTo>
                <a:lnTo>
                  <a:pt x="2147596" y="1823401"/>
                </a:lnTo>
                <a:lnTo>
                  <a:pt x="2156490" y="1808483"/>
                </a:lnTo>
                <a:lnTo>
                  <a:pt x="2165384" y="1793249"/>
                </a:lnTo>
                <a:lnTo>
                  <a:pt x="2173643" y="1778014"/>
                </a:lnTo>
                <a:lnTo>
                  <a:pt x="2181902" y="1762145"/>
                </a:lnTo>
                <a:lnTo>
                  <a:pt x="2189843" y="1746275"/>
                </a:lnTo>
                <a:lnTo>
                  <a:pt x="2197149" y="1730406"/>
                </a:lnTo>
                <a:lnTo>
                  <a:pt x="2204454" y="1714219"/>
                </a:lnTo>
                <a:lnTo>
                  <a:pt x="2211125" y="1698032"/>
                </a:lnTo>
                <a:lnTo>
                  <a:pt x="2217478" y="1681528"/>
                </a:lnTo>
                <a:lnTo>
                  <a:pt x="2223831" y="1665024"/>
                </a:lnTo>
                <a:lnTo>
                  <a:pt x="2229866" y="1648202"/>
                </a:lnTo>
                <a:lnTo>
                  <a:pt x="2235584" y="1631380"/>
                </a:lnTo>
                <a:lnTo>
                  <a:pt x="2240666" y="1614241"/>
                </a:lnTo>
                <a:lnTo>
                  <a:pt x="2245748" y="1597102"/>
                </a:lnTo>
                <a:lnTo>
                  <a:pt x="2250195" y="1579646"/>
                </a:lnTo>
                <a:lnTo>
                  <a:pt x="2254325" y="1561872"/>
                </a:lnTo>
                <a:lnTo>
                  <a:pt x="2258136" y="1544733"/>
                </a:lnTo>
                <a:lnTo>
                  <a:pt x="2261630" y="1526642"/>
                </a:lnTo>
                <a:lnTo>
                  <a:pt x="2265125" y="1508868"/>
                </a:lnTo>
                <a:lnTo>
                  <a:pt x="2267666" y="1490777"/>
                </a:lnTo>
                <a:lnTo>
                  <a:pt x="1725430" y="1438200"/>
                </a:lnTo>
                <a:close/>
                <a:moveTo>
                  <a:pt x="1062655" y="1438185"/>
                </a:moveTo>
                <a:lnTo>
                  <a:pt x="519984" y="1490777"/>
                </a:lnTo>
                <a:lnTo>
                  <a:pt x="522843" y="1508868"/>
                </a:lnTo>
                <a:lnTo>
                  <a:pt x="526019" y="1526642"/>
                </a:lnTo>
                <a:lnTo>
                  <a:pt x="529196" y="1544733"/>
                </a:lnTo>
                <a:lnTo>
                  <a:pt x="533325" y="1561872"/>
                </a:lnTo>
                <a:lnTo>
                  <a:pt x="537455" y="1579646"/>
                </a:lnTo>
                <a:lnTo>
                  <a:pt x="541902" y="1597102"/>
                </a:lnTo>
                <a:lnTo>
                  <a:pt x="546984" y="1614241"/>
                </a:lnTo>
                <a:lnTo>
                  <a:pt x="552066" y="1631380"/>
                </a:lnTo>
                <a:lnTo>
                  <a:pt x="557784" y="1648202"/>
                </a:lnTo>
                <a:lnTo>
                  <a:pt x="563502" y="1665024"/>
                </a:lnTo>
                <a:lnTo>
                  <a:pt x="569854" y="1681528"/>
                </a:lnTo>
                <a:lnTo>
                  <a:pt x="576207" y="1698032"/>
                </a:lnTo>
                <a:lnTo>
                  <a:pt x="583195" y="1714219"/>
                </a:lnTo>
                <a:lnTo>
                  <a:pt x="590501" y="1730406"/>
                </a:lnTo>
                <a:lnTo>
                  <a:pt x="597807" y="1746275"/>
                </a:lnTo>
                <a:lnTo>
                  <a:pt x="605748" y="1762145"/>
                </a:lnTo>
                <a:lnTo>
                  <a:pt x="614007" y="1778014"/>
                </a:lnTo>
                <a:lnTo>
                  <a:pt x="622266" y="1793249"/>
                </a:lnTo>
                <a:lnTo>
                  <a:pt x="630842" y="1808483"/>
                </a:lnTo>
                <a:lnTo>
                  <a:pt x="640054" y="1823401"/>
                </a:lnTo>
                <a:lnTo>
                  <a:pt x="649266" y="1838635"/>
                </a:lnTo>
                <a:lnTo>
                  <a:pt x="658795" y="1852918"/>
                </a:lnTo>
                <a:lnTo>
                  <a:pt x="668642" y="1867518"/>
                </a:lnTo>
                <a:lnTo>
                  <a:pt x="678807" y="1881800"/>
                </a:lnTo>
                <a:lnTo>
                  <a:pt x="689289" y="1895765"/>
                </a:lnTo>
                <a:lnTo>
                  <a:pt x="699771" y="1909413"/>
                </a:lnTo>
                <a:lnTo>
                  <a:pt x="710571" y="1923061"/>
                </a:lnTo>
                <a:lnTo>
                  <a:pt x="722006" y="1936391"/>
                </a:lnTo>
                <a:lnTo>
                  <a:pt x="733441" y="1949404"/>
                </a:lnTo>
                <a:lnTo>
                  <a:pt x="745194" y="1962735"/>
                </a:lnTo>
                <a:lnTo>
                  <a:pt x="756947" y="1975113"/>
                </a:lnTo>
                <a:lnTo>
                  <a:pt x="769335" y="1987491"/>
                </a:lnTo>
                <a:lnTo>
                  <a:pt x="781723" y="1999869"/>
                </a:lnTo>
                <a:lnTo>
                  <a:pt x="794429" y="2011613"/>
                </a:lnTo>
                <a:lnTo>
                  <a:pt x="807453" y="2023673"/>
                </a:lnTo>
                <a:lnTo>
                  <a:pt x="820476" y="2034782"/>
                </a:lnTo>
                <a:lnTo>
                  <a:pt x="833817" y="2046208"/>
                </a:lnTo>
                <a:lnTo>
                  <a:pt x="847476" y="2056999"/>
                </a:lnTo>
                <a:lnTo>
                  <a:pt x="861135" y="2067473"/>
                </a:lnTo>
                <a:lnTo>
                  <a:pt x="875111" y="2077947"/>
                </a:lnTo>
                <a:lnTo>
                  <a:pt x="889405" y="2088103"/>
                </a:lnTo>
                <a:lnTo>
                  <a:pt x="903699" y="2097942"/>
                </a:lnTo>
                <a:lnTo>
                  <a:pt x="918628" y="2107464"/>
                </a:lnTo>
                <a:lnTo>
                  <a:pt x="933558" y="2116668"/>
                </a:lnTo>
                <a:lnTo>
                  <a:pt x="948487" y="2125873"/>
                </a:lnTo>
                <a:lnTo>
                  <a:pt x="963734" y="2134442"/>
                </a:lnTo>
                <a:lnTo>
                  <a:pt x="978981" y="2142694"/>
                </a:lnTo>
                <a:lnTo>
                  <a:pt x="994863" y="2150946"/>
                </a:lnTo>
                <a:lnTo>
                  <a:pt x="1010745" y="2158881"/>
                </a:lnTo>
                <a:lnTo>
                  <a:pt x="1026627" y="2166498"/>
                </a:lnTo>
                <a:lnTo>
                  <a:pt x="1042827" y="2173481"/>
                </a:lnTo>
                <a:lnTo>
                  <a:pt x="1059028" y="2180464"/>
                </a:lnTo>
                <a:lnTo>
                  <a:pt x="1075545" y="2187129"/>
                </a:lnTo>
                <a:lnTo>
                  <a:pt x="1092063" y="2193159"/>
                </a:lnTo>
                <a:lnTo>
                  <a:pt x="1108898" y="2199190"/>
                </a:lnTo>
                <a:lnTo>
                  <a:pt x="1126051" y="2204903"/>
                </a:lnTo>
                <a:lnTo>
                  <a:pt x="1142886" y="2209981"/>
                </a:lnTo>
                <a:lnTo>
                  <a:pt x="1160039" y="2215059"/>
                </a:lnTo>
                <a:lnTo>
                  <a:pt x="1177509" y="2219502"/>
                </a:lnTo>
                <a:lnTo>
                  <a:pt x="1195297" y="2223629"/>
                </a:lnTo>
                <a:lnTo>
                  <a:pt x="1212768" y="2227437"/>
                </a:lnTo>
                <a:lnTo>
                  <a:pt x="1230556" y="2231246"/>
                </a:lnTo>
                <a:lnTo>
                  <a:pt x="1248662" y="2234102"/>
                </a:lnTo>
                <a:lnTo>
                  <a:pt x="1266450" y="2237276"/>
                </a:lnTo>
                <a:lnTo>
                  <a:pt x="1319017" y="1695177"/>
                </a:lnTo>
                <a:lnTo>
                  <a:pt x="1309172" y="1692905"/>
                </a:lnTo>
                <a:lnTo>
                  <a:pt x="1292972" y="1687822"/>
                </a:lnTo>
                <a:lnTo>
                  <a:pt x="1277089" y="1682740"/>
                </a:lnTo>
                <a:lnTo>
                  <a:pt x="1261525" y="1676705"/>
                </a:lnTo>
                <a:lnTo>
                  <a:pt x="1246595" y="1669716"/>
                </a:lnTo>
                <a:lnTo>
                  <a:pt x="1232301" y="1662410"/>
                </a:lnTo>
                <a:lnTo>
                  <a:pt x="1218007" y="1654152"/>
                </a:lnTo>
                <a:lnTo>
                  <a:pt x="1204030" y="1645257"/>
                </a:lnTo>
                <a:lnTo>
                  <a:pt x="1190689" y="1636046"/>
                </a:lnTo>
                <a:lnTo>
                  <a:pt x="1177983" y="1625881"/>
                </a:lnTo>
                <a:lnTo>
                  <a:pt x="1165595" y="1615398"/>
                </a:lnTo>
                <a:lnTo>
                  <a:pt x="1153842" y="1603963"/>
                </a:lnTo>
                <a:lnTo>
                  <a:pt x="1142724" y="1591892"/>
                </a:lnTo>
                <a:lnTo>
                  <a:pt x="1131606" y="1579822"/>
                </a:lnTo>
                <a:lnTo>
                  <a:pt x="1122077" y="1567116"/>
                </a:lnTo>
                <a:lnTo>
                  <a:pt x="1112230" y="1553457"/>
                </a:lnTo>
                <a:lnTo>
                  <a:pt x="1103336" y="1540116"/>
                </a:lnTo>
                <a:lnTo>
                  <a:pt x="1095077" y="1525504"/>
                </a:lnTo>
                <a:lnTo>
                  <a:pt x="1087771" y="1510892"/>
                </a:lnTo>
                <a:lnTo>
                  <a:pt x="1080783" y="1495963"/>
                </a:lnTo>
                <a:lnTo>
                  <a:pt x="1074747" y="1480398"/>
                </a:lnTo>
                <a:lnTo>
                  <a:pt x="1069665" y="1464515"/>
                </a:lnTo>
                <a:lnTo>
                  <a:pt x="1065218" y="1448633"/>
                </a:lnTo>
                <a:lnTo>
                  <a:pt x="1062655" y="1438185"/>
                </a:lnTo>
                <a:close/>
                <a:moveTo>
                  <a:pt x="1383502" y="1159891"/>
                </a:moveTo>
                <a:lnTo>
                  <a:pt x="1373019" y="1160844"/>
                </a:lnTo>
                <a:lnTo>
                  <a:pt x="1362855" y="1162114"/>
                </a:lnTo>
                <a:lnTo>
                  <a:pt x="1353007" y="1164020"/>
                </a:lnTo>
                <a:lnTo>
                  <a:pt x="1342843" y="1166244"/>
                </a:lnTo>
                <a:lnTo>
                  <a:pt x="1333631" y="1168785"/>
                </a:lnTo>
                <a:lnTo>
                  <a:pt x="1324101" y="1172279"/>
                </a:lnTo>
                <a:lnTo>
                  <a:pt x="1314572" y="1175455"/>
                </a:lnTo>
                <a:lnTo>
                  <a:pt x="1305678" y="1179585"/>
                </a:lnTo>
                <a:lnTo>
                  <a:pt x="1297101" y="1184350"/>
                </a:lnTo>
                <a:lnTo>
                  <a:pt x="1288207" y="1189114"/>
                </a:lnTo>
                <a:lnTo>
                  <a:pt x="1279948" y="1194514"/>
                </a:lnTo>
                <a:lnTo>
                  <a:pt x="1272007" y="1199914"/>
                </a:lnTo>
                <a:lnTo>
                  <a:pt x="1264384" y="1206585"/>
                </a:lnTo>
                <a:lnTo>
                  <a:pt x="1257078" y="1212938"/>
                </a:lnTo>
                <a:lnTo>
                  <a:pt x="1249772" y="1219609"/>
                </a:lnTo>
                <a:lnTo>
                  <a:pt x="1243101" y="1226279"/>
                </a:lnTo>
                <a:lnTo>
                  <a:pt x="1236748" y="1233903"/>
                </a:lnTo>
                <a:lnTo>
                  <a:pt x="1230713" y="1241526"/>
                </a:lnTo>
                <a:lnTo>
                  <a:pt x="1224995" y="1249785"/>
                </a:lnTo>
                <a:lnTo>
                  <a:pt x="1219913" y="1258044"/>
                </a:lnTo>
                <a:lnTo>
                  <a:pt x="1214830" y="1266303"/>
                </a:lnTo>
                <a:lnTo>
                  <a:pt x="1210383" y="1275197"/>
                </a:lnTo>
                <a:lnTo>
                  <a:pt x="1206254" y="1284409"/>
                </a:lnTo>
                <a:lnTo>
                  <a:pt x="1202442" y="1293303"/>
                </a:lnTo>
                <a:lnTo>
                  <a:pt x="1199583" y="1302832"/>
                </a:lnTo>
                <a:lnTo>
                  <a:pt x="1196407" y="1312680"/>
                </a:lnTo>
                <a:lnTo>
                  <a:pt x="1194183" y="1322527"/>
                </a:lnTo>
                <a:lnTo>
                  <a:pt x="1192595" y="1332691"/>
                </a:lnTo>
                <a:lnTo>
                  <a:pt x="1191324" y="1342856"/>
                </a:lnTo>
                <a:lnTo>
                  <a:pt x="1190371" y="1353339"/>
                </a:lnTo>
                <a:lnTo>
                  <a:pt x="1190054" y="1363503"/>
                </a:lnTo>
                <a:lnTo>
                  <a:pt x="1190371" y="1373986"/>
                </a:lnTo>
                <a:lnTo>
                  <a:pt x="1191324" y="1384468"/>
                </a:lnTo>
                <a:lnTo>
                  <a:pt x="1192595" y="1394633"/>
                </a:lnTo>
                <a:lnTo>
                  <a:pt x="1194183" y="1404798"/>
                </a:lnTo>
                <a:lnTo>
                  <a:pt x="1196407" y="1414645"/>
                </a:lnTo>
                <a:lnTo>
                  <a:pt x="1199583" y="1424174"/>
                </a:lnTo>
                <a:lnTo>
                  <a:pt x="1202442" y="1433704"/>
                </a:lnTo>
                <a:lnTo>
                  <a:pt x="1206254" y="1442915"/>
                </a:lnTo>
                <a:lnTo>
                  <a:pt x="1210383" y="1451810"/>
                </a:lnTo>
                <a:lnTo>
                  <a:pt x="1214830" y="1460386"/>
                </a:lnTo>
                <a:lnTo>
                  <a:pt x="1219913" y="1469280"/>
                </a:lnTo>
                <a:lnTo>
                  <a:pt x="1224995" y="1477539"/>
                </a:lnTo>
                <a:lnTo>
                  <a:pt x="1230713" y="1485480"/>
                </a:lnTo>
                <a:lnTo>
                  <a:pt x="1236748" y="1493421"/>
                </a:lnTo>
                <a:lnTo>
                  <a:pt x="1243101" y="1500410"/>
                </a:lnTo>
                <a:lnTo>
                  <a:pt x="1249772" y="1507716"/>
                </a:lnTo>
                <a:lnTo>
                  <a:pt x="1257078" y="1514386"/>
                </a:lnTo>
                <a:lnTo>
                  <a:pt x="1264384" y="1520739"/>
                </a:lnTo>
                <a:lnTo>
                  <a:pt x="1272007" y="1526775"/>
                </a:lnTo>
                <a:lnTo>
                  <a:pt x="1279948" y="1532492"/>
                </a:lnTo>
                <a:lnTo>
                  <a:pt x="1288207" y="1537575"/>
                </a:lnTo>
                <a:lnTo>
                  <a:pt x="1297101" y="1542657"/>
                </a:lnTo>
                <a:lnTo>
                  <a:pt x="1305678" y="1547104"/>
                </a:lnTo>
                <a:lnTo>
                  <a:pt x="1314572" y="1551233"/>
                </a:lnTo>
                <a:lnTo>
                  <a:pt x="1323784" y="1555045"/>
                </a:lnTo>
                <a:lnTo>
                  <a:pt x="1333631" y="1557904"/>
                </a:lnTo>
                <a:lnTo>
                  <a:pt x="1342843" y="1561081"/>
                </a:lnTo>
                <a:lnTo>
                  <a:pt x="1352690" y="1563304"/>
                </a:lnTo>
                <a:lnTo>
                  <a:pt x="1362855" y="1564892"/>
                </a:lnTo>
                <a:lnTo>
                  <a:pt x="1373019" y="1566163"/>
                </a:lnTo>
                <a:lnTo>
                  <a:pt x="1383502" y="1567116"/>
                </a:lnTo>
                <a:lnTo>
                  <a:pt x="1393984" y="1567434"/>
                </a:lnTo>
                <a:lnTo>
                  <a:pt x="1404149" y="1567116"/>
                </a:lnTo>
                <a:lnTo>
                  <a:pt x="1414949" y="1566163"/>
                </a:lnTo>
                <a:lnTo>
                  <a:pt x="1425114" y="1564892"/>
                </a:lnTo>
                <a:lnTo>
                  <a:pt x="1435278" y="1563304"/>
                </a:lnTo>
                <a:lnTo>
                  <a:pt x="1444808" y="1561081"/>
                </a:lnTo>
                <a:lnTo>
                  <a:pt x="1454655" y="1557904"/>
                </a:lnTo>
                <a:lnTo>
                  <a:pt x="1464184" y="1555045"/>
                </a:lnTo>
                <a:lnTo>
                  <a:pt x="1473079" y="1551233"/>
                </a:lnTo>
                <a:lnTo>
                  <a:pt x="1482290" y="1547104"/>
                </a:lnTo>
                <a:lnTo>
                  <a:pt x="1491184" y="1542657"/>
                </a:lnTo>
                <a:lnTo>
                  <a:pt x="1499443" y="1537575"/>
                </a:lnTo>
                <a:lnTo>
                  <a:pt x="1507702" y="1532492"/>
                </a:lnTo>
                <a:lnTo>
                  <a:pt x="1515643" y="1526775"/>
                </a:lnTo>
                <a:lnTo>
                  <a:pt x="1523585" y="1520739"/>
                </a:lnTo>
                <a:lnTo>
                  <a:pt x="1531208" y="1514386"/>
                </a:lnTo>
                <a:lnTo>
                  <a:pt x="1537879" y="1507716"/>
                </a:lnTo>
                <a:lnTo>
                  <a:pt x="1544549" y="1500410"/>
                </a:lnTo>
                <a:lnTo>
                  <a:pt x="1551220" y="1493421"/>
                </a:lnTo>
                <a:lnTo>
                  <a:pt x="1557255" y="1485480"/>
                </a:lnTo>
                <a:lnTo>
                  <a:pt x="1562655" y="1477539"/>
                </a:lnTo>
                <a:lnTo>
                  <a:pt x="1568055" y="1469280"/>
                </a:lnTo>
                <a:lnTo>
                  <a:pt x="1572820" y="1460386"/>
                </a:lnTo>
                <a:lnTo>
                  <a:pt x="1577585" y="1451810"/>
                </a:lnTo>
                <a:lnTo>
                  <a:pt x="1581714" y="1442915"/>
                </a:lnTo>
                <a:lnTo>
                  <a:pt x="1585208" y="1433704"/>
                </a:lnTo>
                <a:lnTo>
                  <a:pt x="1588385" y="1424174"/>
                </a:lnTo>
                <a:lnTo>
                  <a:pt x="1591244" y="1414645"/>
                </a:lnTo>
                <a:lnTo>
                  <a:pt x="1593467" y="1404798"/>
                </a:lnTo>
                <a:lnTo>
                  <a:pt x="1595373" y="1394633"/>
                </a:lnTo>
                <a:lnTo>
                  <a:pt x="1596644" y="1384468"/>
                </a:lnTo>
                <a:lnTo>
                  <a:pt x="1597279" y="1373986"/>
                </a:lnTo>
                <a:lnTo>
                  <a:pt x="1597597" y="1363503"/>
                </a:lnTo>
                <a:lnTo>
                  <a:pt x="1597279" y="1353339"/>
                </a:lnTo>
                <a:lnTo>
                  <a:pt x="1596644" y="1342856"/>
                </a:lnTo>
                <a:lnTo>
                  <a:pt x="1595373" y="1332691"/>
                </a:lnTo>
                <a:lnTo>
                  <a:pt x="1593467" y="1322527"/>
                </a:lnTo>
                <a:lnTo>
                  <a:pt x="1591244" y="1312680"/>
                </a:lnTo>
                <a:lnTo>
                  <a:pt x="1588385" y="1302832"/>
                </a:lnTo>
                <a:lnTo>
                  <a:pt x="1585208" y="1293303"/>
                </a:lnTo>
                <a:lnTo>
                  <a:pt x="1581714" y="1284409"/>
                </a:lnTo>
                <a:lnTo>
                  <a:pt x="1577585" y="1275197"/>
                </a:lnTo>
                <a:lnTo>
                  <a:pt x="1572820" y="1266303"/>
                </a:lnTo>
                <a:lnTo>
                  <a:pt x="1568055" y="1258044"/>
                </a:lnTo>
                <a:lnTo>
                  <a:pt x="1562655" y="1249785"/>
                </a:lnTo>
                <a:lnTo>
                  <a:pt x="1557255" y="1241526"/>
                </a:lnTo>
                <a:lnTo>
                  <a:pt x="1551220" y="1233903"/>
                </a:lnTo>
                <a:lnTo>
                  <a:pt x="1544549" y="1226279"/>
                </a:lnTo>
                <a:lnTo>
                  <a:pt x="1537879" y="1219609"/>
                </a:lnTo>
                <a:lnTo>
                  <a:pt x="1531208" y="1212938"/>
                </a:lnTo>
                <a:lnTo>
                  <a:pt x="1523585" y="1206585"/>
                </a:lnTo>
                <a:lnTo>
                  <a:pt x="1515643" y="1199914"/>
                </a:lnTo>
                <a:lnTo>
                  <a:pt x="1507702" y="1194514"/>
                </a:lnTo>
                <a:lnTo>
                  <a:pt x="1499443" y="1189114"/>
                </a:lnTo>
                <a:lnTo>
                  <a:pt x="1491184" y="1184350"/>
                </a:lnTo>
                <a:lnTo>
                  <a:pt x="1482290" y="1179585"/>
                </a:lnTo>
                <a:lnTo>
                  <a:pt x="1473079" y="1175455"/>
                </a:lnTo>
                <a:lnTo>
                  <a:pt x="1464184" y="1172279"/>
                </a:lnTo>
                <a:lnTo>
                  <a:pt x="1454655" y="1168785"/>
                </a:lnTo>
                <a:lnTo>
                  <a:pt x="1444808" y="1166244"/>
                </a:lnTo>
                <a:lnTo>
                  <a:pt x="1435278" y="1164020"/>
                </a:lnTo>
                <a:lnTo>
                  <a:pt x="1425114" y="1162114"/>
                </a:lnTo>
                <a:lnTo>
                  <a:pt x="1414949" y="1160844"/>
                </a:lnTo>
                <a:lnTo>
                  <a:pt x="1404149" y="1159891"/>
                </a:lnTo>
                <a:lnTo>
                  <a:pt x="1393984" y="1159891"/>
                </a:lnTo>
                <a:lnTo>
                  <a:pt x="1383502" y="1159891"/>
                </a:lnTo>
                <a:close/>
                <a:moveTo>
                  <a:pt x="1521201" y="490366"/>
                </a:moveTo>
                <a:lnTo>
                  <a:pt x="1468588" y="1032381"/>
                </a:lnTo>
                <a:lnTo>
                  <a:pt x="1478796" y="1034737"/>
                </a:lnTo>
                <a:lnTo>
                  <a:pt x="1494996" y="1039184"/>
                </a:lnTo>
                <a:lnTo>
                  <a:pt x="1510879" y="1044584"/>
                </a:lnTo>
                <a:lnTo>
                  <a:pt x="1526126" y="1050620"/>
                </a:lnTo>
                <a:lnTo>
                  <a:pt x="1541373" y="1057290"/>
                </a:lnTo>
                <a:lnTo>
                  <a:pt x="1555985" y="1064914"/>
                </a:lnTo>
                <a:lnTo>
                  <a:pt x="1570279" y="1073173"/>
                </a:lnTo>
                <a:lnTo>
                  <a:pt x="1583938" y="1081749"/>
                </a:lnTo>
                <a:lnTo>
                  <a:pt x="1597279" y="1091596"/>
                </a:lnTo>
                <a:lnTo>
                  <a:pt x="1610303" y="1101443"/>
                </a:lnTo>
                <a:lnTo>
                  <a:pt x="1622691" y="1112243"/>
                </a:lnTo>
                <a:lnTo>
                  <a:pt x="1634126" y="1123679"/>
                </a:lnTo>
                <a:lnTo>
                  <a:pt x="1645562" y="1135432"/>
                </a:lnTo>
                <a:lnTo>
                  <a:pt x="1656044" y="1147820"/>
                </a:lnTo>
                <a:lnTo>
                  <a:pt x="1666209" y="1160526"/>
                </a:lnTo>
                <a:lnTo>
                  <a:pt x="1675738" y="1173549"/>
                </a:lnTo>
                <a:lnTo>
                  <a:pt x="1684632" y="1187526"/>
                </a:lnTo>
                <a:lnTo>
                  <a:pt x="1692574" y="1201503"/>
                </a:lnTo>
                <a:lnTo>
                  <a:pt x="1700197" y="1216114"/>
                </a:lnTo>
                <a:lnTo>
                  <a:pt x="1706868" y="1231361"/>
                </a:lnTo>
                <a:lnTo>
                  <a:pt x="1712903" y="1246609"/>
                </a:lnTo>
                <a:lnTo>
                  <a:pt x="1718621" y="1262491"/>
                </a:lnTo>
                <a:lnTo>
                  <a:pt x="1723068" y="1278691"/>
                </a:lnTo>
                <a:lnTo>
                  <a:pt x="1725403" y="1288811"/>
                </a:lnTo>
                <a:lnTo>
                  <a:pt x="2267666" y="1236231"/>
                </a:lnTo>
                <a:lnTo>
                  <a:pt x="2265125" y="1218140"/>
                </a:lnTo>
                <a:lnTo>
                  <a:pt x="2261630" y="1200683"/>
                </a:lnTo>
                <a:lnTo>
                  <a:pt x="2258136" y="1182909"/>
                </a:lnTo>
                <a:lnTo>
                  <a:pt x="2254325" y="1165136"/>
                </a:lnTo>
                <a:lnTo>
                  <a:pt x="2250195" y="1147362"/>
                </a:lnTo>
                <a:lnTo>
                  <a:pt x="2245748" y="1130223"/>
                </a:lnTo>
                <a:lnTo>
                  <a:pt x="2240666" y="1112766"/>
                </a:lnTo>
                <a:lnTo>
                  <a:pt x="2235584" y="1095945"/>
                </a:lnTo>
                <a:lnTo>
                  <a:pt x="2229866" y="1079123"/>
                </a:lnTo>
                <a:lnTo>
                  <a:pt x="2223831" y="1061984"/>
                </a:lnTo>
                <a:lnTo>
                  <a:pt x="2217478" y="1045480"/>
                </a:lnTo>
                <a:lnTo>
                  <a:pt x="2211125" y="1028976"/>
                </a:lnTo>
                <a:lnTo>
                  <a:pt x="2204454" y="1012789"/>
                </a:lnTo>
                <a:lnTo>
                  <a:pt x="2197149" y="996602"/>
                </a:lnTo>
                <a:lnTo>
                  <a:pt x="2189843" y="980732"/>
                </a:lnTo>
                <a:lnTo>
                  <a:pt x="2181902" y="965180"/>
                </a:lnTo>
                <a:lnTo>
                  <a:pt x="2173643" y="949311"/>
                </a:lnTo>
                <a:lnTo>
                  <a:pt x="2165384" y="933759"/>
                </a:lnTo>
                <a:lnTo>
                  <a:pt x="2156490" y="918842"/>
                </a:lnTo>
                <a:lnTo>
                  <a:pt x="2147596" y="903607"/>
                </a:lnTo>
                <a:lnTo>
                  <a:pt x="2138067" y="888690"/>
                </a:lnTo>
                <a:lnTo>
                  <a:pt x="2128855" y="874090"/>
                </a:lnTo>
                <a:lnTo>
                  <a:pt x="2119008" y="859807"/>
                </a:lnTo>
                <a:lnTo>
                  <a:pt x="2108843" y="845525"/>
                </a:lnTo>
                <a:lnTo>
                  <a:pt x="2098361" y="831560"/>
                </a:lnTo>
                <a:lnTo>
                  <a:pt x="2087561" y="817594"/>
                </a:lnTo>
                <a:lnTo>
                  <a:pt x="2076761" y="803947"/>
                </a:lnTo>
                <a:lnTo>
                  <a:pt x="2065644" y="790934"/>
                </a:lnTo>
                <a:lnTo>
                  <a:pt x="2054209" y="777603"/>
                </a:lnTo>
                <a:lnTo>
                  <a:pt x="2042138" y="764591"/>
                </a:lnTo>
                <a:lnTo>
                  <a:pt x="2030385" y="752212"/>
                </a:lnTo>
                <a:lnTo>
                  <a:pt x="2017997" y="739834"/>
                </a:lnTo>
                <a:lnTo>
                  <a:pt x="2005609" y="727456"/>
                </a:lnTo>
                <a:lnTo>
                  <a:pt x="1993221" y="715395"/>
                </a:lnTo>
                <a:lnTo>
                  <a:pt x="1980197" y="703652"/>
                </a:lnTo>
                <a:lnTo>
                  <a:pt x="1966856" y="692226"/>
                </a:lnTo>
                <a:lnTo>
                  <a:pt x="1953833" y="681117"/>
                </a:lnTo>
                <a:lnTo>
                  <a:pt x="1940174" y="670326"/>
                </a:lnTo>
                <a:lnTo>
                  <a:pt x="1926198" y="659535"/>
                </a:lnTo>
                <a:lnTo>
                  <a:pt x="1912221" y="649061"/>
                </a:lnTo>
                <a:lnTo>
                  <a:pt x="1897927" y="638904"/>
                </a:lnTo>
                <a:lnTo>
                  <a:pt x="1883633" y="629065"/>
                </a:lnTo>
                <a:lnTo>
                  <a:pt x="1869022" y="619861"/>
                </a:lnTo>
                <a:lnTo>
                  <a:pt x="1854092" y="610339"/>
                </a:lnTo>
                <a:lnTo>
                  <a:pt x="1838845" y="601452"/>
                </a:lnTo>
                <a:lnTo>
                  <a:pt x="1823916" y="592566"/>
                </a:lnTo>
                <a:lnTo>
                  <a:pt x="1808352" y="584313"/>
                </a:lnTo>
                <a:lnTo>
                  <a:pt x="1792469" y="576061"/>
                </a:lnTo>
                <a:lnTo>
                  <a:pt x="1776905" y="568127"/>
                </a:lnTo>
                <a:lnTo>
                  <a:pt x="1761022" y="560827"/>
                </a:lnTo>
                <a:lnTo>
                  <a:pt x="1744823" y="553527"/>
                </a:lnTo>
                <a:lnTo>
                  <a:pt x="1728623" y="546862"/>
                </a:lnTo>
                <a:lnTo>
                  <a:pt x="1712105" y="540514"/>
                </a:lnTo>
                <a:lnTo>
                  <a:pt x="1695588" y="534166"/>
                </a:lnTo>
                <a:lnTo>
                  <a:pt x="1678435" y="528136"/>
                </a:lnTo>
                <a:lnTo>
                  <a:pt x="1661600" y="522740"/>
                </a:lnTo>
                <a:lnTo>
                  <a:pt x="1644765" y="517344"/>
                </a:lnTo>
                <a:lnTo>
                  <a:pt x="1627294" y="512584"/>
                </a:lnTo>
                <a:lnTo>
                  <a:pt x="1610141" y="507823"/>
                </a:lnTo>
                <a:lnTo>
                  <a:pt x="1592671" y="503697"/>
                </a:lnTo>
                <a:lnTo>
                  <a:pt x="1574883" y="499888"/>
                </a:lnTo>
                <a:lnTo>
                  <a:pt x="1557095" y="496397"/>
                </a:lnTo>
                <a:lnTo>
                  <a:pt x="1539306" y="492905"/>
                </a:lnTo>
                <a:lnTo>
                  <a:pt x="1521201" y="490366"/>
                </a:lnTo>
                <a:close/>
                <a:moveTo>
                  <a:pt x="1266450" y="490366"/>
                </a:moveTo>
                <a:lnTo>
                  <a:pt x="1248344" y="492905"/>
                </a:lnTo>
                <a:lnTo>
                  <a:pt x="1230556" y="496397"/>
                </a:lnTo>
                <a:lnTo>
                  <a:pt x="1212768" y="499888"/>
                </a:lnTo>
                <a:lnTo>
                  <a:pt x="1195297" y="503697"/>
                </a:lnTo>
                <a:lnTo>
                  <a:pt x="1177509" y="507823"/>
                </a:lnTo>
                <a:lnTo>
                  <a:pt x="1160039" y="512584"/>
                </a:lnTo>
                <a:lnTo>
                  <a:pt x="1142886" y="517344"/>
                </a:lnTo>
                <a:lnTo>
                  <a:pt x="1126051" y="522740"/>
                </a:lnTo>
                <a:lnTo>
                  <a:pt x="1108898" y="528136"/>
                </a:lnTo>
                <a:lnTo>
                  <a:pt x="1092063" y="534166"/>
                </a:lnTo>
                <a:lnTo>
                  <a:pt x="1075545" y="540514"/>
                </a:lnTo>
                <a:lnTo>
                  <a:pt x="1059028" y="546862"/>
                </a:lnTo>
                <a:lnTo>
                  <a:pt x="1042827" y="553527"/>
                </a:lnTo>
                <a:lnTo>
                  <a:pt x="1026627" y="560827"/>
                </a:lnTo>
                <a:lnTo>
                  <a:pt x="1010745" y="568127"/>
                </a:lnTo>
                <a:lnTo>
                  <a:pt x="994863" y="576061"/>
                </a:lnTo>
                <a:lnTo>
                  <a:pt x="978981" y="584313"/>
                </a:lnTo>
                <a:lnTo>
                  <a:pt x="963734" y="592566"/>
                </a:lnTo>
                <a:lnTo>
                  <a:pt x="948487" y="601452"/>
                </a:lnTo>
                <a:lnTo>
                  <a:pt x="933558" y="610339"/>
                </a:lnTo>
                <a:lnTo>
                  <a:pt x="918946" y="619861"/>
                </a:lnTo>
                <a:lnTo>
                  <a:pt x="904334" y="629065"/>
                </a:lnTo>
                <a:lnTo>
                  <a:pt x="889405" y="638904"/>
                </a:lnTo>
                <a:lnTo>
                  <a:pt x="875429" y="649061"/>
                </a:lnTo>
                <a:lnTo>
                  <a:pt x="861135" y="659535"/>
                </a:lnTo>
                <a:lnTo>
                  <a:pt x="847794" y="670326"/>
                </a:lnTo>
                <a:lnTo>
                  <a:pt x="833817" y="681117"/>
                </a:lnTo>
                <a:lnTo>
                  <a:pt x="820476" y="692226"/>
                </a:lnTo>
                <a:lnTo>
                  <a:pt x="807453" y="703652"/>
                </a:lnTo>
                <a:lnTo>
                  <a:pt x="794747" y="715395"/>
                </a:lnTo>
                <a:lnTo>
                  <a:pt x="781723" y="727456"/>
                </a:lnTo>
                <a:lnTo>
                  <a:pt x="769335" y="739834"/>
                </a:lnTo>
                <a:lnTo>
                  <a:pt x="757265" y="752212"/>
                </a:lnTo>
                <a:lnTo>
                  <a:pt x="745194" y="764591"/>
                </a:lnTo>
                <a:lnTo>
                  <a:pt x="733759" y="777603"/>
                </a:lnTo>
                <a:lnTo>
                  <a:pt x="722006" y="790934"/>
                </a:lnTo>
                <a:lnTo>
                  <a:pt x="710571" y="803947"/>
                </a:lnTo>
                <a:lnTo>
                  <a:pt x="699771" y="817594"/>
                </a:lnTo>
                <a:lnTo>
                  <a:pt x="689289" y="831560"/>
                </a:lnTo>
                <a:lnTo>
                  <a:pt x="678807" y="845525"/>
                </a:lnTo>
                <a:lnTo>
                  <a:pt x="668960" y="859807"/>
                </a:lnTo>
                <a:lnTo>
                  <a:pt x="658795" y="874090"/>
                </a:lnTo>
                <a:lnTo>
                  <a:pt x="649266" y="888690"/>
                </a:lnTo>
                <a:lnTo>
                  <a:pt x="640054" y="903607"/>
                </a:lnTo>
                <a:lnTo>
                  <a:pt x="630842" y="918842"/>
                </a:lnTo>
                <a:lnTo>
                  <a:pt x="622266" y="933759"/>
                </a:lnTo>
                <a:lnTo>
                  <a:pt x="614007" y="949311"/>
                </a:lnTo>
                <a:lnTo>
                  <a:pt x="605748" y="965180"/>
                </a:lnTo>
                <a:lnTo>
                  <a:pt x="598125" y="980732"/>
                </a:lnTo>
                <a:lnTo>
                  <a:pt x="590501" y="996602"/>
                </a:lnTo>
                <a:lnTo>
                  <a:pt x="583513" y="1012789"/>
                </a:lnTo>
                <a:lnTo>
                  <a:pt x="576207" y="1028976"/>
                </a:lnTo>
                <a:lnTo>
                  <a:pt x="569854" y="1045480"/>
                </a:lnTo>
                <a:lnTo>
                  <a:pt x="563502" y="1061984"/>
                </a:lnTo>
                <a:lnTo>
                  <a:pt x="557784" y="1079123"/>
                </a:lnTo>
                <a:lnTo>
                  <a:pt x="552066" y="1095945"/>
                </a:lnTo>
                <a:lnTo>
                  <a:pt x="546984" y="1112766"/>
                </a:lnTo>
                <a:lnTo>
                  <a:pt x="541902" y="1130223"/>
                </a:lnTo>
                <a:lnTo>
                  <a:pt x="537455" y="1147362"/>
                </a:lnTo>
                <a:lnTo>
                  <a:pt x="533325" y="1165136"/>
                </a:lnTo>
                <a:lnTo>
                  <a:pt x="529196" y="1182909"/>
                </a:lnTo>
                <a:lnTo>
                  <a:pt x="526019" y="1200683"/>
                </a:lnTo>
                <a:lnTo>
                  <a:pt x="522843" y="1218140"/>
                </a:lnTo>
                <a:lnTo>
                  <a:pt x="519984" y="1236231"/>
                </a:lnTo>
                <a:lnTo>
                  <a:pt x="1062444" y="1288803"/>
                </a:lnTo>
                <a:lnTo>
                  <a:pt x="1064583" y="1278691"/>
                </a:lnTo>
                <a:lnTo>
                  <a:pt x="1069347" y="1262491"/>
                </a:lnTo>
                <a:lnTo>
                  <a:pt x="1074747" y="1246609"/>
                </a:lnTo>
                <a:lnTo>
                  <a:pt x="1080783" y="1231361"/>
                </a:lnTo>
                <a:lnTo>
                  <a:pt x="1087771" y="1216114"/>
                </a:lnTo>
                <a:lnTo>
                  <a:pt x="1095077" y="1201503"/>
                </a:lnTo>
                <a:lnTo>
                  <a:pt x="1103336" y="1187526"/>
                </a:lnTo>
                <a:lnTo>
                  <a:pt x="1112230" y="1173549"/>
                </a:lnTo>
                <a:lnTo>
                  <a:pt x="1121442" y="1160526"/>
                </a:lnTo>
                <a:lnTo>
                  <a:pt x="1131606" y="1147185"/>
                </a:lnTo>
                <a:lnTo>
                  <a:pt x="1142407" y="1135432"/>
                </a:lnTo>
                <a:lnTo>
                  <a:pt x="1153524" y="1123361"/>
                </a:lnTo>
                <a:lnTo>
                  <a:pt x="1165595" y="1112243"/>
                </a:lnTo>
                <a:lnTo>
                  <a:pt x="1177665" y="1101443"/>
                </a:lnTo>
                <a:lnTo>
                  <a:pt x="1190689" y="1091279"/>
                </a:lnTo>
                <a:lnTo>
                  <a:pt x="1204030" y="1081749"/>
                </a:lnTo>
                <a:lnTo>
                  <a:pt x="1218007" y="1073173"/>
                </a:lnTo>
                <a:lnTo>
                  <a:pt x="1231983" y="1064914"/>
                </a:lnTo>
                <a:lnTo>
                  <a:pt x="1246595" y="1057290"/>
                </a:lnTo>
                <a:lnTo>
                  <a:pt x="1261525" y="1050620"/>
                </a:lnTo>
                <a:lnTo>
                  <a:pt x="1277089" y="1044584"/>
                </a:lnTo>
                <a:lnTo>
                  <a:pt x="1292972" y="1039184"/>
                </a:lnTo>
                <a:lnTo>
                  <a:pt x="1309172" y="1034737"/>
                </a:lnTo>
                <a:lnTo>
                  <a:pt x="1319052" y="1032267"/>
                </a:lnTo>
                <a:lnTo>
                  <a:pt x="1266450" y="490366"/>
                </a:lnTo>
                <a:close/>
                <a:moveTo>
                  <a:pt x="1094286" y="0"/>
                </a:moveTo>
                <a:lnTo>
                  <a:pt x="1100957" y="0"/>
                </a:lnTo>
                <a:lnTo>
                  <a:pt x="1107627" y="952"/>
                </a:lnTo>
                <a:lnTo>
                  <a:pt x="1113980" y="2539"/>
                </a:lnTo>
                <a:lnTo>
                  <a:pt x="1120333" y="4761"/>
                </a:lnTo>
                <a:lnTo>
                  <a:pt x="1126368" y="7300"/>
                </a:lnTo>
                <a:lnTo>
                  <a:pt x="1132086" y="10791"/>
                </a:lnTo>
                <a:lnTo>
                  <a:pt x="1137168" y="14600"/>
                </a:lnTo>
                <a:lnTo>
                  <a:pt x="1142568" y="18726"/>
                </a:lnTo>
                <a:lnTo>
                  <a:pt x="1147015" y="23487"/>
                </a:lnTo>
                <a:lnTo>
                  <a:pt x="1151145" y="28882"/>
                </a:lnTo>
                <a:lnTo>
                  <a:pt x="1154956" y="34595"/>
                </a:lnTo>
                <a:lnTo>
                  <a:pt x="1157815" y="40943"/>
                </a:lnTo>
                <a:lnTo>
                  <a:pt x="1160674" y="47291"/>
                </a:lnTo>
                <a:lnTo>
                  <a:pt x="1231191" y="266290"/>
                </a:lnTo>
                <a:lnTo>
                  <a:pt x="1251203" y="263433"/>
                </a:lnTo>
                <a:lnTo>
                  <a:pt x="1271532" y="261211"/>
                </a:lnTo>
                <a:lnTo>
                  <a:pt x="1291544" y="258990"/>
                </a:lnTo>
                <a:lnTo>
                  <a:pt x="1311873" y="257403"/>
                </a:lnTo>
                <a:lnTo>
                  <a:pt x="1332202" y="256133"/>
                </a:lnTo>
                <a:lnTo>
                  <a:pt x="1352531" y="255181"/>
                </a:lnTo>
                <a:lnTo>
                  <a:pt x="1373178" y="254546"/>
                </a:lnTo>
                <a:lnTo>
                  <a:pt x="1393825" y="254546"/>
                </a:lnTo>
                <a:lnTo>
                  <a:pt x="1414154" y="254546"/>
                </a:lnTo>
                <a:lnTo>
                  <a:pt x="1435119" y="255181"/>
                </a:lnTo>
                <a:lnTo>
                  <a:pt x="1455448" y="256133"/>
                </a:lnTo>
                <a:lnTo>
                  <a:pt x="1475778" y="257403"/>
                </a:lnTo>
                <a:lnTo>
                  <a:pt x="1496107" y="258990"/>
                </a:lnTo>
                <a:lnTo>
                  <a:pt x="1515801" y="261211"/>
                </a:lnTo>
                <a:lnTo>
                  <a:pt x="1536130" y="263433"/>
                </a:lnTo>
                <a:lnTo>
                  <a:pt x="1556142" y="266290"/>
                </a:lnTo>
                <a:lnTo>
                  <a:pt x="1627294" y="47291"/>
                </a:lnTo>
                <a:lnTo>
                  <a:pt x="1629835" y="40626"/>
                </a:lnTo>
                <a:lnTo>
                  <a:pt x="1633012" y="34595"/>
                </a:lnTo>
                <a:lnTo>
                  <a:pt x="1636823" y="28882"/>
                </a:lnTo>
                <a:lnTo>
                  <a:pt x="1640953" y="23487"/>
                </a:lnTo>
                <a:lnTo>
                  <a:pt x="1645400" y="18726"/>
                </a:lnTo>
                <a:lnTo>
                  <a:pt x="1650164" y="14600"/>
                </a:lnTo>
                <a:lnTo>
                  <a:pt x="1655882" y="10474"/>
                </a:lnTo>
                <a:lnTo>
                  <a:pt x="1661600" y="7300"/>
                </a:lnTo>
                <a:lnTo>
                  <a:pt x="1667635" y="4761"/>
                </a:lnTo>
                <a:lnTo>
                  <a:pt x="1673670" y="2539"/>
                </a:lnTo>
                <a:lnTo>
                  <a:pt x="1680023" y="952"/>
                </a:lnTo>
                <a:lnTo>
                  <a:pt x="1686694" y="0"/>
                </a:lnTo>
                <a:lnTo>
                  <a:pt x="1693682" y="0"/>
                </a:lnTo>
                <a:lnTo>
                  <a:pt x="1700352" y="317"/>
                </a:lnTo>
                <a:lnTo>
                  <a:pt x="1707023" y="1270"/>
                </a:lnTo>
                <a:lnTo>
                  <a:pt x="1714011" y="2857"/>
                </a:lnTo>
                <a:lnTo>
                  <a:pt x="1934774" y="75221"/>
                </a:lnTo>
                <a:lnTo>
                  <a:pt x="1941762" y="77443"/>
                </a:lnTo>
                <a:lnTo>
                  <a:pt x="1947798" y="80617"/>
                </a:lnTo>
                <a:lnTo>
                  <a:pt x="1953833" y="84108"/>
                </a:lnTo>
                <a:lnTo>
                  <a:pt x="1958915" y="88234"/>
                </a:lnTo>
                <a:lnTo>
                  <a:pt x="1963997" y="93312"/>
                </a:lnTo>
                <a:lnTo>
                  <a:pt x="1968127" y="98073"/>
                </a:lnTo>
                <a:lnTo>
                  <a:pt x="1971621" y="103469"/>
                </a:lnTo>
                <a:lnTo>
                  <a:pt x="1975115" y="108864"/>
                </a:lnTo>
                <a:lnTo>
                  <a:pt x="1977656" y="114895"/>
                </a:lnTo>
                <a:lnTo>
                  <a:pt x="1980197" y="121243"/>
                </a:lnTo>
                <a:lnTo>
                  <a:pt x="1981468" y="127908"/>
                </a:lnTo>
                <a:lnTo>
                  <a:pt x="1982421" y="134573"/>
                </a:lnTo>
                <a:lnTo>
                  <a:pt x="1982738" y="141238"/>
                </a:lnTo>
                <a:lnTo>
                  <a:pt x="1981786" y="148221"/>
                </a:lnTo>
                <a:lnTo>
                  <a:pt x="1980833" y="154886"/>
                </a:lnTo>
                <a:lnTo>
                  <a:pt x="1979244" y="161551"/>
                </a:lnTo>
                <a:lnTo>
                  <a:pt x="1907774" y="380550"/>
                </a:lnTo>
                <a:lnTo>
                  <a:pt x="1925880" y="390389"/>
                </a:lnTo>
                <a:lnTo>
                  <a:pt x="1943986" y="400228"/>
                </a:lnTo>
                <a:lnTo>
                  <a:pt x="1961456" y="410702"/>
                </a:lnTo>
                <a:lnTo>
                  <a:pt x="1978927" y="421175"/>
                </a:lnTo>
                <a:lnTo>
                  <a:pt x="1996397" y="431967"/>
                </a:lnTo>
                <a:lnTo>
                  <a:pt x="2013232" y="443393"/>
                </a:lnTo>
                <a:lnTo>
                  <a:pt x="2029750" y="454501"/>
                </a:lnTo>
                <a:lnTo>
                  <a:pt x="2046585" y="466562"/>
                </a:lnTo>
                <a:lnTo>
                  <a:pt x="2062785" y="478623"/>
                </a:lnTo>
                <a:lnTo>
                  <a:pt x="2078985" y="491001"/>
                </a:lnTo>
                <a:lnTo>
                  <a:pt x="2094867" y="503697"/>
                </a:lnTo>
                <a:lnTo>
                  <a:pt x="2110432" y="516709"/>
                </a:lnTo>
                <a:lnTo>
                  <a:pt x="2125679" y="529723"/>
                </a:lnTo>
                <a:lnTo>
                  <a:pt x="2140925" y="543370"/>
                </a:lnTo>
                <a:lnTo>
                  <a:pt x="2155855" y="557335"/>
                </a:lnTo>
                <a:lnTo>
                  <a:pt x="2170466" y="571301"/>
                </a:lnTo>
                <a:lnTo>
                  <a:pt x="2357242" y="435775"/>
                </a:lnTo>
                <a:lnTo>
                  <a:pt x="2362959" y="431967"/>
                </a:lnTo>
                <a:lnTo>
                  <a:pt x="2369312" y="428793"/>
                </a:lnTo>
                <a:lnTo>
                  <a:pt x="2375347" y="426571"/>
                </a:lnTo>
                <a:lnTo>
                  <a:pt x="2382018" y="424667"/>
                </a:lnTo>
                <a:lnTo>
                  <a:pt x="2388371" y="423397"/>
                </a:lnTo>
                <a:lnTo>
                  <a:pt x="2395041" y="422762"/>
                </a:lnTo>
                <a:lnTo>
                  <a:pt x="2401712" y="422762"/>
                </a:lnTo>
                <a:lnTo>
                  <a:pt x="2408065" y="423397"/>
                </a:lnTo>
                <a:lnTo>
                  <a:pt x="2414418" y="424984"/>
                </a:lnTo>
                <a:lnTo>
                  <a:pt x="2420770" y="426888"/>
                </a:lnTo>
                <a:lnTo>
                  <a:pt x="2426806" y="429428"/>
                </a:lnTo>
                <a:lnTo>
                  <a:pt x="2432841" y="432601"/>
                </a:lnTo>
                <a:lnTo>
                  <a:pt x="2438559" y="436093"/>
                </a:lnTo>
                <a:lnTo>
                  <a:pt x="2443959" y="440854"/>
                </a:lnTo>
                <a:lnTo>
                  <a:pt x="2448406" y="445614"/>
                </a:lnTo>
                <a:lnTo>
                  <a:pt x="2452853" y="451327"/>
                </a:lnTo>
                <a:lnTo>
                  <a:pt x="2589757" y="638904"/>
                </a:lnTo>
                <a:lnTo>
                  <a:pt x="2593569" y="644935"/>
                </a:lnTo>
                <a:lnTo>
                  <a:pt x="2596746" y="650965"/>
                </a:lnTo>
                <a:lnTo>
                  <a:pt x="2599287" y="657313"/>
                </a:lnTo>
                <a:lnTo>
                  <a:pt x="2601193" y="663661"/>
                </a:lnTo>
                <a:lnTo>
                  <a:pt x="2602463" y="670326"/>
                </a:lnTo>
                <a:lnTo>
                  <a:pt x="2602781" y="676991"/>
                </a:lnTo>
                <a:lnTo>
                  <a:pt x="2602781" y="683656"/>
                </a:lnTo>
                <a:lnTo>
                  <a:pt x="2601828" y="690004"/>
                </a:lnTo>
                <a:lnTo>
                  <a:pt x="2600557" y="696352"/>
                </a:lnTo>
                <a:lnTo>
                  <a:pt x="2598652" y="703017"/>
                </a:lnTo>
                <a:lnTo>
                  <a:pt x="2596428" y="709047"/>
                </a:lnTo>
                <a:lnTo>
                  <a:pt x="2592934" y="715078"/>
                </a:lnTo>
                <a:lnTo>
                  <a:pt x="2589122" y="720473"/>
                </a:lnTo>
                <a:lnTo>
                  <a:pt x="2584993" y="725869"/>
                </a:lnTo>
                <a:lnTo>
                  <a:pt x="2580228" y="730630"/>
                </a:lnTo>
                <a:lnTo>
                  <a:pt x="2574828" y="734756"/>
                </a:lnTo>
                <a:lnTo>
                  <a:pt x="2388053" y="870281"/>
                </a:lnTo>
                <a:lnTo>
                  <a:pt x="2396629" y="888372"/>
                </a:lnTo>
                <a:lnTo>
                  <a:pt x="2405524" y="906781"/>
                </a:lnTo>
                <a:lnTo>
                  <a:pt x="2413465" y="925189"/>
                </a:lnTo>
                <a:lnTo>
                  <a:pt x="2421088" y="943598"/>
                </a:lnTo>
                <a:lnTo>
                  <a:pt x="2428712" y="962324"/>
                </a:lnTo>
                <a:lnTo>
                  <a:pt x="2436017" y="981367"/>
                </a:lnTo>
                <a:lnTo>
                  <a:pt x="2442688" y="1000411"/>
                </a:lnTo>
                <a:lnTo>
                  <a:pt x="2449041" y="1019454"/>
                </a:lnTo>
                <a:lnTo>
                  <a:pt x="2455394" y="1039132"/>
                </a:lnTo>
                <a:lnTo>
                  <a:pt x="2461111" y="1058810"/>
                </a:lnTo>
                <a:lnTo>
                  <a:pt x="2466829" y="1078171"/>
                </a:lnTo>
                <a:lnTo>
                  <a:pt x="2471594" y="1098167"/>
                </a:lnTo>
                <a:lnTo>
                  <a:pt x="2476676" y="1118162"/>
                </a:lnTo>
                <a:lnTo>
                  <a:pt x="2480805" y="1138158"/>
                </a:lnTo>
                <a:lnTo>
                  <a:pt x="2484935" y="1158470"/>
                </a:lnTo>
                <a:lnTo>
                  <a:pt x="2488746" y="1178783"/>
                </a:lnTo>
                <a:lnTo>
                  <a:pt x="2718721" y="1178783"/>
                </a:lnTo>
                <a:lnTo>
                  <a:pt x="2725709" y="1179101"/>
                </a:lnTo>
                <a:lnTo>
                  <a:pt x="2732698" y="1180370"/>
                </a:lnTo>
                <a:lnTo>
                  <a:pt x="2739368" y="1181640"/>
                </a:lnTo>
                <a:lnTo>
                  <a:pt x="2745403" y="1184496"/>
                </a:lnTo>
                <a:lnTo>
                  <a:pt x="2751439" y="1187035"/>
                </a:lnTo>
                <a:lnTo>
                  <a:pt x="2757156" y="1190527"/>
                </a:lnTo>
                <a:lnTo>
                  <a:pt x="2762239" y="1194653"/>
                </a:lnTo>
                <a:lnTo>
                  <a:pt x="2767321" y="1199096"/>
                </a:lnTo>
                <a:lnTo>
                  <a:pt x="2771768" y="1203857"/>
                </a:lnTo>
                <a:lnTo>
                  <a:pt x="2775897" y="1209253"/>
                </a:lnTo>
                <a:lnTo>
                  <a:pt x="2779391" y="1214966"/>
                </a:lnTo>
                <a:lnTo>
                  <a:pt x="2782250" y="1220361"/>
                </a:lnTo>
                <a:lnTo>
                  <a:pt x="2784474" y="1226709"/>
                </a:lnTo>
                <a:lnTo>
                  <a:pt x="2786062" y="1233692"/>
                </a:lnTo>
                <a:lnTo>
                  <a:pt x="2787015" y="1240357"/>
                </a:lnTo>
                <a:lnTo>
                  <a:pt x="2787650" y="1247022"/>
                </a:lnTo>
                <a:lnTo>
                  <a:pt x="2787650" y="1479986"/>
                </a:lnTo>
                <a:lnTo>
                  <a:pt x="2787015" y="1486651"/>
                </a:lnTo>
                <a:lnTo>
                  <a:pt x="2786380" y="1493951"/>
                </a:lnTo>
                <a:lnTo>
                  <a:pt x="2784474" y="1500299"/>
                </a:lnTo>
                <a:lnTo>
                  <a:pt x="2782250" y="1506646"/>
                </a:lnTo>
                <a:lnTo>
                  <a:pt x="2779391" y="1512677"/>
                </a:lnTo>
                <a:lnTo>
                  <a:pt x="2775897" y="1518390"/>
                </a:lnTo>
                <a:lnTo>
                  <a:pt x="2771768" y="1523785"/>
                </a:lnTo>
                <a:lnTo>
                  <a:pt x="2767639" y="1528546"/>
                </a:lnTo>
                <a:lnTo>
                  <a:pt x="2762556" y="1532672"/>
                </a:lnTo>
                <a:lnTo>
                  <a:pt x="2757156" y="1536798"/>
                </a:lnTo>
                <a:lnTo>
                  <a:pt x="2751439" y="1540290"/>
                </a:lnTo>
                <a:lnTo>
                  <a:pt x="2745403" y="1543146"/>
                </a:lnTo>
                <a:lnTo>
                  <a:pt x="2739368" y="1545368"/>
                </a:lnTo>
                <a:lnTo>
                  <a:pt x="2732698" y="1546955"/>
                </a:lnTo>
                <a:lnTo>
                  <a:pt x="2725709" y="1548224"/>
                </a:lnTo>
                <a:lnTo>
                  <a:pt x="2719039" y="1548542"/>
                </a:lnTo>
                <a:lnTo>
                  <a:pt x="2488746" y="1548542"/>
                </a:lnTo>
                <a:lnTo>
                  <a:pt x="2484935" y="1568855"/>
                </a:lnTo>
                <a:lnTo>
                  <a:pt x="2480805" y="1589168"/>
                </a:lnTo>
                <a:lnTo>
                  <a:pt x="2476676" y="1609163"/>
                </a:lnTo>
                <a:lnTo>
                  <a:pt x="2471594" y="1629476"/>
                </a:lnTo>
                <a:lnTo>
                  <a:pt x="2466829" y="1648837"/>
                </a:lnTo>
                <a:lnTo>
                  <a:pt x="2461111" y="1668832"/>
                </a:lnTo>
                <a:lnTo>
                  <a:pt x="2455394" y="1688510"/>
                </a:lnTo>
                <a:lnTo>
                  <a:pt x="2449041" y="1707554"/>
                </a:lnTo>
                <a:lnTo>
                  <a:pt x="2442688" y="1726914"/>
                </a:lnTo>
                <a:lnTo>
                  <a:pt x="2436017" y="1745958"/>
                </a:lnTo>
                <a:lnTo>
                  <a:pt x="2428712" y="1764684"/>
                </a:lnTo>
                <a:lnTo>
                  <a:pt x="2421088" y="1783410"/>
                </a:lnTo>
                <a:lnTo>
                  <a:pt x="2413465" y="1802453"/>
                </a:lnTo>
                <a:lnTo>
                  <a:pt x="2405524" y="1820862"/>
                </a:lnTo>
                <a:lnTo>
                  <a:pt x="2396629" y="1838953"/>
                </a:lnTo>
                <a:lnTo>
                  <a:pt x="2388053" y="1857044"/>
                </a:lnTo>
                <a:lnTo>
                  <a:pt x="2574828" y="1992252"/>
                </a:lnTo>
                <a:lnTo>
                  <a:pt x="2580228" y="1996378"/>
                </a:lnTo>
                <a:lnTo>
                  <a:pt x="2584993" y="2001456"/>
                </a:lnTo>
                <a:lnTo>
                  <a:pt x="2589122" y="2006534"/>
                </a:lnTo>
                <a:lnTo>
                  <a:pt x="2592934" y="2012247"/>
                </a:lnTo>
                <a:lnTo>
                  <a:pt x="2596428" y="2018278"/>
                </a:lnTo>
                <a:lnTo>
                  <a:pt x="2598652" y="2024308"/>
                </a:lnTo>
                <a:lnTo>
                  <a:pt x="2600557" y="2030656"/>
                </a:lnTo>
                <a:lnTo>
                  <a:pt x="2601828" y="2037004"/>
                </a:lnTo>
                <a:lnTo>
                  <a:pt x="2602781" y="2043352"/>
                </a:lnTo>
                <a:lnTo>
                  <a:pt x="2602781" y="2050334"/>
                </a:lnTo>
                <a:lnTo>
                  <a:pt x="2602463" y="2056682"/>
                </a:lnTo>
                <a:lnTo>
                  <a:pt x="2601193" y="2063347"/>
                </a:lnTo>
                <a:lnTo>
                  <a:pt x="2599287" y="2069695"/>
                </a:lnTo>
                <a:lnTo>
                  <a:pt x="2596746" y="2076360"/>
                </a:lnTo>
                <a:lnTo>
                  <a:pt x="2593569" y="2082073"/>
                </a:lnTo>
                <a:lnTo>
                  <a:pt x="2589757" y="2087786"/>
                </a:lnTo>
                <a:lnTo>
                  <a:pt x="2452853" y="2276315"/>
                </a:lnTo>
                <a:lnTo>
                  <a:pt x="2448406" y="2281711"/>
                </a:lnTo>
                <a:lnTo>
                  <a:pt x="2443959" y="2286472"/>
                </a:lnTo>
                <a:lnTo>
                  <a:pt x="2438559" y="2290915"/>
                </a:lnTo>
                <a:lnTo>
                  <a:pt x="2432841" y="2294406"/>
                </a:lnTo>
                <a:lnTo>
                  <a:pt x="2426806" y="2297898"/>
                </a:lnTo>
                <a:lnTo>
                  <a:pt x="2420770" y="2300437"/>
                </a:lnTo>
                <a:lnTo>
                  <a:pt x="2414418" y="2302341"/>
                </a:lnTo>
                <a:lnTo>
                  <a:pt x="2408065" y="2303293"/>
                </a:lnTo>
                <a:lnTo>
                  <a:pt x="2401712" y="2304245"/>
                </a:lnTo>
                <a:lnTo>
                  <a:pt x="2395041" y="2304563"/>
                </a:lnTo>
                <a:lnTo>
                  <a:pt x="2388371" y="2303611"/>
                </a:lnTo>
                <a:lnTo>
                  <a:pt x="2381700" y="2302658"/>
                </a:lnTo>
                <a:lnTo>
                  <a:pt x="2375347" y="2300754"/>
                </a:lnTo>
                <a:lnTo>
                  <a:pt x="2368994" y="2298532"/>
                </a:lnTo>
                <a:lnTo>
                  <a:pt x="2362959" y="2295041"/>
                </a:lnTo>
                <a:lnTo>
                  <a:pt x="2357242" y="2291232"/>
                </a:lnTo>
                <a:lnTo>
                  <a:pt x="2170466" y="2156025"/>
                </a:lnTo>
                <a:lnTo>
                  <a:pt x="2155855" y="2170307"/>
                </a:lnTo>
                <a:lnTo>
                  <a:pt x="2140925" y="2183638"/>
                </a:lnTo>
                <a:lnTo>
                  <a:pt x="2125679" y="2197285"/>
                </a:lnTo>
                <a:lnTo>
                  <a:pt x="2110432" y="2210616"/>
                </a:lnTo>
                <a:lnTo>
                  <a:pt x="2094867" y="2223629"/>
                </a:lnTo>
                <a:lnTo>
                  <a:pt x="2078985" y="2236007"/>
                </a:lnTo>
                <a:lnTo>
                  <a:pt x="2062785" y="2248385"/>
                </a:lnTo>
                <a:lnTo>
                  <a:pt x="2046585" y="2260446"/>
                </a:lnTo>
                <a:lnTo>
                  <a:pt x="2030068" y="2272506"/>
                </a:lnTo>
                <a:lnTo>
                  <a:pt x="2013232" y="2283932"/>
                </a:lnTo>
                <a:lnTo>
                  <a:pt x="1996397" y="2295041"/>
                </a:lnTo>
                <a:lnTo>
                  <a:pt x="1978927" y="2306150"/>
                </a:lnTo>
                <a:lnTo>
                  <a:pt x="1961456" y="2316624"/>
                </a:lnTo>
                <a:lnTo>
                  <a:pt x="1943986" y="2327097"/>
                </a:lnTo>
                <a:lnTo>
                  <a:pt x="1925880" y="2336936"/>
                </a:lnTo>
                <a:lnTo>
                  <a:pt x="1907774" y="2346776"/>
                </a:lnTo>
                <a:lnTo>
                  <a:pt x="1979244" y="2565457"/>
                </a:lnTo>
                <a:lnTo>
                  <a:pt x="1980833" y="2572439"/>
                </a:lnTo>
                <a:lnTo>
                  <a:pt x="1981786" y="2579422"/>
                </a:lnTo>
                <a:lnTo>
                  <a:pt x="1982738" y="2586404"/>
                </a:lnTo>
                <a:lnTo>
                  <a:pt x="1982421" y="2592752"/>
                </a:lnTo>
                <a:lnTo>
                  <a:pt x="1981468" y="2599417"/>
                </a:lnTo>
                <a:lnTo>
                  <a:pt x="1980197" y="2605765"/>
                </a:lnTo>
                <a:lnTo>
                  <a:pt x="1977656" y="2612113"/>
                </a:lnTo>
                <a:lnTo>
                  <a:pt x="1975115" y="2618143"/>
                </a:lnTo>
                <a:lnTo>
                  <a:pt x="1971621" y="2623856"/>
                </a:lnTo>
                <a:lnTo>
                  <a:pt x="1968127" y="2629252"/>
                </a:lnTo>
                <a:lnTo>
                  <a:pt x="1963997" y="2634013"/>
                </a:lnTo>
                <a:lnTo>
                  <a:pt x="1958915" y="2638774"/>
                </a:lnTo>
                <a:lnTo>
                  <a:pt x="1953833" y="2642900"/>
                </a:lnTo>
                <a:lnTo>
                  <a:pt x="1948115" y="2646391"/>
                </a:lnTo>
                <a:lnTo>
                  <a:pt x="1941762" y="2649565"/>
                </a:lnTo>
                <a:lnTo>
                  <a:pt x="1935409" y="2652104"/>
                </a:lnTo>
                <a:lnTo>
                  <a:pt x="1714011" y="2724151"/>
                </a:lnTo>
                <a:lnTo>
                  <a:pt x="1707023" y="2725738"/>
                </a:lnTo>
                <a:lnTo>
                  <a:pt x="1700352" y="2727008"/>
                </a:lnTo>
                <a:lnTo>
                  <a:pt x="1693682" y="2727325"/>
                </a:lnTo>
                <a:lnTo>
                  <a:pt x="1686694" y="2727325"/>
                </a:lnTo>
                <a:lnTo>
                  <a:pt x="1680023" y="2726056"/>
                </a:lnTo>
                <a:lnTo>
                  <a:pt x="1673670" y="2724786"/>
                </a:lnTo>
                <a:lnTo>
                  <a:pt x="1667635" y="2722564"/>
                </a:lnTo>
                <a:lnTo>
                  <a:pt x="1661600" y="2719708"/>
                </a:lnTo>
                <a:lnTo>
                  <a:pt x="1655564" y="2716851"/>
                </a:lnTo>
                <a:lnTo>
                  <a:pt x="1650164" y="2712725"/>
                </a:lnTo>
                <a:lnTo>
                  <a:pt x="1645400" y="2708599"/>
                </a:lnTo>
                <a:lnTo>
                  <a:pt x="1640953" y="2703521"/>
                </a:lnTo>
                <a:lnTo>
                  <a:pt x="1636823" y="2698443"/>
                </a:lnTo>
                <a:lnTo>
                  <a:pt x="1633012" y="2692730"/>
                </a:lnTo>
                <a:lnTo>
                  <a:pt x="1629835" y="2686382"/>
                </a:lnTo>
                <a:lnTo>
                  <a:pt x="1627294" y="2680034"/>
                </a:lnTo>
                <a:lnTo>
                  <a:pt x="1556142" y="2460718"/>
                </a:lnTo>
                <a:lnTo>
                  <a:pt x="1536130" y="2463575"/>
                </a:lnTo>
                <a:lnTo>
                  <a:pt x="1516436" y="2465796"/>
                </a:lnTo>
                <a:lnTo>
                  <a:pt x="1496107" y="2467701"/>
                </a:lnTo>
                <a:lnTo>
                  <a:pt x="1475778" y="2469605"/>
                </a:lnTo>
                <a:lnTo>
                  <a:pt x="1455448" y="2470875"/>
                </a:lnTo>
                <a:lnTo>
                  <a:pt x="1435119" y="2471827"/>
                </a:lnTo>
                <a:lnTo>
                  <a:pt x="1414154" y="2472144"/>
                </a:lnTo>
                <a:lnTo>
                  <a:pt x="1393825" y="2472779"/>
                </a:lnTo>
                <a:lnTo>
                  <a:pt x="1373178" y="2472144"/>
                </a:lnTo>
                <a:lnTo>
                  <a:pt x="1352531" y="2471827"/>
                </a:lnTo>
                <a:lnTo>
                  <a:pt x="1332202" y="2470875"/>
                </a:lnTo>
                <a:lnTo>
                  <a:pt x="1311873" y="2469605"/>
                </a:lnTo>
                <a:lnTo>
                  <a:pt x="1291544" y="2467701"/>
                </a:lnTo>
                <a:lnTo>
                  <a:pt x="1271532" y="2465796"/>
                </a:lnTo>
                <a:lnTo>
                  <a:pt x="1251203" y="2463575"/>
                </a:lnTo>
                <a:lnTo>
                  <a:pt x="1231191" y="2460718"/>
                </a:lnTo>
                <a:lnTo>
                  <a:pt x="1160674" y="2680034"/>
                </a:lnTo>
                <a:lnTo>
                  <a:pt x="1157815" y="2686699"/>
                </a:lnTo>
                <a:lnTo>
                  <a:pt x="1154956" y="2692730"/>
                </a:lnTo>
                <a:lnTo>
                  <a:pt x="1151145" y="2698443"/>
                </a:lnTo>
                <a:lnTo>
                  <a:pt x="1147015" y="2703521"/>
                </a:lnTo>
                <a:lnTo>
                  <a:pt x="1142568" y="2708599"/>
                </a:lnTo>
                <a:lnTo>
                  <a:pt x="1137168" y="2712725"/>
                </a:lnTo>
                <a:lnTo>
                  <a:pt x="1132086" y="2716851"/>
                </a:lnTo>
                <a:lnTo>
                  <a:pt x="1126368" y="2719708"/>
                </a:lnTo>
                <a:lnTo>
                  <a:pt x="1120333" y="2722564"/>
                </a:lnTo>
                <a:lnTo>
                  <a:pt x="1113980" y="2724786"/>
                </a:lnTo>
                <a:lnTo>
                  <a:pt x="1107627" y="2726056"/>
                </a:lnTo>
                <a:lnTo>
                  <a:pt x="1100639" y="2727325"/>
                </a:lnTo>
                <a:lnTo>
                  <a:pt x="1094286" y="2727325"/>
                </a:lnTo>
                <a:lnTo>
                  <a:pt x="1087616" y="2727008"/>
                </a:lnTo>
                <a:lnTo>
                  <a:pt x="1080628" y="2725738"/>
                </a:lnTo>
                <a:lnTo>
                  <a:pt x="1073639" y="2723834"/>
                </a:lnTo>
                <a:lnTo>
                  <a:pt x="852558" y="2652104"/>
                </a:lnTo>
                <a:lnTo>
                  <a:pt x="845888" y="2649565"/>
                </a:lnTo>
                <a:lnTo>
                  <a:pt x="839852" y="2646391"/>
                </a:lnTo>
                <a:lnTo>
                  <a:pt x="834135" y="2642900"/>
                </a:lnTo>
                <a:lnTo>
                  <a:pt x="829052" y="2638774"/>
                </a:lnTo>
                <a:lnTo>
                  <a:pt x="823970" y="2634013"/>
                </a:lnTo>
                <a:lnTo>
                  <a:pt x="819523" y="2629252"/>
                </a:lnTo>
                <a:lnTo>
                  <a:pt x="815711" y="2623856"/>
                </a:lnTo>
                <a:lnTo>
                  <a:pt x="812853" y="2618143"/>
                </a:lnTo>
                <a:lnTo>
                  <a:pt x="809676" y="2612113"/>
                </a:lnTo>
                <a:lnTo>
                  <a:pt x="807770" y="2605765"/>
                </a:lnTo>
                <a:lnTo>
                  <a:pt x="806182" y="2599417"/>
                </a:lnTo>
                <a:lnTo>
                  <a:pt x="805229" y="2592752"/>
                </a:lnTo>
                <a:lnTo>
                  <a:pt x="805229" y="2586404"/>
                </a:lnTo>
                <a:lnTo>
                  <a:pt x="805547" y="2579422"/>
                </a:lnTo>
                <a:lnTo>
                  <a:pt x="806817" y="2572439"/>
                </a:lnTo>
                <a:lnTo>
                  <a:pt x="808088" y="2565457"/>
                </a:lnTo>
                <a:lnTo>
                  <a:pt x="879876" y="2346776"/>
                </a:lnTo>
                <a:lnTo>
                  <a:pt x="861770" y="2336936"/>
                </a:lnTo>
                <a:lnTo>
                  <a:pt x="843982" y="2327097"/>
                </a:lnTo>
                <a:lnTo>
                  <a:pt x="826194" y="2316624"/>
                </a:lnTo>
                <a:lnTo>
                  <a:pt x="808723" y="2306150"/>
                </a:lnTo>
                <a:lnTo>
                  <a:pt x="791570" y="2295041"/>
                </a:lnTo>
                <a:lnTo>
                  <a:pt x="774418" y="2283932"/>
                </a:lnTo>
                <a:lnTo>
                  <a:pt x="757900" y="2272506"/>
                </a:lnTo>
                <a:lnTo>
                  <a:pt x="741065" y="2260446"/>
                </a:lnTo>
                <a:lnTo>
                  <a:pt x="724547" y="2248385"/>
                </a:lnTo>
                <a:lnTo>
                  <a:pt x="708665" y="2236007"/>
                </a:lnTo>
                <a:lnTo>
                  <a:pt x="692783" y="2223311"/>
                </a:lnTo>
                <a:lnTo>
                  <a:pt x="677218" y="2210616"/>
                </a:lnTo>
                <a:lnTo>
                  <a:pt x="661654" y="2197285"/>
                </a:lnTo>
                <a:lnTo>
                  <a:pt x="646724" y="2183638"/>
                </a:lnTo>
                <a:lnTo>
                  <a:pt x="631795" y="2169990"/>
                </a:lnTo>
                <a:lnTo>
                  <a:pt x="616866" y="2155707"/>
                </a:lnTo>
                <a:lnTo>
                  <a:pt x="430726" y="2291232"/>
                </a:lnTo>
                <a:lnTo>
                  <a:pt x="424691" y="2295041"/>
                </a:lnTo>
                <a:lnTo>
                  <a:pt x="418655" y="2298532"/>
                </a:lnTo>
                <a:lnTo>
                  <a:pt x="412303" y="2300754"/>
                </a:lnTo>
                <a:lnTo>
                  <a:pt x="405632" y="2302658"/>
                </a:lnTo>
                <a:lnTo>
                  <a:pt x="399279" y="2303611"/>
                </a:lnTo>
                <a:lnTo>
                  <a:pt x="392609" y="2304563"/>
                </a:lnTo>
                <a:lnTo>
                  <a:pt x="385938" y="2304563"/>
                </a:lnTo>
                <a:lnTo>
                  <a:pt x="379585" y="2303611"/>
                </a:lnTo>
                <a:lnTo>
                  <a:pt x="372915" y="2302341"/>
                </a:lnTo>
                <a:lnTo>
                  <a:pt x="366562" y="2300437"/>
                </a:lnTo>
                <a:lnTo>
                  <a:pt x="360527" y="2297898"/>
                </a:lnTo>
                <a:lnTo>
                  <a:pt x="354491" y="2294724"/>
                </a:lnTo>
                <a:lnTo>
                  <a:pt x="349409" y="2290915"/>
                </a:lnTo>
                <a:lnTo>
                  <a:pt x="344009" y="2286472"/>
                </a:lnTo>
                <a:lnTo>
                  <a:pt x="339244" y="2281711"/>
                </a:lnTo>
                <a:lnTo>
                  <a:pt x="334797" y="2276315"/>
                </a:lnTo>
                <a:lnTo>
                  <a:pt x="197575" y="2087786"/>
                </a:lnTo>
                <a:lnTo>
                  <a:pt x="193763" y="2082073"/>
                </a:lnTo>
                <a:lnTo>
                  <a:pt x="190904" y="2076360"/>
                </a:lnTo>
                <a:lnTo>
                  <a:pt x="188363" y="2069695"/>
                </a:lnTo>
                <a:lnTo>
                  <a:pt x="186457" y="2063347"/>
                </a:lnTo>
                <a:lnTo>
                  <a:pt x="185187" y="2056682"/>
                </a:lnTo>
                <a:lnTo>
                  <a:pt x="184869" y="2050334"/>
                </a:lnTo>
                <a:lnTo>
                  <a:pt x="184869" y="2043352"/>
                </a:lnTo>
                <a:lnTo>
                  <a:pt x="185504" y="2037004"/>
                </a:lnTo>
                <a:lnTo>
                  <a:pt x="187092" y="2030656"/>
                </a:lnTo>
                <a:lnTo>
                  <a:pt x="188998" y="2024308"/>
                </a:lnTo>
                <a:lnTo>
                  <a:pt x="191540" y="2018278"/>
                </a:lnTo>
                <a:lnTo>
                  <a:pt x="194716" y="2012247"/>
                </a:lnTo>
                <a:lnTo>
                  <a:pt x="198528" y="2006534"/>
                </a:lnTo>
                <a:lnTo>
                  <a:pt x="202657" y="2001456"/>
                </a:lnTo>
                <a:lnTo>
                  <a:pt x="207422" y="1996695"/>
                </a:lnTo>
                <a:lnTo>
                  <a:pt x="213139" y="1992252"/>
                </a:lnTo>
                <a:lnTo>
                  <a:pt x="399279" y="1857044"/>
                </a:lnTo>
                <a:lnTo>
                  <a:pt x="390703" y="1838953"/>
                </a:lnTo>
                <a:lnTo>
                  <a:pt x="382444" y="1820544"/>
                </a:lnTo>
                <a:lnTo>
                  <a:pt x="374185" y="1802453"/>
                </a:lnTo>
                <a:lnTo>
                  <a:pt x="366244" y="1783410"/>
                </a:lnTo>
                <a:lnTo>
                  <a:pt x="358621" y="1764684"/>
                </a:lnTo>
                <a:lnTo>
                  <a:pt x="351632" y="1745958"/>
                </a:lnTo>
                <a:lnTo>
                  <a:pt x="344962" y="1726914"/>
                </a:lnTo>
                <a:lnTo>
                  <a:pt x="338291" y="1707554"/>
                </a:lnTo>
                <a:lnTo>
                  <a:pt x="332256" y="1688510"/>
                </a:lnTo>
                <a:lnTo>
                  <a:pt x="326221" y="1668832"/>
                </a:lnTo>
                <a:lnTo>
                  <a:pt x="321139" y="1648837"/>
                </a:lnTo>
                <a:lnTo>
                  <a:pt x="315739" y="1629476"/>
                </a:lnTo>
                <a:lnTo>
                  <a:pt x="311292" y="1609163"/>
                </a:lnTo>
                <a:lnTo>
                  <a:pt x="306845" y="1589168"/>
                </a:lnTo>
                <a:lnTo>
                  <a:pt x="303033" y="1568855"/>
                </a:lnTo>
                <a:lnTo>
                  <a:pt x="299221" y="1548542"/>
                </a:lnTo>
                <a:lnTo>
                  <a:pt x="68929" y="1548542"/>
                </a:lnTo>
                <a:lnTo>
                  <a:pt x="61623" y="1548224"/>
                </a:lnTo>
                <a:lnTo>
                  <a:pt x="54952" y="1546955"/>
                </a:lnTo>
                <a:lnTo>
                  <a:pt x="48282" y="1545368"/>
                </a:lnTo>
                <a:lnTo>
                  <a:pt x="41929" y="1543146"/>
                </a:lnTo>
                <a:lnTo>
                  <a:pt x="36211" y="1540290"/>
                </a:lnTo>
                <a:lnTo>
                  <a:pt x="30494" y="1536798"/>
                </a:lnTo>
                <a:lnTo>
                  <a:pt x="24776" y="1532672"/>
                </a:lnTo>
                <a:lnTo>
                  <a:pt x="20329" y="1528546"/>
                </a:lnTo>
                <a:lnTo>
                  <a:pt x="15882" y="1523785"/>
                </a:lnTo>
                <a:lnTo>
                  <a:pt x="11753" y="1518390"/>
                </a:lnTo>
                <a:lnTo>
                  <a:pt x="8259" y="1512677"/>
                </a:lnTo>
                <a:lnTo>
                  <a:pt x="5400" y="1506646"/>
                </a:lnTo>
                <a:lnTo>
                  <a:pt x="2859" y="1500299"/>
                </a:lnTo>
                <a:lnTo>
                  <a:pt x="1588" y="1493951"/>
                </a:lnTo>
                <a:lnTo>
                  <a:pt x="317" y="1486651"/>
                </a:lnTo>
                <a:lnTo>
                  <a:pt x="0" y="1479986"/>
                </a:lnTo>
                <a:lnTo>
                  <a:pt x="0" y="1247022"/>
                </a:lnTo>
                <a:lnTo>
                  <a:pt x="317" y="1240357"/>
                </a:lnTo>
                <a:lnTo>
                  <a:pt x="1588" y="1233692"/>
                </a:lnTo>
                <a:lnTo>
                  <a:pt x="2859" y="1226709"/>
                </a:lnTo>
                <a:lnTo>
                  <a:pt x="5400" y="1220361"/>
                </a:lnTo>
                <a:lnTo>
                  <a:pt x="8259" y="1214966"/>
                </a:lnTo>
                <a:lnTo>
                  <a:pt x="11753" y="1209253"/>
                </a:lnTo>
                <a:lnTo>
                  <a:pt x="15882" y="1203857"/>
                </a:lnTo>
                <a:lnTo>
                  <a:pt x="20329" y="1199096"/>
                </a:lnTo>
                <a:lnTo>
                  <a:pt x="24776" y="1194653"/>
                </a:lnTo>
                <a:lnTo>
                  <a:pt x="30494" y="1190527"/>
                </a:lnTo>
                <a:lnTo>
                  <a:pt x="36211" y="1187035"/>
                </a:lnTo>
                <a:lnTo>
                  <a:pt x="41929" y="1184496"/>
                </a:lnTo>
                <a:lnTo>
                  <a:pt x="48282" y="1181640"/>
                </a:lnTo>
                <a:lnTo>
                  <a:pt x="54952" y="1180370"/>
                </a:lnTo>
                <a:lnTo>
                  <a:pt x="61623" y="1179101"/>
                </a:lnTo>
                <a:lnTo>
                  <a:pt x="68929" y="1178783"/>
                </a:lnTo>
                <a:lnTo>
                  <a:pt x="299221" y="1178783"/>
                </a:lnTo>
                <a:lnTo>
                  <a:pt x="303033" y="1158470"/>
                </a:lnTo>
                <a:lnTo>
                  <a:pt x="306845" y="1138158"/>
                </a:lnTo>
                <a:lnTo>
                  <a:pt x="311292" y="1118162"/>
                </a:lnTo>
                <a:lnTo>
                  <a:pt x="315739" y="1098167"/>
                </a:lnTo>
                <a:lnTo>
                  <a:pt x="321139" y="1078171"/>
                </a:lnTo>
                <a:lnTo>
                  <a:pt x="326221" y="1058493"/>
                </a:lnTo>
                <a:lnTo>
                  <a:pt x="332256" y="1038815"/>
                </a:lnTo>
                <a:lnTo>
                  <a:pt x="338291" y="1019454"/>
                </a:lnTo>
                <a:lnTo>
                  <a:pt x="344962" y="1000411"/>
                </a:lnTo>
                <a:lnTo>
                  <a:pt x="351632" y="981367"/>
                </a:lnTo>
                <a:lnTo>
                  <a:pt x="358621" y="962324"/>
                </a:lnTo>
                <a:lnTo>
                  <a:pt x="366244" y="943598"/>
                </a:lnTo>
                <a:lnTo>
                  <a:pt x="374185" y="924872"/>
                </a:lnTo>
                <a:lnTo>
                  <a:pt x="382444" y="906463"/>
                </a:lnTo>
                <a:lnTo>
                  <a:pt x="390703" y="888372"/>
                </a:lnTo>
                <a:lnTo>
                  <a:pt x="399279" y="870281"/>
                </a:lnTo>
                <a:lnTo>
                  <a:pt x="213139" y="734756"/>
                </a:lnTo>
                <a:lnTo>
                  <a:pt x="207422" y="730312"/>
                </a:lnTo>
                <a:lnTo>
                  <a:pt x="202657" y="725552"/>
                </a:lnTo>
                <a:lnTo>
                  <a:pt x="198528" y="720473"/>
                </a:lnTo>
                <a:lnTo>
                  <a:pt x="194716" y="715078"/>
                </a:lnTo>
                <a:lnTo>
                  <a:pt x="191540" y="709047"/>
                </a:lnTo>
                <a:lnTo>
                  <a:pt x="188998" y="703017"/>
                </a:lnTo>
                <a:lnTo>
                  <a:pt x="187092" y="696352"/>
                </a:lnTo>
                <a:lnTo>
                  <a:pt x="185504" y="690004"/>
                </a:lnTo>
                <a:lnTo>
                  <a:pt x="184869" y="683656"/>
                </a:lnTo>
                <a:lnTo>
                  <a:pt x="184869" y="676991"/>
                </a:lnTo>
                <a:lnTo>
                  <a:pt x="185187" y="670326"/>
                </a:lnTo>
                <a:lnTo>
                  <a:pt x="186457" y="663661"/>
                </a:lnTo>
                <a:lnTo>
                  <a:pt x="188363" y="657313"/>
                </a:lnTo>
                <a:lnTo>
                  <a:pt x="190904" y="650965"/>
                </a:lnTo>
                <a:lnTo>
                  <a:pt x="193763" y="644935"/>
                </a:lnTo>
                <a:lnTo>
                  <a:pt x="197575" y="638904"/>
                </a:lnTo>
                <a:lnTo>
                  <a:pt x="334797" y="451327"/>
                </a:lnTo>
                <a:lnTo>
                  <a:pt x="339244" y="445614"/>
                </a:lnTo>
                <a:lnTo>
                  <a:pt x="344009" y="440854"/>
                </a:lnTo>
                <a:lnTo>
                  <a:pt x="349409" y="436093"/>
                </a:lnTo>
                <a:lnTo>
                  <a:pt x="354491" y="432601"/>
                </a:lnTo>
                <a:lnTo>
                  <a:pt x="360527" y="429428"/>
                </a:lnTo>
                <a:lnTo>
                  <a:pt x="366562" y="426888"/>
                </a:lnTo>
                <a:lnTo>
                  <a:pt x="372915" y="424984"/>
                </a:lnTo>
                <a:lnTo>
                  <a:pt x="379585" y="423397"/>
                </a:lnTo>
                <a:lnTo>
                  <a:pt x="385938" y="422762"/>
                </a:lnTo>
                <a:lnTo>
                  <a:pt x="392609" y="422762"/>
                </a:lnTo>
                <a:lnTo>
                  <a:pt x="399279" y="423397"/>
                </a:lnTo>
                <a:lnTo>
                  <a:pt x="405632" y="424667"/>
                </a:lnTo>
                <a:lnTo>
                  <a:pt x="412303" y="426571"/>
                </a:lnTo>
                <a:lnTo>
                  <a:pt x="418655" y="428793"/>
                </a:lnTo>
                <a:lnTo>
                  <a:pt x="424691" y="431967"/>
                </a:lnTo>
                <a:lnTo>
                  <a:pt x="430726" y="435775"/>
                </a:lnTo>
                <a:lnTo>
                  <a:pt x="616866" y="571301"/>
                </a:lnTo>
                <a:lnTo>
                  <a:pt x="631795" y="557335"/>
                </a:lnTo>
                <a:lnTo>
                  <a:pt x="646724" y="543370"/>
                </a:lnTo>
                <a:lnTo>
                  <a:pt x="661654" y="529723"/>
                </a:lnTo>
                <a:lnTo>
                  <a:pt x="677218" y="516709"/>
                </a:lnTo>
                <a:lnTo>
                  <a:pt x="693101" y="503697"/>
                </a:lnTo>
                <a:lnTo>
                  <a:pt x="708665" y="491001"/>
                </a:lnTo>
                <a:lnTo>
                  <a:pt x="724547" y="478623"/>
                </a:lnTo>
                <a:lnTo>
                  <a:pt x="741065" y="466562"/>
                </a:lnTo>
                <a:lnTo>
                  <a:pt x="757900" y="454501"/>
                </a:lnTo>
                <a:lnTo>
                  <a:pt x="774418" y="443393"/>
                </a:lnTo>
                <a:lnTo>
                  <a:pt x="791570" y="431967"/>
                </a:lnTo>
                <a:lnTo>
                  <a:pt x="808723" y="421175"/>
                </a:lnTo>
                <a:lnTo>
                  <a:pt x="826194" y="410702"/>
                </a:lnTo>
                <a:lnTo>
                  <a:pt x="843982" y="400228"/>
                </a:lnTo>
                <a:lnTo>
                  <a:pt x="861770" y="390389"/>
                </a:lnTo>
                <a:lnTo>
                  <a:pt x="879876" y="380550"/>
                </a:lnTo>
                <a:lnTo>
                  <a:pt x="808088" y="161551"/>
                </a:lnTo>
                <a:lnTo>
                  <a:pt x="806182" y="154886"/>
                </a:lnTo>
                <a:lnTo>
                  <a:pt x="805547" y="147586"/>
                </a:lnTo>
                <a:lnTo>
                  <a:pt x="804911" y="140921"/>
                </a:lnTo>
                <a:lnTo>
                  <a:pt x="805229" y="134573"/>
                </a:lnTo>
                <a:lnTo>
                  <a:pt x="805864" y="127908"/>
                </a:lnTo>
                <a:lnTo>
                  <a:pt x="807770" y="121243"/>
                </a:lnTo>
                <a:lnTo>
                  <a:pt x="809676" y="114895"/>
                </a:lnTo>
                <a:lnTo>
                  <a:pt x="812217" y="109499"/>
                </a:lnTo>
                <a:lnTo>
                  <a:pt x="815711" y="103469"/>
                </a:lnTo>
                <a:lnTo>
                  <a:pt x="819523" y="98073"/>
                </a:lnTo>
                <a:lnTo>
                  <a:pt x="823970" y="93312"/>
                </a:lnTo>
                <a:lnTo>
                  <a:pt x="829052" y="88552"/>
                </a:lnTo>
                <a:lnTo>
                  <a:pt x="834135" y="84426"/>
                </a:lnTo>
                <a:lnTo>
                  <a:pt x="839852" y="80617"/>
                </a:lnTo>
                <a:lnTo>
                  <a:pt x="845888" y="77760"/>
                </a:lnTo>
                <a:lnTo>
                  <a:pt x="852558" y="75221"/>
                </a:lnTo>
                <a:lnTo>
                  <a:pt x="1073957" y="2857"/>
                </a:lnTo>
                <a:lnTo>
                  <a:pt x="1080628" y="1270"/>
                </a:lnTo>
                <a:lnTo>
                  <a:pt x="1087616" y="317"/>
                </a:lnTo>
                <a:lnTo>
                  <a:pt x="1094286" y="0"/>
                </a:lnTo>
                <a:close/>
              </a:path>
            </a:pathLst>
          </a:custGeom>
          <a:solidFill>
            <a:schemeClr val="bg1"/>
          </a:solidFill>
          <a:ln>
            <a:noFill/>
          </a:ln>
          <a:extLst/>
        </p:spPr>
        <p:txBody>
          <a:bodyPr anchor="ctr">
            <a:scene3d>
              <a:camera prst="orthographicFront"/>
              <a:lightRig dir="t" rig="threePt"/>
            </a:scene3d>
            <a:sp3d contourW="12700">
              <a:contourClr>
                <a:srgbClr val="FFFFFF"/>
              </a:contourClr>
            </a:sp3d>
          </a:bodyPr>
          <a:lstStyle/>
          <a:p>
            <a:pPr algn="ctr">
              <a:defRPr/>
            </a:pPr>
            <a:endParaRPr altLang="en-US" lang="zh-CN">
              <a:solidFill>
                <a:srgbClr val="FFFFFF"/>
              </a:solidFill>
            </a:endParaRPr>
          </a:p>
        </p:txBody>
      </p:sp>
      <p:sp>
        <p:nvSpPr>
          <p:cNvPr id="33" name="KSO_Shape"/>
          <p:cNvSpPr/>
          <p:nvPr/>
        </p:nvSpPr>
        <p:spPr>
          <a:xfrm>
            <a:off x="2100134" y="4504653"/>
            <a:ext cx="816055" cy="1030806"/>
          </a:xfrm>
          <a:custGeom>
            <a:rect b="b" l="l" r="r" t="t"/>
            <a:pathLst>
              <a:path h="3959239" w="3132350">
                <a:moveTo>
                  <a:pt x="1005872" y="679617"/>
                </a:moveTo>
                <a:lnTo>
                  <a:pt x="1142879" y="679617"/>
                </a:lnTo>
                <a:lnTo>
                  <a:pt x="1142879" y="1011617"/>
                </a:lnTo>
                <a:lnTo>
                  <a:pt x="1474879" y="1011617"/>
                </a:lnTo>
                <a:lnTo>
                  <a:pt x="1474879" y="1148624"/>
                </a:lnTo>
                <a:lnTo>
                  <a:pt x="1142879" y="1148624"/>
                </a:lnTo>
                <a:lnTo>
                  <a:pt x="1142879" y="1480624"/>
                </a:lnTo>
                <a:lnTo>
                  <a:pt x="1005872" y="1480624"/>
                </a:lnTo>
                <a:lnTo>
                  <a:pt x="1005872" y="1148624"/>
                </a:lnTo>
                <a:lnTo>
                  <a:pt x="673872" y="1148624"/>
                </a:lnTo>
                <a:lnTo>
                  <a:pt x="673872" y="1011617"/>
                </a:lnTo>
                <a:lnTo>
                  <a:pt x="1005872" y="1011617"/>
                </a:lnTo>
                <a:close/>
                <a:moveTo>
                  <a:pt x="1080120" y="151325"/>
                </a:moveTo>
                <a:cubicBezTo>
                  <a:pt x="567161" y="151325"/>
                  <a:pt x="151325" y="567161"/>
                  <a:pt x="151325" y="1080120"/>
                </a:cubicBezTo>
                <a:cubicBezTo>
                  <a:pt x="151325" y="1593079"/>
                  <a:pt x="567161" y="2008915"/>
                  <a:pt x="1080120" y="2008915"/>
                </a:cubicBezTo>
                <a:cubicBezTo>
                  <a:pt x="1593079" y="2008915"/>
                  <a:pt x="2008915" y="1593079"/>
                  <a:pt x="2008915" y="1080120"/>
                </a:cubicBezTo>
                <a:cubicBezTo>
                  <a:pt x="2008915" y="567161"/>
                  <a:pt x="1593079" y="151325"/>
                  <a:pt x="1080120" y="151325"/>
                </a:cubicBezTo>
                <a:close/>
                <a:moveTo>
                  <a:pt x="1080120" y="0"/>
                </a:moveTo>
                <a:cubicBezTo>
                  <a:pt x="1676654" y="0"/>
                  <a:pt x="2160240" y="483586"/>
                  <a:pt x="2160240" y="1080120"/>
                </a:cubicBezTo>
                <a:cubicBezTo>
                  <a:pt x="2160240" y="1427165"/>
                  <a:pt x="1996568" y="1735982"/>
                  <a:pt x="1741553" y="1932755"/>
                </a:cubicBezTo>
                <a:lnTo>
                  <a:pt x="1967917" y="2284217"/>
                </a:lnTo>
                <a:lnTo>
                  <a:pt x="2037145" y="2234618"/>
                </a:lnTo>
                <a:cubicBezTo>
                  <a:pt x="2913254" y="2995439"/>
                  <a:pt x="3181132" y="3578954"/>
                  <a:pt x="3125302" y="3789029"/>
                </a:cubicBezTo>
                <a:cubicBezTo>
                  <a:pt x="3106500" y="3931371"/>
                  <a:pt x="2976322" y="3969409"/>
                  <a:pt x="2895645" y="3957062"/>
                </a:cubicBezTo>
                <a:cubicBezTo>
                  <a:pt x="2363446" y="3830214"/>
                  <a:pt x="1961795" y="2830323"/>
                  <a:pt x="1784689" y="2415489"/>
                </a:cubicBezTo>
                <a:lnTo>
                  <a:pt x="1850702" y="2368194"/>
                </a:lnTo>
                <a:lnTo>
                  <a:pt x="1622163" y="2013355"/>
                </a:lnTo>
                <a:cubicBezTo>
                  <a:pt x="1463260" y="2107083"/>
                  <a:pt x="1277898" y="2160240"/>
                  <a:pt x="1080120" y="2160240"/>
                </a:cubicBezTo>
                <a:cubicBezTo>
                  <a:pt x="483586" y="2160240"/>
                  <a:pt x="0" y="1676654"/>
                  <a:pt x="0" y="1080120"/>
                </a:cubicBezTo>
                <a:cubicBezTo>
                  <a:pt x="0" y="483586"/>
                  <a:pt x="483586" y="0"/>
                  <a:pt x="108012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dir="t" rig="threePt"/>
            </a:scene3d>
            <a:sp3d contourW="12700">
              <a:contourClr>
                <a:srgbClr val="FFFFFF"/>
              </a:contourClr>
            </a:sp3d>
          </a:bodyPr>
          <a:lstStyle/>
          <a:p>
            <a:pPr algn="ctr" eaLnBrk="1" fontAlgn="auto" hangingPunct="1">
              <a:spcBef>
                <a:spcPct val="0"/>
              </a:spcBef>
              <a:spcAft>
                <a:spcPct val="0"/>
              </a:spcAft>
              <a:defRPr/>
            </a:pPr>
            <a:endParaRPr lang="en-US">
              <a:solidFill>
                <a:srgbClr val="FFFFFF"/>
              </a:solidFill>
            </a:endParaRPr>
          </a:p>
        </p:txBody>
      </p:sp>
      <p:sp>
        <p:nvSpPr>
          <p:cNvPr id="34" name="矩形 33"/>
          <p:cNvSpPr/>
          <p:nvPr/>
        </p:nvSpPr>
        <p:spPr>
          <a:xfrm>
            <a:off x="4491083" y="1664766"/>
            <a:ext cx="4535424" cy="731520"/>
          </a:xfrm>
          <a:prstGeom prst="rect">
            <a:avLst/>
          </a:prstGeom>
        </p:spPr>
        <p:txBody>
          <a:bodyPr wrap="square">
            <a:spAutoFit/>
          </a:bodyPr>
          <a:lstStyle/>
          <a:p>
            <a:r>
              <a:rPr altLang="en-US" lang="zh-CN" smtClean="0" sz="1400">
                <a:solidFill>
                  <a:schemeClr val="tx1">
                    <a:lumMod val="75000"/>
                    <a:lumOff val="25000"/>
                  </a:schemeClr>
                </a:solidFill>
                <a:latin charset="-122" panose="020b0503020204020204" pitchFamily="34" typeface="微软雅黑"/>
                <a:ea charset="-122" panose="020b0503020204020204" pitchFamily="34" typeface="微软雅黑"/>
              </a:rPr>
              <a:t>这里输入简单字概述这里输入简单简单的文字概述这里</a:t>
            </a:r>
          </a:p>
          <a:p>
            <a:r>
              <a:rPr altLang="en-US" lang="zh-CN" smtClean="0" sz="1400">
                <a:solidFill>
                  <a:schemeClr val="tx1">
                    <a:lumMod val="75000"/>
                    <a:lumOff val="25000"/>
                  </a:schemeClr>
                </a:solidFill>
                <a:latin charset="-122" panose="020b0503020204020204" pitchFamily="34" typeface="微软雅黑"/>
                <a:ea charset="-122" panose="020b0503020204020204" pitchFamily="34" typeface="微软雅黑"/>
              </a:rPr>
              <a:t>输入简单的文字概述简单的文字这里输入简单的文字概述简单的文字</a:t>
            </a:r>
          </a:p>
        </p:txBody>
      </p:sp>
      <p:sp>
        <p:nvSpPr>
          <p:cNvPr id="35" name="TextBox 4"/>
          <p:cNvSpPr txBox="1">
            <a:spLocks noChangeArrowheads="1"/>
          </p:cNvSpPr>
          <p:nvPr/>
        </p:nvSpPr>
        <p:spPr bwMode="auto">
          <a:xfrm>
            <a:off x="4428292" y="1155192"/>
            <a:ext cx="1716417" cy="5029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1800">
                <a:latin charset="0" panose="020b0503020102020204" pitchFamily="34" typeface="Franklin Gothic Book"/>
                <a:ea charset="-122" panose="020b0503020204020204" pitchFamily="34" typeface="微软雅黑"/>
              </a:rPr>
              <a:t>点击添加标题</a:t>
            </a:r>
          </a:p>
        </p:txBody>
      </p:sp>
      <p:sp>
        <p:nvSpPr>
          <p:cNvPr id="36" name="矩形 35"/>
          <p:cNvSpPr/>
          <p:nvPr/>
        </p:nvSpPr>
        <p:spPr>
          <a:xfrm>
            <a:off x="4491083" y="3243783"/>
            <a:ext cx="4535424" cy="731520"/>
          </a:xfrm>
          <a:prstGeom prst="rect">
            <a:avLst/>
          </a:prstGeom>
        </p:spPr>
        <p:txBody>
          <a:bodyPr wrap="square">
            <a:spAutoFit/>
          </a:bodyPr>
          <a:lstStyle/>
          <a:p>
            <a:r>
              <a:rPr altLang="en-US" lang="zh-CN" smtClean="0" sz="1400">
                <a:solidFill>
                  <a:schemeClr val="tx1">
                    <a:lumMod val="75000"/>
                    <a:lumOff val="25000"/>
                  </a:schemeClr>
                </a:solidFill>
                <a:latin charset="-122" panose="020b0503020204020204" pitchFamily="34" typeface="微软雅黑"/>
                <a:ea charset="-122" panose="020b0503020204020204" pitchFamily="34" typeface="微软雅黑"/>
              </a:rPr>
              <a:t>这里输入简单字概述这里输入简单简单的文字概述这里</a:t>
            </a:r>
          </a:p>
          <a:p>
            <a:r>
              <a:rPr altLang="en-US" lang="zh-CN" smtClean="0" sz="1400">
                <a:solidFill>
                  <a:schemeClr val="tx1">
                    <a:lumMod val="75000"/>
                    <a:lumOff val="25000"/>
                  </a:schemeClr>
                </a:solidFill>
                <a:latin charset="-122" panose="020b0503020204020204" pitchFamily="34" typeface="微软雅黑"/>
                <a:ea charset="-122" panose="020b0503020204020204" pitchFamily="34" typeface="微软雅黑"/>
              </a:rPr>
              <a:t>输入简单的文字概述简单的文字这里输入简单的文字概述简单的文字</a:t>
            </a:r>
          </a:p>
        </p:txBody>
      </p:sp>
      <p:sp>
        <p:nvSpPr>
          <p:cNvPr id="37" name="TextBox 4"/>
          <p:cNvSpPr txBox="1">
            <a:spLocks noChangeArrowheads="1"/>
          </p:cNvSpPr>
          <p:nvPr/>
        </p:nvSpPr>
        <p:spPr bwMode="auto">
          <a:xfrm>
            <a:off x="4428292" y="2734210"/>
            <a:ext cx="1716417" cy="5029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1800">
                <a:latin charset="0" panose="020b0503020102020204" pitchFamily="34" typeface="Franklin Gothic Book"/>
                <a:ea charset="-122" panose="020b0503020204020204" pitchFamily="34" typeface="微软雅黑"/>
              </a:rPr>
              <a:t>点击添加标题</a:t>
            </a:r>
          </a:p>
        </p:txBody>
      </p:sp>
      <p:sp>
        <p:nvSpPr>
          <p:cNvPr id="38" name="矩形 37"/>
          <p:cNvSpPr/>
          <p:nvPr/>
        </p:nvSpPr>
        <p:spPr>
          <a:xfrm>
            <a:off x="4553873" y="4828982"/>
            <a:ext cx="4535424" cy="731520"/>
          </a:xfrm>
          <a:prstGeom prst="rect">
            <a:avLst/>
          </a:prstGeom>
        </p:spPr>
        <p:txBody>
          <a:bodyPr wrap="square">
            <a:spAutoFit/>
          </a:bodyPr>
          <a:lstStyle/>
          <a:p>
            <a:r>
              <a:rPr altLang="en-US" lang="zh-CN" smtClean="0" sz="1400">
                <a:solidFill>
                  <a:schemeClr val="tx1">
                    <a:lumMod val="75000"/>
                    <a:lumOff val="25000"/>
                  </a:schemeClr>
                </a:solidFill>
                <a:latin charset="-122" panose="020b0503020204020204" pitchFamily="34" typeface="微软雅黑"/>
                <a:ea charset="-122" panose="020b0503020204020204" pitchFamily="34" typeface="微软雅黑"/>
              </a:rPr>
              <a:t>这里输入简单字概述这里输入简单简单的文字概述这里</a:t>
            </a:r>
          </a:p>
          <a:p>
            <a:r>
              <a:rPr altLang="en-US" lang="zh-CN" smtClean="0" sz="1400">
                <a:solidFill>
                  <a:schemeClr val="tx1">
                    <a:lumMod val="75000"/>
                    <a:lumOff val="25000"/>
                  </a:schemeClr>
                </a:solidFill>
                <a:latin charset="-122" panose="020b0503020204020204" pitchFamily="34" typeface="微软雅黑"/>
                <a:ea charset="-122" panose="020b0503020204020204" pitchFamily="34" typeface="微软雅黑"/>
              </a:rPr>
              <a:t>输入简单的文字概述简单的文字这里输入简单的文字概述简单的文字</a:t>
            </a:r>
          </a:p>
        </p:txBody>
      </p:sp>
      <p:sp>
        <p:nvSpPr>
          <p:cNvPr id="39" name="TextBox 4"/>
          <p:cNvSpPr txBox="1">
            <a:spLocks noChangeArrowheads="1"/>
          </p:cNvSpPr>
          <p:nvPr/>
        </p:nvSpPr>
        <p:spPr bwMode="auto">
          <a:xfrm>
            <a:off x="4491082" y="4319408"/>
            <a:ext cx="1716417" cy="5029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1800">
                <a:latin charset="0" panose="020b0503020102020204" pitchFamily="34" typeface="Franklin Gothic Book"/>
                <a:ea charset="-122" panose="020b0503020204020204" pitchFamily="34" typeface="微软雅黑"/>
              </a:rPr>
              <a:t>点击添加标题</a:t>
            </a:r>
          </a:p>
        </p:txBody>
      </p:sp>
    </p:spTree>
    <p:extLst>
      <p:ext uri="{BB962C8B-B14F-4D97-AF65-F5344CB8AC3E}">
        <p14:creationId val="1571611343"/>
      </p:ext>
    </p:extLst>
  </p:cSld>
  <p:clrMapOvr>
    <a:masterClrMapping/>
  </p:clrMapOvr>
  <p:transition/>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9" name="矩形 8"/>
          <p:cNvSpPr/>
          <p:nvPr/>
        </p:nvSpPr>
        <p:spPr>
          <a:xfrm>
            <a:off x="3783215" y="3480117"/>
            <a:ext cx="4653280" cy="579120"/>
          </a:xfrm>
          <a:prstGeom prst="rect">
            <a:avLst/>
          </a:prstGeom>
        </p:spPr>
        <p:txBody>
          <a:bodyPr wrap="none">
            <a:spAutoFit/>
          </a:bodyPr>
          <a:lstStyle/>
          <a:p>
            <a:r>
              <a:rPr altLang="en-US" b="1" lang="zh-CN" sz="3200">
                <a:solidFill>
                  <a:srgbClr val="384E5E"/>
                </a:solidFill>
                <a:latin charset="-122" panose="020b0503020204020204" pitchFamily="34" typeface="微软雅黑"/>
                <a:ea charset="-122" panose="020b0503020204020204" pitchFamily="34" typeface="微软雅黑"/>
              </a:rPr>
              <a:t>这里输入简单的文字概述</a:t>
            </a:r>
          </a:p>
        </p:txBody>
      </p:sp>
      <p:sp>
        <p:nvSpPr>
          <p:cNvPr id="10" name="矩形 9"/>
          <p:cNvSpPr/>
          <p:nvPr/>
        </p:nvSpPr>
        <p:spPr>
          <a:xfrm>
            <a:off x="3797237" y="4574467"/>
            <a:ext cx="4535424" cy="518160"/>
          </a:xfrm>
          <a:prstGeom prst="rect">
            <a:avLst/>
          </a:prstGeom>
        </p:spPr>
        <p:txBody>
          <a:bodyPr wrap="square">
            <a:spAutoFit/>
          </a:bodyPr>
          <a:lstStyle/>
          <a:p>
            <a:r>
              <a:rPr altLang="en-US" lang="zh-CN" smtClean="0" sz="1400">
                <a:solidFill>
                  <a:srgbClr val="384E5E"/>
                </a:solidFill>
                <a:latin charset="-122" panose="020b0503020204020204" pitchFamily="34" typeface="微软雅黑"/>
                <a:ea charset="-122" panose="020b0503020204020204" pitchFamily="34" typeface="微软雅黑"/>
              </a:rPr>
              <a:t>这里输入简单字概述这里输入简单简单的文字概述这里</a:t>
            </a:r>
          </a:p>
          <a:p>
            <a:r>
              <a:rPr altLang="en-US" lang="zh-CN" smtClean="0" sz="1400">
                <a:solidFill>
                  <a:srgbClr val="384E5E"/>
                </a:solidFill>
                <a:latin charset="-122" panose="020b0503020204020204" pitchFamily="34" typeface="微软雅黑"/>
                <a:ea charset="-122" panose="020b0503020204020204" pitchFamily="34" typeface="微软雅黑"/>
              </a:rPr>
              <a:t>输入简单的文字概述简单的文字</a:t>
            </a:r>
          </a:p>
        </p:txBody>
      </p:sp>
      <p:sp>
        <p:nvSpPr>
          <p:cNvPr id="11" name="TextBox 4"/>
          <p:cNvSpPr txBox="1">
            <a:spLocks noChangeArrowheads="1"/>
          </p:cNvSpPr>
          <p:nvPr/>
        </p:nvSpPr>
        <p:spPr bwMode="auto">
          <a:xfrm>
            <a:off x="3710063" y="4016125"/>
            <a:ext cx="1716417" cy="5029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1800">
                <a:solidFill>
                  <a:srgbClr val="384E5E"/>
                </a:solidFill>
                <a:latin charset="0" panose="020b0503020102020204" pitchFamily="34" typeface="Franklin Gothic Book"/>
                <a:ea charset="-122" panose="020b0503020204020204" pitchFamily="34" typeface="微软雅黑"/>
              </a:rPr>
              <a:t>点击添加标题</a:t>
            </a:r>
          </a:p>
        </p:txBody>
      </p:sp>
      <p:sp>
        <p:nvSpPr>
          <p:cNvPr id="12" name="矩形 11"/>
          <p:cNvSpPr/>
          <p:nvPr/>
        </p:nvSpPr>
        <p:spPr>
          <a:xfrm>
            <a:off x="4997501" y="1303113"/>
            <a:ext cx="2196998" cy="2194560"/>
          </a:xfrm>
          <a:prstGeom prst="rect">
            <a:avLst/>
          </a:prstGeom>
        </p:spPr>
        <p:txBody>
          <a:bodyPr wrap="square">
            <a:spAutoFit/>
          </a:bodyPr>
          <a:lstStyle/>
          <a:p>
            <a:pPr algn="ctr"/>
            <a:r>
              <a:rPr altLang="zh-CN" lang="en-US" sz="13800">
                <a:solidFill>
                  <a:srgbClr val="384E5E"/>
                </a:solidFill>
                <a:latin charset="0" panose="020b0806030902050204" pitchFamily="34" typeface="Impact"/>
              </a:rPr>
              <a:t>02</a:t>
            </a:r>
          </a:p>
        </p:txBody>
      </p:sp>
    </p:spTree>
    <p:extLst>
      <p:ext uri="{BB962C8B-B14F-4D97-AF65-F5344CB8AC3E}">
        <p14:creationId val="3528285991"/>
      </p:ext>
    </p:extLst>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4.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aragraphs>303</Paragraphs>
  <Slides>30</Slides>
  <Notes>2</Notes>
  <TotalTime>0</TotalTime>
  <HiddenSlides>0</HiddenSlides>
  <MMClips>0</MMClips>
  <ScaleCrop>0</ScaleCrop>
  <HeadingPairs>
    <vt:vector baseType="variant" size="6">
      <vt:variant>
        <vt:lpstr>Fonts used</vt:lpstr>
      </vt:variant>
      <vt:variant>
        <vt:i4>8</vt:i4>
      </vt:variant>
      <vt:variant>
        <vt:lpstr>Theme</vt:lpstr>
      </vt:variant>
      <vt:variant>
        <vt:i4>1</vt:i4>
      </vt:variant>
      <vt:variant>
        <vt:lpstr>Slide Titles</vt:lpstr>
      </vt:variant>
      <vt:variant>
        <vt:i4>30</vt:i4>
      </vt:variant>
    </vt:vector>
  </HeadingPairs>
  <TitlesOfParts>
    <vt:vector baseType="lpstr" size="39">
      <vt:lpstr>Arial</vt:lpstr>
      <vt:lpstr>Calibri Light</vt:lpstr>
      <vt:lpstr>Calibri</vt:lpstr>
      <vt:lpstr>Times New Roman</vt:lpstr>
      <vt:lpstr>微软雅黑</vt:lpstr>
      <vt:lpstr>Impact</vt:lpstr>
      <vt:lpstr>Franklin Gothic Book</vt:lpstr>
      <vt:lpstr>Arial Narrow</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2021-08-22T12:04:39Z</dcterms:created>
  <cp:lastPrinted>2021-08-22T12:04:39Z</cp:lastPrinted>
  <dcterms:modified xsi:type="dcterms:W3CDTF">2021-08-22T05:47:01Z</dcterms:modified>
  <cp:revision>1</cp:revision>
</cp:coreProperties>
</file>