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sldIdLst>
    <p:sldId id="256" r:id="rId4"/>
    <p:sldId id="280" r:id="rId5"/>
    <p:sldId id="258" r:id="rId6"/>
    <p:sldId id="259" r:id="rId7"/>
    <p:sldId id="260" r:id="rId8"/>
    <p:sldId id="261" r:id="rId9"/>
    <p:sldId id="275" r:id="rId10"/>
    <p:sldId id="263" r:id="rId11"/>
    <p:sldId id="264" r:id="rId12"/>
    <p:sldId id="265" r:id="rId13"/>
    <p:sldId id="266" r:id="rId14"/>
    <p:sldId id="276" r:id="rId15"/>
    <p:sldId id="267" r:id="rId16"/>
    <p:sldId id="269" r:id="rId17"/>
    <p:sldId id="270" r:id="rId18"/>
    <p:sldId id="271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740000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3468780518"/>
                  <c:y val="-0.2066738754510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800" b="1" i="0" u="none" strike="noStrike" kern="1200" baseline="0" smtId="4294967295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sz="2800" b="1" i="0" u="none" strike="noStrike" kern="1200" baseline="0" smtId="4294967295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CE3836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806249439716339"/>
                  <c:y val="-0.1614639610052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800" b="1" i="0" u="none" strike="noStrike" kern="1200" baseline="0" smtId="4294967295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  <a:endParaRPr sz="2800" b="1" i="0" u="none" strike="noStrike" kern="1200" baseline="0" smtId="4294967295">
                  <a:solidFill>
                    <a:srgbClr val="DD1C3E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EC615E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3468780518"/>
                  <c:y val="-0.2066738754510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800" b="1" i="0" u="none" strike="noStrike" kern="1200" baseline="0" smtId="4294967295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  <a:endParaRPr sz="2800" b="1" i="0" u="none" strike="noStrike" kern="1200" baseline="0" smtId="4294967295">
                  <a:solidFill>
                    <a:srgbClr val="424A53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E83A3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2389674186706543"/>
                  <c:y val="-0.038751352578401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800" b="1" i="0" u="none" strike="noStrike" kern="1200" baseline="0" smtId="4294967295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  <a:endParaRPr sz="2800" b="1" i="0" u="none" strike="noStrike" kern="1200" baseline="0" smtId="4294967295">
                  <a:solidFill>
                    <a:srgbClr val="707B87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5492-97FA-494A-A9C2-AF06F619CBB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1852-25C4-4D25-82F5-93D9ACFBC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237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emf" Type="http://schemas.openxmlformats.org/officeDocument/2006/relationships/image"/><Relationship Id="rId2" Target="../media/image3.emf" Type="http://schemas.openxmlformats.org/officeDocument/2006/relationships/image"/><Relationship Id="rId3" Target="../media/image4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emf" Type="http://schemas.openxmlformats.org/officeDocument/2006/relationships/image"/><Relationship Id="rId2" Target="../media/image1.emf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emf" Type="http://schemas.openxmlformats.org/officeDocument/2006/relationships/image"/><Relationship Id="rId2" Target="../media/image4.emf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3.emf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Relationship Id="rId2" Target="http://office.msn.com.cn/" TargetMode="External" Type="http://schemas.openxmlformats.org/officeDocument/2006/relationships/hyperlink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88694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0337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062687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893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47502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76595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370718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41472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34289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45361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28523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单击此处添加标题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956883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  <p:extLst>
      <p:ext uri="{BB962C8B-B14F-4D97-AF65-F5344CB8AC3E}">
        <p14:creationId val="41025374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9887844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7508717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5374364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13452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3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3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402204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689024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96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37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emf" Type="http://schemas.openxmlformats.org/officeDocument/2006/relationships/image"/><Relationship Id="rId3" Target="../media/image3.emf" Type="http://schemas.openxmlformats.org/officeDocument/2006/relationships/image"/><Relationship Id="rId4" Target="../media/image4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18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3.emf" Type="http://schemas.openxmlformats.org/officeDocument/2006/relationships/image"/><Relationship Id="rId4" Target="../media/image14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3.emf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Relationship Id="rId7" Target="../charts/chart4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3.emf" Type="http://schemas.openxmlformats.org/officeDocument/2006/relationships/image"/><Relationship Id="rId4" Target="../media/image4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Relationship Id="rId3" Target="../media/image1.emf" Type="http://schemas.openxmlformats.org/officeDocument/2006/relationships/image"/><Relationship Id="rId4" Target="../media/image3.emf" Type="http://schemas.openxmlformats.org/officeDocument/2006/relationships/image"/><Relationship Id="rId5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3.emf" Type="http://schemas.openxmlformats.org/officeDocument/2006/relationships/image"/><Relationship Id="rId4" Target="../media/image20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7.png" Type="http://schemas.openxmlformats.org/officeDocument/2006/relationships/image"/><Relationship Id="rId4" Target="../media/image8.emf" Type="http://schemas.openxmlformats.org/officeDocument/2006/relationships/image"/><Relationship Id="rId5" Target="../media/image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jpeg" Type="http://schemas.openxmlformats.org/officeDocument/2006/relationships/image"/><Relationship Id="rId7" Target="../media/image12.pn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14.emf" Type="http://schemas.openxmlformats.org/officeDocument/2006/relationships/image"/><Relationship Id="rId5" Target="../media/image15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4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16.emf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emf" Type="http://schemas.openxmlformats.org/officeDocument/2006/relationships/image"/><Relationship Id="rId3" Target="../media/image1.emf" Type="http://schemas.openxmlformats.org/officeDocument/2006/relationships/image"/><Relationship Id="rId4" Target="../media/image16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96062" y="2599894"/>
            <a:ext cx="4692170" cy="1298444"/>
          </a:xfrm>
          <a:prstGeom prst="rect">
            <a:avLst/>
          </a:prstGeom>
          <a:noFill/>
        </p:spPr>
        <p:txBody>
          <a:bodyPr bIns="45718" lIns="91436" rIns="91436" rtlCol="0" tIns="45718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b="1" kumimoji="1" lang="en-US" sz="4400"/>
              <a:t>POWERPOINT TEMPLATE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975347" y="3826183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400"/>
              <a:t>PRESENTED BY OfficePLUS</a:t>
            </a:r>
          </a:p>
        </p:txBody>
      </p:sp>
    </p:spTree>
    <p:extLst>
      <p:ext uri="{BB962C8B-B14F-4D97-AF65-F5344CB8AC3E}">
        <p14:creationId val="283097971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956924"/>
            <a:ext cx="12192675" cy="268238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2" name="椭圆 11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6" name="TextBox 31"/>
          <p:cNvSpPr txBox="1"/>
          <p:nvPr/>
        </p:nvSpPr>
        <p:spPr>
          <a:xfrm>
            <a:off x="1986536" y="2522594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490666" y="3066918"/>
            <a:ext cx="3629015" cy="173735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marL="8550">
              <a:lnSpc>
                <a:spcPct val="150000"/>
              </a:lnSpc>
              <a:spcBef>
                <a:spcPts val="60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双击图片，在顶部导航中找到填充，下拉菜单选择填充方式，选择“图片或纹理”，在来自图片中选择想要插入的图片，点击插入并确定。</a:t>
            </a:r>
          </a:p>
        </p:txBody>
      </p:sp>
    </p:spTree>
    <p:extLst>
      <p:ext uri="{BB962C8B-B14F-4D97-AF65-F5344CB8AC3E}">
        <p14:creationId val="3866612189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394156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148" y="3343640"/>
            <a:ext cx="1886267" cy="777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800"/>
            <a:r>
              <a:rPr altLang="zh-CN" lang="en-US" sz="45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SWOT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82387" y="2349580"/>
            <a:ext cx="30637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22943" y="2349580"/>
            <a:ext cx="30637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82387" y="5017272"/>
            <a:ext cx="30637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22943" y="5017272"/>
            <a:ext cx="30637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90920" y="1866535"/>
            <a:ext cx="2810143" cy="36576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rtlCol="0" wrap="square">
            <a:spAutoFit/>
          </a:bodyPr>
          <a:lstStyle/>
          <a:p>
            <a:pPr defTabSz="685800"/>
            <a:r>
              <a:rPr altLang="zh-CN" lang="en-US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STRENGTHS</a:t>
            </a:r>
          </a:p>
        </p:txBody>
      </p:sp>
      <p:sp>
        <p:nvSpPr>
          <p:cNvPr id="23" name="矩形 22"/>
          <p:cNvSpPr/>
          <p:nvPr/>
        </p:nvSpPr>
        <p:spPr>
          <a:xfrm>
            <a:off x="7316774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3537" y="1866535"/>
            <a:ext cx="2810143" cy="36576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rtlCol="0" wrap="square">
            <a:spAutoFit/>
          </a:bodyPr>
          <a:lstStyle/>
          <a:p>
            <a:pPr defTabSz="685800"/>
            <a:r>
              <a:rPr altLang="zh-CN" lang="en-US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WEAKNESS</a:t>
            </a:r>
          </a:p>
        </p:txBody>
      </p:sp>
      <p:sp>
        <p:nvSpPr>
          <p:cNvPr id="25" name="矩形 24"/>
          <p:cNvSpPr/>
          <p:nvPr/>
        </p:nvSpPr>
        <p:spPr>
          <a:xfrm>
            <a:off x="2394156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0920" y="4399587"/>
            <a:ext cx="2810143" cy="36576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rtlCol="0" wrap="square">
            <a:spAutoFit/>
          </a:bodyPr>
          <a:lstStyle/>
          <a:p>
            <a:pPr defTabSz="685800"/>
            <a:r>
              <a:rPr altLang="zh-CN" lang="en-US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OPPORTUNITY</a:t>
            </a:r>
          </a:p>
        </p:txBody>
      </p:sp>
      <p:sp>
        <p:nvSpPr>
          <p:cNvPr id="27" name="矩形 26"/>
          <p:cNvSpPr/>
          <p:nvPr/>
        </p:nvSpPr>
        <p:spPr>
          <a:xfrm>
            <a:off x="7316774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800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3537" y="4399587"/>
            <a:ext cx="2810143" cy="36576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rtlCol="0" wrap="square">
            <a:spAutoFit/>
          </a:bodyPr>
          <a:lstStyle/>
          <a:p>
            <a:pPr defTabSz="685800"/>
            <a:r>
              <a:rPr altLang="zh-CN" lang="en-US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THREATS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rot="16200000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 rot="5400000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flipH="1" rot="21394516">
            <a:off x="1509804" y="1822025"/>
            <a:ext cx="832639" cy="446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flipH="1" rot="21394516">
            <a:off x="1509804" y="4329909"/>
            <a:ext cx="832639" cy="446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flipH="1" rot="21394516">
            <a:off x="6428473" y="4329909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flipH="1" rot="21394516">
            <a:off x="6428472" y="1857616"/>
            <a:ext cx="832639" cy="446056"/>
          </a:xfrm>
          <a:prstGeom prst="rect">
            <a:avLst/>
          </a:prstGeom>
        </p:spPr>
      </p:pic>
    </p:spTree>
    <p:extLst>
      <p:ext uri="{BB962C8B-B14F-4D97-AF65-F5344CB8AC3E}">
        <p14:creationId val="342324357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/>
              <a:t>PART THREE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点击此处添加标题点击此处添加标题</a:t>
            </a:r>
          </a:p>
        </p:txBody>
      </p:sp>
    </p:spTree>
    <p:extLst>
      <p:ext uri="{BB962C8B-B14F-4D97-AF65-F5344CB8AC3E}">
        <p14:creationId val="346810102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val="352457853"/>
              </p:ext>
            </p:extLst>
          </p:nvPr>
        </p:nvGraphicFramePr>
        <p:xfrm>
          <a:off x="325943" y="2125194"/>
          <a:ext cx="3244703" cy="21631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val="36730527"/>
              </p:ext>
            </p:extLst>
          </p:nvPr>
        </p:nvGraphicFramePr>
        <p:xfrm>
          <a:off x="2894887" y="2125194"/>
          <a:ext cx="3244703" cy="2163136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val="3059744823"/>
              </p:ext>
            </p:extLst>
          </p:nvPr>
        </p:nvGraphicFramePr>
        <p:xfrm>
          <a:off x="8739892" y="2125194"/>
          <a:ext cx="3244703" cy="2163136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val="3463455444"/>
              </p:ext>
            </p:extLst>
          </p:nvPr>
        </p:nvGraphicFramePr>
        <p:xfrm>
          <a:off x="5708717" y="2125194"/>
          <a:ext cx="3244703" cy="2163136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838169" y="4227090"/>
            <a:ext cx="248943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双击图标可以对图表图形及文字的颜色、边框等进行选择。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529033" y="4227090"/>
            <a:ext cx="248943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双击图标可以对图表图形及文字的颜色、边框等进行选择。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51646" y="4227090"/>
            <a:ext cx="248943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双击图标可以对图表图形及文字的颜色、边框等进行选择。</a:t>
            </a:r>
          </a:p>
        </p:txBody>
      </p:sp>
      <p:sp>
        <p:nvSpPr>
          <p:cNvPr id="18" name="矩形 17"/>
          <p:cNvSpPr/>
          <p:nvPr/>
        </p:nvSpPr>
        <p:spPr>
          <a:xfrm>
            <a:off x="9117525" y="4227090"/>
            <a:ext cx="248943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双击图标可以对图表图形及文字的颜色、边框等进行选择。</a:t>
            </a:r>
          </a:p>
        </p:txBody>
      </p:sp>
    </p:spTree>
    <p:extLst>
      <p:ext uri="{BB962C8B-B14F-4D97-AF65-F5344CB8AC3E}">
        <p14:creationId val="363090361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同心圆 54"/>
          <p:cNvSpPr/>
          <p:nvPr/>
        </p:nvSpPr>
        <p:spPr>
          <a:xfrm>
            <a:off x="6097513" y="1955897"/>
            <a:ext cx="1783270" cy="1783270"/>
          </a:xfrm>
          <a:custGeom>
            <a:rect b="b" l="l" r="r" t="t"/>
            <a:pathLst>
              <a:path h="1458162" w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同心圆 49"/>
          <p:cNvSpPr/>
          <p:nvPr/>
        </p:nvSpPr>
        <p:spPr>
          <a:xfrm>
            <a:off x="6097513" y="3739167"/>
            <a:ext cx="1783270" cy="1783270"/>
          </a:xfrm>
          <a:custGeom>
            <a:rect b="b" l="l" r="r" t="t"/>
            <a:pathLst>
              <a:path h="1458162" w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同心圆 50"/>
          <p:cNvSpPr/>
          <p:nvPr/>
        </p:nvSpPr>
        <p:spPr>
          <a:xfrm>
            <a:off x="4314244" y="3739167"/>
            <a:ext cx="1783270" cy="1783270"/>
          </a:xfrm>
          <a:custGeom>
            <a:rect b="b" l="l" r="r" t="t"/>
            <a:pathLst>
              <a:path h="1458162" w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同心圆 51"/>
          <p:cNvSpPr/>
          <p:nvPr/>
        </p:nvSpPr>
        <p:spPr>
          <a:xfrm>
            <a:off x="4314244" y="1955897"/>
            <a:ext cx="1783270" cy="1783270"/>
          </a:xfrm>
          <a:custGeom>
            <a:rect b="b" l="l" r="r" t="t"/>
            <a:pathLst>
              <a:path h="1458162" w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4887602" y="3408931"/>
            <a:ext cx="2419824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17" name="TextBox 58"/>
          <p:cNvSpPr txBox="1"/>
          <p:nvPr/>
        </p:nvSpPr>
        <p:spPr>
          <a:xfrm>
            <a:off x="4887602" y="2957254"/>
            <a:ext cx="2419824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lvl="0"/>
            <a:r>
              <a:rPr altLang="en-US" b="1" lang="zh-CN" sz="2000">
                <a:solidFill>
                  <a:srgbClr val="740000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1239611" y="2566541"/>
            <a:ext cx="26119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239611" y="2190143"/>
            <a:ext cx="26784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CE38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01. 点击此处添加标题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1239611" y="4745143"/>
            <a:ext cx="26119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239611" y="4368745"/>
            <a:ext cx="26784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CE38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03. 点击此处添加标题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8694793" y="2579735"/>
            <a:ext cx="26119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694793" y="2203337"/>
            <a:ext cx="26784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CE38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02. 点击此处添加标题</a:t>
            </a:r>
          </a:p>
        </p:txBody>
      </p:sp>
      <p:sp>
        <p:nvSpPr>
          <p:cNvPr id="28" name="文本框 8"/>
          <p:cNvSpPr txBox="1"/>
          <p:nvPr/>
        </p:nvSpPr>
        <p:spPr>
          <a:xfrm>
            <a:off x="8694793" y="4758336"/>
            <a:ext cx="26119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694793" y="4381938"/>
            <a:ext cx="26784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CE38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04. 点击此处添加标题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6" y="1808922"/>
            <a:ext cx="1052419" cy="5637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5" y="4018197"/>
            <a:ext cx="1052419" cy="563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4018197"/>
            <a:ext cx="1052419" cy="5637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1828063"/>
            <a:ext cx="1052419" cy="563796"/>
          </a:xfrm>
          <a:prstGeom prst="rect">
            <a:avLst/>
          </a:prstGeom>
        </p:spPr>
      </p:pic>
    </p:spTree>
    <p:extLst>
      <p:ext uri="{BB962C8B-B14F-4D97-AF65-F5344CB8AC3E}">
        <p14:creationId val="381491851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占位符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4039"/>
            <a:ext cx="12221942" cy="3236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7" name="矩形 6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3" name="椭圆 12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5" name="TextBox 31"/>
          <p:cNvSpPr txBox="1"/>
          <p:nvPr/>
        </p:nvSpPr>
        <p:spPr>
          <a:xfrm>
            <a:off x="1986536" y="2522594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490666" y="3066918"/>
            <a:ext cx="3629015" cy="173735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marL="8550">
              <a:lnSpc>
                <a:spcPct val="150000"/>
              </a:lnSpc>
              <a:spcBef>
                <a:spcPts val="60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双击图片，在顶部导航中找到填充，下拉菜单选择填充方式，选择“图片或纹理”，在来自图片中选择想要插入的图片，点击插入并确定。</a:t>
            </a:r>
          </a:p>
        </p:txBody>
      </p:sp>
    </p:spTree>
    <p:extLst>
      <p:ext uri="{BB962C8B-B14F-4D97-AF65-F5344CB8AC3E}">
        <p14:creationId val="2092656338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23501" y="1600246"/>
            <a:ext cx="5563348" cy="4379312"/>
            <a:chOff x="658571" y="1526188"/>
            <a:chExt cx="3848469" cy="3029407"/>
          </a:xfrm>
          <a:solidFill>
            <a:schemeClr val="bg1">
              <a:lumMod val="85000"/>
            </a:schemeClr>
          </a:solidFill>
        </p:grpSpPr>
        <p:sp>
          <p:nvSpPr>
            <p:cNvPr id="11" name="未知"/>
            <p:cNvSpPr/>
            <p:nvPr/>
          </p:nvSpPr>
          <p:spPr bwMode="auto">
            <a:xfrm>
              <a:off x="3632898" y="1526188"/>
              <a:ext cx="874142" cy="752762"/>
            </a:xfrm>
            <a:custGeom>
              <a:gdLst>
                <a:gd fmla="*/ 416257 w 889" name="T0"/>
                <a:gd fmla="*/ 957149 h 754" name="T1"/>
                <a:gd fmla="*/ 492775 w 889" name="T2"/>
                <a:gd fmla="*/ 1044162 h 754" name="T3"/>
                <a:gd fmla="*/ 549398 w 889" name="T4"/>
                <a:gd fmla="*/ 1031732 h 754" name="T5"/>
                <a:gd fmla="*/ 633568 w 889" name="T6"/>
                <a:gd fmla="*/ 1036393 h 754" name="T7"/>
                <a:gd fmla="*/ 710085 w 889" name="T8"/>
                <a:gd fmla="*/ 1017748 h 754" name="T9"/>
                <a:gd fmla="*/ 768239 w 889" name="T10"/>
                <a:gd fmla="*/ 1086115 h 754" name="T11"/>
                <a:gd fmla="*/ 814150 w 889" name="T12"/>
                <a:gd fmla="*/ 1104761 h 754" name="T13"/>
                <a:gd fmla="*/ 869243 w 889" name="T14"/>
                <a:gd fmla="*/ 1134283 h 754" name="T15"/>
                <a:gd fmla="*/ 881485 w 889" name="T16"/>
                <a:gd fmla="*/ 1067470 h 754" name="T17"/>
                <a:gd fmla="*/ 947291 w 889" name="T18"/>
                <a:gd fmla="*/ 1138945 h 754" name="T19"/>
                <a:gd fmla="*/ 999323 w 889" name="T20"/>
                <a:gd fmla="*/ 1170021 h 754" name="T21"/>
                <a:gd fmla="*/ 1057476 w 889" name="T22"/>
                <a:gd fmla="*/ 1104761 h 754" name="T23"/>
                <a:gd fmla="*/ 1094205 w 889" name="T24"/>
                <a:gd fmla="*/ 1096992 h 754" name="T25"/>
                <a:gd fmla="*/ 1153889 w 889" name="T26"/>
                <a:gd fmla="*/ 1134283 h 754" name="T27"/>
                <a:gd fmla="*/ 1210512 w 889" name="T28"/>
                <a:gd fmla="*/ 1134283 h 754" name="T29"/>
                <a:gd fmla="*/ 1184496 w 889" name="T30"/>
                <a:gd fmla="*/ 1044162 h 754" name="T31"/>
                <a:gd fmla="*/ 1166132 w 889" name="T32"/>
                <a:gd fmla="*/ 933842 h 754" name="T33"/>
                <a:gd fmla="*/ 1293151 w 889" name="T34"/>
                <a:gd fmla="*/ 885673 h 754" name="T35"/>
                <a:gd fmla="*/ 1306925 w 889" name="T36"/>
                <a:gd fmla="*/ 831290 h 754" name="T37"/>
                <a:gd fmla="*/ 1326819 w 889" name="T38"/>
                <a:gd fmla="*/ 770691 h 754" name="T39"/>
                <a:gd fmla="*/ 1331410 w 889" name="T40"/>
                <a:gd fmla="*/ 557819 h 754" name="T41"/>
                <a:gd fmla="*/ 1326819 w 889" name="T42"/>
                <a:gd fmla="*/ 459929 h 754" name="T43"/>
                <a:gd fmla="*/ 1319167 w 889" name="T44"/>
                <a:gd fmla="*/ 417976 h 754" name="T45"/>
                <a:gd fmla="*/ 1230407 w 889" name="T46"/>
                <a:gd fmla="*/ 478574 h 754" name="T47"/>
                <a:gd fmla="*/ 1138585 w 889" name="T48"/>
                <a:gd fmla="*/ 562480 h 754" name="T49"/>
                <a:gd fmla="*/ 973307 w 889" name="T50"/>
                <a:gd fmla="*/ 562480 h 754" name="T51"/>
                <a:gd fmla="*/ 953412 w 889" name="T52"/>
                <a:gd fmla="*/ 501882 h 754" name="T53"/>
                <a:gd fmla="*/ 898319 w 889" name="T54"/>
                <a:gd fmla="*/ 459929 h 754" name="T55"/>
                <a:gd fmla="*/ 786603 w 889" name="T56"/>
                <a:gd fmla="*/ 436621 h 754" name="T57"/>
                <a:gd fmla="*/ 697843 w 889" name="T58"/>
                <a:gd fmla="*/ 424191 h 754" name="T59"/>
                <a:gd fmla="*/ 625916 w 889" name="T60"/>
                <a:gd fmla="*/ 376023 h 754" name="T61"/>
                <a:gd fmla="*/ 589187 w 889" name="T62"/>
                <a:gd fmla="*/ 315424 h 754" name="T63"/>
                <a:gd fmla="*/ 529503 w 889" name="T64"/>
                <a:gd fmla="*/ 247056 h 754" name="T65"/>
                <a:gd fmla="*/ 465228 w 889" name="T66"/>
                <a:gd fmla="*/ 144505 h 754" name="T67"/>
                <a:gd fmla="*/ 396362 w 889" name="T68"/>
                <a:gd fmla="*/ 41953 h 754" name="T69"/>
                <a:gd fmla="*/ 273934 w 889" name="T70"/>
                <a:gd fmla="*/ 23307 h 754" name="T71"/>
                <a:gd fmla="*/ 143854 w 889" name="T72"/>
                <a:gd fmla="*/ 0 h 754" name="T73"/>
                <a:gd fmla="*/ 4591 w 889" name="T74"/>
                <a:gd fmla="*/ 60599 h 754" name="T75"/>
                <a:gd fmla="*/ 0 w 889" name="T76"/>
                <a:gd fmla="*/ 169366 h 754" name="T77"/>
                <a:gd fmla="*/ 64275 w 889" name="T78"/>
                <a:gd fmla="*/ 205103 h 754" name="T79"/>
                <a:gd fmla="*/ 139262 w 889" name="T80"/>
                <a:gd fmla="*/ 194227 h 754" name="T81"/>
                <a:gd fmla="*/ 151505 w 889" name="T82"/>
                <a:gd fmla="*/ 265702 h 754" name="T83"/>
                <a:gd fmla="*/ 247918 w 889" name="T84"/>
                <a:gd fmla="*/ 309209 h 754" name="T85"/>
                <a:gd fmla="*/ 299950 w 889" name="T86"/>
                <a:gd fmla="*/ 284348 h 754" name="T87"/>
                <a:gd fmla="*/ 465228 w 889" name="T88"/>
                <a:gd fmla="*/ 290563 h 754" name="T89"/>
                <a:gd fmla="*/ 440743 w 889" name="T90"/>
                <a:gd fmla="*/ 497220 h 754" name="T91"/>
                <a:gd fmla="*/ 416257 w 889" name="T92"/>
                <a:gd fmla="*/ 557819 h 754" name="T93"/>
                <a:gd fmla="*/ 408605 w 889" name="T94"/>
                <a:gd fmla="*/ 691447 h 754" name="T95"/>
                <a:gd fmla="*/ 370346 w 889" name="T96"/>
                <a:gd fmla="*/ 660371 h 754" name="T97"/>
                <a:gd fmla="*/ 287707 w 889" name="T98"/>
                <a:gd fmla="*/ 781568 h 754" name="T99"/>
                <a:gd fmla="*/ 255570 w 889" name="T100"/>
                <a:gd fmla="*/ 843720 h 754" name="T101"/>
                <a:gd fmla="*/ 370346 w 889" name="T102"/>
                <a:gd fmla="*/ 879458 h 754" name="T103"/>
                <a:gd fmla="*/ 370346 w 889" name="T104"/>
                <a:gd fmla="*/ 904319 h 754" name="T105"/>
                <a:gd fmla="*/ 324436 w 889" name="T106"/>
                <a:gd fmla="*/ 952487 h 75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754" w="889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gdLst>
                <a:gd fmla="*/ 569738 w 454" name="T0"/>
                <a:gd fmla="*/ 436125 h 403" name="T1"/>
                <a:gd fmla="*/ 649378 w 454" name="T2"/>
                <a:gd fmla="*/ 333690 h 403" name="T3"/>
                <a:gd fmla="*/ 693793 w 454" name="T4"/>
                <a:gd fmla="*/ 284025 h 403" name="T5"/>
                <a:gd fmla="*/ 686136 w 454" name="T6"/>
                <a:gd fmla="*/ 235911 h 403" name="T7"/>
                <a:gd fmla="*/ 634063 w 454" name="T8"/>
                <a:gd fmla="*/ 181590 h 403" name="T9"/>
                <a:gd fmla="*/ 627937 w 454" name="T10"/>
                <a:gd fmla="*/ 139684 h 403" name="T11"/>
                <a:gd fmla="*/ 537575 w 454" name="T12"/>
                <a:gd fmla="*/ 23281 h 403" name="T13"/>
                <a:gd fmla="*/ 537575 w 454" name="T14"/>
                <a:gd fmla="*/ 35697 h 403" name="T15"/>
                <a:gd fmla="*/ 519196 w 454" name="T16"/>
                <a:gd fmla="*/ 54322 h 403" name="T17"/>
                <a:gd fmla="*/ 480908 w 454" name="T18"/>
                <a:gd fmla="*/ 12416 h 403" name="T19"/>
                <a:gd fmla="*/ 428835 w 454" name="T20"/>
                <a:gd fmla="*/ 0 h 403" name="T21"/>
                <a:gd fmla="*/ 428835 w 454" name="T22"/>
                <a:gd fmla="*/ 12416 h 403" name="T23"/>
                <a:gd fmla="*/ 428835 w 454" name="T24"/>
                <a:gd fmla="*/ 35697 h 403" name="T25"/>
                <a:gd fmla="*/ 404330 w 454" name="T26"/>
                <a:gd fmla="*/ 54322 h 403" name="T27"/>
                <a:gd fmla="*/ 359915 w 454" name="T28"/>
                <a:gd fmla="*/ 96227 h 403" name="T29"/>
                <a:gd fmla="*/ 312437 w 454" name="T30"/>
                <a:gd fmla="*/ 96227 h 403" name="T31"/>
                <a:gd fmla="*/ 295590 w 454" name="T32"/>
                <a:gd fmla="*/ 125716 h 403" name="T33"/>
                <a:gd fmla="*/ 275680 w 454" name="T34"/>
                <a:gd fmla="*/ 125716 h 403" name="T35"/>
                <a:gd fmla="*/ 243517 w 454" name="T36"/>
                <a:gd fmla="*/ 156757 h 403" name="T37"/>
                <a:gd fmla="*/ 223607 w 454" name="T38"/>
                <a:gd fmla="*/ 156757 h 403" name="T39"/>
                <a:gd fmla="*/ 185318 w 454" name="T40"/>
                <a:gd fmla="*/ 194006 h 403" name="T41"/>
                <a:gd fmla="*/ 160813 w 454" name="T42"/>
                <a:gd fmla="*/ 200214 h 403" name="T43"/>
                <a:gd fmla="*/ 107209 w 454" name="T44"/>
                <a:gd fmla="*/ 277816 h 403" name="T45"/>
                <a:gd fmla="*/ 70451 w 454" name="T46"/>
                <a:gd fmla="*/ 229703 h 403" name="T47"/>
                <a:gd fmla="*/ 38289 w 454" name="T48"/>
                <a:gd fmla="*/ 204870 h 403" name="T49"/>
                <a:gd fmla="*/ 18379 w 454" name="T50"/>
                <a:gd fmla="*/ 223495 h 403" name="T51"/>
                <a:gd fmla="*/ 38289 w 454" name="T52"/>
                <a:gd fmla="*/ 325930 h 403" name="T53"/>
                <a:gd fmla="*/ 18379 w 454" name="T54"/>
                <a:gd fmla="*/ 363179 h 403" name="T55"/>
                <a:gd fmla="*/ 0 w 454" name="T56"/>
                <a:gd fmla="*/ 411292 h 403" name="T57"/>
                <a:gd fmla="*/ 52073 w 454" name="T58"/>
                <a:gd fmla="*/ 446990 h 403" name="T59"/>
                <a:gd fmla="*/ 82704 w 454" name="T60"/>
                <a:gd fmla="*/ 446990 h 403" name="T61"/>
                <a:gd fmla="*/ 119461 w 454" name="T62"/>
                <a:gd fmla="*/ 496655 h 403" name="T63"/>
                <a:gd fmla="*/ 147029 w 454" name="T64"/>
                <a:gd fmla="*/ 484239 h 403" name="T65"/>
                <a:gd fmla="*/ 191444 w 454" name="T66"/>
                <a:gd fmla="*/ 436125 h 403" name="T67"/>
                <a:gd fmla="*/ 231264 w 454" name="T68"/>
                <a:gd fmla="*/ 363179 h 403" name="T69"/>
                <a:gd fmla="*/ 307842 w 454" name="T70"/>
                <a:gd fmla="*/ 350763 h 403" name="T71"/>
                <a:gd fmla="*/ 353789 w 454" name="T72"/>
                <a:gd fmla="*/ 394220 h 403" name="T73"/>
                <a:gd fmla="*/ 320095 w 454" name="T74"/>
                <a:gd fmla="*/ 459406 h 403" name="T75"/>
                <a:gd fmla="*/ 275680 w 454" name="T76"/>
                <a:gd fmla="*/ 526144 h 403" name="T77"/>
                <a:gd fmla="*/ 312437 w 454" name="T78"/>
                <a:gd fmla="*/ 549425 h 403" name="T79"/>
                <a:gd fmla="*/ 312437 w 454" name="T80"/>
                <a:gd fmla="*/ 586674 h 403" name="T81"/>
                <a:gd fmla="*/ 281806 w 454" name="T82"/>
                <a:gd fmla="*/ 609955 h 403" name="T83"/>
                <a:gd fmla="*/ 287932 w 454" name="T84"/>
                <a:gd fmla="*/ 623923 h 403" name="T85"/>
                <a:gd fmla="*/ 338473 w 454" name="T86"/>
                <a:gd fmla="*/ 599090 h 403" name="T87"/>
                <a:gd fmla="*/ 416582 w 454" name="T88"/>
                <a:gd fmla="*/ 502863 h 403" name="T89"/>
                <a:gd fmla="*/ 531449 w 454" name="T90"/>
                <a:gd fmla="*/ 442333 h 403" name="T91"/>
                <a:gd fmla="*/ 569738 w 454" name="T92"/>
                <a:gd fmla="*/ 436125 h 40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402" w="452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gdLst>
                <a:gd fmla="*/ 569738 w 454" name="T0"/>
                <a:gd fmla="*/ 436125 h 403" name="T1"/>
                <a:gd fmla="*/ 649378 w 454" name="T2"/>
                <a:gd fmla="*/ 333690 h 403" name="T3"/>
                <a:gd fmla="*/ 693793 w 454" name="T4"/>
                <a:gd fmla="*/ 284025 h 403" name="T5"/>
                <a:gd fmla="*/ 686136 w 454" name="T6"/>
                <a:gd fmla="*/ 235911 h 403" name="T7"/>
                <a:gd fmla="*/ 634063 w 454" name="T8"/>
                <a:gd fmla="*/ 181590 h 403" name="T9"/>
                <a:gd fmla="*/ 627937 w 454" name="T10"/>
                <a:gd fmla="*/ 139684 h 403" name="T11"/>
                <a:gd fmla="*/ 537575 w 454" name="T12"/>
                <a:gd fmla="*/ 23281 h 403" name="T13"/>
                <a:gd fmla="*/ 537575 w 454" name="T14"/>
                <a:gd fmla="*/ 35697 h 403" name="T15"/>
                <a:gd fmla="*/ 519196 w 454" name="T16"/>
                <a:gd fmla="*/ 54322 h 403" name="T17"/>
                <a:gd fmla="*/ 480908 w 454" name="T18"/>
                <a:gd fmla="*/ 12416 h 403" name="T19"/>
                <a:gd fmla="*/ 428835 w 454" name="T20"/>
                <a:gd fmla="*/ 0 h 403" name="T21"/>
                <a:gd fmla="*/ 428835 w 454" name="T22"/>
                <a:gd fmla="*/ 12416 h 403" name="T23"/>
                <a:gd fmla="*/ 428835 w 454" name="T24"/>
                <a:gd fmla="*/ 35697 h 403" name="T25"/>
                <a:gd fmla="*/ 404330 w 454" name="T26"/>
                <a:gd fmla="*/ 54322 h 403" name="T27"/>
                <a:gd fmla="*/ 359915 w 454" name="T28"/>
                <a:gd fmla="*/ 96227 h 403" name="T29"/>
                <a:gd fmla="*/ 312437 w 454" name="T30"/>
                <a:gd fmla="*/ 96227 h 403" name="T31"/>
                <a:gd fmla="*/ 295590 w 454" name="T32"/>
                <a:gd fmla="*/ 125716 h 403" name="T33"/>
                <a:gd fmla="*/ 275680 w 454" name="T34"/>
                <a:gd fmla="*/ 125716 h 403" name="T35"/>
                <a:gd fmla="*/ 243517 w 454" name="T36"/>
                <a:gd fmla="*/ 156757 h 403" name="T37"/>
                <a:gd fmla="*/ 223607 w 454" name="T38"/>
                <a:gd fmla="*/ 156757 h 403" name="T39"/>
                <a:gd fmla="*/ 185318 w 454" name="T40"/>
                <a:gd fmla="*/ 194006 h 403" name="T41"/>
                <a:gd fmla="*/ 160813 w 454" name="T42"/>
                <a:gd fmla="*/ 200214 h 403" name="T43"/>
                <a:gd fmla="*/ 107209 w 454" name="T44"/>
                <a:gd fmla="*/ 277816 h 403" name="T45"/>
                <a:gd fmla="*/ 70451 w 454" name="T46"/>
                <a:gd fmla="*/ 229703 h 403" name="T47"/>
                <a:gd fmla="*/ 38289 w 454" name="T48"/>
                <a:gd fmla="*/ 204870 h 403" name="T49"/>
                <a:gd fmla="*/ 18379 w 454" name="T50"/>
                <a:gd fmla="*/ 223495 h 403" name="T51"/>
                <a:gd fmla="*/ 38289 w 454" name="T52"/>
                <a:gd fmla="*/ 325930 h 403" name="T53"/>
                <a:gd fmla="*/ 18379 w 454" name="T54"/>
                <a:gd fmla="*/ 363179 h 403" name="T55"/>
                <a:gd fmla="*/ 0 w 454" name="T56"/>
                <a:gd fmla="*/ 411292 h 403" name="T57"/>
                <a:gd fmla="*/ 52073 w 454" name="T58"/>
                <a:gd fmla="*/ 446990 h 403" name="T59"/>
                <a:gd fmla="*/ 82704 w 454" name="T60"/>
                <a:gd fmla="*/ 446990 h 403" name="T61"/>
                <a:gd fmla="*/ 119461 w 454" name="T62"/>
                <a:gd fmla="*/ 496655 h 403" name="T63"/>
                <a:gd fmla="*/ 147029 w 454" name="T64"/>
                <a:gd fmla="*/ 484239 h 403" name="T65"/>
                <a:gd fmla="*/ 191444 w 454" name="T66"/>
                <a:gd fmla="*/ 436125 h 403" name="T67"/>
                <a:gd fmla="*/ 231264 w 454" name="T68"/>
                <a:gd fmla="*/ 363179 h 403" name="T69"/>
                <a:gd fmla="*/ 307842 w 454" name="T70"/>
                <a:gd fmla="*/ 350763 h 403" name="T71"/>
                <a:gd fmla="*/ 353789 w 454" name="T72"/>
                <a:gd fmla="*/ 394220 h 403" name="T73"/>
                <a:gd fmla="*/ 320095 w 454" name="T74"/>
                <a:gd fmla="*/ 459406 h 403" name="T75"/>
                <a:gd fmla="*/ 275680 w 454" name="T76"/>
                <a:gd fmla="*/ 526144 h 403" name="T77"/>
                <a:gd fmla="*/ 312437 w 454" name="T78"/>
                <a:gd fmla="*/ 549425 h 403" name="T79"/>
                <a:gd fmla="*/ 312437 w 454" name="T80"/>
                <a:gd fmla="*/ 586674 h 403" name="T81"/>
                <a:gd fmla="*/ 281806 w 454" name="T82"/>
                <a:gd fmla="*/ 609955 h 403" name="T83"/>
                <a:gd fmla="*/ 287932 w 454" name="T84"/>
                <a:gd fmla="*/ 623923 h 403" name="T85"/>
                <a:gd fmla="*/ 338473 w 454" name="T86"/>
                <a:gd fmla="*/ 599090 h 403" name="T87"/>
                <a:gd fmla="*/ 416582 w 454" name="T88"/>
                <a:gd fmla="*/ 502863 h 403" name="T89"/>
                <a:gd fmla="*/ 531449 w 454" name="T90"/>
                <a:gd fmla="*/ 442333 h 403" name="T91"/>
                <a:gd fmla="*/ 569738 w 454" name="T92"/>
                <a:gd fmla="*/ 436125 h 40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402" w="452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3774678" y="2144309"/>
              <a:ext cx="642602" cy="416161"/>
            </a:xfrm>
            <a:custGeom>
              <a:gdLst>
                <a:gd fmla="*/ 966327 w 651" name="T0"/>
                <a:gd fmla="*/ 177495 h 416" name="T1"/>
                <a:gd fmla="*/ 886440 w 651" name="T2"/>
                <a:gd fmla="*/ 165039 h 416" name="T3"/>
                <a:gd fmla="*/ 855714 w 651" name="T4"/>
                <a:gd fmla="*/ 158811 h 416" name="T5"/>
                <a:gd fmla="*/ 785044 w 651" name="T6"/>
                <a:gd fmla="*/ 196178 h 416" name="T7"/>
                <a:gd fmla="*/ 752782 w 651" name="T8"/>
                <a:gd fmla="*/ 213305 h 416" name="T9"/>
                <a:gd fmla="*/ 694403 w 651" name="T10"/>
                <a:gd fmla="*/ 171267 h 416" name="T11"/>
                <a:gd fmla="*/ 642169 w 651" name="T12"/>
                <a:gd fmla="*/ 129229 h 416" name="T13"/>
                <a:gd fmla="*/ 636024 w 651" name="T14"/>
                <a:gd fmla="*/ 189950 h 416" name="T15"/>
                <a:gd fmla="*/ 579181 w 651" name="T16"/>
                <a:gd fmla="*/ 129229 h 416" name="T17"/>
                <a:gd fmla="*/ 526948 w 651" name="T18"/>
                <a:gd fmla="*/ 85633 h 416" name="T19"/>
                <a:gd fmla="*/ 430161 w 651" name="T20"/>
                <a:gd fmla="*/ 85633 h 416" name="T21"/>
                <a:gd fmla="*/ 371782 w 651" name="T22"/>
                <a:gd fmla="*/ 49823 h 416" name="T23"/>
                <a:gd fmla="*/ 301113 w 651" name="T24"/>
                <a:gd fmla="*/ 74735 h 416" name="T25"/>
                <a:gd fmla="*/ 224298 w 651" name="T26"/>
                <a:gd fmla="*/ 56051 h 416" name="T27"/>
                <a:gd fmla="*/ 119831 w 651" name="T28"/>
                <a:gd fmla="*/ 14013 h 416" name="T29"/>
                <a:gd fmla="*/ 89105 w 651" name="T30"/>
                <a:gd fmla="*/ 79406 h 416" name="T31"/>
                <a:gd fmla="*/ 0 w 651" name="T32"/>
                <a:gd fmla="*/ 85633 h 416" name="T33"/>
                <a:gd fmla="*/ 43016 w 651" name="T34"/>
                <a:gd fmla="*/ 129229 h 416" name="T35"/>
                <a:gd fmla="*/ 50698 w 651" name="T36"/>
                <a:gd fmla="*/ 213305 h 416" name="T37"/>
                <a:gd fmla="*/ 81423 w 651" name="T38"/>
                <a:gd fmla="*/ 280255 h 416" name="T39"/>
                <a:gd fmla="*/ 161310 w 651" name="T40"/>
                <a:gd fmla="*/ 231989 h 416" name="T41"/>
                <a:gd fmla="*/ 224298 w 651" name="T42"/>
                <a:gd fmla="*/ 353432 h 416" name="T43"/>
                <a:gd fmla="*/ 262706 w 651" name="T44"/>
                <a:gd fmla="*/ 359660 h 416" name="T45"/>
                <a:gd fmla="*/ 354883 w 651" name="T46"/>
                <a:gd fmla="*/ 414154 h 416" name="T47"/>
                <a:gd fmla="*/ 371782 w 651" name="T48"/>
                <a:gd fmla="*/ 384572 h 416" name="T49"/>
                <a:gd fmla="*/ 468569 w 651" name="T50"/>
                <a:gd fmla="*/ 543383 h 416" name="T51"/>
                <a:gd fmla="*/ 526948 w 651" name="T52"/>
                <a:gd fmla="*/ 646143 h 416" name="T53"/>
                <a:gd fmla="*/ 611444 w 651" name="T54"/>
                <a:gd fmla="*/ 512244 h 416" name="T55"/>
                <a:gd fmla="*/ 669823 w 651" name="T56"/>
                <a:gd fmla="*/ 524699 h 416" name="T57"/>
                <a:gd fmla="*/ 765073 w 651" name="T58"/>
                <a:gd fmla="*/ 501345 h 416" name="T59"/>
                <a:gd fmla="*/ 738956 w 651" name="T60"/>
                <a:gd fmla="*/ 439066 h 416" name="T61"/>
                <a:gd fmla="*/ 835742 w 651" name="T62"/>
                <a:gd fmla="*/ 365888 h 416" name="T63"/>
                <a:gd fmla="*/ 874149 w 651" name="T64"/>
                <a:gd fmla="*/ 305166 h 416" name="T65"/>
                <a:gd fmla="*/ 901802 w 651" name="T66"/>
                <a:gd fmla="*/ 261571 h 416" name="T67"/>
                <a:gd fmla="*/ 938673 w 651" name="T68"/>
                <a:gd fmla="*/ 298938 h 416" name="T69"/>
                <a:gd fmla="*/ 998589 w 651" name="T70"/>
                <a:gd fmla="*/ 196178 h 4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16" w="651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3073937" y="4416875"/>
              <a:ext cx="157080" cy="138720"/>
            </a:xfrm>
            <a:custGeom>
              <a:gdLst>
                <a:gd fmla="*/ 95899 w 181" name="T0"/>
                <a:gd fmla="*/ 215900 h 152" name="T1"/>
                <a:gd fmla="*/ 13507 w 181" name="T2"/>
                <a:gd fmla="*/ 191753 h 152" name="T3"/>
                <a:gd fmla="*/ 6753 w 181" name="T4"/>
                <a:gd fmla="*/ 156243 h 152" name="T5"/>
                <a:gd fmla="*/ 0 w 181" name="T6"/>
                <a:gd fmla="*/ 149141 h 152" name="T7"/>
                <a:gd fmla="*/ 0 w 181" name="T8"/>
                <a:gd fmla="*/ 140619 h 152" name="T9"/>
                <a:gd fmla="*/ 0 w 181" name="T10"/>
                <a:gd fmla="*/ 130676 h 152" name="T11"/>
                <a:gd fmla="*/ 0 w 181" name="T12"/>
                <a:gd fmla="*/ 120734 h 152" name="T13"/>
                <a:gd fmla="*/ 0 w 181" name="T14"/>
                <a:gd fmla="*/ 113632 h 152" name="T15"/>
                <a:gd fmla="*/ 0 w 181" name="T16"/>
                <a:gd fmla="*/ 105109 h 152" name="T17"/>
                <a:gd fmla="*/ 44573 w 181" name="T18"/>
                <a:gd fmla="*/ 61077 h 152" name="T19"/>
                <a:gd fmla="*/ 59430 w 181" name="T20"/>
                <a:gd fmla="*/ 44032 h 152" name="T21"/>
                <a:gd fmla="*/ 67535 w 181" name="T22"/>
                <a:gd fmla="*/ 44032 h 152" name="T23"/>
                <a:gd fmla="*/ 74288 w 181" name="T24"/>
                <a:gd fmla="*/ 35510 h 152" name="T25"/>
                <a:gd fmla="*/ 81041 w 181" name="T26"/>
                <a:gd fmla="*/ 35510 h 152" name="T27"/>
                <a:gd fmla="*/ 89146 w 181" name="T28"/>
                <a:gd fmla="*/ 35510 h 152" name="T29"/>
                <a:gd fmla="*/ 95899 w 181" name="T30"/>
                <a:gd fmla="*/ 28408 h 152" name="T31"/>
                <a:gd fmla="*/ 102652 w 181" name="T32"/>
                <a:gd fmla="*/ 28408 h 152" name="T33"/>
                <a:gd fmla="*/ 112107 w 181" name="T34"/>
                <a:gd fmla="*/ 28408 h 152" name="T35"/>
                <a:gd fmla="*/ 118861 w 181" name="T36"/>
                <a:gd fmla="*/ 28408 h 152" name="T37"/>
                <a:gd fmla="*/ 126965 w 181" name="T38"/>
                <a:gd fmla="*/ 28408 h 152" name="T39"/>
                <a:gd fmla="*/ 126965 w 181" name="T40"/>
                <a:gd fmla="*/ 18465 h 152" name="T41"/>
                <a:gd fmla="*/ 133718 w 181" name="T42"/>
                <a:gd fmla="*/ 18465 h 152" name="T43"/>
                <a:gd fmla="*/ 140472 w 181" name="T44"/>
                <a:gd fmla="*/ 18465 h 152" name="T45"/>
                <a:gd fmla="*/ 147225 w 181" name="T46"/>
                <a:gd fmla="*/ 18465 h 152" name="T47"/>
                <a:gd fmla="*/ 156680 w 181" name="T48"/>
                <a:gd fmla="*/ 18465 h 152" name="T49"/>
                <a:gd fmla="*/ 163434 w 181" name="T50"/>
                <a:gd fmla="*/ 18465 h 152" name="T51"/>
                <a:gd fmla="*/ 170187 w 181" name="T52"/>
                <a:gd fmla="*/ 18465 h 152" name="T53"/>
                <a:gd fmla="*/ 176940 w 181" name="T54"/>
                <a:gd fmla="*/ 18465 h 152" name="T55"/>
                <a:gd fmla="*/ 183694 w 181" name="T56"/>
                <a:gd fmla="*/ 18465 h 152" name="T57"/>
                <a:gd fmla="*/ 191798 w 181" name="T58"/>
                <a:gd fmla="*/ 18465 h 152" name="T59"/>
                <a:gd fmla="*/ 208006 w 181" name="T60"/>
                <a:gd fmla="*/ 8522 h 152" name="T61"/>
                <a:gd fmla="*/ 222864 w 181" name="T62"/>
                <a:gd fmla="*/ 0 h 152" name="T63"/>
                <a:gd fmla="*/ 236371 w 181" name="T64"/>
                <a:gd fmla="*/ 18465 h 152" name="T65"/>
                <a:gd fmla="*/ 244475 w 181" name="T66"/>
                <a:gd fmla="*/ 35510 h 152" name="T67"/>
                <a:gd fmla="*/ 236371 w 181" name="T68"/>
                <a:gd fmla="*/ 44032 h 152" name="T69"/>
                <a:gd fmla="*/ 236371 w 181" name="T70"/>
                <a:gd fmla="*/ 52555 h 152" name="T71"/>
                <a:gd fmla="*/ 229617 w 181" name="T72"/>
                <a:gd fmla="*/ 61077 h 152" name="T73"/>
                <a:gd fmla="*/ 222864 w 181" name="T74"/>
                <a:gd fmla="*/ 69599 h 152" name="T75"/>
                <a:gd fmla="*/ 214760 w 181" name="T76"/>
                <a:gd fmla="*/ 79542 h 152" name="T77"/>
                <a:gd fmla="*/ 214760 w 181" name="T78"/>
                <a:gd fmla="*/ 88064 h 152" name="T79"/>
                <a:gd fmla="*/ 208006 w 181" name="T80"/>
                <a:gd fmla="*/ 95166 h 152" name="T81"/>
                <a:gd fmla="*/ 201253 w 181" name="T82"/>
                <a:gd fmla="*/ 105109 h 152" name="T83"/>
                <a:gd fmla="*/ 201253 w 181" name="T84"/>
                <a:gd fmla="*/ 113632 h 152" name="T85"/>
                <a:gd fmla="*/ 201253 w 181" name="T86"/>
                <a:gd fmla="*/ 120734 h 152" name="T87"/>
                <a:gd fmla="*/ 191798 w 181" name="T88"/>
                <a:gd fmla="*/ 130676 h 152" name="T89"/>
                <a:gd fmla="*/ 191798 w 181" name="T90"/>
                <a:gd fmla="*/ 140619 h 152" name="T91"/>
                <a:gd fmla="*/ 201253 w 181" name="T92"/>
                <a:gd fmla="*/ 149141 h 152" name="T93"/>
                <a:gd fmla="*/ 163434 w 181" name="T94"/>
                <a:gd fmla="*/ 173288 h 152" name="T95"/>
                <a:gd fmla="*/ 118861 w 181" name="T96"/>
                <a:gd fmla="*/ 208798 h 152" name="T97"/>
                <a:gd fmla="*/ 118861 w 181" name="T98"/>
                <a:gd fmla="*/ 215900 h 152" name="T99"/>
                <a:gd fmla="*/ 112107 w 181" name="T100"/>
                <a:gd fmla="*/ 215900 h 152" name="T101"/>
                <a:gd fmla="*/ 102652 w 181" name="T102"/>
                <a:gd fmla="*/ 215900 h 152" name="T103"/>
                <a:gd fmla="*/ 95899 w 181" name="T104"/>
                <a:gd fmla="*/ 215900 h 15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52" w="181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gdLst>
                <a:gd fmla="*/ 6052 w 64" name="T0"/>
                <a:gd fmla="*/ 17888 h 41" name="T1"/>
                <a:gd fmla="*/ 42367 w 64" name="T2"/>
                <a:gd fmla="*/ 26020 h 41" name="T3"/>
                <a:gd fmla="*/ 75655 w 64" name="T4"/>
                <a:gd fmla="*/ 0 h 41" name="T5"/>
                <a:gd fmla="*/ 95325 w 64" name="T6"/>
                <a:gd fmla="*/ 45534 h 41" name="T7"/>
                <a:gd fmla="*/ 55984 w 64" name="T8"/>
                <a:gd fmla="*/ 65049 h 41" name="T9"/>
                <a:gd fmla="*/ 6052 w 64" name="T10"/>
                <a:gd fmla="*/ 65049 h 41" name="T11"/>
                <a:gd fmla="*/ 0 w 64" name="T12"/>
                <a:gd fmla="*/ 26020 h 41" name="T13"/>
                <a:gd fmla="*/ 6052 w 64" name="T14"/>
                <a:gd fmla="*/ 17888 h 4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1" w="64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gdLst>
                <a:gd fmla="*/ 6052 w 64" name="T0"/>
                <a:gd fmla="*/ 17888 h 41" name="T1"/>
                <a:gd fmla="*/ 42367 w 64" name="T2"/>
                <a:gd fmla="*/ 26020 h 41" name="T3"/>
                <a:gd fmla="*/ 75655 w 64" name="T4"/>
                <a:gd fmla="*/ 0 h 41" name="T5"/>
                <a:gd fmla="*/ 95325 w 64" name="T6"/>
                <a:gd fmla="*/ 45534 h 41" name="T7"/>
                <a:gd fmla="*/ 55984 w 64" name="T8"/>
                <a:gd fmla="*/ 65049 h 41" name="T9"/>
                <a:gd fmla="*/ 6052 w 64" name="T10"/>
                <a:gd fmla="*/ 65049 h 41" name="T11"/>
                <a:gd fmla="*/ 0 w 64" name="T12"/>
                <a:gd fmla="*/ 26020 h 41" name="T13"/>
                <a:gd fmla="*/ 6052 w 64" name="T14"/>
                <a:gd fmla="*/ 17888 h 4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1" w="64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3188177" y="3939514"/>
              <a:ext cx="587521" cy="464101"/>
            </a:xfrm>
            <a:custGeom>
              <a:gdLst>
                <a:gd fmla="*/ 263445 w 597" name="T0"/>
                <a:gd fmla="*/ 109816 h 467" name="T1"/>
                <a:gd fmla="*/ 275698 w 597" name="T2"/>
                <a:gd fmla="*/ 60322 h 467" name="T3"/>
                <a:gd fmla="*/ 359940 w 597" name="T4"/>
                <a:gd fmla="*/ 85069 h 467" name="T5"/>
                <a:gd fmla="*/ 359940 w 597" name="T6"/>
                <a:gd fmla="*/ 49495 h 467" name="T7"/>
                <a:gd fmla="*/ 398231 w 597" name="T8"/>
                <a:gd fmla="*/ 6187 h 467" name="T9"/>
                <a:gd fmla="*/ 488599 w 597" name="T10"/>
                <a:gd fmla="*/ 0 h 467" name="T11"/>
                <a:gd fmla="*/ 572840 w 597" name="T12"/>
                <a:gd fmla="*/ 13920 h 467" name="T13"/>
                <a:gd fmla="*/ 565182 w 597" name="T14"/>
                <a:gd fmla="*/ 55682 h 467" name="T15"/>
                <a:gd fmla="*/ 531485 w 597" name="T16"/>
                <a:gd fmla="*/ 109816 h 467" name="T17"/>
                <a:gd fmla="*/ 673930 w 597" name="T18"/>
                <a:gd fmla="*/ 74242 h 467" name="T19"/>
                <a:gd fmla="*/ 732133 w 597" name="T20"/>
                <a:gd fmla="*/ 85069 h 467" name="T21"/>
                <a:gd fmla="*/ 724474 w 597" name="T22"/>
                <a:gd fmla="*/ 43308 h 467" name="T23"/>
                <a:gd fmla="*/ 816374 w 597" name="T24"/>
                <a:gd fmla="*/ 74242 h 467" name="T25"/>
                <a:gd fmla="*/ 873045 w 597" name="T26"/>
                <a:gd fmla="*/ 109816 h 467" name="T27"/>
                <a:gd fmla="*/ 885298 w 597" name="T28"/>
                <a:gd fmla="*/ 199525 h 467" name="T29"/>
                <a:gd fmla="*/ 847007 w 597" name="T30"/>
                <a:gd fmla="*/ 249020 h 467" name="T31"/>
                <a:gd fmla="*/ 764297 w 597" name="T32"/>
                <a:gd fmla="*/ 309342 h 467" name="T33"/>
                <a:gd fmla="*/ 724474 w 597" name="T34"/>
                <a:gd fmla="*/ 320169 h 467" name="T35"/>
                <a:gd fmla="*/ 706094 w 597" name="T36"/>
                <a:gd fmla="*/ 332542 h 467" name="T37"/>
                <a:gd fmla="*/ 640233 w 597" name="T38"/>
                <a:gd fmla="*/ 351103 h 467" name="T39"/>
                <a:gd fmla="*/ 591220 w 597" name="T40"/>
                <a:gd fmla="*/ 357290 h 467" name="T41"/>
                <a:gd fmla="*/ 468687 w 597" name="T42"/>
                <a:gd fmla="*/ 338729 h 467" name="T43"/>
                <a:gd fmla="*/ 488599 w 597" name="T44"/>
                <a:gd fmla="*/ 423798 h 467" name="T45"/>
                <a:gd fmla="*/ 410484 w 597" name="T46"/>
                <a:gd fmla="*/ 479480 h 467" name="T47"/>
                <a:gd fmla="*/ 326243 w 597" name="T48"/>
                <a:gd fmla="*/ 502680 h 467" name="T49"/>
                <a:gd fmla="*/ 237407 w 597" name="T50"/>
                <a:gd fmla="*/ 539801 h 467" name="T51"/>
                <a:gd fmla="*/ 90368 w 597" name="T52"/>
                <a:gd fmla="*/ 600123 h 467" name="T53"/>
                <a:gd fmla="*/ 110279 w 597" name="T54"/>
                <a:gd fmla="*/ 696019 h 467" name="T55"/>
                <a:gd fmla="*/ 38291 w 597" name="T56"/>
                <a:gd fmla="*/ 714579 h 467" name="T57"/>
                <a:gd fmla="*/ 6127 w 597" name="T58"/>
                <a:gd fmla="*/ 587749 h 467" name="T59"/>
                <a:gd fmla="*/ 38291 w 597" name="T60"/>
                <a:gd fmla="*/ 513507 h 467" name="T61"/>
                <a:gd fmla="*/ 78115 w 597" name="T62"/>
                <a:gd fmla="*/ 484120 h 467" name="T63"/>
                <a:gd fmla="*/ 122533 w 597" name="T64"/>
                <a:gd fmla="*/ 417611 h 467" name="T65"/>
                <a:gd fmla="*/ 186862 w 597" name="T66"/>
                <a:gd fmla="*/ 296968 h 467" name="T67"/>
                <a:gd fmla="*/ 243534 w 597" name="T68"/>
                <a:gd fmla="*/ 207259 h 467" name="T69"/>
                <a:gd fmla="*/ 243534 w 597" name="T70"/>
                <a:gd fmla="*/ 120643 h 467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67" w="59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3181037" y="3937474"/>
              <a:ext cx="587521" cy="464101"/>
            </a:xfrm>
            <a:custGeom>
              <a:gdLst>
                <a:gd fmla="*/ 263445 w 597" name="T0"/>
                <a:gd fmla="*/ 109816 h 467" name="T1"/>
                <a:gd fmla="*/ 275698 w 597" name="T2"/>
                <a:gd fmla="*/ 60322 h 467" name="T3"/>
                <a:gd fmla="*/ 359940 w 597" name="T4"/>
                <a:gd fmla="*/ 85069 h 467" name="T5"/>
                <a:gd fmla="*/ 359940 w 597" name="T6"/>
                <a:gd fmla="*/ 49495 h 467" name="T7"/>
                <a:gd fmla="*/ 398231 w 597" name="T8"/>
                <a:gd fmla="*/ 6187 h 467" name="T9"/>
                <a:gd fmla="*/ 488599 w 597" name="T10"/>
                <a:gd fmla="*/ 0 h 467" name="T11"/>
                <a:gd fmla="*/ 572840 w 597" name="T12"/>
                <a:gd fmla="*/ 13920 h 467" name="T13"/>
                <a:gd fmla="*/ 565182 w 597" name="T14"/>
                <a:gd fmla="*/ 55682 h 467" name="T15"/>
                <a:gd fmla="*/ 531485 w 597" name="T16"/>
                <a:gd fmla="*/ 109816 h 467" name="T17"/>
                <a:gd fmla="*/ 673930 w 597" name="T18"/>
                <a:gd fmla="*/ 74242 h 467" name="T19"/>
                <a:gd fmla="*/ 732133 w 597" name="T20"/>
                <a:gd fmla="*/ 85069 h 467" name="T21"/>
                <a:gd fmla="*/ 724474 w 597" name="T22"/>
                <a:gd fmla="*/ 43308 h 467" name="T23"/>
                <a:gd fmla="*/ 816374 w 597" name="T24"/>
                <a:gd fmla="*/ 74242 h 467" name="T25"/>
                <a:gd fmla="*/ 873045 w 597" name="T26"/>
                <a:gd fmla="*/ 109816 h 467" name="T27"/>
                <a:gd fmla="*/ 885298 w 597" name="T28"/>
                <a:gd fmla="*/ 199525 h 467" name="T29"/>
                <a:gd fmla="*/ 847007 w 597" name="T30"/>
                <a:gd fmla="*/ 249020 h 467" name="T31"/>
                <a:gd fmla="*/ 764297 w 597" name="T32"/>
                <a:gd fmla="*/ 309342 h 467" name="T33"/>
                <a:gd fmla="*/ 724474 w 597" name="T34"/>
                <a:gd fmla="*/ 320169 h 467" name="T35"/>
                <a:gd fmla="*/ 706094 w 597" name="T36"/>
                <a:gd fmla="*/ 332542 h 467" name="T37"/>
                <a:gd fmla="*/ 640233 w 597" name="T38"/>
                <a:gd fmla="*/ 351103 h 467" name="T39"/>
                <a:gd fmla="*/ 591220 w 597" name="T40"/>
                <a:gd fmla="*/ 357290 h 467" name="T41"/>
                <a:gd fmla="*/ 468687 w 597" name="T42"/>
                <a:gd fmla="*/ 338729 h 467" name="T43"/>
                <a:gd fmla="*/ 488599 w 597" name="T44"/>
                <a:gd fmla="*/ 423798 h 467" name="T45"/>
                <a:gd fmla="*/ 410484 w 597" name="T46"/>
                <a:gd fmla="*/ 479480 h 467" name="T47"/>
                <a:gd fmla="*/ 326243 w 597" name="T48"/>
                <a:gd fmla="*/ 502680 h 467" name="T49"/>
                <a:gd fmla="*/ 237407 w 597" name="T50"/>
                <a:gd fmla="*/ 539801 h 467" name="T51"/>
                <a:gd fmla="*/ 90368 w 597" name="T52"/>
                <a:gd fmla="*/ 600123 h 467" name="T53"/>
                <a:gd fmla="*/ 110279 w 597" name="T54"/>
                <a:gd fmla="*/ 696019 h 467" name="T55"/>
                <a:gd fmla="*/ 38291 w 597" name="T56"/>
                <a:gd fmla="*/ 714579 h 467" name="T57"/>
                <a:gd fmla="*/ 6127 w 597" name="T58"/>
                <a:gd fmla="*/ 587749 h 467" name="T59"/>
                <a:gd fmla="*/ 38291 w 597" name="T60"/>
                <a:gd fmla="*/ 513507 h 467" name="T61"/>
                <a:gd fmla="*/ 78115 w 597" name="T62"/>
                <a:gd fmla="*/ 484120 h 467" name="T63"/>
                <a:gd fmla="*/ 122533 w 597" name="T64"/>
                <a:gd fmla="*/ 417611 h 467" name="T65"/>
                <a:gd fmla="*/ 186862 w 597" name="T66"/>
                <a:gd fmla="*/ 296968 h 467" name="T67"/>
                <a:gd fmla="*/ 243534 w 597" name="T68"/>
                <a:gd fmla="*/ 207259 h 467" name="T69"/>
                <a:gd fmla="*/ 243534 w 597" name="T70"/>
                <a:gd fmla="*/ 120643 h 467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67" w="59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2749576" y="3893614"/>
              <a:ext cx="606901" cy="418201"/>
            </a:xfrm>
            <a:custGeom>
              <a:gdLst>
                <a:gd fmla="*/ 42865 w 617" name="T0"/>
                <a:gd fmla="*/ 254758 h 419" name="T1"/>
                <a:gd fmla="*/ 102570 w 617" name="T2"/>
                <a:gd fmla="*/ 223690 h 419" name="T3"/>
                <a:gd fmla="*/ 203609 w 617" name="T4"/>
                <a:gd fmla="*/ 250098 h 419" name="T5"/>
                <a:gd fmla="*/ 223511 w 617" name="T6"/>
                <a:gd fmla="*/ 208156 h 419" name="T7"/>
                <a:gd fmla="*/ 358229 w 617" name="T8"/>
                <a:gd fmla="*/ 158447 h 419" name="T9"/>
                <a:gd fmla="*/ 476108 w 617" name="T10"/>
                <a:gd fmla="*/ 128932 h 419" name="T11"/>
                <a:gd fmla="*/ 520504 w 617" name="T12"/>
                <a:gd fmla="*/ 139806 h 419" name="T13"/>
                <a:gd fmla="*/ 557246 w 617" name="T14"/>
                <a:gd fmla="*/ 116505 h 419" name="T15"/>
                <a:gd fmla="*/ 571024 w 617" name="T16"/>
                <a:gd fmla="*/ 91651 h 419" name="T17"/>
                <a:gd fmla="*/ 616951 w 617" name="T18"/>
                <a:gd fmla="*/ 55922 h 419" name="T19"/>
                <a:gd fmla="*/ 679717 w 617" name="T20"/>
                <a:gd fmla="*/ 24854 h 419" name="T21"/>
                <a:gd fmla="*/ 705742 w 617" name="T22"/>
                <a:gd fmla="*/ 55922 h 419" name="T23"/>
                <a:gd fmla="*/ 763916 w 617" name="T24"/>
                <a:gd fmla="*/ 12427 h 419" name="T25"/>
                <a:gd fmla="*/ 828214 w 617" name="T26"/>
                <a:gd fmla="*/ 12427 h 419" name="T27"/>
                <a:gd fmla="*/ 860363 w 617" name="T28"/>
                <a:gd fmla="*/ 60583 h 419" name="T29"/>
                <a:gd fmla="*/ 820560 w 617" name="T30"/>
                <a:gd fmla="*/ 146020 h 419" name="T31"/>
                <a:gd fmla="*/ 820560 w 617" name="T32"/>
                <a:gd fmla="*/ 181748 h 419" name="T33"/>
                <a:gd fmla="*/ 877203 w 617" name="T34"/>
                <a:gd fmla="*/ 212816 h 419" name="T35"/>
                <a:gd fmla="*/ 929253 w 617" name="T36"/>
                <a:gd fmla="*/ 194175 h 419" name="T37"/>
                <a:gd fmla="*/ 929253 w 617" name="T38"/>
                <a:gd fmla="*/ 279612 h 419" name="T39"/>
                <a:gd fmla="*/ 872610 w 617" name="T40"/>
                <a:gd fmla="*/ 371263 h 419" name="T41"/>
                <a:gd fmla="*/ 808312 w 617" name="T42"/>
                <a:gd fmla="*/ 492428 h 419" name="T43"/>
                <a:gd fmla="*/ 763916 w 617" name="T44"/>
                <a:gd fmla="*/ 557671 h 419" name="T45"/>
                <a:gd fmla="*/ 725644 w 617" name="T46"/>
                <a:gd fmla="*/ 588739 h 419" name="T47"/>
                <a:gd fmla="*/ 616951 w 617" name="T48"/>
                <a:gd fmla="*/ 649322 h 419" name="T49"/>
                <a:gd fmla="*/ 525097 w 617" name="T50"/>
                <a:gd fmla="*/ 602720 h 419" name="T51"/>
                <a:gd fmla="*/ 436305 w 617" name="T52"/>
                <a:gd fmla="*/ 644661 h 419" name="T53"/>
                <a:gd fmla="*/ 295463 w 617" name="T54"/>
                <a:gd fmla="*/ 594953 h 419" name="T55"/>
                <a:gd fmla="*/ 300055 w 617" name="T56"/>
                <a:gd fmla="*/ 504855 h 419" name="T57"/>
                <a:gd fmla="*/ 235758 w 617" name="T58"/>
                <a:gd fmla="*/ 486214 h 419" name="T59"/>
                <a:gd fmla="*/ 186769 w 617" name="T60"/>
                <a:gd fmla="*/ 486214 h 419" name="T61"/>
                <a:gd fmla="*/ 166868 w 617" name="T62"/>
                <a:gd fmla="*/ 413205 h 419" name="T63"/>
                <a:gd fmla="*/ 203609 w 617" name="T64"/>
                <a:gd fmla="*/ 406991 h 419" name="T65"/>
                <a:gd fmla="*/ 203609 w 617" name="T66"/>
                <a:gd fmla="*/ 346408 h 419" name="T67"/>
                <a:gd fmla="*/ 82668 w 617" name="T68"/>
                <a:gd fmla="*/ 298253 h 419" name="T69"/>
                <a:gd fmla="*/ 18371 w 617" name="T70"/>
                <a:gd fmla="*/ 298253 h 419" name="T71"/>
                <a:gd fmla="*/ 6124 w 617" name="T72"/>
                <a:gd fmla="*/ 250098 h 41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419" w="617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193674" y="3675333"/>
              <a:ext cx="697682" cy="681362"/>
            </a:xfrm>
            <a:custGeom>
              <a:gdLst>
                <a:gd fmla="*/ 948207 w 710" name="T0"/>
                <a:gd fmla="*/ 167439 h 684" name="T1"/>
                <a:gd fmla="*/ 871739 w 710" name="T2"/>
                <a:gd fmla="*/ 181393 h 684" name="T3"/>
                <a:gd fmla="*/ 841151 w 710" name="T4"/>
                <a:gd fmla="*/ 133331 h 684" name="T5"/>
                <a:gd fmla="*/ 819740 w 710" name="T6"/>
                <a:gd fmla="*/ 96123 h 684" name="T7"/>
                <a:gd fmla="*/ 769271 w 710" name="T8"/>
                <a:gd fmla="*/ 96123 h 684" name="T9"/>
                <a:gd fmla="*/ 735625 w 710" name="T10"/>
                <a:gd fmla="*/ 137983 h 684" name="T11"/>
                <a:gd fmla="*/ 735625 w 710" name="T12"/>
                <a:gd fmla="*/ 186044 h 684" name="T13"/>
                <a:gd fmla="*/ 672921 w 710" name="T14"/>
                <a:gd fmla="*/ 367437 h 684" name="T15"/>
                <a:gd fmla="*/ 619393 w 710" name="T16"/>
                <a:gd fmla="*/ 379840 h 684" name="T17"/>
                <a:gd fmla="*/ 518455 w 710" name="T18"/>
                <a:gd fmla="*/ 404645 h 684" name="T19"/>
                <a:gd fmla="*/ 365519 w 710" name="T20"/>
                <a:gd fmla="*/ 181393 h 684" name="T21"/>
                <a:gd fmla="*/ 319638 w 710" name="T22"/>
                <a:gd fmla="*/ 151936 h 684" name="T23"/>
                <a:gd fmla="*/ 307403 w 710" name="T24"/>
                <a:gd fmla="*/ 96123 h 684" name="T25"/>
                <a:gd fmla="*/ 229405 w 710" name="T26"/>
                <a:gd fmla="*/ 133331 h 684" name="T27"/>
                <a:gd fmla="*/ 198818 w 710" name="T28"/>
                <a:gd fmla="*/ 0 h 684" name="T29"/>
                <a:gd fmla="*/ 146819 w 710" name="T30"/>
                <a:gd fmla="*/ 54263 h 684" name="T31"/>
                <a:gd fmla="*/ 139172 w 710" name="T32"/>
                <a:gd fmla="*/ 133331 h 684" name="T33"/>
                <a:gd fmla="*/ 107056 w 710" name="T34"/>
                <a:gd fmla="*/ 120929 h 684" name="T35"/>
                <a:gd fmla="*/ 107056 w 710" name="T36"/>
                <a:gd fmla="*/ 217051 h 684" name="T37"/>
                <a:gd fmla="*/ 146819 w 710" name="T38"/>
                <a:gd fmla="*/ 227904 h 684" name="T39"/>
                <a:gd fmla="*/ 146819 w 710" name="T40"/>
                <a:gd fmla="*/ 435653 h 684" name="T41"/>
                <a:gd fmla="*/ 24470 w 710" name="T42"/>
                <a:gd fmla="*/ 567434 h 684" name="T43"/>
                <a:gd fmla="*/ 0 w 710" name="T44"/>
                <a:gd fmla="*/ 604643 h 684" name="T45"/>
                <a:gd fmla="*/ 0 w 710" name="T46"/>
                <a:gd fmla="*/ 688362 h 684" name="T47"/>
                <a:gd fmla="*/ 70351 w 710" name="T48"/>
                <a:gd fmla="*/ 677510 h 684" name="T49"/>
                <a:gd fmla="*/ 139172 w 710" name="T50"/>
                <a:gd fmla="*/ 706967 h 684" name="T51"/>
                <a:gd fmla="*/ 166701 w 710" name="T52"/>
                <a:gd fmla="*/ 779834 h 684" name="T53"/>
                <a:gd fmla="*/ 223287 w 710" name="T54"/>
                <a:gd fmla="*/ 798438 h 684" name="T55"/>
                <a:gd fmla="*/ 215641 w 710" name="T56"/>
                <a:gd fmla="*/ 840298 h 684" name="T57"/>
                <a:gd fmla="*/ 198818 w 710" name="T58"/>
                <a:gd fmla="*/ 913165 h 684" name="T59"/>
                <a:gd fmla="*/ 241640 w 710" name="T60"/>
                <a:gd fmla="*/ 931770 h 684" name="T61"/>
                <a:gd fmla="*/ 287521 w 710" name="T62"/>
                <a:gd fmla="*/ 967428 h 684" name="T63"/>
                <a:gd fmla="*/ 371636 w 710" name="T64"/>
                <a:gd fmla="*/ 1015489 h 684" name="T65"/>
                <a:gd fmla="*/ 448104 w 710" name="T66"/>
                <a:gd fmla="*/ 992234 h 684" name="T67"/>
                <a:gd fmla="*/ 460339 w 710" name="T68"/>
                <a:gd fmla="*/ 1040295 h 684" name="T69"/>
                <a:gd fmla="*/ 504691 w 710" name="T70"/>
                <a:gd fmla="*/ 1052698 h 684" name="T71"/>
                <a:gd fmla="*/ 530690 w 710" name="T72"/>
                <a:gd fmla="*/ 1044946 h 684" name="T73"/>
                <a:gd fmla="*/ 512338 w 710" name="T74"/>
                <a:gd fmla="*/ 919367 h 684" name="T75"/>
                <a:gd fmla="*/ 576571 w 710" name="T76"/>
                <a:gd fmla="*/ 894561 h 684" name="T77"/>
                <a:gd fmla="*/ 619393 w 710" name="T78"/>
                <a:gd fmla="*/ 858902 h 684" name="T79"/>
                <a:gd fmla="*/ 723390 w 710" name="T80"/>
                <a:gd fmla="*/ 858902 h 684" name="T81"/>
                <a:gd fmla="*/ 769271 w 710" name="T82"/>
                <a:gd fmla="*/ 852701 h 684" name="T83"/>
                <a:gd fmla="*/ 807505 w 710" name="T84"/>
                <a:gd fmla="*/ 882158 h 684" name="T85"/>
                <a:gd fmla="*/ 845740 w 710" name="T86"/>
                <a:gd fmla="*/ 840298 h 684" name="T87"/>
                <a:gd fmla="*/ 891620 w 710" name="T88"/>
                <a:gd fmla="*/ 846500 h 684" name="T89"/>
                <a:gd fmla="*/ 955854 w 710" name="T90"/>
                <a:gd fmla="*/ 779834 h 684" name="T91"/>
                <a:gd fmla="*/ 1012440 w 710" name="T92"/>
                <a:gd fmla="*/ 792237 h 684" name="T93"/>
                <a:gd fmla="*/ 1056792 w 710" name="T94"/>
                <a:gd fmla="*/ 750377 h 684" name="T95"/>
                <a:gd fmla="*/ 1084321 w 710" name="T96"/>
                <a:gd fmla="*/ 700765 h 684" name="T97"/>
                <a:gd fmla="*/ 960442 w 710" name="T98"/>
                <a:gd fmla="*/ 665107 h 684" name="T99"/>
                <a:gd fmla="*/ 916090 w 710" name="T100"/>
                <a:gd fmla="*/ 635650 h 684" name="T101"/>
                <a:gd fmla="*/ 865621 w 710" name="T102"/>
                <a:gd fmla="*/ 604643 h 684" name="T103"/>
                <a:gd fmla="*/ 883974 w 710" name="T104"/>
                <a:gd fmla="*/ 519372 h 684" name="T105"/>
                <a:gd fmla="*/ 871739 w 710" name="T106"/>
                <a:gd fmla="*/ 356584 h 684" name="T107"/>
                <a:gd fmla="*/ 781506 w 710" name="T108"/>
                <a:gd fmla="*/ 362786 h 684" name="T109"/>
                <a:gd fmla="*/ 769271 w 710" name="T110"/>
                <a:gd fmla="*/ 306972 h 684" name="T111"/>
                <a:gd fmla="*/ 787624 w 710" name="T112"/>
                <a:gd fmla="*/ 246508 h 684" name="T113"/>
                <a:gd fmla="*/ 841151 w 710" name="T114"/>
                <a:gd fmla="*/ 241857 h 684" name="T115"/>
                <a:gd fmla="*/ 935972 w 710" name="T116"/>
                <a:gd fmla="*/ 241857 h 68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684" w="710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gdLst>
                <a:gd fmla="*/ 0 w 336" name="T0"/>
                <a:gd fmla="*/ 467318 h 396" name="T1"/>
                <a:gd fmla="*/ 12209 w 336" name="T2"/>
                <a:gd fmla="*/ 362094 h 396" name="T3"/>
                <a:gd fmla="*/ 30522 w 336" name="T4"/>
                <a:gd fmla="*/ 332693 h 396" name="T5"/>
                <a:gd fmla="*/ 42730 w 336" name="T6"/>
                <a:gd fmla="*/ 309482 h 396" name="T7"/>
                <a:gd fmla="*/ 64095 w 336" name="T8"/>
                <a:gd fmla="*/ 259965 h 396" name="T9"/>
                <a:gd fmla="*/ 51887 w 336" name="T10"/>
                <a:gd fmla="*/ 249133 h 396" name="T11"/>
                <a:gd fmla="*/ 57991 w 336" name="T12"/>
                <a:gd fmla="*/ 205806 h 396" name="T13"/>
                <a:gd fmla="*/ 106825 w 336" name="T14"/>
                <a:gd fmla="*/ 151646 h 396" name="T15"/>
                <a:gd fmla="*/ 102247 w 336" name="T16"/>
                <a:gd fmla="*/ 116056 h 396" name="T17"/>
                <a:gd fmla="*/ 138873 w 336" name="T18"/>
                <a:gd fmla="*/ 60349 h 396" name="T19"/>
                <a:gd fmla="*/ 172447 w 336" name="T20"/>
                <a:gd fmla="*/ 66539 h 396" name="T21"/>
                <a:gd fmla="*/ 235016 w 336" name="T22"/>
                <a:gd fmla="*/ 24759 h 396" name="T23"/>
                <a:gd fmla="*/ 248751 w 336" name="T24"/>
                <a:gd fmla="*/ 0 h 396" name="T25"/>
                <a:gd fmla="*/ 294533 w 336" name="T26"/>
                <a:gd fmla="*/ 6190 h 396" name="T27"/>
                <a:gd fmla="*/ 312846 w 336" name="T28"/>
                <a:gd fmla="*/ 55707 h 396" name="T29"/>
                <a:gd fmla="*/ 331159 w 336" name="T30"/>
                <a:gd fmla="*/ 91297 h 396" name="T31"/>
                <a:gd fmla="*/ 378467 w 336" name="T32"/>
                <a:gd fmla="*/ 91297 h 396" name="T33"/>
                <a:gd fmla="*/ 402884 w 336" name="T34"/>
                <a:gd fmla="*/ 60349 h 396" name="T35"/>
                <a:gd fmla="*/ 441036 w 336" name="T36"/>
                <a:gd fmla="*/ 97487 h 396" name="T37"/>
                <a:gd fmla="*/ 511236 w 336" name="T38"/>
                <a:gd fmla="*/ 74276 h 396" name="T39"/>
                <a:gd fmla="*/ 466980 w 336" name="T40"/>
                <a:gd fmla="*/ 176405 h 396" name="T41"/>
                <a:gd fmla="*/ 441036 w 336" name="T42"/>
                <a:gd fmla="*/ 164026 h 396" name="T43"/>
                <a:gd fmla="*/ 421197 w 336" name="T44"/>
                <a:gd fmla="*/ 170215 h 396" name="T45"/>
                <a:gd fmla="*/ 421197 w 336" name="T46"/>
                <a:gd fmla="*/ 181047 h 396" name="T47"/>
                <a:gd fmla="*/ 445615 w 336" name="T48"/>
                <a:gd fmla="*/ 205806 h 396" name="T49"/>
                <a:gd fmla="*/ 441036 w 336" name="T50"/>
                <a:gd fmla="*/ 297103 h 396" name="T51"/>
                <a:gd fmla="*/ 445615 w 336" name="T52"/>
                <a:gd fmla="*/ 328051 h 396" name="T53"/>
                <a:gd fmla="*/ 441036 w 336" name="T54"/>
                <a:gd fmla="*/ 332693 h 396" name="T55"/>
                <a:gd fmla="*/ 408989 w 336" name="T56"/>
                <a:gd fmla="*/ 328051 h 396" name="T57"/>
                <a:gd fmla="*/ 390676 w 336" name="T58"/>
                <a:gd fmla="*/ 346620 h 396" name="T59"/>
                <a:gd fmla="*/ 402884 w 336" name="T60"/>
                <a:gd fmla="*/ 369831 h 396" name="T61"/>
                <a:gd fmla="*/ 370837 w 336" name="T62"/>
                <a:gd fmla="*/ 399232 h 396" name="T63"/>
                <a:gd fmla="*/ 378467 w 336" name="T64"/>
                <a:gd fmla="*/ 411611 h 396" name="T65"/>
                <a:gd fmla="*/ 344893 w 336" name="T66"/>
                <a:gd fmla="*/ 430180 h 396" name="T67"/>
                <a:gd fmla="*/ 349472 w 336" name="T68"/>
                <a:gd fmla="*/ 453392 h 396" name="T69"/>
                <a:gd fmla="*/ 337263 w 336" name="T70"/>
                <a:gd fmla="*/ 467318 h 396" name="T71"/>
                <a:gd fmla="*/ 294533 w 336" name="T72"/>
                <a:gd fmla="*/ 467318 h 396" name="T73"/>
                <a:gd fmla="*/ 268590 w 336" name="T74"/>
                <a:gd fmla="*/ 484340 h 396" name="T75"/>
                <a:gd fmla="*/ 262485 w 336" name="T76"/>
                <a:gd fmla="*/ 490529 h 396" name="T77"/>
                <a:gd fmla="*/ 286903 w 336" name="T78"/>
                <a:gd fmla="*/ 509098 h 396" name="T79"/>
                <a:gd fmla="*/ 262485 w 336" name="T80"/>
                <a:gd fmla="*/ 544689 h 396" name="T81"/>
                <a:gd fmla="*/ 228912 w 336" name="T82"/>
                <a:gd fmla="*/ 580279 h 396" name="T83"/>
                <a:gd fmla="*/ 216703 w 336" name="T84"/>
                <a:gd fmla="*/ 574090 h 396" name="T85"/>
                <a:gd fmla="*/ 186181 w 336" name="T86"/>
                <a:gd fmla="*/ 611228 h 396" name="T87"/>
                <a:gd fmla="*/ 146503 w 336" name="T88"/>
                <a:gd fmla="*/ 532310 h 396" name="T89"/>
                <a:gd fmla="*/ 114456 w 336" name="T90"/>
                <a:gd fmla="*/ 490529 h 396" name="T91"/>
                <a:gd fmla="*/ 90039 w 336" name="T92"/>
                <a:gd fmla="*/ 496719 h 396" name="T93"/>
                <a:gd fmla="*/ 76304 w 336" name="T94"/>
                <a:gd fmla="*/ 484340 h 396" name="T95"/>
                <a:gd fmla="*/ 0 w 336" name="T96"/>
                <a:gd fmla="*/ 467318 h 39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96" w="33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gdLst>
                <a:gd fmla="*/ 0 w 336" name="T0"/>
                <a:gd fmla="*/ 467318 h 396" name="T1"/>
                <a:gd fmla="*/ 12209 w 336" name="T2"/>
                <a:gd fmla="*/ 362094 h 396" name="T3"/>
                <a:gd fmla="*/ 30522 w 336" name="T4"/>
                <a:gd fmla="*/ 332693 h 396" name="T5"/>
                <a:gd fmla="*/ 42730 w 336" name="T6"/>
                <a:gd fmla="*/ 309482 h 396" name="T7"/>
                <a:gd fmla="*/ 64095 w 336" name="T8"/>
                <a:gd fmla="*/ 259965 h 396" name="T9"/>
                <a:gd fmla="*/ 51887 w 336" name="T10"/>
                <a:gd fmla="*/ 249133 h 396" name="T11"/>
                <a:gd fmla="*/ 57991 w 336" name="T12"/>
                <a:gd fmla="*/ 205806 h 396" name="T13"/>
                <a:gd fmla="*/ 106825 w 336" name="T14"/>
                <a:gd fmla="*/ 151646 h 396" name="T15"/>
                <a:gd fmla="*/ 102247 w 336" name="T16"/>
                <a:gd fmla="*/ 116056 h 396" name="T17"/>
                <a:gd fmla="*/ 138873 w 336" name="T18"/>
                <a:gd fmla="*/ 60349 h 396" name="T19"/>
                <a:gd fmla="*/ 172447 w 336" name="T20"/>
                <a:gd fmla="*/ 66539 h 396" name="T21"/>
                <a:gd fmla="*/ 235016 w 336" name="T22"/>
                <a:gd fmla="*/ 24759 h 396" name="T23"/>
                <a:gd fmla="*/ 248751 w 336" name="T24"/>
                <a:gd fmla="*/ 0 h 396" name="T25"/>
                <a:gd fmla="*/ 294533 w 336" name="T26"/>
                <a:gd fmla="*/ 6190 h 396" name="T27"/>
                <a:gd fmla="*/ 312846 w 336" name="T28"/>
                <a:gd fmla="*/ 55707 h 396" name="T29"/>
                <a:gd fmla="*/ 331159 w 336" name="T30"/>
                <a:gd fmla="*/ 91297 h 396" name="T31"/>
                <a:gd fmla="*/ 378467 w 336" name="T32"/>
                <a:gd fmla="*/ 91297 h 396" name="T33"/>
                <a:gd fmla="*/ 402884 w 336" name="T34"/>
                <a:gd fmla="*/ 60349 h 396" name="T35"/>
                <a:gd fmla="*/ 441036 w 336" name="T36"/>
                <a:gd fmla="*/ 97487 h 396" name="T37"/>
                <a:gd fmla="*/ 511236 w 336" name="T38"/>
                <a:gd fmla="*/ 74276 h 396" name="T39"/>
                <a:gd fmla="*/ 466980 w 336" name="T40"/>
                <a:gd fmla="*/ 176405 h 396" name="T41"/>
                <a:gd fmla="*/ 441036 w 336" name="T42"/>
                <a:gd fmla="*/ 164026 h 396" name="T43"/>
                <a:gd fmla="*/ 421197 w 336" name="T44"/>
                <a:gd fmla="*/ 170215 h 396" name="T45"/>
                <a:gd fmla="*/ 421197 w 336" name="T46"/>
                <a:gd fmla="*/ 181047 h 396" name="T47"/>
                <a:gd fmla="*/ 445615 w 336" name="T48"/>
                <a:gd fmla="*/ 205806 h 396" name="T49"/>
                <a:gd fmla="*/ 441036 w 336" name="T50"/>
                <a:gd fmla="*/ 297103 h 396" name="T51"/>
                <a:gd fmla="*/ 445615 w 336" name="T52"/>
                <a:gd fmla="*/ 328051 h 396" name="T53"/>
                <a:gd fmla="*/ 441036 w 336" name="T54"/>
                <a:gd fmla="*/ 332693 h 396" name="T55"/>
                <a:gd fmla="*/ 408989 w 336" name="T56"/>
                <a:gd fmla="*/ 328051 h 396" name="T57"/>
                <a:gd fmla="*/ 390676 w 336" name="T58"/>
                <a:gd fmla="*/ 346620 h 396" name="T59"/>
                <a:gd fmla="*/ 402884 w 336" name="T60"/>
                <a:gd fmla="*/ 369831 h 396" name="T61"/>
                <a:gd fmla="*/ 370837 w 336" name="T62"/>
                <a:gd fmla="*/ 399232 h 396" name="T63"/>
                <a:gd fmla="*/ 378467 w 336" name="T64"/>
                <a:gd fmla="*/ 411611 h 396" name="T65"/>
                <a:gd fmla="*/ 344893 w 336" name="T66"/>
                <a:gd fmla="*/ 430180 h 396" name="T67"/>
                <a:gd fmla="*/ 349472 w 336" name="T68"/>
                <a:gd fmla="*/ 453392 h 396" name="T69"/>
                <a:gd fmla="*/ 337263 w 336" name="T70"/>
                <a:gd fmla="*/ 467318 h 396" name="T71"/>
                <a:gd fmla="*/ 294533 w 336" name="T72"/>
                <a:gd fmla="*/ 467318 h 396" name="T73"/>
                <a:gd fmla="*/ 268590 w 336" name="T74"/>
                <a:gd fmla="*/ 484340 h 396" name="T75"/>
                <a:gd fmla="*/ 262485 w 336" name="T76"/>
                <a:gd fmla="*/ 490529 h 396" name="T77"/>
                <a:gd fmla="*/ 286903 w 336" name="T78"/>
                <a:gd fmla="*/ 509098 h 396" name="T79"/>
                <a:gd fmla="*/ 262485 w 336" name="T80"/>
                <a:gd fmla="*/ 544689 h 396" name="T81"/>
                <a:gd fmla="*/ 228912 w 336" name="T82"/>
                <a:gd fmla="*/ 580279 h 396" name="T83"/>
                <a:gd fmla="*/ 216703 w 336" name="T84"/>
                <a:gd fmla="*/ 574090 h 396" name="T85"/>
                <a:gd fmla="*/ 186181 w 336" name="T86"/>
                <a:gd fmla="*/ 611228 h 396" name="T87"/>
                <a:gd fmla="*/ 146503 w 336" name="T88"/>
                <a:gd fmla="*/ 532310 h 396" name="T89"/>
                <a:gd fmla="*/ 114456 w 336" name="T90"/>
                <a:gd fmla="*/ 490529 h 396" name="T91"/>
                <a:gd fmla="*/ 90039 w 336" name="T92"/>
                <a:gd fmla="*/ 496719 h 396" name="T93"/>
                <a:gd fmla="*/ 76304 w 336" name="T94"/>
                <a:gd fmla="*/ 484340 h 396" name="T95"/>
                <a:gd fmla="*/ 0 w 336" name="T96"/>
                <a:gd fmla="*/ 467318 h 39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96" w="33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gdLst>
                <a:gd fmla="*/ 10722 w 370" name="T0"/>
                <a:gd fmla="*/ 162876 h 481" name="T1"/>
                <a:gd fmla="*/ 52079 w 370" name="T2"/>
                <a:gd fmla="*/ 229577 h 481" name="T3"/>
                <a:gd fmla="*/ 52079 w 370" name="T4"/>
                <a:gd fmla="*/ 266806 h 481" name="T5"/>
                <a:gd fmla="*/ 30634 w 370" name="T6"/>
                <a:gd fmla="*/ 302483 h 481" name="T7"/>
                <a:gd fmla="*/ 4595 w 370" name="T8"/>
                <a:gd fmla="*/ 319546 h 481" name="T9"/>
                <a:gd fmla="*/ 0 w 370" name="T10"/>
                <a:gd fmla="*/ 380043 h 481" name="T11"/>
                <a:gd fmla="*/ 4595 w 370" name="T12"/>
                <a:gd fmla="*/ 394004 h 481" name="T13"/>
                <a:gd fmla="*/ 22976 w 370" name="T14"/>
                <a:gd fmla="*/ 387799 h 481" name="T15"/>
                <a:gd fmla="*/ 30634 w 370" name="T16"/>
                <a:gd fmla="*/ 394004 h 481" name="T17"/>
                <a:gd fmla="*/ 30634 w 370" name="T18"/>
                <a:gd fmla="*/ 435886 h 481" name="T19"/>
                <a:gd fmla="*/ 52079 w 370" name="T20"/>
                <a:gd fmla="*/ 477768 h 481" name="T21"/>
                <a:gd fmla="*/ 76586 w 370" name="T22"/>
                <a:gd fmla="*/ 490178 h 481" name="T23"/>
                <a:gd fmla="*/ 76586 w 370" name="T24"/>
                <a:gd fmla="*/ 556879 h 481" name="T25"/>
                <a:gd fmla="*/ 64332 w 370" name="T26"/>
                <a:gd fmla="*/ 606517 h 481" name="T27"/>
                <a:gd fmla="*/ 76586 w 370" name="T28"/>
                <a:gd fmla="*/ 623581 h 481" name="T29"/>
                <a:gd fmla="*/ 101094 w 370" name="T30"/>
                <a:gd fmla="*/ 648400 h 481" name="T31"/>
                <a:gd fmla="*/ 160831 w 370" name="T32"/>
                <a:gd fmla="*/ 635990 h 481" name="T33"/>
                <a:gd fmla="*/ 173085 w 370" name="T34"/>
                <a:gd fmla="*/ 653053 h 481" name="T35"/>
                <a:gd fmla="*/ 153172 w 370" name="T36"/>
                <a:gd fmla="*/ 679424 h 481" name="T37"/>
                <a:gd fmla="*/ 119474 w 370" name="T38"/>
                <a:gd fmla="*/ 721306 h 481" name="T39"/>
                <a:gd fmla="*/ 119474 w 370" name="T40"/>
                <a:gd fmla="*/ 732164 h 481" name="T41"/>
                <a:gd fmla="*/ 139387 w 370" name="T42"/>
                <a:gd fmla="*/ 744574 h 481" name="T43"/>
                <a:gd fmla="*/ 261925 w 370" name="T44"/>
                <a:gd fmla="*/ 698038 h 481" name="T45"/>
                <a:gd fmla="*/ 307877 w 370" name="T46"/>
                <a:gd fmla="*/ 721306 h 481" name="T47"/>
                <a:gd fmla="*/ 320130 w 370" name="T48"/>
                <a:gd fmla="*/ 708896 h 481" name="T49"/>
                <a:gd fmla="*/ 307877 w 370" name="T50"/>
                <a:gd fmla="*/ 684077 h 481" name="T51"/>
                <a:gd fmla="*/ 312472 w 370" name="T52"/>
                <a:gd fmla="*/ 667014 h 481" name="T53"/>
                <a:gd fmla="*/ 324726 w 370" name="T54"/>
                <a:gd fmla="*/ 563084 h 481" name="T55"/>
                <a:gd fmla="*/ 346170 w 370" name="T56"/>
                <a:gd fmla="*/ 532060 h 481" name="T57"/>
                <a:gd fmla="*/ 358423 w 370" name="T58"/>
                <a:gd fmla="*/ 508792 h 481" name="T59"/>
                <a:gd fmla="*/ 376804 w 370" name="T60"/>
                <a:gd fmla="*/ 459154 h 481" name="T61"/>
                <a:gd fmla="*/ 364550 w 370" name="T62"/>
                <a:gd fmla="*/ 448295 h 481" name="T63"/>
                <a:gd fmla="*/ 372209 w 370" name="T64"/>
                <a:gd fmla="*/ 406413 h 481" name="T65"/>
                <a:gd fmla="*/ 421224 w 370" name="T66"/>
                <a:gd fmla="*/ 350570 h 481" name="T67"/>
                <a:gd fmla="*/ 415097 w 370" name="T68"/>
                <a:gd fmla="*/ 314893 h 481" name="T69"/>
                <a:gd fmla="*/ 454922 w 370" name="T70"/>
                <a:gd fmla="*/ 259050 h 481" name="T71"/>
                <a:gd fmla="*/ 485557 w 370" name="T72"/>
                <a:gd fmla="*/ 266806 h 481" name="T73"/>
                <a:gd fmla="*/ 549889 w 370" name="T74"/>
                <a:gd fmla="*/ 223372 h 481" name="T75"/>
                <a:gd fmla="*/ 565206 w 370" name="T76"/>
                <a:gd fmla="*/ 198553 h 481" name="T77"/>
                <a:gd fmla="*/ 525381 w 370" name="T78"/>
                <a:gd fmla="*/ 120993 h 481" name="T79"/>
                <a:gd fmla="*/ 493215 w 370" name="T80"/>
                <a:gd fmla="*/ 83765 h 481" name="T81"/>
                <a:gd fmla="*/ 511596 w 370" name="T82"/>
                <a:gd fmla="*/ 65150 h 481" name="T83"/>
                <a:gd fmla="*/ 485557 w 370" name="T84"/>
                <a:gd fmla="*/ 41882 h 481" name="T85"/>
                <a:gd fmla="*/ 421224 w 370" name="T86"/>
                <a:gd fmla="*/ 41882 h 481" name="T87"/>
                <a:gd fmla="*/ 396717 w 370" name="T88"/>
                <a:gd fmla="*/ 17063 h 481" name="T89"/>
                <a:gd fmla="*/ 346170 w 370" name="T90"/>
                <a:gd fmla="*/ 65150 h 481" name="T91"/>
                <a:gd fmla="*/ 324726 w 370" name="T92"/>
                <a:gd fmla="*/ 54292 h 481" name="T93"/>
                <a:gd fmla="*/ 346170 w 370" name="T94"/>
                <a:gd fmla="*/ 17063 h 481" name="T95"/>
                <a:gd fmla="*/ 346170 w 370" name="T96"/>
                <a:gd fmla="*/ 4654 h 481" name="T97"/>
                <a:gd fmla="*/ 324726 w 370" name="T98"/>
                <a:gd fmla="*/ 0 h 481" name="T99"/>
                <a:gd fmla="*/ 261925 w 370" name="T100"/>
                <a:gd fmla="*/ 31024 h 481" name="T101"/>
                <a:gd fmla="*/ 215973 w 370" name="T102"/>
                <a:gd fmla="*/ 46536 h 481" name="T103"/>
                <a:gd fmla="*/ 173085 w 370" name="T104"/>
                <a:gd fmla="*/ 41882 h 481" name="T105"/>
                <a:gd fmla="*/ 88840 w 370" name="T106"/>
                <a:gd fmla="*/ 120993 h 481" name="T107"/>
                <a:gd fmla="*/ 42888 w 370" name="T108"/>
                <a:gd fmla="*/ 133403 h 481" name="T109"/>
                <a:gd fmla="*/ 10722 w 370" name="T110"/>
                <a:gd fmla="*/ 162876 h 481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481" w="370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gdLst>
                <a:gd fmla="*/ 10722 w 370" name="T0"/>
                <a:gd fmla="*/ 162876 h 481" name="T1"/>
                <a:gd fmla="*/ 52079 w 370" name="T2"/>
                <a:gd fmla="*/ 229577 h 481" name="T3"/>
                <a:gd fmla="*/ 52079 w 370" name="T4"/>
                <a:gd fmla="*/ 266806 h 481" name="T5"/>
                <a:gd fmla="*/ 30634 w 370" name="T6"/>
                <a:gd fmla="*/ 302483 h 481" name="T7"/>
                <a:gd fmla="*/ 4595 w 370" name="T8"/>
                <a:gd fmla="*/ 319546 h 481" name="T9"/>
                <a:gd fmla="*/ 0 w 370" name="T10"/>
                <a:gd fmla="*/ 380043 h 481" name="T11"/>
                <a:gd fmla="*/ 4595 w 370" name="T12"/>
                <a:gd fmla="*/ 394004 h 481" name="T13"/>
                <a:gd fmla="*/ 22976 w 370" name="T14"/>
                <a:gd fmla="*/ 387799 h 481" name="T15"/>
                <a:gd fmla="*/ 30634 w 370" name="T16"/>
                <a:gd fmla="*/ 394004 h 481" name="T17"/>
                <a:gd fmla="*/ 30634 w 370" name="T18"/>
                <a:gd fmla="*/ 435886 h 481" name="T19"/>
                <a:gd fmla="*/ 52079 w 370" name="T20"/>
                <a:gd fmla="*/ 477768 h 481" name="T21"/>
                <a:gd fmla="*/ 76586 w 370" name="T22"/>
                <a:gd fmla="*/ 490178 h 481" name="T23"/>
                <a:gd fmla="*/ 76586 w 370" name="T24"/>
                <a:gd fmla="*/ 556879 h 481" name="T25"/>
                <a:gd fmla="*/ 64332 w 370" name="T26"/>
                <a:gd fmla="*/ 606517 h 481" name="T27"/>
                <a:gd fmla="*/ 76586 w 370" name="T28"/>
                <a:gd fmla="*/ 623581 h 481" name="T29"/>
                <a:gd fmla="*/ 101094 w 370" name="T30"/>
                <a:gd fmla="*/ 648400 h 481" name="T31"/>
                <a:gd fmla="*/ 160831 w 370" name="T32"/>
                <a:gd fmla="*/ 635990 h 481" name="T33"/>
                <a:gd fmla="*/ 173085 w 370" name="T34"/>
                <a:gd fmla="*/ 653053 h 481" name="T35"/>
                <a:gd fmla="*/ 153172 w 370" name="T36"/>
                <a:gd fmla="*/ 679424 h 481" name="T37"/>
                <a:gd fmla="*/ 119474 w 370" name="T38"/>
                <a:gd fmla="*/ 721306 h 481" name="T39"/>
                <a:gd fmla="*/ 119474 w 370" name="T40"/>
                <a:gd fmla="*/ 732164 h 481" name="T41"/>
                <a:gd fmla="*/ 139387 w 370" name="T42"/>
                <a:gd fmla="*/ 744574 h 481" name="T43"/>
                <a:gd fmla="*/ 261925 w 370" name="T44"/>
                <a:gd fmla="*/ 698038 h 481" name="T45"/>
                <a:gd fmla="*/ 307877 w 370" name="T46"/>
                <a:gd fmla="*/ 721306 h 481" name="T47"/>
                <a:gd fmla="*/ 320130 w 370" name="T48"/>
                <a:gd fmla="*/ 708896 h 481" name="T49"/>
                <a:gd fmla="*/ 307877 w 370" name="T50"/>
                <a:gd fmla="*/ 684077 h 481" name="T51"/>
                <a:gd fmla="*/ 312472 w 370" name="T52"/>
                <a:gd fmla="*/ 667014 h 481" name="T53"/>
                <a:gd fmla="*/ 324726 w 370" name="T54"/>
                <a:gd fmla="*/ 563084 h 481" name="T55"/>
                <a:gd fmla="*/ 346170 w 370" name="T56"/>
                <a:gd fmla="*/ 532060 h 481" name="T57"/>
                <a:gd fmla="*/ 358423 w 370" name="T58"/>
                <a:gd fmla="*/ 508792 h 481" name="T59"/>
                <a:gd fmla="*/ 376804 w 370" name="T60"/>
                <a:gd fmla="*/ 459154 h 481" name="T61"/>
                <a:gd fmla="*/ 364550 w 370" name="T62"/>
                <a:gd fmla="*/ 448295 h 481" name="T63"/>
                <a:gd fmla="*/ 372209 w 370" name="T64"/>
                <a:gd fmla="*/ 406413 h 481" name="T65"/>
                <a:gd fmla="*/ 421224 w 370" name="T66"/>
                <a:gd fmla="*/ 350570 h 481" name="T67"/>
                <a:gd fmla="*/ 415097 w 370" name="T68"/>
                <a:gd fmla="*/ 314893 h 481" name="T69"/>
                <a:gd fmla="*/ 454922 w 370" name="T70"/>
                <a:gd fmla="*/ 259050 h 481" name="T71"/>
                <a:gd fmla="*/ 485557 w 370" name="T72"/>
                <a:gd fmla="*/ 266806 h 481" name="T73"/>
                <a:gd fmla="*/ 549889 w 370" name="T74"/>
                <a:gd fmla="*/ 223372 h 481" name="T75"/>
                <a:gd fmla="*/ 565206 w 370" name="T76"/>
                <a:gd fmla="*/ 198553 h 481" name="T77"/>
                <a:gd fmla="*/ 525381 w 370" name="T78"/>
                <a:gd fmla="*/ 120993 h 481" name="T79"/>
                <a:gd fmla="*/ 493215 w 370" name="T80"/>
                <a:gd fmla="*/ 83765 h 481" name="T81"/>
                <a:gd fmla="*/ 511596 w 370" name="T82"/>
                <a:gd fmla="*/ 65150 h 481" name="T83"/>
                <a:gd fmla="*/ 485557 w 370" name="T84"/>
                <a:gd fmla="*/ 41882 h 481" name="T85"/>
                <a:gd fmla="*/ 421224 w 370" name="T86"/>
                <a:gd fmla="*/ 41882 h 481" name="T87"/>
                <a:gd fmla="*/ 396717 w 370" name="T88"/>
                <a:gd fmla="*/ 17063 h 481" name="T89"/>
                <a:gd fmla="*/ 346170 w 370" name="T90"/>
                <a:gd fmla="*/ 65150 h 481" name="T91"/>
                <a:gd fmla="*/ 324726 w 370" name="T92"/>
                <a:gd fmla="*/ 54292 h 481" name="T93"/>
                <a:gd fmla="*/ 346170 w 370" name="T94"/>
                <a:gd fmla="*/ 17063 h 481" name="T95"/>
                <a:gd fmla="*/ 346170 w 370" name="T96"/>
                <a:gd fmla="*/ 4654 h 481" name="T97"/>
                <a:gd fmla="*/ 324726 w 370" name="T98"/>
                <a:gd fmla="*/ 0 h 481" name="T99"/>
                <a:gd fmla="*/ 261925 w 370" name="T100"/>
                <a:gd fmla="*/ 31024 h 481" name="T101"/>
                <a:gd fmla="*/ 215973 w 370" name="T102"/>
                <a:gd fmla="*/ 46536 h 481" name="T103"/>
                <a:gd fmla="*/ 173085 w 370" name="T104"/>
                <a:gd fmla="*/ 41882 h 481" name="T105"/>
                <a:gd fmla="*/ 88840 w 370" name="T106"/>
                <a:gd fmla="*/ 120993 h 481" name="T107"/>
                <a:gd fmla="*/ 42888 w 370" name="T108"/>
                <a:gd fmla="*/ 133403 h 481" name="T109"/>
                <a:gd fmla="*/ 10722 w 370" name="T110"/>
                <a:gd fmla="*/ 162876 h 481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481" w="370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3080057" y="3586593"/>
              <a:ext cx="421261" cy="443701"/>
            </a:xfrm>
            <a:custGeom>
              <a:gdLst>
                <a:gd fmla="*/ 563725 w 428" name="T0"/>
                <a:gd fmla="*/ 83611 h 446" name="T1"/>
                <a:gd fmla="*/ 549939 w 428" name="T2"/>
                <a:gd fmla="*/ 23225 h 446" name="T3"/>
                <a:gd fmla="*/ 500919 w 428" name="T4"/>
                <a:gd fmla="*/ 35612 h 446" name="T5"/>
                <a:gd fmla="*/ 467218 w 428" name="T6"/>
                <a:gd fmla="*/ 54192 h 446" name="T7"/>
                <a:gd fmla="*/ 428921 w 428" name="T8"/>
                <a:gd fmla="*/ 30967 h 446" name="T9"/>
                <a:gd fmla="*/ 370711 w 428" name="T10"/>
                <a:gd fmla="*/ 41805 h 446" name="T11"/>
                <a:gd fmla="*/ 179228 w 428" name="T12"/>
                <a:gd fmla="*/ 0 h 446" name="T13"/>
                <a:gd fmla="*/ 191483 w 428" name="T14"/>
                <a:gd fmla="*/ 47999 h 446" name="T15"/>
                <a:gd fmla="*/ 107230 w 428" name="T16"/>
                <a:gd fmla="*/ 47999 h 446" name="T17"/>
                <a:gd fmla="*/ 30637 w 428" name="T18"/>
                <a:gd fmla="*/ 133158 h 446" name="T19"/>
                <a:gd fmla="*/ 64338 w 428" name="T20"/>
                <a:gd fmla="*/ 326701 h 446" name="T21"/>
                <a:gd fmla="*/ 4596 w 428" name="T22"/>
                <a:gd fmla="*/ 397925 h 446" name="T23"/>
                <a:gd fmla="*/ 82721 w 428" name="T24"/>
                <a:gd fmla="*/ 411860 h 446" name="T25"/>
                <a:gd fmla="*/ 94975 w 428" name="T26"/>
                <a:gd fmla="*/ 532632 h 446" name="T27"/>
                <a:gd fmla="*/ 159314 w 428" name="T28"/>
                <a:gd fmla="*/ 503213 h 446" name="T29"/>
                <a:gd fmla="*/ 185355 w 428" name="T30"/>
                <a:gd fmla="*/ 532632 h 446" name="T31"/>
                <a:gd fmla="*/ 243566 w 428" name="T32"/>
                <a:gd fmla="*/ 489278 h 446" name="T33"/>
                <a:gd fmla="*/ 307904 w 428" name="T34"/>
                <a:gd fmla="*/ 489278 h 446" name="T35"/>
                <a:gd fmla="*/ 340073 w 428" name="T36"/>
                <a:gd fmla="*/ 537277 h 446" name="T37"/>
                <a:gd fmla="*/ 300245 w 428" name="T38"/>
                <a:gd fmla="*/ 623984 h 446" name="T39"/>
                <a:gd fmla="*/ 300245 w 428" name="T40"/>
                <a:gd fmla="*/ 658048 h 446" name="T41"/>
                <a:gd fmla="*/ 356924 w 428" name="T42"/>
                <a:gd fmla="*/ 689015 h 446" name="T43"/>
                <a:gd fmla="*/ 409007 w 428" name="T44"/>
                <a:gd fmla="*/ 670434 h 446" name="T45"/>
                <a:gd fmla="*/ 428921 w 428" name="T46"/>
                <a:gd fmla="*/ 623984 h 446" name="T47"/>
                <a:gd fmla="*/ 473345 w 428" name="T48"/>
                <a:gd fmla="*/ 610049 h 446" name="T49"/>
                <a:gd fmla="*/ 537684 w 428" name="T50"/>
                <a:gd fmla="*/ 616242 h 446" name="T51"/>
                <a:gd fmla="*/ 525429 w 428" name="T52"/>
                <a:gd fmla="*/ 586824 h 446" name="T53"/>
                <a:gd fmla="*/ 621936 w 428" name="T54"/>
                <a:gd fmla="*/ 574437 h 446" name="T55"/>
                <a:gd fmla="*/ 640318 w 428" name="T56"/>
                <a:gd fmla="*/ 532632 h 446" name="T57"/>
                <a:gd fmla="*/ 654105 w 428" name="T58"/>
                <a:gd fmla="*/ 416505 h 446" name="T59"/>
                <a:gd fmla="*/ 609681 w 428" name="T60"/>
                <a:gd fmla="*/ 362313 h 446" name="T61"/>
                <a:gd fmla="*/ 602022 w 428" name="T62"/>
                <a:gd fmla="*/ 314315 h 446" name="T63"/>
                <a:gd fmla="*/ 575980 w 428" name="T64"/>
                <a:gd fmla="*/ 308121 h 446" name="T65"/>
                <a:gd fmla="*/ 609681 w 428" name="T66"/>
                <a:gd fmla="*/ 230704 h 446" name="T67"/>
                <a:gd fmla="*/ 628063 w 428" name="T68"/>
                <a:gd fmla="*/ 156383 h 44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446" w="428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gdLst>
                <a:gd fmla="*/ 204287 w 479" name="T0"/>
                <a:gd fmla="*/ 200086 h 392" name="T1"/>
                <a:gd fmla="*/ 185993 w 479" name="T2"/>
                <a:gd fmla="*/ 249719 h 392" name="T3"/>
                <a:gd fmla="*/ 152453 w 479" name="T4"/>
                <a:gd fmla="*/ 260577 h 392" name="T5"/>
                <a:gd fmla="*/ 89947 w 479" name="T6"/>
                <a:gd fmla="*/ 249719 h 392" name="T7"/>
                <a:gd fmla="*/ 70128 w 479" name="T8"/>
                <a:gd fmla="*/ 266781 h 392" name="T9"/>
                <a:gd fmla="*/ 38113 w 479" name="T10"/>
                <a:gd fmla="*/ 254372 h 392" name="T11"/>
                <a:gd fmla="*/ 0 w 479" name="T12"/>
                <a:gd fmla="*/ 296251 h 392" name="T13"/>
                <a:gd fmla="*/ 18294 w 479" name="T14"/>
                <a:gd fmla="*/ 314863 h 392" name="T15"/>
                <a:gd fmla="*/ 18294 w 479" name="T16"/>
                <a:gd fmla="*/ 339680 h 392" name="T17"/>
                <a:gd fmla="*/ 30491 w 479" name="T18"/>
                <a:gd fmla="*/ 370701 h 392" name="T19"/>
                <a:gd fmla="*/ 102144 w 479" name="T20"/>
                <a:gd fmla="*/ 345884 h 392" name="T21"/>
                <a:gd fmla="*/ 121962 w 479" name="T22"/>
                <a:gd fmla="*/ 364497 h 392" name="T23"/>
                <a:gd fmla="*/ 89947 w 479" name="T24"/>
                <a:gd fmla="*/ 485479 h 392" name="T25"/>
                <a:gd fmla="*/ 134159 w 479" name="T26"/>
                <a:gd fmla="*/ 527357 h 392" name="T27"/>
                <a:gd fmla="*/ 121962 w 479" name="T28"/>
                <a:gd fmla="*/ 594053 h 392" name="T29"/>
                <a:gd fmla="*/ 160076 w 479" name="T30"/>
                <a:gd fmla="*/ 600257 h 392" name="T31"/>
                <a:gd fmla="*/ 204287 w 479" name="T32"/>
                <a:gd fmla="*/ 558378 h 392" name="T33"/>
                <a:gd fmla="*/ 216483 w 479" name="T34"/>
                <a:gd fmla="*/ 569236 h 392" name="T35"/>
                <a:gd fmla="*/ 300332 w 479" name="T36"/>
                <a:gd fmla="*/ 606461 h 392" name="T37"/>
                <a:gd fmla="*/ 318627 w 479" name="T38"/>
                <a:gd fmla="*/ 594053 h 392" name="T39"/>
                <a:gd fmla="*/ 318627 w 479" name="T40"/>
                <a:gd fmla="*/ 569236 h 392" name="T41"/>
                <a:gd fmla="*/ 336921 w 479" name="T42"/>
                <a:gd fmla="*/ 552174 h 392" name="T43"/>
                <a:gd fmla="*/ 452785 w 479" name="T44"/>
                <a:gd fmla="*/ 477724 h 392" name="T45"/>
                <a:gd fmla="*/ 474129 w 479" name="T46"/>
                <a:gd fmla="*/ 504092 h 392" name="T47"/>
                <a:gd fmla="*/ 541208 w 479" name="T48"/>
                <a:gd fmla="*/ 527357 h 392" name="T49"/>
                <a:gd fmla="*/ 588469 w 479" name="T50"/>
                <a:gd fmla="*/ 473071 h 392" name="T51"/>
                <a:gd fmla="*/ 600665 w 479" name="T52"/>
                <a:gd fmla="*/ 485479 h 392" name="T53"/>
                <a:gd fmla="*/ 632680 w 479" name="T54"/>
                <a:gd fmla="*/ 485479 h 392" name="T55"/>
                <a:gd fmla="*/ 632680 w 479" name="T56"/>
                <a:gd fmla="*/ 473071 h 392" name="T57"/>
                <a:gd fmla="*/ 669269 w 479" name="T58"/>
                <a:gd fmla="*/ 462213 h 392" name="T59"/>
                <a:gd fmla="*/ 669269 w 479" name="T60"/>
                <a:gd fmla="*/ 448254 h 392" name="T61"/>
                <a:gd fmla="*/ 684514 w 479" name="T62"/>
                <a:gd fmla="*/ 435845 h 392" name="T63"/>
                <a:gd fmla="*/ 689088 w 479" name="T64"/>
                <a:gd fmla="*/ 435845 h 392" name="T65"/>
                <a:gd fmla="*/ 728725 w 479" name="T66"/>
                <a:gd fmla="*/ 400171 h 392" name="T67"/>
                <a:gd fmla="*/ 696710 w 479" name="T68"/>
                <a:gd fmla="*/ 352089 h 392" name="T69"/>
                <a:gd fmla="*/ 715005 w 479" name="T70"/>
                <a:gd fmla="*/ 279189 h 392" name="T71"/>
                <a:gd fmla="*/ 696710 w 479" name="T72"/>
                <a:gd fmla="*/ 254372 h 392" name="T73"/>
                <a:gd fmla="*/ 637254 w 479" name="T74"/>
                <a:gd fmla="*/ 266781 h 392" name="T75"/>
                <a:gd fmla="*/ 632680 w 479" name="T76"/>
                <a:gd fmla="*/ 260577 h 392" name="T77"/>
                <a:gd fmla="*/ 696710 w 479" name="T78"/>
                <a:gd fmla="*/ 193881 h 392" name="T79"/>
                <a:gd fmla="*/ 669269 w 479" name="T80"/>
                <a:gd fmla="*/ 97716 h 392" name="T81"/>
                <a:gd fmla="*/ 625057 w 479" name="T82"/>
                <a:gd fmla="*/ 120982 h 392" name="T83"/>
                <a:gd fmla="*/ 593042 w 479" name="T84"/>
                <a:gd fmla="*/ 91512 h 392" name="T85"/>
                <a:gd fmla="*/ 554929 w 479" name="T86"/>
                <a:gd fmla="*/ 41878 h 392" name="T87"/>
                <a:gd fmla="*/ 554929 w 479" name="T88"/>
                <a:gd fmla="*/ 18613 h 392" name="T89"/>
                <a:gd fmla="*/ 529012 w 479" name="T90"/>
                <a:gd fmla="*/ 12408 h 392" name="T91"/>
                <a:gd fmla="*/ 504620 w 479" name="T92"/>
                <a:gd fmla="*/ 23266 h 392" name="T93"/>
                <a:gd fmla="*/ 452785 w 479" name="T94"/>
                <a:gd fmla="*/ 0 h 392" name="T95"/>
                <a:gd fmla="*/ 432967 w 479" name="T96"/>
                <a:gd fmla="*/ 48083 h 392" name="T97"/>
                <a:gd fmla="*/ 396378 w 479" name="T98"/>
                <a:gd fmla="*/ 54287 h 392" name="T99"/>
                <a:gd fmla="*/ 365887 w 479" name="T100"/>
                <a:gd fmla="*/ 97716 h 392" name="T101"/>
                <a:gd fmla="*/ 349117 w 479" name="T102"/>
                <a:gd fmla="*/ 83757 h 392" name="T103"/>
                <a:gd fmla="*/ 318627 w 479" name="T104"/>
                <a:gd fmla="*/ 97716 h 392" name="T105"/>
                <a:gd fmla="*/ 282038 w 479" name="T106"/>
                <a:gd fmla="*/ 72899 h 392" name="T107"/>
                <a:gd fmla="*/ 240876 w 479" name="T108"/>
                <a:gd fmla="*/ 110125 h 392" name="T109"/>
                <a:gd fmla="*/ 240876 w 479" name="T110"/>
                <a:gd fmla="*/ 128737 h 392" name="T111"/>
                <a:gd fmla="*/ 312529 w 479" name="T112"/>
                <a:gd fmla="*/ 162860 h 392" name="T113"/>
                <a:gd fmla="*/ 324725 w 479" name="T114"/>
                <a:gd fmla="*/ 189228 h 392" name="T115"/>
                <a:gd fmla="*/ 282038 w 479" name="T116"/>
                <a:gd fmla="*/ 206290 h 392" name="T117"/>
                <a:gd fmla="*/ 204287 w 479" name="T118"/>
                <a:gd fmla="*/ 200086 h 39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392" w="479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gdLst>
                <a:gd fmla="*/ 204287 w 479" name="T0"/>
                <a:gd fmla="*/ 200086 h 392" name="T1"/>
                <a:gd fmla="*/ 185993 w 479" name="T2"/>
                <a:gd fmla="*/ 249719 h 392" name="T3"/>
                <a:gd fmla="*/ 152453 w 479" name="T4"/>
                <a:gd fmla="*/ 260577 h 392" name="T5"/>
                <a:gd fmla="*/ 89947 w 479" name="T6"/>
                <a:gd fmla="*/ 249719 h 392" name="T7"/>
                <a:gd fmla="*/ 70128 w 479" name="T8"/>
                <a:gd fmla="*/ 266781 h 392" name="T9"/>
                <a:gd fmla="*/ 38113 w 479" name="T10"/>
                <a:gd fmla="*/ 254372 h 392" name="T11"/>
                <a:gd fmla="*/ 0 w 479" name="T12"/>
                <a:gd fmla="*/ 296251 h 392" name="T13"/>
                <a:gd fmla="*/ 18294 w 479" name="T14"/>
                <a:gd fmla="*/ 314863 h 392" name="T15"/>
                <a:gd fmla="*/ 18294 w 479" name="T16"/>
                <a:gd fmla="*/ 339680 h 392" name="T17"/>
                <a:gd fmla="*/ 30491 w 479" name="T18"/>
                <a:gd fmla="*/ 370701 h 392" name="T19"/>
                <a:gd fmla="*/ 102144 w 479" name="T20"/>
                <a:gd fmla="*/ 345884 h 392" name="T21"/>
                <a:gd fmla="*/ 121962 w 479" name="T22"/>
                <a:gd fmla="*/ 364497 h 392" name="T23"/>
                <a:gd fmla="*/ 89947 w 479" name="T24"/>
                <a:gd fmla="*/ 485479 h 392" name="T25"/>
                <a:gd fmla="*/ 134159 w 479" name="T26"/>
                <a:gd fmla="*/ 527357 h 392" name="T27"/>
                <a:gd fmla="*/ 121962 w 479" name="T28"/>
                <a:gd fmla="*/ 594053 h 392" name="T29"/>
                <a:gd fmla="*/ 160076 w 479" name="T30"/>
                <a:gd fmla="*/ 600257 h 392" name="T31"/>
                <a:gd fmla="*/ 204287 w 479" name="T32"/>
                <a:gd fmla="*/ 558378 h 392" name="T33"/>
                <a:gd fmla="*/ 216483 w 479" name="T34"/>
                <a:gd fmla="*/ 569236 h 392" name="T35"/>
                <a:gd fmla="*/ 300332 w 479" name="T36"/>
                <a:gd fmla="*/ 606461 h 392" name="T37"/>
                <a:gd fmla="*/ 318627 w 479" name="T38"/>
                <a:gd fmla="*/ 594053 h 392" name="T39"/>
                <a:gd fmla="*/ 318627 w 479" name="T40"/>
                <a:gd fmla="*/ 569236 h 392" name="T41"/>
                <a:gd fmla="*/ 336921 w 479" name="T42"/>
                <a:gd fmla="*/ 552174 h 392" name="T43"/>
                <a:gd fmla="*/ 452785 w 479" name="T44"/>
                <a:gd fmla="*/ 477724 h 392" name="T45"/>
                <a:gd fmla="*/ 474129 w 479" name="T46"/>
                <a:gd fmla="*/ 504092 h 392" name="T47"/>
                <a:gd fmla="*/ 541208 w 479" name="T48"/>
                <a:gd fmla="*/ 527357 h 392" name="T49"/>
                <a:gd fmla="*/ 588469 w 479" name="T50"/>
                <a:gd fmla="*/ 473071 h 392" name="T51"/>
                <a:gd fmla="*/ 600665 w 479" name="T52"/>
                <a:gd fmla="*/ 485479 h 392" name="T53"/>
                <a:gd fmla="*/ 632680 w 479" name="T54"/>
                <a:gd fmla="*/ 485479 h 392" name="T55"/>
                <a:gd fmla="*/ 632680 w 479" name="T56"/>
                <a:gd fmla="*/ 473071 h 392" name="T57"/>
                <a:gd fmla="*/ 669269 w 479" name="T58"/>
                <a:gd fmla="*/ 462213 h 392" name="T59"/>
                <a:gd fmla="*/ 669269 w 479" name="T60"/>
                <a:gd fmla="*/ 448254 h 392" name="T61"/>
                <a:gd fmla="*/ 684514 w 479" name="T62"/>
                <a:gd fmla="*/ 435845 h 392" name="T63"/>
                <a:gd fmla="*/ 689088 w 479" name="T64"/>
                <a:gd fmla="*/ 435845 h 392" name="T65"/>
                <a:gd fmla="*/ 728725 w 479" name="T66"/>
                <a:gd fmla="*/ 400171 h 392" name="T67"/>
                <a:gd fmla="*/ 696710 w 479" name="T68"/>
                <a:gd fmla="*/ 352089 h 392" name="T69"/>
                <a:gd fmla="*/ 715005 w 479" name="T70"/>
                <a:gd fmla="*/ 279189 h 392" name="T71"/>
                <a:gd fmla="*/ 696710 w 479" name="T72"/>
                <a:gd fmla="*/ 254372 h 392" name="T73"/>
                <a:gd fmla="*/ 637254 w 479" name="T74"/>
                <a:gd fmla="*/ 266781 h 392" name="T75"/>
                <a:gd fmla="*/ 632680 w 479" name="T76"/>
                <a:gd fmla="*/ 260577 h 392" name="T77"/>
                <a:gd fmla="*/ 696710 w 479" name="T78"/>
                <a:gd fmla="*/ 193881 h 392" name="T79"/>
                <a:gd fmla="*/ 669269 w 479" name="T80"/>
                <a:gd fmla="*/ 97716 h 392" name="T81"/>
                <a:gd fmla="*/ 625057 w 479" name="T82"/>
                <a:gd fmla="*/ 120982 h 392" name="T83"/>
                <a:gd fmla="*/ 593042 w 479" name="T84"/>
                <a:gd fmla="*/ 91512 h 392" name="T85"/>
                <a:gd fmla="*/ 554929 w 479" name="T86"/>
                <a:gd fmla="*/ 41878 h 392" name="T87"/>
                <a:gd fmla="*/ 554929 w 479" name="T88"/>
                <a:gd fmla="*/ 18613 h 392" name="T89"/>
                <a:gd fmla="*/ 529012 w 479" name="T90"/>
                <a:gd fmla="*/ 12408 h 392" name="T91"/>
                <a:gd fmla="*/ 504620 w 479" name="T92"/>
                <a:gd fmla="*/ 23266 h 392" name="T93"/>
                <a:gd fmla="*/ 452785 w 479" name="T94"/>
                <a:gd fmla="*/ 0 h 392" name="T95"/>
                <a:gd fmla="*/ 432967 w 479" name="T96"/>
                <a:gd fmla="*/ 48083 h 392" name="T97"/>
                <a:gd fmla="*/ 396378 w 479" name="T98"/>
                <a:gd fmla="*/ 54287 h 392" name="T99"/>
                <a:gd fmla="*/ 365887 w 479" name="T100"/>
                <a:gd fmla="*/ 97716 h 392" name="T101"/>
                <a:gd fmla="*/ 349117 w 479" name="T102"/>
                <a:gd fmla="*/ 83757 h 392" name="T103"/>
                <a:gd fmla="*/ 318627 w 479" name="T104"/>
                <a:gd fmla="*/ 97716 h 392" name="T105"/>
                <a:gd fmla="*/ 282038 w 479" name="T106"/>
                <a:gd fmla="*/ 72899 h 392" name="T107"/>
                <a:gd fmla="*/ 240876 w 479" name="T108"/>
                <a:gd fmla="*/ 110125 h 392" name="T109"/>
                <a:gd fmla="*/ 240876 w 479" name="T110"/>
                <a:gd fmla="*/ 128737 h 392" name="T111"/>
                <a:gd fmla="*/ 312529 w 479" name="T112"/>
                <a:gd fmla="*/ 162860 h 392" name="T113"/>
                <a:gd fmla="*/ 324725 w 479" name="T114"/>
                <a:gd fmla="*/ 189228 h 392" name="T115"/>
                <a:gd fmla="*/ 282038 w 479" name="T116"/>
                <a:gd fmla="*/ 206290 h 392" name="T117"/>
                <a:gd fmla="*/ 204287 w 479" name="T118"/>
                <a:gd fmla="*/ 200086 h 39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392" w="479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3768558" y="3406053"/>
              <a:ext cx="293761" cy="324361"/>
            </a:xfrm>
            <a:custGeom>
              <a:gdLst>
                <a:gd fmla="*/ 332928 w 298" name="T0"/>
                <a:gd fmla="*/ 480048 h 326" name="T1"/>
                <a:gd fmla="*/ 262353 w 298" name="T2"/>
                <a:gd fmla="*/ 503276 h 326" name="T3"/>
                <a:gd fmla="*/ 223997 w 298" name="T4"/>
                <a:gd fmla="*/ 466111 h 326" name="T5"/>
                <a:gd fmla="*/ 199450 w 298" name="T6"/>
                <a:gd fmla="*/ 497082 h 326" name="T7"/>
                <a:gd fmla="*/ 151889 w 298" name="T8"/>
                <a:gd fmla="*/ 497082 h 326" name="T9"/>
                <a:gd fmla="*/ 133478 w 298" name="T10"/>
                <a:gd fmla="*/ 461466 h 326" name="T11"/>
                <a:gd fmla="*/ 115067 w 298" name="T12"/>
                <a:gd fmla="*/ 411912 h 326" name="T13"/>
                <a:gd fmla="*/ 70574 w 298" name="T14"/>
                <a:gd fmla="*/ 405718 h 326" name="T15"/>
                <a:gd fmla="*/ 30685 w 298" name="T16"/>
                <a:gd fmla="*/ 328291 h 326" name="T17"/>
                <a:gd fmla="*/ 0 w 298" name="T18"/>
                <a:gd fmla="*/ 291126 h 326" name="T19"/>
                <a:gd fmla="*/ 18411 w 298" name="T20"/>
                <a:gd fmla="*/ 272544 h 326" name="T21"/>
                <a:gd fmla="*/ 30685 w 298" name="T22"/>
                <a:gd fmla="*/ 267898 h 326" name="T23"/>
                <a:gd fmla="*/ 76711 w 298" name="T24"/>
                <a:gd fmla="*/ 207505 h 326" name="T25"/>
                <a:gd fmla="*/ 70574 w 298" name="T26"/>
                <a:gd fmla="*/ 151757 h 326" name="T27"/>
                <a:gd fmla="*/ 88985 w 298" name="T28"/>
                <a:gd fmla="*/ 133175 h 326" name="T29"/>
                <a:gd fmla="*/ 119670 w 298" name="T30"/>
                <a:gd fmla="*/ 128529 h 326" name="T31"/>
                <a:gd fmla="*/ 133478 w 298" name="T32"/>
                <a:gd fmla="*/ 116141 h 326" name="T33"/>
                <a:gd fmla="*/ 119670 w 298" name="T34"/>
                <a:gd fmla="*/ 91364 h 326" name="T35"/>
                <a:gd fmla="*/ 139615 w 298" name="T36"/>
                <a:gd fmla="*/ 66587 h 326" name="T37"/>
                <a:gd fmla="*/ 139615 w 298" name="T38"/>
                <a:gd fmla="*/ 18583 h 326" name="T39"/>
                <a:gd fmla="*/ 165697 w 298" name="T40"/>
                <a:gd fmla="*/ 6194 h 326" name="T41"/>
                <a:gd fmla="*/ 204052 w 298" name="T42"/>
                <a:gd fmla="*/ 30971 h 326" name="T43"/>
                <a:gd fmla="*/ 262353 w 298" name="T44"/>
                <a:gd fmla="*/ 41811 h 326" name="T45"/>
                <a:gd fmla="*/ 296106 w 298" name="T46"/>
                <a:gd fmla="*/ 0 h 326" name="T47"/>
                <a:gd fmla="*/ 339064 w 298" name="T48"/>
                <a:gd fmla="*/ 37165 h 326" name="T49"/>
                <a:gd fmla="*/ 320654 w 298" name="T50"/>
                <a:gd fmla="*/ 49553 h 326" name="T51"/>
                <a:gd fmla="*/ 296106 w 298" name="T52"/>
                <a:gd fmla="*/ 78976 h 326" name="T53"/>
                <a:gd fmla="*/ 262353 w 298" name="T54"/>
                <a:gd fmla="*/ 91364 h 326" name="T55"/>
                <a:gd fmla="*/ 248545 w 298" name="T56"/>
                <a:gd fmla="*/ 97558 h 326" name="T57"/>
                <a:gd fmla="*/ 279230 w 298" name="T58"/>
                <a:gd fmla="*/ 116141 h 326" name="T59"/>
                <a:gd fmla="*/ 345201 w 298" name="T60"/>
                <a:gd fmla="*/ 91364 h 326" name="T61"/>
                <a:gd fmla="*/ 447995 w 298" name="T62"/>
                <a:gd fmla="*/ 133175 h 326" name="T63"/>
                <a:gd fmla="*/ 455666 w 298" name="T64"/>
                <a:gd fmla="*/ 212150 h 326" name="T65"/>
                <a:gd fmla="*/ 415776 w 298" name="T66"/>
                <a:gd fmla="*/ 212150 h 326" name="T67"/>
                <a:gd fmla="*/ 415776 w 298" name="T68"/>
                <a:gd fmla="*/ 236927 h 326" name="T69"/>
                <a:gd fmla="*/ 435721 w 298" name="T70"/>
                <a:gd fmla="*/ 272544 h 326" name="T71"/>
                <a:gd fmla="*/ 415776 w 298" name="T72"/>
                <a:gd fmla="*/ 291126 h 326" name="T73"/>
                <a:gd fmla="*/ 435721 w 298" name="T74"/>
                <a:gd fmla="*/ 322097 h 326" name="T75"/>
                <a:gd fmla="*/ 403502 w 298" name="T76"/>
                <a:gd fmla="*/ 363908 h 326" name="T77"/>
                <a:gd fmla="*/ 389694 w 298" name="T78"/>
                <a:gd fmla="*/ 345325 h 326" name="T79"/>
                <a:gd fmla="*/ 339064 w 298" name="T80"/>
                <a:gd fmla="*/ 461466 h 326" name="T81"/>
                <a:gd fmla="*/ 332928 w 298" name="T82"/>
                <a:gd fmla="*/ 480048 h 32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326" w="298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gdLst>
                <a:gd fmla="*/ 131401 w 373" name="T0"/>
                <a:gd fmla="*/ 0 h 414" name="T1"/>
                <a:gd fmla="*/ 235299 w 373" name="T2"/>
                <a:gd fmla="*/ 54220 h 414" name="T3"/>
                <a:gd fmla="*/ 311694 w 373" name="T4"/>
                <a:gd fmla="*/ 83654 h 414" name="T5"/>
                <a:gd fmla="*/ 343781 w 373" name="T6"/>
                <a:gd fmla="*/ 91400 h 414" name="T7"/>
                <a:gd fmla="*/ 369755 w 373" name="T8"/>
                <a:gd fmla="*/ 167309 h 414" name="T9"/>
                <a:gd fmla="*/ 427816 w 373" name="T10"/>
                <a:gd fmla="*/ 204488 h 414" name="T11"/>
                <a:gd fmla="*/ 472125 w 373" name="T12"/>
                <a:gd fmla="*/ 175054 h 414" name="T13"/>
                <a:gd fmla="*/ 484349 w 373" name="T14"/>
                <a:gd fmla="*/ 223078 h 414" name="T15"/>
                <a:gd fmla="*/ 435456 w 373" name="T16"/>
                <a:gd fmla="*/ 246316 h 414" name="T17"/>
                <a:gd fmla="*/ 407953 w 373" name="T18"/>
                <a:gd fmla="*/ 288143 h 414" name="T19"/>
                <a:gd fmla="*/ 472125 w 373" name="T20"/>
                <a:gd fmla="*/ 343912 h 414" name="T21"/>
                <a:gd fmla="*/ 568384 w 373" name="T22"/>
                <a:gd fmla="*/ 385739 h 414" name="T23"/>
                <a:gd fmla="*/ 548521 w 373" name="T24"/>
                <a:gd fmla="*/ 458550 h 414" name="T25"/>
                <a:gd fmla="*/ 548521 w 373" name="T26"/>
                <a:gd fmla="*/ 495729 h 414" name="T27"/>
                <a:gd fmla="*/ 498100 w 373" name="T28"/>
                <a:gd fmla="*/ 518967 h 414" name="T29"/>
                <a:gd fmla="*/ 459902 w 373" name="T30"/>
                <a:gd fmla="*/ 635153 h 414" name="T31"/>
                <a:gd fmla="*/ 420176 w 373" name="T32"/>
                <a:gd fmla="*/ 616564 h 414" name="T33"/>
                <a:gd fmla="*/ 331557 w 373" name="T34"/>
                <a:gd fmla="*/ 591777 h 414" name="T35"/>
                <a:gd fmla="*/ 259745 w 373" name="T36"/>
                <a:gd fmla="*/ 627408 h 414" name="T37"/>
                <a:gd fmla="*/ 279608 w 373" name="T38"/>
                <a:gd fmla="*/ 579384 h 414" name="T39"/>
                <a:gd fmla="*/ 197101 w 373" name="T40"/>
                <a:gd fmla="*/ 604170 h 414" name="T41"/>
                <a:gd fmla="*/ 158903 w 373" name="T42"/>
                <a:gd fmla="*/ 470943 h 414" name="T43"/>
                <a:gd fmla="*/ 119177 w 373" name="T44"/>
                <a:gd fmla="*/ 446157 h 414" name="T45"/>
                <a:gd fmla="*/ 88619 w 373" name="T46"/>
                <a:gd fmla="*/ 379543 h 414" name="T47"/>
                <a:gd fmla="*/ 126817 w 373" name="T48"/>
                <a:gd fmla="*/ 333068 h 414" name="T49"/>
                <a:gd fmla="*/ 106954 w 373" name="T50"/>
                <a:gd fmla="*/ 272651 h 414" name="T51"/>
                <a:gd fmla="*/ 30558 w 373" name="T52"/>
                <a:gd fmla="*/ 264905 h 414" name="T53"/>
                <a:gd fmla="*/ 30558 w 373" name="T54"/>
                <a:gd fmla="*/ 198292 h 414" name="T55"/>
                <a:gd fmla="*/ 64172 w 373" name="T56"/>
                <a:gd fmla="*/ 144071 h 414" name="T57"/>
                <a:gd fmla="*/ 76396 w 373" name="T58"/>
                <a:gd fmla="*/ 77458 h 414" name="T59"/>
                <a:gd fmla="*/ 119177 w 373" name="T60"/>
                <a:gd fmla="*/ 120834 h 414" name="T61"/>
                <a:gd fmla="*/ 172654 w 373" name="T62"/>
                <a:gd fmla="*/ 83654 h 414" name="T63"/>
                <a:gd fmla="*/ 119177 w 373" name="T64"/>
                <a:gd fmla="*/ 30983 h 41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12" w="37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gdLst>
                <a:gd fmla="*/ 131401 w 373" name="T0"/>
                <a:gd fmla="*/ 0 h 414" name="T1"/>
                <a:gd fmla="*/ 235299 w 373" name="T2"/>
                <a:gd fmla="*/ 54220 h 414" name="T3"/>
                <a:gd fmla="*/ 311694 w 373" name="T4"/>
                <a:gd fmla="*/ 83654 h 414" name="T5"/>
                <a:gd fmla="*/ 343781 w 373" name="T6"/>
                <a:gd fmla="*/ 91400 h 414" name="T7"/>
                <a:gd fmla="*/ 369755 w 373" name="T8"/>
                <a:gd fmla="*/ 167309 h 414" name="T9"/>
                <a:gd fmla="*/ 427816 w 373" name="T10"/>
                <a:gd fmla="*/ 204488 h 414" name="T11"/>
                <a:gd fmla="*/ 472125 w 373" name="T12"/>
                <a:gd fmla="*/ 175054 h 414" name="T13"/>
                <a:gd fmla="*/ 484349 w 373" name="T14"/>
                <a:gd fmla="*/ 223078 h 414" name="T15"/>
                <a:gd fmla="*/ 435456 w 373" name="T16"/>
                <a:gd fmla="*/ 246316 h 414" name="T17"/>
                <a:gd fmla="*/ 407953 w 373" name="T18"/>
                <a:gd fmla="*/ 288143 h 414" name="T19"/>
                <a:gd fmla="*/ 472125 w 373" name="T20"/>
                <a:gd fmla="*/ 343912 h 414" name="T21"/>
                <a:gd fmla="*/ 568384 w 373" name="T22"/>
                <a:gd fmla="*/ 385739 h 414" name="T23"/>
                <a:gd fmla="*/ 548521 w 373" name="T24"/>
                <a:gd fmla="*/ 458550 h 414" name="T25"/>
                <a:gd fmla="*/ 548521 w 373" name="T26"/>
                <a:gd fmla="*/ 495729 h 414" name="T27"/>
                <a:gd fmla="*/ 498100 w 373" name="T28"/>
                <a:gd fmla="*/ 518967 h 414" name="T29"/>
                <a:gd fmla="*/ 459902 w 373" name="T30"/>
                <a:gd fmla="*/ 635153 h 414" name="T31"/>
                <a:gd fmla="*/ 420176 w 373" name="T32"/>
                <a:gd fmla="*/ 616564 h 414" name="T33"/>
                <a:gd fmla="*/ 331557 w 373" name="T34"/>
                <a:gd fmla="*/ 591777 h 414" name="T35"/>
                <a:gd fmla="*/ 259745 w 373" name="T36"/>
                <a:gd fmla="*/ 627408 h 414" name="T37"/>
                <a:gd fmla="*/ 279608 w 373" name="T38"/>
                <a:gd fmla="*/ 579384 h 414" name="T39"/>
                <a:gd fmla="*/ 197101 w 373" name="T40"/>
                <a:gd fmla="*/ 604170 h 414" name="T41"/>
                <a:gd fmla="*/ 158903 w 373" name="T42"/>
                <a:gd fmla="*/ 470943 h 414" name="T43"/>
                <a:gd fmla="*/ 119177 w 373" name="T44"/>
                <a:gd fmla="*/ 446157 h 414" name="T45"/>
                <a:gd fmla="*/ 88619 w 373" name="T46"/>
                <a:gd fmla="*/ 379543 h 414" name="T47"/>
                <a:gd fmla="*/ 126817 w 373" name="T48"/>
                <a:gd fmla="*/ 333068 h 414" name="T49"/>
                <a:gd fmla="*/ 106954 w 373" name="T50"/>
                <a:gd fmla="*/ 272651 h 414" name="T51"/>
                <a:gd fmla="*/ 30558 w 373" name="T52"/>
                <a:gd fmla="*/ 264905 h 414" name="T53"/>
                <a:gd fmla="*/ 30558 w 373" name="T54"/>
                <a:gd fmla="*/ 198292 h 414" name="T55"/>
                <a:gd fmla="*/ 64172 w 373" name="T56"/>
                <a:gd fmla="*/ 144071 h 414" name="T57"/>
                <a:gd fmla="*/ 76396 w 373" name="T58"/>
                <a:gd fmla="*/ 77458 h 414" name="T59"/>
                <a:gd fmla="*/ 119177 w 373" name="T60"/>
                <a:gd fmla="*/ 120834 h 414" name="T61"/>
                <a:gd fmla="*/ 172654 w 373" name="T62"/>
                <a:gd fmla="*/ 83654 h 414" name="T63"/>
                <a:gd fmla="*/ 119177 w 373" name="T64"/>
                <a:gd fmla="*/ 30983 h 41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12" w="37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3577818" y="3106172"/>
              <a:ext cx="433501" cy="328441"/>
            </a:xfrm>
            <a:custGeom>
              <a:gdLst>
                <a:gd fmla="*/ 628894 w 442" name="T0"/>
                <a:gd fmla="*/ 402083 h 328" name="T1"/>
                <a:gd fmla="*/ 607524 w 442" name="T2"/>
                <a:gd fmla="*/ 448837 h 328" name="T3"/>
                <a:gd fmla="*/ 590733 w 442" name="T4"/>
                <a:gd fmla="*/ 467538 h 328" name="T5"/>
                <a:gd fmla="*/ 558677 w 442" name="T6"/>
                <a:gd fmla="*/ 509617 h 328" name="T7"/>
                <a:gd fmla="*/ 499146 w 442" name="T8"/>
                <a:gd fmla="*/ 497149 h 328" name="T9"/>
                <a:gd fmla="*/ 462512 w 442" name="T10"/>
                <a:gd fmla="*/ 473772 h 328" name="T11"/>
                <a:gd fmla="*/ 436562 w 442" name="T12"/>
                <a:gd fmla="*/ 486240 h 328" name="T13"/>
                <a:gd fmla="*/ 340396 w 442" name="T14"/>
                <a:gd fmla="*/ 480006 h 328" name="T15"/>
                <a:gd fmla="*/ 340396 w 442" name="T16"/>
                <a:gd fmla="*/ 444161 h 328" name="T17"/>
                <a:gd fmla="*/ 294603 w 442" name="T18"/>
                <a:gd fmla="*/ 412992 h 328" name="T19"/>
                <a:gd fmla="*/ 274759 w 442" name="T20"/>
                <a:gd fmla="*/ 388057 h 328" name="T21"/>
                <a:gd fmla="*/ 302235 w 442" name="T22"/>
                <a:gd fmla="*/ 364680 h 328" name="T23"/>
                <a:gd fmla="*/ 302235 w 442" name="T24"/>
                <a:gd fmla="*/ 345978 h 328" name="T25"/>
                <a:gd fmla="*/ 302235 w 442" name="T26"/>
                <a:gd fmla="*/ 327277 h 328" name="T27"/>
                <a:gd fmla="*/ 352608 w 442" name="T28"/>
                <a:gd fmla="*/ 322601 h 328" name="T29"/>
                <a:gd fmla="*/ 358714 w 442" name="T30"/>
                <a:gd fmla="*/ 297666 h 328" name="T31"/>
                <a:gd fmla="*/ 340396 w 442" name="T32"/>
                <a:gd fmla="*/ 272731 h 328" name="T33"/>
                <a:gd fmla="*/ 314447 w 442" name="T34"/>
                <a:gd fmla="*/ 272731 h 328" name="T35"/>
                <a:gd fmla="*/ 294603 w 442" name="T36"/>
                <a:gd fmla="*/ 303900 h 328" name="T37"/>
                <a:gd fmla="*/ 250336 w 442" name="T38"/>
                <a:gd fmla="*/ 291432 h 328" name="T39"/>
                <a:gd fmla="*/ 236598 w 442" name="T40"/>
                <a:gd fmla="*/ 266497 h 328" name="T41"/>
                <a:gd fmla="*/ 206070 w 442" name="T42"/>
                <a:gd fmla="*/ 255588 h 328" name="T43"/>
                <a:gd fmla="*/ 210649 w 442" name="T44"/>
                <a:gd fmla="*/ 188574 h 328" name="T45"/>
                <a:gd fmla="*/ 206070 w 442" name="T46"/>
                <a:gd fmla="*/ 182340 h 328" name="T47"/>
                <a:gd fmla="*/ 178594 w 442" name="T48"/>
                <a:gd fmla="*/ 182340 h 328" name="T49"/>
                <a:gd fmla="*/ 154171 w 442" name="T50"/>
                <a:gd fmla="*/ 169872 h 328" name="T51"/>
                <a:gd fmla="*/ 102272 w 442" name="T52"/>
                <a:gd fmla="*/ 151171 h 328" name="T53"/>
                <a:gd fmla="*/ 70216 w 442" name="T54"/>
                <a:gd fmla="*/ 121560 h 328" name="T55"/>
                <a:gd fmla="*/ 0 w 442" name="T56"/>
                <a:gd fmla="*/ 98183 h 328" name="T57"/>
                <a:gd fmla="*/ 6106 w 442" name="T58"/>
                <a:gd fmla="*/ 67014 h 328" name="T59"/>
                <a:gd fmla="*/ 30529 w 442" name="T60"/>
                <a:gd fmla="*/ 54546 h 328" name="T61"/>
                <a:gd fmla="*/ 82428 w 442" name="T62"/>
                <a:gd fmla="*/ 98183 h 328" name="T63"/>
                <a:gd fmla="*/ 102272 w 442" name="T64"/>
                <a:gd fmla="*/ 98183 h 328" name="T65"/>
                <a:gd fmla="*/ 148065 w 442" name="T66"/>
                <a:gd fmla="*/ 90391 h 328" name="T67"/>
                <a:gd fmla="*/ 174014 w 442" name="T68"/>
                <a:gd fmla="*/ 73248 h 328" name="T69"/>
                <a:gd fmla="*/ 210649 w 442" name="T70"/>
                <a:gd fmla="*/ 102858 h 328" name="T71"/>
                <a:gd fmla="*/ 222860 w 442" name="T72"/>
                <a:gd fmla="*/ 73248 h 328" name="T73"/>
                <a:gd fmla="*/ 230493 w 442" name="T74"/>
                <a:gd fmla="*/ 60780 h 328" name="T75"/>
                <a:gd fmla="*/ 262548 w 442" name="T76"/>
                <a:gd fmla="*/ 42078 h 328" name="T77"/>
                <a:gd fmla="*/ 270180 w 442" name="T78"/>
                <a:gd fmla="*/ 6234 h 328" name="T79"/>
                <a:gd fmla="*/ 302235 w 442" name="T80"/>
                <a:gd fmla="*/ 0 h 328" name="T81"/>
                <a:gd fmla="*/ 378557 w 442" name="T82"/>
                <a:gd fmla="*/ 48312 h 328" name="T83"/>
                <a:gd fmla="*/ 428930 w 442" name="T84"/>
                <a:gd fmla="*/ 73248 h 328" name="T85"/>
                <a:gd fmla="*/ 538834 w 442" name="T86"/>
                <a:gd fmla="*/ 236886 h 328" name="T87"/>
                <a:gd fmla="*/ 532728 w 442" name="T88"/>
                <a:gd fmla="*/ 255588 h 328" name="T89"/>
                <a:gd fmla="*/ 602944 w 442" name="T90"/>
                <a:gd fmla="*/ 285198 h 328" name="T91"/>
                <a:gd fmla="*/ 621262 w 442" name="T92"/>
                <a:gd fmla="*/ 314809 h 328" name="T93"/>
                <a:gd fmla="*/ 654843 w 442" name="T94"/>
                <a:gd fmla="*/ 327277 h 328" name="T95"/>
                <a:gd fmla="*/ 673161 w 442" name="T96"/>
                <a:gd fmla="*/ 358446 h 328" name="T97"/>
                <a:gd fmla="*/ 647211 w 442" name="T98"/>
                <a:gd fmla="*/ 370914 h 328" name="T99"/>
                <a:gd fmla="*/ 615156 w 442" name="T100"/>
                <a:gd fmla="*/ 358446 h 328" name="T101"/>
                <a:gd fmla="*/ 563257 w 442" name="T102"/>
                <a:gd fmla="*/ 358446 h 328" name="T103"/>
                <a:gd fmla="*/ 518990 w 442" name="T104"/>
                <a:gd fmla="*/ 341303 h 328" name="T105"/>
                <a:gd fmla="*/ 499146 w 442" name="T106"/>
                <a:gd fmla="*/ 358446 h 328" name="T107"/>
                <a:gd fmla="*/ 544940 w 442" name="T108"/>
                <a:gd fmla="*/ 370914 h 328" name="T109"/>
                <a:gd fmla="*/ 583101 w 442" name="T110"/>
                <a:gd fmla="*/ 388057 h 328" name="T111"/>
                <a:gd fmla="*/ 628894 w 442" name="T112"/>
                <a:gd fmla="*/ 402083 h 32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28" w="442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gdLst>
                <a:gd fmla="*/ 127143 w 599" name="T0"/>
                <a:gd fmla="*/ 501199 h 352" name="T1"/>
                <a:gd fmla="*/ 235904 w 599" name="T2"/>
                <a:gd fmla="*/ 476448 h 352" name="T3"/>
                <a:gd fmla="*/ 240500 w 599" name="T4"/>
                <a:gd fmla="*/ 428494 h 352" name="T5"/>
                <a:gd fmla="*/ 396748 w 599" name="T6"/>
                <a:gd fmla="*/ 422306 h 352" name="T7"/>
                <a:gd fmla="*/ 473340 w 599" name="T8"/>
                <a:gd fmla="*/ 464073 h 352" name="T9"/>
                <a:gd fmla="*/ 537678 w 599" name="T10"/>
                <a:gd fmla="*/ 434681 h 352" name="T11"/>
                <a:gd fmla="*/ 563719 w 599" name="T12"/>
                <a:gd fmla="*/ 464073 h 352" name="T13"/>
                <a:gd fmla="*/ 608142 w 599" name="T14"/>
                <a:gd fmla="*/ 416119 h 352" name="T15"/>
                <a:gd fmla="*/ 626524 w 599" name="T16"/>
                <a:gd fmla="*/ 476448 h 352" name="T17"/>
                <a:gd fmla="*/ 666352 w 599" name="T18"/>
                <a:gd fmla="*/ 501199 h 352" name="T19"/>
                <a:gd fmla="*/ 741413 w 599" name="T20"/>
                <a:gd fmla="*/ 459432 h 352" name="T21"/>
                <a:gd fmla="*/ 871620 w 599" name="T22"/>
                <a:gd fmla="*/ 385180 h 352" name="T23"/>
                <a:gd fmla="*/ 857833 w 599" name="T24"/>
                <a:gd fmla="*/ 264521 h 352" name="T25"/>
                <a:gd fmla="*/ 871620 w 599" name="T26"/>
                <a:gd fmla="*/ 222755 h 352" name="T27"/>
                <a:gd fmla="*/ 787368 w 599" name="T28"/>
                <a:gd fmla="*/ 187176 h 352" name="T29"/>
                <a:gd fmla="*/ 729158 w 599" name="T30"/>
                <a:gd fmla="*/ 187176 h 352" name="T31"/>
                <a:gd fmla="*/ 644907 w 599" name="T32"/>
                <a:gd fmla="*/ 157785 h 352" name="T33"/>
                <a:gd fmla="*/ 594356 w 599" name="T34"/>
                <a:gd fmla="*/ 108284 h 352" name="T35"/>
                <a:gd fmla="*/ 549932 w 599" name="T36"/>
                <a:gd fmla="*/ 102096 h 352" name="T37"/>
                <a:gd fmla="*/ 447299 w 599" name="T38"/>
                <a:gd fmla="*/ 102096 h 352" name="T39"/>
                <a:gd fmla="*/ 269605 w 599" name="T40"/>
                <a:gd fmla="*/ 0 h 352" name="T41"/>
                <a:gd fmla="*/ 223649 w 599" name="T42"/>
                <a:gd fmla="*/ 12375 h 352" name="T43"/>
                <a:gd fmla="*/ 113357 w 599" name="T44"/>
                <a:gd fmla="*/ 12375 h 352" name="T45"/>
                <a:gd fmla="*/ 127143 w 599" name="T46"/>
                <a:gd fmla="*/ 54142 h 352" name="T47"/>
                <a:gd fmla="*/ 177694 w 599" name="T48"/>
                <a:gd fmla="*/ 66517 h 352" name="T49"/>
                <a:gd fmla="*/ 119484 w 599" name="T50"/>
                <a:gd fmla="*/ 102096 h 352" name="T51"/>
                <a:gd fmla="*/ 119484 w 599" name="T52"/>
                <a:gd fmla="*/ 151597 h 352" name="T53"/>
                <a:gd fmla="*/ 153184 w 599" name="T54"/>
                <a:gd fmla="*/ 199551 h 352" name="T55"/>
                <a:gd fmla="*/ 191481 w 599" name="T56"/>
                <a:gd fmla="*/ 295460 h 352" name="T57"/>
                <a:gd fmla="*/ 165439 w 599" name="T58"/>
                <a:gd fmla="*/ 314023 h 352" name="T59"/>
                <a:gd fmla="*/ 24510 w 599" name="T60"/>
                <a:gd fmla="*/ 368164 h 352" name="T61"/>
                <a:gd fmla="*/ 16850 w 599" name="T62"/>
                <a:gd fmla="*/ 416119 h 352" name="T63"/>
                <a:gd fmla="*/ 42892 w 599" name="T64"/>
                <a:gd fmla="*/ 470260 h 35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352" w="599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gdLst>
                <a:gd fmla="*/ 127143 w 599" name="T0"/>
                <a:gd fmla="*/ 501199 h 352" name="T1"/>
                <a:gd fmla="*/ 235904 w 599" name="T2"/>
                <a:gd fmla="*/ 476448 h 352" name="T3"/>
                <a:gd fmla="*/ 240500 w 599" name="T4"/>
                <a:gd fmla="*/ 428494 h 352" name="T5"/>
                <a:gd fmla="*/ 396748 w 599" name="T6"/>
                <a:gd fmla="*/ 422306 h 352" name="T7"/>
                <a:gd fmla="*/ 473340 w 599" name="T8"/>
                <a:gd fmla="*/ 464073 h 352" name="T9"/>
                <a:gd fmla="*/ 537678 w 599" name="T10"/>
                <a:gd fmla="*/ 434681 h 352" name="T11"/>
                <a:gd fmla="*/ 563719 w 599" name="T12"/>
                <a:gd fmla="*/ 464073 h 352" name="T13"/>
                <a:gd fmla="*/ 608142 w 599" name="T14"/>
                <a:gd fmla="*/ 416119 h 352" name="T15"/>
                <a:gd fmla="*/ 626524 w 599" name="T16"/>
                <a:gd fmla="*/ 476448 h 352" name="T17"/>
                <a:gd fmla="*/ 666352 w 599" name="T18"/>
                <a:gd fmla="*/ 501199 h 352" name="T19"/>
                <a:gd fmla="*/ 741413 w 599" name="T20"/>
                <a:gd fmla="*/ 459432 h 352" name="T21"/>
                <a:gd fmla="*/ 871620 w 599" name="T22"/>
                <a:gd fmla="*/ 385180 h 352" name="T23"/>
                <a:gd fmla="*/ 857833 w 599" name="T24"/>
                <a:gd fmla="*/ 264521 h 352" name="T25"/>
                <a:gd fmla="*/ 871620 w 599" name="T26"/>
                <a:gd fmla="*/ 222755 h 352" name="T27"/>
                <a:gd fmla="*/ 787368 w 599" name="T28"/>
                <a:gd fmla="*/ 187176 h 352" name="T29"/>
                <a:gd fmla="*/ 729158 w 599" name="T30"/>
                <a:gd fmla="*/ 187176 h 352" name="T31"/>
                <a:gd fmla="*/ 644907 w 599" name="T32"/>
                <a:gd fmla="*/ 157785 h 352" name="T33"/>
                <a:gd fmla="*/ 594356 w 599" name="T34"/>
                <a:gd fmla="*/ 108284 h 352" name="T35"/>
                <a:gd fmla="*/ 549932 w 599" name="T36"/>
                <a:gd fmla="*/ 102096 h 352" name="T37"/>
                <a:gd fmla="*/ 447299 w 599" name="T38"/>
                <a:gd fmla="*/ 102096 h 352" name="T39"/>
                <a:gd fmla="*/ 269605 w 599" name="T40"/>
                <a:gd fmla="*/ 0 h 352" name="T41"/>
                <a:gd fmla="*/ 223649 w 599" name="T42"/>
                <a:gd fmla="*/ 12375 h 352" name="T43"/>
                <a:gd fmla="*/ 113357 w 599" name="T44"/>
                <a:gd fmla="*/ 12375 h 352" name="T45"/>
                <a:gd fmla="*/ 127143 w 599" name="T46"/>
                <a:gd fmla="*/ 54142 h 352" name="T47"/>
                <a:gd fmla="*/ 177694 w 599" name="T48"/>
                <a:gd fmla="*/ 66517 h 352" name="T49"/>
                <a:gd fmla="*/ 119484 w 599" name="T50"/>
                <a:gd fmla="*/ 102096 h 352" name="T51"/>
                <a:gd fmla="*/ 119484 w 599" name="T52"/>
                <a:gd fmla="*/ 151597 h 352" name="T53"/>
                <a:gd fmla="*/ 153184 w 599" name="T54"/>
                <a:gd fmla="*/ 199551 h 352" name="T55"/>
                <a:gd fmla="*/ 191481 w 599" name="T56"/>
                <a:gd fmla="*/ 295460 h 352" name="T57"/>
                <a:gd fmla="*/ 165439 w 599" name="T58"/>
                <a:gd fmla="*/ 314023 h 352" name="T59"/>
                <a:gd fmla="*/ 24510 w 599" name="T60"/>
                <a:gd fmla="*/ 368164 h 352" name="T61"/>
                <a:gd fmla="*/ 16850 w 599" name="T62"/>
                <a:gd fmla="*/ 416119 h 352" name="T63"/>
                <a:gd fmla="*/ 42892 w 599" name="T64"/>
                <a:gd fmla="*/ 470260 h 35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352" w="599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216114" y="3271412"/>
              <a:ext cx="942482" cy="678301"/>
            </a:xfrm>
            <a:custGeom>
              <a:gdLst>
                <a:gd fmla="*/ 569339 w 961" name="T0"/>
                <a:gd fmla="*/ 91462 h 681" name="T1"/>
                <a:gd fmla="*/ 541864 w 961" name="T2"/>
                <a:gd fmla="*/ 31004 h 681" name="T3"/>
                <a:gd fmla="*/ 638026 w 961" name="T4"/>
                <a:gd fmla="*/ 0 h 681" name="T5"/>
                <a:gd fmla="*/ 657869 w 961" name="T6"/>
                <a:gd fmla="*/ 60458 h 681" name="T7"/>
                <a:gd fmla="*/ 741820 w 961" name="T8"/>
                <a:gd fmla="*/ 133317 h 681" name="T9"/>
                <a:gd fmla="*/ 787611 w 961" name="T10"/>
                <a:gd fmla="*/ 133317 h 681" name="T11"/>
                <a:gd fmla="*/ 825771 w 961" name="T12"/>
                <a:gd fmla="*/ 199976 h 681" name="T13"/>
                <a:gd fmla="*/ 921933 w 961" name="T14"/>
                <a:gd fmla="*/ 187574 h 681" name="T15"/>
                <a:gd fmla="*/ 958566 w 961" name="T16"/>
                <a:gd fmla="*/ 158121 h 681" name="T17"/>
                <a:gd fmla="*/ 989093 w 961" name="T18"/>
                <a:gd fmla="*/ 187574 h 681" name="T19"/>
                <a:gd fmla="*/ 1085255 w 961" name="T20"/>
                <a:gd fmla="*/ 176723 h 681" name="T21"/>
                <a:gd fmla="*/ 1106625 w 961" name="T22"/>
                <a:gd fmla="*/ 206177 h 681" name="T23"/>
                <a:gd fmla="*/ 1214998 w 961" name="T24"/>
                <a:gd fmla="*/ 241831 h 681" name="T25"/>
                <a:gd fmla="*/ 1337108 w 961" name="T26"/>
                <a:gd fmla="*/ 260434 h 681" name="T27"/>
                <a:gd fmla="*/ 1399689 w 961" name="T28"/>
                <a:gd fmla="*/ 272835 h 681" name="T29"/>
                <a:gd fmla="*/ 1457692 w 961" name="T30"/>
                <a:gd fmla="*/ 310040 h 681" name="T31"/>
                <a:gd fmla="*/ 1457692 w 961" name="T32"/>
                <a:gd fmla="*/ 399952 h 681" name="T33"/>
                <a:gd fmla="*/ 1385952 w 961" name="T34"/>
                <a:gd fmla="*/ 435607 h 681" name="T35"/>
                <a:gd fmla="*/ 1273000 w 961" name="T36"/>
                <a:gd fmla="*/ 472811 h 681" name="T37"/>
                <a:gd fmla="*/ 1297422 w 961" name="T38"/>
                <a:gd fmla="*/ 544121 h 681" name="T39"/>
                <a:gd fmla="*/ 1381373 w 961" name="T40"/>
                <a:gd fmla="*/ 623181 h 681" name="T41"/>
                <a:gd fmla="*/ 1341687 w 961" name="T42"/>
                <a:gd fmla="*/ 744097 h 681" name="T43"/>
                <a:gd fmla="*/ 1273000 w 961" name="T44"/>
                <a:gd fmla="*/ 665036 h 681" name="T45"/>
                <a:gd fmla="*/ 1245525 w 961" name="T46"/>
                <a:gd fmla="*/ 635582 h 681" name="T47"/>
                <a:gd fmla="*/ 1169206 w 961" name="T48"/>
                <a:gd fmla="*/ 623181 h 681" name="T49"/>
                <a:gd fmla="*/ 1114257 w 961" name="T50"/>
                <a:gd fmla="*/ 677438 h 681" name="T51"/>
                <a:gd fmla="*/ 1066939 w 961" name="T52"/>
                <a:gd fmla="*/ 708442 h 681" name="T53"/>
                <a:gd fmla="*/ 998252 w 961" name="T54"/>
                <a:gd fmla="*/ 696040 h 681" name="T55"/>
                <a:gd fmla="*/ 958566 w 961" name="T56"/>
                <a:gd fmla="*/ 751848 h 681" name="T57"/>
                <a:gd fmla="*/ 1042517 w 961" name="T58"/>
                <a:gd fmla="*/ 812305 h 681" name="T59"/>
                <a:gd fmla="*/ 921933 w 961" name="T60"/>
                <a:gd fmla="*/ 823157 h 681" name="T61"/>
                <a:gd fmla="*/ 880721 w 961" name="T62"/>
                <a:gd fmla="*/ 787502 h 681" name="T63"/>
                <a:gd fmla="*/ 805928 w 961" name="T64"/>
                <a:gd fmla="*/ 798354 h 681" name="T65"/>
                <a:gd fmla="*/ 787611 w 961" name="T66"/>
                <a:gd fmla="*/ 744097 h 681" name="T67"/>
                <a:gd fmla="*/ 746399 w 961" name="T68"/>
                <a:gd fmla="*/ 714643 h 681" name="T69"/>
                <a:gd fmla="*/ 741820 w 961" name="T70"/>
                <a:gd fmla="*/ 756498 h 681" name="T71"/>
                <a:gd fmla="*/ 697555 w 961" name="T72"/>
                <a:gd fmla="*/ 793703 h 681" name="T73"/>
                <a:gd fmla="*/ 625815 w 961" name="T74"/>
                <a:gd fmla="*/ 902217 h 681" name="T75"/>
                <a:gd fmla="*/ 607499 w 961" name="T76"/>
                <a:gd fmla="*/ 1029334 h 681" name="T77"/>
                <a:gd fmla="*/ 511337 w 961" name="T78"/>
                <a:gd fmla="*/ 1054137 h 681" name="T79"/>
                <a:gd fmla="*/ 377016 w 961" name="T80"/>
                <a:gd fmla="*/ 841759 h 681" name="T81"/>
                <a:gd fmla="*/ 299170 w 961" name="T82"/>
                <a:gd fmla="*/ 804554 h 681" name="T83"/>
                <a:gd fmla="*/ 306802 w 961" name="T84"/>
                <a:gd fmla="*/ 751848 h 681" name="T85"/>
                <a:gd fmla="*/ 235062 w 961" name="T86"/>
                <a:gd fmla="*/ 756498 h 681" name="T87"/>
                <a:gd fmla="*/ 172481 w 961" name="T88"/>
                <a:gd fmla="*/ 654185 h 681" name="T89"/>
                <a:gd fmla="*/ 160270 w 961" name="T90"/>
                <a:gd fmla="*/ 460410 h 681" name="T91"/>
                <a:gd fmla="*/ 151111 w 961" name="T92"/>
                <a:gd fmla="*/ 362747 h 681" name="T93"/>
                <a:gd fmla="*/ 0 w 961" name="T94"/>
                <a:gd fmla="*/ 176723 h 681" name="T95"/>
                <a:gd fmla="*/ 18317 w 961" name="T96"/>
                <a:gd fmla="*/ 127116 h 681" name="T97"/>
                <a:gd fmla="*/ 230483 w 961" name="T98"/>
                <a:gd fmla="*/ 133317 h 681" name="T99"/>
                <a:gd fmla="*/ 294591 w 961" name="T100"/>
                <a:gd fmla="*/ 145719 h 681" name="T101"/>
                <a:gd fmla="*/ 402964 w 961" name="T102"/>
                <a:gd fmla="*/ 193775 h 681" name="T103"/>
                <a:gd fmla="*/ 415175 w 961" name="T104"/>
                <a:gd fmla="*/ 139518 h 681" name="T105"/>
                <a:gd fmla="*/ 486915 w 961" name="T106"/>
                <a:gd fmla="*/ 145719 h 681" name="T107"/>
                <a:gd fmla="*/ 549496 w 961" name="T108"/>
                <a:gd fmla="*/ 133317 h 68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681" w="96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837071" y="3013351"/>
              <a:ext cx="1491244" cy="762962"/>
            </a:xfrm>
            <a:custGeom>
              <a:gdLst>
                <a:gd fmla="*/ 1411870 w 1514" name="T0"/>
                <a:gd fmla="*/ 1131643 h 766" name="T1"/>
                <a:gd fmla="*/ 1451728 w 1514" name="T2"/>
                <a:gd fmla="*/ 1173498 h 766" name="T3"/>
                <a:gd fmla="*/ 1566701 w 1514" name="T4"/>
                <a:gd fmla="*/ 1131643 h 766" name="T5"/>
                <a:gd fmla="*/ 1637218 w 1514" name="T6"/>
                <a:gd fmla="*/ 1083587 h 766" name="T7"/>
                <a:gd fmla="*/ 1726130 w 1514" name="T8"/>
                <a:gd fmla="*/ 1052583 h 766" name="T9"/>
                <a:gd fmla="*/ 1822708 w 1514" name="T10"/>
                <a:gd fmla="*/ 1023129 h 766" name="T11"/>
                <a:gd fmla="*/ 1971407 w 1514" name="T12"/>
                <a:gd fmla="*/ 999876 h 766" name="T13"/>
                <a:gd fmla="*/ 1977538 w 1514" name="T14"/>
                <a:gd fmla="*/ 1052583 h 766" name="T15"/>
                <a:gd fmla="*/ 2021995 w 1514" name="T16"/>
                <a:gd fmla="*/ 1060334 h 766" name="T17"/>
                <a:gd fmla="*/ 1997467 w 1514" name="T18"/>
                <a:gd fmla="*/ 1125442 h 766" name="T19"/>
                <a:gd fmla="*/ 2021995 w 1514" name="T20"/>
                <a:gd fmla="*/ 1131643 h 766" name="T21"/>
                <a:gd fmla="*/ 2150765 w 1514" name="T22"/>
                <a:gd fmla="*/ 1125442 h 766" name="T23"/>
                <a:gd fmla="*/ 2227413 w 1514" name="T24"/>
                <a:gd fmla="*/ 1150245 h 766" name="T25"/>
                <a:gd fmla="*/ 2259606 w 1514" name="T26"/>
                <a:gd fmla="*/ 1162647 h 766" name="T27"/>
                <a:gd fmla="*/ 2267271 w 1514" name="T28"/>
                <a:gd fmla="*/ 1083587 h 766" name="T29"/>
                <a:gd fmla="*/ 2319392 w 1514" name="T30"/>
                <a:gd fmla="*/ 1029330 h 766" name="T31"/>
                <a:gd fmla="*/ 2279535 w 1514" name="T32"/>
                <a:gd fmla="*/ 773548 h 766" name="T33"/>
                <a:gd fmla="*/ 2235078 w 1514" name="T34"/>
                <a:gd fmla="*/ 635580 h 766" name="T35"/>
                <a:gd fmla="*/ 2126237 w 1514" name="T36"/>
                <a:gd fmla="*/ 587524 h 766" name="T37"/>
                <a:gd fmla="*/ 2054187 w 1514" name="T38"/>
                <a:gd fmla="*/ 713090 h 766" name="T39"/>
                <a:gd fmla="*/ 1919285 w 1514" name="T40"/>
                <a:gd fmla="*/ 647982 h 766" name="T41"/>
                <a:gd fmla="*/ 1677075 w 1514" name="T42"/>
                <a:gd fmla="*/ 561171 h 766" name="T43"/>
                <a:gd fmla="*/ 1572833 w 1514" name="T44"/>
                <a:gd fmla="*/ 550320 h 766" name="T45"/>
                <a:gd fmla="*/ 1373546 w 1514" name="T46"/>
                <a:gd fmla="*/ 471260 h 766" name="T47"/>
                <a:gd fmla="*/ 1276969 w 1514" name="T48"/>
                <a:gd fmla="*/ 254232 h 766" name="T49"/>
                <a:gd fmla="*/ 1315293 w 1514" name="T50"/>
                <a:gd fmla="*/ 186023 h 766" name="T51"/>
                <a:gd fmla="*/ 1307628 w 1514" name="T52"/>
                <a:gd fmla="*/ 96112 h 766" name="T53"/>
                <a:gd fmla="*/ 1329090 w 1514" name="T54"/>
                <a:gd fmla="*/ 48056 h 766" name="T55"/>
                <a:gd fmla="*/ 1155864 w 1514" name="T56"/>
                <a:gd fmla="*/ 0 h 766" name="T57"/>
                <a:gd fmla="*/ 1027094 w 1514" name="T58"/>
                <a:gd fmla="*/ 18602 h 766" name="T59"/>
                <a:gd fmla="*/ 872263 w 1514" name="T60"/>
                <a:gd fmla="*/ 65108 h 766" name="T61"/>
                <a:gd fmla="*/ 718966 w 1514" name="T62"/>
                <a:gd fmla="*/ 83711 h 766" name="T63"/>
                <a:gd fmla="*/ 616256 w 1514" name="T64"/>
                <a:gd fmla="*/ 31004 h 766" name="T65"/>
                <a:gd fmla="*/ 441497 w 1514" name="T66"/>
                <a:gd fmla="*/ 60458 h 766" name="T67"/>
                <a:gd fmla="*/ 378645 w 1514" name="T68"/>
                <a:gd fmla="*/ 23253 h 766" name="T69"/>
                <a:gd fmla="*/ 248342 w 1514" name="T70"/>
                <a:gd fmla="*/ 35655 h 766" name="T71"/>
                <a:gd fmla="*/ 185490 w 1514" name="T72"/>
                <a:gd fmla="*/ 114714 h 766" name="T73"/>
                <a:gd fmla="*/ 151765 w 1514" name="T74"/>
                <a:gd fmla="*/ 156570 h 766" name="T75"/>
                <a:gd fmla="*/ 107308 w 1514" name="T76"/>
                <a:gd fmla="*/ 175172 h 766" name="T77"/>
                <a:gd fmla="*/ 88913 w 1514" name="T78"/>
                <a:gd fmla="*/ 204626 h 766" name="T79"/>
                <a:gd fmla="*/ 119572 w 1514" name="T80"/>
                <a:gd fmla="*/ 272834 h 766" name="T81"/>
                <a:gd fmla="*/ 114973 w 1514" name="T82"/>
                <a:gd fmla="*/ 344143 h 766" name="T83"/>
                <a:gd fmla="*/ 30660 w 1514" name="T84"/>
                <a:gd fmla="*/ 319340 h 766" name="T85"/>
                <a:gd fmla="*/ 0 w 1514" name="T86"/>
                <a:gd fmla="*/ 344143 h 766" name="T87"/>
                <a:gd fmla="*/ 18396 w 1514" name="T88"/>
                <a:gd fmla="*/ 410802 h 766" name="T89"/>
                <a:gd fmla="*/ 6132 w 1514" name="T90"/>
                <a:gd fmla="*/ 471260 h 766" name="T91"/>
                <a:gd fmla="*/ 50588 w 1514" name="T92"/>
                <a:gd fmla="*/ 489862 h 766" name="T93"/>
                <a:gd fmla="*/ 151765 w 1514" name="T94"/>
                <a:gd fmla="*/ 587524 h 766" name="T95"/>
                <a:gd fmla="*/ 211551 w 1514" name="T96"/>
                <a:gd fmla="*/ 671235 h 766" name="T97"/>
                <a:gd fmla="*/ 248342 w 1514" name="T98"/>
                <a:gd fmla="*/ 696038 h 766" name="T99"/>
                <a:gd fmla="*/ 320392 w 1514" name="T100"/>
                <a:gd fmla="*/ 689837 h 766" name="T101"/>
                <a:gd fmla="*/ 489019 w 1514" name="T102"/>
                <a:gd fmla="*/ 865009 h 766" name="T103"/>
                <a:gd fmla="*/ 538074 w 1514" name="T104"/>
                <a:gd fmla="*/ 847957 h 766" name="T105"/>
                <a:gd fmla="*/ 551871 w 1514" name="T106"/>
                <a:gd fmla="*/ 913065 h 766" name="T107"/>
                <a:gd fmla="*/ 653048 w 1514" name="T108"/>
                <a:gd fmla="*/ 954921 h 766" name="T109"/>
                <a:gd fmla="*/ 737361 w 1514" name="T110"/>
                <a:gd fmla="*/ 1033981 h 766" name="T111"/>
                <a:gd fmla="*/ 757290 w 1514" name="T112"/>
                <a:gd fmla="*/ 1071185 h 766" name="T113"/>
                <a:gd fmla="*/ 846203 w 1514" name="T114"/>
                <a:gd fmla="*/ 1064985 h 766" name="T115"/>
                <a:gd fmla="*/ 1008698 w 1514" name="T116"/>
                <a:gd fmla="*/ 1102189 h 766" name="T117"/>
                <a:gd fmla="*/ 1083814 w 1514" name="T118"/>
                <a:gd fmla="*/ 1120792 h 766" name="T119"/>
                <a:gd fmla="*/ 1083814 w 1514" name="T120"/>
                <a:gd fmla="*/ 1185900 h 766" name="T121"/>
                <a:gd fmla="*/ 1227913 w 1514" name="T122"/>
                <a:gd fmla="*/ 1083587 h 766" name="T123"/>
                <a:gd fmla="*/ 1336755 w 1514" name="T124"/>
                <a:gd fmla="*/ 1125442 h 76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6" w="1514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gdLst>
                <a:gd fmla="*/ 122478 w 983" name="T0"/>
                <a:gd fmla="*/ 374762 h 653" name="T1"/>
                <a:gd fmla="*/ 191372 w 983" name="T2"/>
                <a:gd fmla="*/ 332949 h 653" name="T3"/>
                <a:gd fmla="*/ 166876 w 983" name="T4"/>
                <a:gd fmla="*/ 315915 h 653" name="T5"/>
                <a:gd fmla="*/ 211275 w 983" name="T6"/>
                <a:gd fmla="*/ 272554 h 653" name="T7"/>
                <a:gd fmla="*/ 154629 w 983" name="T8"/>
                <a:gd fmla="*/ 164152 h 653" name="T9"/>
                <a:gd fmla="*/ 186779 w 983" name="T10"/>
                <a:gd fmla="*/ 66590 h 653" name="T11"/>
                <a:gd fmla="*/ 494505 w 983" name="T12"/>
                <a:gd fmla="*/ 0 h 653" name="T13"/>
                <a:gd fmla="*/ 673630 w 983" name="T14"/>
                <a:gd fmla="*/ 37166 h 653" name="T15"/>
                <a:gd fmla="*/ 783860 w 983" name="T16"/>
                <a:gd fmla="*/ 97562 h 653" name="T17"/>
                <a:gd fmla="*/ 880312 w 983" name="T18"/>
                <a:gd fmla="*/ 55750 h 653" name="T19"/>
                <a:gd fmla="*/ 1013507 w 983" name="T20"/>
                <a:gd fmla="*/ 43361 h 653" name="T21"/>
                <a:gd fmla="*/ 1181914 w 983" name="T22"/>
                <a:gd fmla="*/ 85173 h 653" name="T23"/>
                <a:gd fmla="*/ 1282958 w 983" name="T24"/>
                <a:gd fmla="*/ 199770 h 653" name="T25"/>
                <a:gd fmla="*/ 1379410 w 983" name="T26"/>
                <a:gd fmla="*/ 230742 h 653" name="T27"/>
                <a:gd fmla="*/ 1477392 w 983" name="T28"/>
                <a:gd fmla="*/ 388699 h 653" name="T29"/>
                <a:gd fmla="*/ 1495764 w 983" name="T30"/>
                <a:gd fmla="*/ 495553 h 653" name="T31"/>
                <a:gd fmla="*/ 1445242 w 983" name="T32"/>
                <a:gd fmla="*/ 574531 h 653" name="T33"/>
                <a:gd fmla="*/ 1387065 w 983" name="T34"/>
                <a:gd fmla="*/ 622538 h 653" name="T35"/>
                <a:gd fmla="*/ 1362569 w 983" name="T36"/>
                <a:gd fmla="*/ 695322 h 653" name="T37"/>
                <a:gd fmla="*/ 1298268 w 983" name="T38"/>
                <a:gd fmla="*/ 659704 h 653" name="T39"/>
                <a:gd fmla="*/ 1302861 w 983" name="T40"/>
                <a:gd fmla="*/ 713905 h 653" name="T41"/>
                <a:gd fmla="*/ 1399313 w 983" name="T42"/>
                <a:gd fmla="*/ 763461 h 653" name="T43"/>
                <a:gd fmla="*/ 1445242 w 983" name="T44"/>
                <a:gd fmla="*/ 786690 h 653" name="T45"/>
                <a:gd fmla="*/ 1387065 w 983" name="T46"/>
                <a:gd fmla="*/ 823856 h 653" name="T47"/>
                <a:gd fmla="*/ 1341136 w 983" name="T48"/>
                <a:gd fmla="*/ 816113 h 653" name="T49"/>
                <a:gd fmla="*/ 1278365 w 983" name="T50"/>
                <a:gd fmla="*/ 853280 h 653" name="T51"/>
                <a:gd fmla="*/ 1232436 w 983" name="T52"/>
                <a:gd fmla="*/ 902835 h 653" name="T53"/>
                <a:gd fmla="*/ 1148232 w 983" name="T54"/>
                <a:gd fmla="*/ 811467 h 653" name="T55"/>
                <a:gd fmla="*/ 1021161 w 983" name="T56"/>
                <a:gd fmla="*/ 805273 h 653" name="T57"/>
                <a:gd fmla="*/ 880312 w 983" name="T58"/>
                <a:gd fmla="*/ 834696 h 653" name="T59"/>
                <a:gd fmla="*/ 846630 w 983" name="T60"/>
                <a:gd fmla="*/ 884252 h 653" name="T61"/>
                <a:gd fmla="*/ 777736 w 983" name="T62"/>
                <a:gd fmla="*/ 1009688 h 653" name="T63"/>
                <a:gd fmla="*/ 639948 w 983" name="T64"/>
                <a:gd fmla="*/ 944647 h 653" name="T65"/>
                <a:gd fmla="*/ 398054 w 983" name="T66"/>
                <a:gd fmla="*/ 857925 h 653" name="T67"/>
                <a:gd fmla="*/ 295478 w 983" name="T68"/>
                <a:gd fmla="*/ 847085 h 653" name="T69"/>
                <a:gd fmla="*/ 94921 w 983" name="T70"/>
                <a:gd fmla="*/ 768107 h 653" name="T71"/>
                <a:gd fmla="*/ 0 w 983" name="T72"/>
                <a:gd fmla="*/ 551302 h 653" name="T73"/>
                <a:gd fmla="*/ 38274 w 983" name="T74"/>
                <a:gd fmla="*/ 483164 h 653" name="T75"/>
                <a:gd fmla="*/ 30620 w 983" name="T76"/>
                <a:gd fmla="*/ 393345 h 6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53" w="98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gdLst>
                <a:gd fmla="*/ 122478 w 983" name="T0"/>
                <a:gd fmla="*/ 374762 h 653" name="T1"/>
                <a:gd fmla="*/ 191372 w 983" name="T2"/>
                <a:gd fmla="*/ 332949 h 653" name="T3"/>
                <a:gd fmla="*/ 166876 w 983" name="T4"/>
                <a:gd fmla="*/ 315915 h 653" name="T5"/>
                <a:gd fmla="*/ 211275 w 983" name="T6"/>
                <a:gd fmla="*/ 272554 h 653" name="T7"/>
                <a:gd fmla="*/ 154629 w 983" name="T8"/>
                <a:gd fmla="*/ 164152 h 653" name="T9"/>
                <a:gd fmla="*/ 186779 w 983" name="T10"/>
                <a:gd fmla="*/ 66590 h 653" name="T11"/>
                <a:gd fmla="*/ 494505 w 983" name="T12"/>
                <a:gd fmla="*/ 0 h 653" name="T13"/>
                <a:gd fmla="*/ 673630 w 983" name="T14"/>
                <a:gd fmla="*/ 37166 h 653" name="T15"/>
                <a:gd fmla="*/ 783860 w 983" name="T16"/>
                <a:gd fmla="*/ 97562 h 653" name="T17"/>
                <a:gd fmla="*/ 880312 w 983" name="T18"/>
                <a:gd fmla="*/ 55750 h 653" name="T19"/>
                <a:gd fmla="*/ 1013507 w 983" name="T20"/>
                <a:gd fmla="*/ 43361 h 653" name="T21"/>
                <a:gd fmla="*/ 1181914 w 983" name="T22"/>
                <a:gd fmla="*/ 85173 h 653" name="T23"/>
                <a:gd fmla="*/ 1282958 w 983" name="T24"/>
                <a:gd fmla="*/ 199770 h 653" name="T25"/>
                <a:gd fmla="*/ 1379410 w 983" name="T26"/>
                <a:gd fmla="*/ 230742 h 653" name="T27"/>
                <a:gd fmla="*/ 1477392 w 983" name="T28"/>
                <a:gd fmla="*/ 388699 h 653" name="T29"/>
                <a:gd fmla="*/ 1495764 w 983" name="T30"/>
                <a:gd fmla="*/ 495553 h 653" name="T31"/>
                <a:gd fmla="*/ 1445242 w 983" name="T32"/>
                <a:gd fmla="*/ 574531 h 653" name="T33"/>
                <a:gd fmla="*/ 1387065 w 983" name="T34"/>
                <a:gd fmla="*/ 622538 h 653" name="T35"/>
                <a:gd fmla="*/ 1362569 w 983" name="T36"/>
                <a:gd fmla="*/ 695322 h 653" name="T37"/>
                <a:gd fmla="*/ 1298268 w 983" name="T38"/>
                <a:gd fmla="*/ 659704 h 653" name="T39"/>
                <a:gd fmla="*/ 1302861 w 983" name="T40"/>
                <a:gd fmla="*/ 713905 h 653" name="T41"/>
                <a:gd fmla="*/ 1399313 w 983" name="T42"/>
                <a:gd fmla="*/ 763461 h 653" name="T43"/>
                <a:gd fmla="*/ 1445242 w 983" name="T44"/>
                <a:gd fmla="*/ 786690 h 653" name="T45"/>
                <a:gd fmla="*/ 1387065 w 983" name="T46"/>
                <a:gd fmla="*/ 823856 h 653" name="T47"/>
                <a:gd fmla="*/ 1341136 w 983" name="T48"/>
                <a:gd fmla="*/ 816113 h 653" name="T49"/>
                <a:gd fmla="*/ 1278365 w 983" name="T50"/>
                <a:gd fmla="*/ 853280 h 653" name="T51"/>
                <a:gd fmla="*/ 1232436 w 983" name="T52"/>
                <a:gd fmla="*/ 902835 h 653" name="T53"/>
                <a:gd fmla="*/ 1148232 w 983" name="T54"/>
                <a:gd fmla="*/ 811467 h 653" name="T55"/>
                <a:gd fmla="*/ 1021161 w 983" name="T56"/>
                <a:gd fmla="*/ 805273 h 653" name="T57"/>
                <a:gd fmla="*/ 880312 w 983" name="T58"/>
                <a:gd fmla="*/ 834696 h 653" name="T59"/>
                <a:gd fmla="*/ 846630 w 983" name="T60"/>
                <a:gd fmla="*/ 884252 h 653" name="T61"/>
                <a:gd fmla="*/ 777736 w 983" name="T62"/>
                <a:gd fmla="*/ 1009688 h 653" name="T63"/>
                <a:gd fmla="*/ 639948 w 983" name="T64"/>
                <a:gd fmla="*/ 944647 h 653" name="T65"/>
                <a:gd fmla="*/ 398054 w 983" name="T66"/>
                <a:gd fmla="*/ 857925 h 653" name="T67"/>
                <a:gd fmla="*/ 295478 w 983" name="T68"/>
                <a:gd fmla="*/ 847085 h 653" name="T69"/>
                <a:gd fmla="*/ 94921 w 983" name="T70"/>
                <a:gd fmla="*/ 768107 h 653" name="T71"/>
                <a:gd fmla="*/ 0 w 983" name="T72"/>
                <a:gd fmla="*/ 551302 h 653" name="T73"/>
                <a:gd fmla="*/ 38274 w 983" name="T74"/>
                <a:gd fmla="*/ 483164 h 653" name="T75"/>
                <a:gd fmla="*/ 30620 w 983" name="T76"/>
                <a:gd fmla="*/ 393345 h 6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53" w="98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gdLst>
                <a:gd fmla="*/ 0 w 1062" name="T0"/>
                <a:gd fmla="*/ 241789 h 845" name="T1"/>
                <a:gd fmla="*/ 56580 w 1062" name="T2"/>
                <a:gd fmla="*/ 181341 h 845" name="T3"/>
                <a:gd fmla="*/ 247731 w 1062" name="T4"/>
                <a:gd fmla="*/ 85246 h 845" name="T5"/>
                <a:gd fmla="*/ 295136 w 1062" name="T6"/>
                <a:gd fmla="*/ 18599 h 845" name="T7"/>
                <a:gd fmla="*/ 331837 w 1062" name="T8"/>
                <a:gd fmla="*/ 0 h 845" name="T9"/>
                <a:gd fmla="*/ 408297 w 1062" name="T10"/>
                <a:gd fmla="*/ 41848 h 845" name="T11"/>
                <a:gd fmla="*/ 415943 w 1062" name="T12"/>
                <a:gd fmla="*/ 176692 h 845" name="T13"/>
                <a:gd fmla="*/ 512283 w 1062" name="T14"/>
                <a:gd fmla="*/ 283637 h 845" name="T15"/>
                <a:gd fmla="*/ 672849 w 1062" name="T16"/>
                <a:gd fmla="*/ 249538 h 845" name="T17"/>
                <a:gd fmla="*/ 717196 w 1062" name="T18"/>
                <a:gd fmla="*/ 278987 h 845" name="T19"/>
                <a:gd fmla="*/ 646853 w 1062" name="T20"/>
                <a:gd fmla="*/ 351833 h 845" name="T21"/>
                <a:gd fmla="*/ 723313 w 1062" name="T22"/>
                <a:gd fmla="*/ 423130 h 845" name="T23"/>
                <a:gd fmla="*/ 755426 w 1062" name="T24"/>
                <a:gd fmla="*/ 435529 h 845" name="T25"/>
                <a:gd fmla="*/ 793656 w 1062" name="T26"/>
                <a:gd fmla="*/ 491327 h 845" name="T27"/>
                <a:gd fmla="*/ 948106 w 1062" name="T28"/>
                <a:gd fmla="*/ 491327 h 845" name="T29"/>
                <a:gd fmla="*/ 1084205 w 1062" name="T30"/>
                <a:gd fmla="*/ 441729 h 845" name="T31"/>
                <a:gd fmla="*/ 1096438 w 1062" name="T32"/>
                <a:gd fmla="*/ 520775 h 845" name="T33"/>
                <a:gd fmla="*/ 1056679 w 1062" name="T34"/>
                <a:gd fmla="*/ 570373 h 845" name="T35"/>
                <a:gd fmla="*/ 1050562 w 1062" name="T36"/>
                <a:gd fmla="*/ 641670 h 845" name="T37"/>
                <a:gd fmla="*/ 1146902 w 1062" name="T38"/>
                <a:gd fmla="*/ 677318 h 845" name="T39"/>
                <a:gd fmla="*/ 1249358 w 1062" name="T40"/>
                <a:gd fmla="*/ 847810 h 845" name="T41"/>
                <a:gd fmla="*/ 1301351 w 1062" name="T42"/>
                <a:gd fmla="*/ 914457 h 845" name="T43"/>
                <a:gd fmla="*/ 1351815 w 1062" name="T44"/>
                <a:gd fmla="*/ 950105 h 845" name="T45"/>
                <a:gd fmla="*/ 1364049 w 1062" name="T46"/>
                <a:gd fmla="*/ 908257 h 845" name="T47"/>
                <a:gd fmla="*/ 1417571 w 1062" name="T48"/>
                <a:gd fmla="*/ 854010 h 845" name="T49"/>
                <a:gd fmla="*/ 1364049 w 1062" name="T50"/>
                <a:gd fmla="*/ 810612 h 845" name="T51"/>
                <a:gd fmla="*/ 1397691 w 1062" name="T52"/>
                <a:gd fmla="*/ 708316 h 845" name="T53"/>
                <a:gd fmla="*/ 1448155 w 1062" name="T54"/>
                <a:gd fmla="*/ 714516 h 845" name="T55"/>
                <a:gd fmla="*/ 1556728 w 1062" name="T56"/>
                <a:gd fmla="*/ 779613 h 845" name="T57"/>
                <a:gd fmla="*/ 1622484 w 1062" name="T58"/>
                <a:gd fmla="*/ 840060 h 845" name="T59"/>
                <a:gd fmla="*/ 1608721 w 1062" name="T60"/>
                <a:gd fmla="*/ 919106 h 845" name="T61"/>
                <a:gd fmla="*/ 1526144 w 1062" name="T62"/>
                <a:gd fmla="*/ 950105 h 845" name="T63"/>
                <a:gd fmla="*/ 1513910 w 1062" name="T64"/>
                <a:gd fmla="*/ 968704 h 845" name="T65"/>
                <a:gd fmla="*/ 1454272 w 1062" name="T66"/>
                <a:gd fmla="*/ 991953 h 845" name="T67"/>
                <a:gd fmla="*/ 1385457 w 1062" name="T68"/>
                <a:gd fmla="*/ 979554 h 845" name="T69"/>
                <a:gd fmla="*/ 1385457 w 1062" name="T70"/>
                <a:gd fmla="*/ 1010552 h 845" name="T71"/>
                <a:gd fmla="*/ 1357932 w 1062" name="T72"/>
                <a:gd fmla="*/ 1052400 h 845" name="T73"/>
                <a:gd fmla="*/ 1373224 w 1062" name="T74"/>
                <a:gd fmla="*/ 1131446 h 845" name="T75"/>
                <a:gd fmla="*/ 1377811 w 1062" name="T76"/>
                <a:gd fmla="*/ 1173294 h 845" name="T77"/>
                <a:gd fmla="*/ 1308997 w 1062" name="T78"/>
                <a:gd fmla="*/ 1187244 h 845" name="T79"/>
                <a:gd fmla="*/ 1313585 w 1062" name="T80"/>
                <a:gd fmla="*/ 1260090 h 845" name="T81"/>
                <a:gd fmla="*/ 1276884 w 1062" name="T82"/>
                <a:gd fmla="*/ 1289539 h 845" name="T83"/>
                <a:gd fmla="*/ 1180544 w 1062" name="T84"/>
                <a:gd fmla="*/ 1301938 h 845" name="T85"/>
                <a:gd fmla="*/ 1140785 w 1062" name="T86"/>
                <a:gd fmla="*/ 1233742 h 845" name="T87"/>
                <a:gd fmla="*/ 1096438 w 1062" name="T88"/>
                <a:gd fmla="*/ 1233742 h 845" name="T89"/>
                <a:gd fmla="*/ 1012332 w 1062" name="T90"/>
                <a:gd fmla="*/ 1162445 h 845" name="T91"/>
                <a:gd fmla="*/ 993982 w 1062" name="T92"/>
                <a:gd fmla="*/ 1101998 h 845" name="T93"/>
                <a:gd fmla="*/ 897642 w 1062" name="T94"/>
                <a:gd fmla="*/ 1131446 h 845" name="T95"/>
                <a:gd fmla="*/ 877762 w 1062" name="T96"/>
                <a:gd fmla="*/ 1168645 h 845" name="T97"/>
                <a:gd fmla="*/ 781422 w 1062" name="T98"/>
                <a:gd fmla="*/ 1119047 h 845" name="T99"/>
                <a:gd fmla="*/ 776835 w 1062" name="T100"/>
                <a:gd fmla="*/ 1066350 h 845" name="T101"/>
                <a:gd fmla="*/ 839532 w 1062" name="T102"/>
                <a:gd fmla="*/ 1101998 h 845" name="T103"/>
                <a:gd fmla="*/ 865529 w 1062" name="T104"/>
                <a:gd fmla="*/ 1029151 h 845" name="T105"/>
                <a:gd fmla="*/ 923638 w 1062" name="T106"/>
                <a:gd fmla="*/ 979554 h 845" name="T107"/>
                <a:gd fmla="*/ 974102 w 1062" name="T108"/>
                <a:gd fmla="*/ 900507 h 845" name="T109"/>
                <a:gd fmla="*/ 954222 w 1062" name="T110"/>
                <a:gd fmla="*/ 793562 h 845" name="T111"/>
                <a:gd fmla="*/ 856353 w 1062" name="T112"/>
                <a:gd fmla="*/ 635470 h 845" name="T113"/>
                <a:gd fmla="*/ 763072 w 1062" name="T114"/>
                <a:gd fmla="*/ 606021 h 845" name="T115"/>
                <a:gd fmla="*/ 660615 w 1062" name="T116"/>
                <a:gd fmla="*/ 491327 h 845" name="T117"/>
                <a:gd fmla="*/ 492403 w 1062" name="T118"/>
                <a:gd fmla="*/ 449479 h 845" name="T119"/>
                <a:gd fmla="*/ 359363 w 1062" name="T120"/>
                <a:gd fmla="*/ 460328 h 845" name="T121"/>
                <a:gd fmla="*/ 263023 w 1062" name="T122"/>
                <a:gd fmla="*/ 502176 h 845" name="T123"/>
                <a:gd fmla="*/ 152920 w 1062" name="T124"/>
                <a:gd fmla="*/ 441729 h 84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45" w="1062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gdLst>
                <a:gd fmla="*/ 0 w 1062" name="T0"/>
                <a:gd fmla="*/ 241789 h 845" name="T1"/>
                <a:gd fmla="*/ 56580 w 1062" name="T2"/>
                <a:gd fmla="*/ 181341 h 845" name="T3"/>
                <a:gd fmla="*/ 247731 w 1062" name="T4"/>
                <a:gd fmla="*/ 85246 h 845" name="T5"/>
                <a:gd fmla="*/ 295136 w 1062" name="T6"/>
                <a:gd fmla="*/ 18599 h 845" name="T7"/>
                <a:gd fmla="*/ 331837 w 1062" name="T8"/>
                <a:gd fmla="*/ 0 h 845" name="T9"/>
                <a:gd fmla="*/ 408297 w 1062" name="T10"/>
                <a:gd fmla="*/ 41848 h 845" name="T11"/>
                <a:gd fmla="*/ 415943 w 1062" name="T12"/>
                <a:gd fmla="*/ 176692 h 845" name="T13"/>
                <a:gd fmla="*/ 512283 w 1062" name="T14"/>
                <a:gd fmla="*/ 283637 h 845" name="T15"/>
                <a:gd fmla="*/ 672849 w 1062" name="T16"/>
                <a:gd fmla="*/ 249538 h 845" name="T17"/>
                <a:gd fmla="*/ 717196 w 1062" name="T18"/>
                <a:gd fmla="*/ 278987 h 845" name="T19"/>
                <a:gd fmla="*/ 646853 w 1062" name="T20"/>
                <a:gd fmla="*/ 351833 h 845" name="T21"/>
                <a:gd fmla="*/ 723313 w 1062" name="T22"/>
                <a:gd fmla="*/ 423130 h 845" name="T23"/>
                <a:gd fmla="*/ 755426 w 1062" name="T24"/>
                <a:gd fmla="*/ 435529 h 845" name="T25"/>
                <a:gd fmla="*/ 793656 w 1062" name="T26"/>
                <a:gd fmla="*/ 491327 h 845" name="T27"/>
                <a:gd fmla="*/ 948106 w 1062" name="T28"/>
                <a:gd fmla="*/ 491327 h 845" name="T29"/>
                <a:gd fmla="*/ 1084205 w 1062" name="T30"/>
                <a:gd fmla="*/ 441729 h 845" name="T31"/>
                <a:gd fmla="*/ 1096438 w 1062" name="T32"/>
                <a:gd fmla="*/ 520775 h 845" name="T33"/>
                <a:gd fmla="*/ 1056679 w 1062" name="T34"/>
                <a:gd fmla="*/ 570373 h 845" name="T35"/>
                <a:gd fmla="*/ 1050562 w 1062" name="T36"/>
                <a:gd fmla="*/ 641670 h 845" name="T37"/>
                <a:gd fmla="*/ 1146902 w 1062" name="T38"/>
                <a:gd fmla="*/ 677318 h 845" name="T39"/>
                <a:gd fmla="*/ 1249358 w 1062" name="T40"/>
                <a:gd fmla="*/ 847810 h 845" name="T41"/>
                <a:gd fmla="*/ 1301351 w 1062" name="T42"/>
                <a:gd fmla="*/ 914457 h 845" name="T43"/>
                <a:gd fmla="*/ 1351815 w 1062" name="T44"/>
                <a:gd fmla="*/ 950105 h 845" name="T45"/>
                <a:gd fmla="*/ 1364049 w 1062" name="T46"/>
                <a:gd fmla="*/ 908257 h 845" name="T47"/>
                <a:gd fmla="*/ 1417571 w 1062" name="T48"/>
                <a:gd fmla="*/ 854010 h 845" name="T49"/>
                <a:gd fmla="*/ 1364049 w 1062" name="T50"/>
                <a:gd fmla="*/ 810612 h 845" name="T51"/>
                <a:gd fmla="*/ 1397691 w 1062" name="T52"/>
                <a:gd fmla="*/ 708316 h 845" name="T53"/>
                <a:gd fmla="*/ 1448155 w 1062" name="T54"/>
                <a:gd fmla="*/ 714516 h 845" name="T55"/>
                <a:gd fmla="*/ 1556728 w 1062" name="T56"/>
                <a:gd fmla="*/ 779613 h 845" name="T57"/>
                <a:gd fmla="*/ 1622484 w 1062" name="T58"/>
                <a:gd fmla="*/ 840060 h 845" name="T59"/>
                <a:gd fmla="*/ 1608721 w 1062" name="T60"/>
                <a:gd fmla="*/ 919106 h 845" name="T61"/>
                <a:gd fmla="*/ 1526144 w 1062" name="T62"/>
                <a:gd fmla="*/ 950105 h 845" name="T63"/>
                <a:gd fmla="*/ 1513910 w 1062" name="T64"/>
                <a:gd fmla="*/ 968704 h 845" name="T65"/>
                <a:gd fmla="*/ 1454272 w 1062" name="T66"/>
                <a:gd fmla="*/ 991953 h 845" name="T67"/>
                <a:gd fmla="*/ 1385457 w 1062" name="T68"/>
                <a:gd fmla="*/ 979554 h 845" name="T69"/>
                <a:gd fmla="*/ 1385457 w 1062" name="T70"/>
                <a:gd fmla="*/ 1010552 h 845" name="T71"/>
                <a:gd fmla="*/ 1357932 w 1062" name="T72"/>
                <a:gd fmla="*/ 1052400 h 845" name="T73"/>
                <a:gd fmla="*/ 1373224 w 1062" name="T74"/>
                <a:gd fmla="*/ 1131446 h 845" name="T75"/>
                <a:gd fmla="*/ 1377811 w 1062" name="T76"/>
                <a:gd fmla="*/ 1173294 h 845" name="T77"/>
                <a:gd fmla="*/ 1308997 w 1062" name="T78"/>
                <a:gd fmla="*/ 1187244 h 845" name="T79"/>
                <a:gd fmla="*/ 1313585 w 1062" name="T80"/>
                <a:gd fmla="*/ 1260090 h 845" name="T81"/>
                <a:gd fmla="*/ 1276884 w 1062" name="T82"/>
                <a:gd fmla="*/ 1289539 h 845" name="T83"/>
                <a:gd fmla="*/ 1180544 w 1062" name="T84"/>
                <a:gd fmla="*/ 1301938 h 845" name="T85"/>
                <a:gd fmla="*/ 1140785 w 1062" name="T86"/>
                <a:gd fmla="*/ 1233742 h 845" name="T87"/>
                <a:gd fmla="*/ 1096438 w 1062" name="T88"/>
                <a:gd fmla="*/ 1233742 h 845" name="T89"/>
                <a:gd fmla="*/ 1012332 w 1062" name="T90"/>
                <a:gd fmla="*/ 1162445 h 845" name="T91"/>
                <a:gd fmla="*/ 993982 w 1062" name="T92"/>
                <a:gd fmla="*/ 1101998 h 845" name="T93"/>
                <a:gd fmla="*/ 897642 w 1062" name="T94"/>
                <a:gd fmla="*/ 1131446 h 845" name="T95"/>
                <a:gd fmla="*/ 877762 w 1062" name="T96"/>
                <a:gd fmla="*/ 1168645 h 845" name="T97"/>
                <a:gd fmla="*/ 781422 w 1062" name="T98"/>
                <a:gd fmla="*/ 1119047 h 845" name="T99"/>
                <a:gd fmla="*/ 776835 w 1062" name="T100"/>
                <a:gd fmla="*/ 1066350 h 845" name="T101"/>
                <a:gd fmla="*/ 839532 w 1062" name="T102"/>
                <a:gd fmla="*/ 1101998 h 845" name="T103"/>
                <a:gd fmla="*/ 865529 w 1062" name="T104"/>
                <a:gd fmla="*/ 1029151 h 845" name="T105"/>
                <a:gd fmla="*/ 923638 w 1062" name="T106"/>
                <a:gd fmla="*/ 979554 h 845" name="T107"/>
                <a:gd fmla="*/ 974102 w 1062" name="T108"/>
                <a:gd fmla="*/ 900507 h 845" name="T109"/>
                <a:gd fmla="*/ 954222 w 1062" name="T110"/>
                <a:gd fmla="*/ 793562 h 845" name="T111"/>
                <a:gd fmla="*/ 856353 w 1062" name="T112"/>
                <a:gd fmla="*/ 635470 h 845" name="T113"/>
                <a:gd fmla="*/ 763072 w 1062" name="T114"/>
                <a:gd fmla="*/ 606021 h 845" name="T115"/>
                <a:gd fmla="*/ 660615 w 1062" name="T116"/>
                <a:gd fmla="*/ 491327 h 845" name="T117"/>
                <a:gd fmla="*/ 492403 w 1062" name="T118"/>
                <a:gd fmla="*/ 449479 h 845" name="T119"/>
                <a:gd fmla="*/ 359363 w 1062" name="T120"/>
                <a:gd fmla="*/ 460328 h 845" name="T121"/>
                <a:gd fmla="*/ 263023 w 1062" name="T122"/>
                <a:gd fmla="*/ 502176 h 845" name="T123"/>
                <a:gd fmla="*/ 152920 w 1062" name="T124"/>
                <a:gd fmla="*/ 441729 h 84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45" w="1062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658571" y="1963769"/>
              <a:ext cx="1535103" cy="1106702"/>
            </a:xfrm>
            <a:custGeom>
              <a:gdLst>
                <a:gd fmla="*/ 1664635 w 1563" name="T0"/>
                <a:gd fmla="*/ 83719 h 1111" name="T1"/>
                <a:gd fmla="*/ 1728836 w 1563" name="T2"/>
                <a:gd fmla="*/ 181391 h 1111" name="T3"/>
                <a:gd fmla="*/ 1831251 w 1563" name="T4"/>
                <a:gd fmla="*/ 212398 h 1111" name="T5"/>
                <a:gd fmla="*/ 1887809 w 1563" name="T6"/>
                <a:gd fmla="*/ 429446 h 1111" name="T7"/>
                <a:gd fmla="*/ 1869466 w 1563" name="T8"/>
                <a:gd fmla="*/ 550374 h 1111" name="T9"/>
                <a:gd fmla="*/ 2254671 w 1563" name="T10"/>
                <a:gd fmla="*/ 702308 h 1111" name="T11"/>
                <a:gd fmla="*/ 2321929 w 1563" name="T12"/>
                <a:gd fmla="*/ 799980 h 1111" name="T13"/>
                <a:gd fmla="*/ 2369315 w 1563" name="T14"/>
                <a:gd fmla="*/ 951914 h 1111" name="T15"/>
                <a:gd fmla="*/ 2208813 w 1563" name="T16"/>
                <a:gd fmla="*/ 1060438 h 1111" name="T17"/>
                <a:gd fmla="*/ 2074297 w 1563" name="T18"/>
                <a:gd fmla="*/ 1175164 h 1111" name="T19"/>
                <a:gd fmla="*/ 2029968 w 1563" name="T20"/>
                <a:gd fmla="*/ 1351904 h 1111" name="T21"/>
                <a:gd fmla="*/ 1708964 w 1563" name="T22"/>
                <a:gd fmla="*/ 1503838 h 1111" name="T23"/>
                <a:gd fmla="*/ 1728836 w 1563" name="T24"/>
                <a:gd fmla="*/ 1629416 h 1111" name="T25"/>
                <a:gd fmla="*/ 1747179 w 1563" name="T26"/>
                <a:gd fmla="*/ 1672826 h 1111" name="T27"/>
                <a:gd fmla="*/ 1632535 w 1563" name="T28"/>
                <a:gd fmla="*/ 1697631 h 1111" name="T29"/>
                <a:gd fmla="*/ 1433818 w 1563" name="T30"/>
                <a:gd fmla="*/ 1637168 h 1111" name="T31"/>
                <a:gd fmla="*/ 1248858 w 1563" name="T32"/>
                <a:gd fmla="*/ 1655772 h 1111" name="T33"/>
                <a:gd fmla="*/ 998170 w 1563" name="T34"/>
                <a:gd fmla="*/ 1720887 h 1111" name="T35"/>
                <a:gd fmla="*/ 793338 w 1563" name="T36"/>
                <a:gd fmla="*/ 1655772 h 1111" name="T37"/>
                <a:gd fmla="*/ 657294 w 1563" name="T38"/>
                <a:gd fmla="*/ 1660423 h 1111" name="T39"/>
                <a:gd fmla="*/ 536535 w 1563" name="T40"/>
                <a:gd fmla="*/ 1624765 h 1111" name="T41"/>
                <a:gd fmla="*/ 331704 w 1563" name="T42"/>
                <a:gd fmla="*/ 1581355 h 1111" name="T43"/>
                <a:gd fmla="*/ 151330 w 1563" name="T44"/>
                <a:gd fmla="*/ 1497636 h 1111" name="T45"/>
                <a:gd fmla="*/ 139102 w 1563" name="T46"/>
                <a:gd fmla="*/ 1382911 h 1111" name="T47"/>
                <a:gd fmla="*/ 12229 w 1563" name="T48"/>
                <a:gd fmla="*/ 1296091 h 1111" name="T49"/>
                <a:gd fmla="*/ 68787 w 1563" name="T50"/>
                <a:gd fmla="*/ 1277487 h 1111" name="T51"/>
                <a:gd fmla="*/ 94773 w 1563" name="T52"/>
                <a:gd fmla="*/ 1133305 h 1111" name="T53"/>
                <a:gd fmla="*/ 0 w 1563" name="T54"/>
                <a:gd fmla="*/ 1060438 h 1111" name="T55"/>
                <a:gd fmla="*/ 48915 w 1563" name="T56"/>
                <a:gd fmla="*/ 951914 h 1111" name="T57"/>
                <a:gd fmla="*/ 143688 w 1563" name="T58"/>
                <a:gd fmla="*/ 897652 h 1111" name="T59"/>
                <a:gd fmla="*/ 239989 w 1563" name="T60"/>
                <a:gd fmla="*/ 879048 h 1111" name="T61"/>
                <a:gd fmla="*/ 281261 w 1563" name="T62"/>
                <a:gd fmla="*/ 927108 h 1111" name="T63"/>
                <a:gd fmla="*/ 512078 w 1563" name="T64"/>
                <a:gd fmla="*/ 883699 h 1111" name="T65"/>
                <a:gd fmla="*/ 759709 w 1563" name="T66"/>
                <a:gd fmla="*/ 781376 h 1111" name="T67"/>
                <a:gd fmla="*/ 837668 w 1563" name="T68"/>
                <a:gd fmla="*/ 679053 h 1111" name="T69"/>
                <a:gd fmla="*/ 805567 w 1563" name="T70"/>
                <a:gd fmla="*/ 448051 h 1111" name="T71"/>
                <a:gd fmla="*/ 984412 w 1563" name="T72"/>
                <a:gd fmla="*/ 412393 h 1111" name="T73"/>
                <a:gd fmla="*/ 1060842 w 1563" name="T74"/>
                <a:gd fmla="*/ 448051 h 1111" name="T75"/>
                <a:gd fmla="*/ 1157143 w 1563" name="T76"/>
                <a:gd fmla="*/ 217049 h 1111" name="T77"/>
                <a:gd fmla="*/ 1299302 w 1563" name="T78"/>
                <a:gd fmla="*/ 248056 h 1111" name="T79"/>
                <a:gd fmla="*/ 1426175 w 1563" name="T80"/>
                <a:gd fmla="*/ 110075 h 1111" name="T81"/>
                <a:gd fmla="*/ 1536233 w 1563" name="T82"/>
                <a:gd fmla="*/ 48061 h 1111" name="T83"/>
                <a:gd fmla="*/ 1656992 w 1563" name="T84"/>
                <a:gd fmla="*/ 12403 h 111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1111" w="1563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gdLst>
                <a:gd fmla="*/ 483682 w 386" name="T0"/>
                <a:gd fmla="*/ 599556 h 649" name="T1"/>
                <a:gd fmla="*/ 471476 w 386" name="T2"/>
                <a:gd fmla="*/ 340163 h 649" name="T3"/>
                <a:gd fmla="*/ 509621 w 386" name="T4"/>
                <a:gd fmla="*/ 254734 h 649" name="T5"/>
                <a:gd fmla="*/ 509621 w 386" name="T6"/>
                <a:gd fmla="*/ 133580 h 649" name="T7"/>
                <a:gd fmla="*/ 534034 w 386" name="T8"/>
                <a:gd fmla="*/ 54364 h 649" name="T9"/>
                <a:gd fmla="*/ 515724 w 386" name="T10"/>
                <a:gd fmla="*/ 0 h 649" name="T11"/>
                <a:gd fmla="*/ 425701 w 386" name="T12"/>
                <a:gd fmla="*/ 31065 h 649" name="T13"/>
                <a:gd fmla="*/ 395185 w 386" name="T14"/>
                <a:gd fmla="*/ 102515 h 649" name="T15"/>
                <a:gd fmla="*/ 363143 w 386" name="T16"/>
                <a:gd fmla="*/ 127367 h 649" name="T17"/>
                <a:gd fmla="*/ 248707 w 386" name="T18"/>
                <a:gd fmla="*/ 254734 h 649" name="T19"/>
                <a:gd fmla="*/ 164788 w 386" name="T20"/>
                <a:gd fmla="*/ 254734 h 649" name="T21"/>
                <a:gd fmla="*/ 138849 w 386" name="T22"/>
                <a:gd fmla="*/ 333950 h 649" name="T23"/>
                <a:gd fmla="*/ 248707 w 386" name="T24"/>
                <a:gd fmla="*/ 399186 h 649" name="T25"/>
                <a:gd fmla="*/ 311265 w 386" name="T26"/>
                <a:gd fmla="*/ 459763 h 649" name="T27"/>
                <a:gd fmla="*/ 299059 w 386" name="T28"/>
                <a:gd fmla="*/ 538979 h 649" name="T29"/>
                <a:gd fmla="*/ 215139 w 386" name="T30"/>
                <a:gd fmla="*/ 570044 h 649" name="T31"/>
                <a:gd fmla="*/ 202933 w 386" name="T32"/>
                <a:gd fmla="*/ 588683 h 649" name="T33"/>
                <a:gd fmla="*/ 143426 w 386" name="T34"/>
                <a:gd fmla="*/ 611982 h 649" name="T35"/>
                <a:gd fmla="*/ 76291 w 386" name="T36"/>
                <a:gd fmla="*/ 599556 h 649" name="T37"/>
                <a:gd fmla="*/ 76291 w 386" name="T38"/>
                <a:gd fmla="*/ 630621 h 649" name="T39"/>
                <a:gd fmla="*/ 50352 w 386" name="T40"/>
                <a:gd fmla="*/ 672559 h 649" name="T41"/>
                <a:gd fmla="*/ 64084 w 386" name="T42"/>
                <a:gd fmla="*/ 751775 h 649" name="T43"/>
                <a:gd fmla="*/ 68661 w 386" name="T44"/>
                <a:gd fmla="*/ 793713 h 649" name="T45"/>
                <a:gd fmla="*/ 0 w 386" name="T46"/>
                <a:gd fmla="*/ 807692 h 649" name="T47"/>
                <a:gd fmla="*/ 4577 w 386" name="T48"/>
                <a:gd fmla="*/ 880695 h 649" name="T49"/>
                <a:gd fmla="*/ 35094 w 386" name="T50"/>
                <a:gd fmla="*/ 910207 h 649" name="T51"/>
                <a:gd fmla="*/ 131220 w 386" name="T52"/>
                <a:gd fmla="*/ 899334 h 649" name="T53"/>
                <a:gd fmla="*/ 152581 w 386" name="T54"/>
                <a:gd fmla="*/ 928846 h 649" name="T55"/>
                <a:gd fmla="*/ 260914 w 386" name="T56"/>
                <a:gd fmla="*/ 964571 h 649" name="T57"/>
                <a:gd fmla="*/ 382979 w 386" name="T58"/>
                <a:gd fmla="*/ 983210 h 649" name="T59"/>
                <a:gd fmla="*/ 447063 w 386" name="T60"/>
                <a:gd fmla="*/ 994083 h 649" name="T61"/>
                <a:gd fmla="*/ 431804 w 386" name="T62"/>
                <a:gd fmla="*/ 941272 h 649" name="T63"/>
                <a:gd fmla="*/ 483682 w 386" name="T64"/>
                <a:gd fmla="*/ 885355 h 649" name="T65"/>
                <a:gd fmla="*/ 471476 w 386" name="T66"/>
                <a:gd fmla="*/ 862056 h 649" name="T67"/>
                <a:gd fmla="*/ 419598 w 386" name="T68"/>
                <a:gd fmla="*/ 824778 h 649" name="T69"/>
                <a:gd fmla="*/ 521827 w 386" name="T70"/>
                <a:gd fmla="*/ 812352 h 649" name="T71"/>
                <a:gd fmla="*/ 555395 w 386" name="T72"/>
                <a:gd fmla="*/ 824778 h 649" name="T73"/>
                <a:gd fmla="*/ 587437 w 386" name="T74"/>
                <a:gd fmla="*/ 770414 h 649" name="T75"/>
                <a:gd fmla="*/ 503518 w 386" name="T76"/>
                <a:gd fmla="*/ 636834 h 6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49" w="386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gdLst>
                <a:gd fmla="*/ 483682 w 386" name="T0"/>
                <a:gd fmla="*/ 599556 h 649" name="T1"/>
                <a:gd fmla="*/ 471476 w 386" name="T2"/>
                <a:gd fmla="*/ 340163 h 649" name="T3"/>
                <a:gd fmla="*/ 509621 w 386" name="T4"/>
                <a:gd fmla="*/ 254734 h 649" name="T5"/>
                <a:gd fmla="*/ 509621 w 386" name="T6"/>
                <a:gd fmla="*/ 133580 h 649" name="T7"/>
                <a:gd fmla="*/ 534034 w 386" name="T8"/>
                <a:gd fmla="*/ 54364 h 649" name="T9"/>
                <a:gd fmla="*/ 515724 w 386" name="T10"/>
                <a:gd fmla="*/ 0 h 649" name="T11"/>
                <a:gd fmla="*/ 425701 w 386" name="T12"/>
                <a:gd fmla="*/ 31065 h 649" name="T13"/>
                <a:gd fmla="*/ 395185 w 386" name="T14"/>
                <a:gd fmla="*/ 102515 h 649" name="T15"/>
                <a:gd fmla="*/ 363143 w 386" name="T16"/>
                <a:gd fmla="*/ 127367 h 649" name="T17"/>
                <a:gd fmla="*/ 248707 w 386" name="T18"/>
                <a:gd fmla="*/ 254734 h 649" name="T19"/>
                <a:gd fmla="*/ 164788 w 386" name="T20"/>
                <a:gd fmla="*/ 254734 h 649" name="T21"/>
                <a:gd fmla="*/ 138849 w 386" name="T22"/>
                <a:gd fmla="*/ 333950 h 649" name="T23"/>
                <a:gd fmla="*/ 248707 w 386" name="T24"/>
                <a:gd fmla="*/ 399186 h 649" name="T25"/>
                <a:gd fmla="*/ 311265 w 386" name="T26"/>
                <a:gd fmla="*/ 459763 h 649" name="T27"/>
                <a:gd fmla="*/ 299059 w 386" name="T28"/>
                <a:gd fmla="*/ 538979 h 649" name="T29"/>
                <a:gd fmla="*/ 215139 w 386" name="T30"/>
                <a:gd fmla="*/ 570044 h 649" name="T31"/>
                <a:gd fmla="*/ 202933 w 386" name="T32"/>
                <a:gd fmla="*/ 588683 h 649" name="T33"/>
                <a:gd fmla="*/ 143426 w 386" name="T34"/>
                <a:gd fmla="*/ 611982 h 649" name="T35"/>
                <a:gd fmla="*/ 76291 w 386" name="T36"/>
                <a:gd fmla="*/ 599556 h 649" name="T37"/>
                <a:gd fmla="*/ 76291 w 386" name="T38"/>
                <a:gd fmla="*/ 630621 h 649" name="T39"/>
                <a:gd fmla="*/ 50352 w 386" name="T40"/>
                <a:gd fmla="*/ 672559 h 649" name="T41"/>
                <a:gd fmla="*/ 64084 w 386" name="T42"/>
                <a:gd fmla="*/ 751775 h 649" name="T43"/>
                <a:gd fmla="*/ 68661 w 386" name="T44"/>
                <a:gd fmla="*/ 793713 h 649" name="T45"/>
                <a:gd fmla="*/ 0 w 386" name="T46"/>
                <a:gd fmla="*/ 807692 h 649" name="T47"/>
                <a:gd fmla="*/ 4577 w 386" name="T48"/>
                <a:gd fmla="*/ 880695 h 649" name="T49"/>
                <a:gd fmla="*/ 35094 w 386" name="T50"/>
                <a:gd fmla="*/ 910207 h 649" name="T51"/>
                <a:gd fmla="*/ 131220 w 386" name="T52"/>
                <a:gd fmla="*/ 899334 h 649" name="T53"/>
                <a:gd fmla="*/ 152581 w 386" name="T54"/>
                <a:gd fmla="*/ 928846 h 649" name="T55"/>
                <a:gd fmla="*/ 260914 w 386" name="T56"/>
                <a:gd fmla="*/ 964571 h 649" name="T57"/>
                <a:gd fmla="*/ 382979 w 386" name="T58"/>
                <a:gd fmla="*/ 983210 h 649" name="T59"/>
                <a:gd fmla="*/ 447063 w 386" name="T60"/>
                <a:gd fmla="*/ 994083 h 649" name="T61"/>
                <a:gd fmla="*/ 431804 w 386" name="T62"/>
                <a:gd fmla="*/ 941272 h 649" name="T63"/>
                <a:gd fmla="*/ 483682 w 386" name="T64"/>
                <a:gd fmla="*/ 885355 h 649" name="T65"/>
                <a:gd fmla="*/ 471476 w 386" name="T66"/>
                <a:gd fmla="*/ 862056 h 649" name="T67"/>
                <a:gd fmla="*/ 419598 w 386" name="T68"/>
                <a:gd fmla="*/ 824778 h 649" name="T69"/>
                <a:gd fmla="*/ 521827 w 386" name="T70"/>
                <a:gd fmla="*/ 812352 h 649" name="T71"/>
                <a:gd fmla="*/ 555395 w 386" name="T72"/>
                <a:gd fmla="*/ 824778 h 649" name="T73"/>
                <a:gd fmla="*/ 587437 w 386" name="T74"/>
                <a:gd fmla="*/ 770414 h 649" name="T75"/>
                <a:gd fmla="*/ 503518 w 386" name="T76"/>
                <a:gd fmla="*/ 636834 h 6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49" w="386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gdLst>
                <a:gd fmla="*/ 82571 w 462" name="T0"/>
                <a:gd fmla="*/ 417233 h 392" name="T1"/>
                <a:gd fmla="*/ 178903 w 462" name="T2"/>
                <a:gd fmla="*/ 502541 h 392" name="T3"/>
                <a:gd fmla="*/ 263003 w 462" name="T4"/>
                <a:gd fmla="*/ 521154 h 392" name="T5"/>
                <a:gd fmla="*/ 337928 w 462" name="T6"/>
                <a:gd fmla="*/ 508746 h 392" name="T7"/>
                <a:gd fmla="*/ 365452 w 462" name="T8"/>
                <a:gd fmla="*/ 521154 h 392" name="T9"/>
                <a:gd fmla="*/ 391446 w 462" name="T10"/>
                <a:gd fmla="*/ 508746 h 392" name="T11"/>
                <a:gd fmla="*/ 408266 w 462" name="T12"/>
                <a:gd fmla="*/ 527358 h 392" name="T13"/>
                <a:gd fmla="*/ 422028 w 462" name="T14"/>
                <a:gd fmla="*/ 558379 h 392" name="T15"/>
                <a:gd fmla="*/ 460255 w 462" name="T16"/>
                <a:gd fmla="*/ 575441 h 392" name="T17"/>
                <a:gd fmla="*/ 504599 w 462" name="T18"/>
                <a:gd fmla="*/ 575441 h 392" name="T19"/>
                <a:gd fmla="*/ 542826 w 462" name="T20"/>
                <a:gd fmla="*/ 606462 h 392" name="T21"/>
                <a:gd fmla="*/ 576466 w 462" name="T22"/>
                <a:gd fmla="*/ 587849 h 392" name="T23"/>
                <a:gd fmla="*/ 600931 w 462" name="T24"/>
                <a:gd fmla="*/ 606462 h 392" name="T25"/>
                <a:gd fmla="*/ 620809 w 462" name="T26"/>
                <a:gd fmla="*/ 563032 h 392" name="T27"/>
                <a:gd fmla="*/ 651391 w 462" name="T28"/>
                <a:gd fmla="*/ 550624 h 392" name="T29"/>
                <a:gd fmla="*/ 660565 w 462" name="T30"/>
                <a:gd fmla="*/ 514950 h 392" name="T31"/>
                <a:gd fmla="*/ 646804 w 462" name="T32"/>
                <a:gd fmla="*/ 460663 h 392" name="T33"/>
                <a:gd fmla="*/ 639158 w 462" name="T34"/>
                <a:gd fmla="*/ 454459 h 392" name="T35"/>
                <a:gd fmla="*/ 614693 w 462" name="T36"/>
                <a:gd fmla="*/ 485480 h 392" name="T37"/>
                <a:gd fmla="*/ 564233 w 462" name="T38"/>
                <a:gd fmla="*/ 448254 h 392" name="T39"/>
                <a:gd fmla="*/ 530593 w 462" name="T40"/>
                <a:gd fmla="*/ 406376 h 392" name="T41"/>
                <a:gd fmla="*/ 564233 w 462" name="T42"/>
                <a:gd fmla="*/ 380008 h 392" name="T43"/>
                <a:gd fmla="*/ 576466 w 462" name="T44"/>
                <a:gd fmla="*/ 338130 h 392" name="T45"/>
                <a:gd fmla="*/ 596344 w 462" name="T46"/>
                <a:gd fmla="*/ 327272 h 392" name="T47"/>
                <a:gd fmla="*/ 596344 w 462" name="T48"/>
                <a:gd fmla="*/ 272985 h 392" name="T49"/>
                <a:gd fmla="*/ 608576 w 462" name="T50"/>
                <a:gd fmla="*/ 259026 h 392" name="T51"/>
                <a:gd fmla="*/ 633042 w 462" name="T52"/>
                <a:gd fmla="*/ 277639 h 392" name="T53"/>
                <a:gd fmla="*/ 651391 w 462" name="T54"/>
                <a:gd fmla="*/ 304007 h 392" name="T55"/>
                <a:gd fmla="*/ 691147 w 462" name="T56"/>
                <a:gd fmla="*/ 277639 h 392" name="T57"/>
                <a:gd fmla="*/ 704909 w 462" name="T58"/>
                <a:gd fmla="*/ 266781 h 392" name="T59"/>
                <a:gd fmla="*/ 697263 w 462" name="T60"/>
                <a:gd fmla="*/ 235760 h 392" name="T61"/>
                <a:gd fmla="*/ 651391 w 462" name="T62"/>
                <a:gd fmla="*/ 212494 h 392" name="T63"/>
                <a:gd fmla="*/ 646804 w 462" name="T64"/>
                <a:gd fmla="*/ 187677 h 392" name="T65"/>
                <a:gd fmla="*/ 568820 w 462" name="T66"/>
                <a:gd fmla="*/ 193882 h 392" name="T67"/>
                <a:gd fmla="*/ 518360 w 462" name="T68"/>
                <a:gd fmla="*/ 156656 h 392" name="T69"/>
                <a:gd fmla="*/ 500011 w 462" name="T70"/>
                <a:gd fmla="*/ 152003 h 392" name="T71"/>
                <a:gd fmla="*/ 500011 w 462" name="T72"/>
                <a:gd fmla="*/ 120982 h 392" name="T73"/>
                <a:gd fmla="*/ 608576 w 462" name="T74"/>
                <a:gd fmla="*/ 12408 h 392" name="T75"/>
                <a:gd fmla="*/ 564233 w 462" name="T76"/>
                <a:gd fmla="*/ 17062 h 392" name="T77"/>
                <a:gd fmla="*/ 542826 w 462" name="T78"/>
                <a:gd fmla="*/ 35674 h 392" name="T79"/>
                <a:gd fmla="*/ 530593 w 462" name="T80"/>
                <a:gd fmla="*/ 23266 h 392" name="T81"/>
                <a:gd fmla="*/ 530593 w 462" name="T82"/>
                <a:gd fmla="*/ 4653 h 392" name="T83"/>
                <a:gd fmla="*/ 512244 w 462" name="T84"/>
                <a:gd fmla="*/ 0 h 392" name="T85"/>
                <a:gd fmla="*/ 467900 w 462" name="T86"/>
                <a:gd fmla="*/ 17062 h 392" name="T87"/>
                <a:gd fmla="*/ 337928 w 462" name="T88"/>
                <a:gd fmla="*/ 0 h 392" name="T89"/>
                <a:gd fmla="*/ 331812 w 462" name="T90"/>
                <a:gd fmla="*/ 96165 h 392" name="T91"/>
                <a:gd fmla="*/ 275236 w 462" name="T92"/>
                <a:gd fmla="*/ 138044 h 392" name="T93"/>
                <a:gd fmla="*/ 198781 w 462" name="T94"/>
                <a:gd fmla="*/ 156656 h 392" name="T95"/>
                <a:gd fmla="*/ 82571 w 462" name="T96"/>
                <a:gd fmla="*/ 229556 h 392" name="T97"/>
                <a:gd fmla="*/ 0 w 462" name="T98"/>
                <a:gd fmla="*/ 254373 h 392" name="T99"/>
                <a:gd fmla="*/ 0 w 462" name="T100"/>
                <a:gd fmla="*/ 266781 h 392" name="T101"/>
                <a:gd fmla="*/ 82571 w 462" name="T102"/>
                <a:gd fmla="*/ 387763 h 392" name="T103"/>
                <a:gd fmla="*/ 82571 w 462" name="T104"/>
                <a:gd fmla="*/ 417233 h 39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392" w="46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gdLst>
                <a:gd fmla="*/ 82571 w 462" name="T0"/>
                <a:gd fmla="*/ 417233 h 392" name="T1"/>
                <a:gd fmla="*/ 178903 w 462" name="T2"/>
                <a:gd fmla="*/ 502541 h 392" name="T3"/>
                <a:gd fmla="*/ 263003 w 462" name="T4"/>
                <a:gd fmla="*/ 521154 h 392" name="T5"/>
                <a:gd fmla="*/ 337928 w 462" name="T6"/>
                <a:gd fmla="*/ 508746 h 392" name="T7"/>
                <a:gd fmla="*/ 365452 w 462" name="T8"/>
                <a:gd fmla="*/ 521154 h 392" name="T9"/>
                <a:gd fmla="*/ 391446 w 462" name="T10"/>
                <a:gd fmla="*/ 508746 h 392" name="T11"/>
                <a:gd fmla="*/ 408266 w 462" name="T12"/>
                <a:gd fmla="*/ 527358 h 392" name="T13"/>
                <a:gd fmla="*/ 422028 w 462" name="T14"/>
                <a:gd fmla="*/ 558379 h 392" name="T15"/>
                <a:gd fmla="*/ 460255 w 462" name="T16"/>
                <a:gd fmla="*/ 575441 h 392" name="T17"/>
                <a:gd fmla="*/ 504599 w 462" name="T18"/>
                <a:gd fmla="*/ 575441 h 392" name="T19"/>
                <a:gd fmla="*/ 542826 w 462" name="T20"/>
                <a:gd fmla="*/ 606462 h 392" name="T21"/>
                <a:gd fmla="*/ 576466 w 462" name="T22"/>
                <a:gd fmla="*/ 587849 h 392" name="T23"/>
                <a:gd fmla="*/ 600931 w 462" name="T24"/>
                <a:gd fmla="*/ 606462 h 392" name="T25"/>
                <a:gd fmla="*/ 620809 w 462" name="T26"/>
                <a:gd fmla="*/ 563032 h 392" name="T27"/>
                <a:gd fmla="*/ 651391 w 462" name="T28"/>
                <a:gd fmla="*/ 550624 h 392" name="T29"/>
                <a:gd fmla="*/ 660565 w 462" name="T30"/>
                <a:gd fmla="*/ 514950 h 392" name="T31"/>
                <a:gd fmla="*/ 646804 w 462" name="T32"/>
                <a:gd fmla="*/ 460663 h 392" name="T33"/>
                <a:gd fmla="*/ 639158 w 462" name="T34"/>
                <a:gd fmla="*/ 454459 h 392" name="T35"/>
                <a:gd fmla="*/ 614693 w 462" name="T36"/>
                <a:gd fmla="*/ 485480 h 392" name="T37"/>
                <a:gd fmla="*/ 564233 w 462" name="T38"/>
                <a:gd fmla="*/ 448254 h 392" name="T39"/>
                <a:gd fmla="*/ 530593 w 462" name="T40"/>
                <a:gd fmla="*/ 406376 h 392" name="T41"/>
                <a:gd fmla="*/ 564233 w 462" name="T42"/>
                <a:gd fmla="*/ 380008 h 392" name="T43"/>
                <a:gd fmla="*/ 576466 w 462" name="T44"/>
                <a:gd fmla="*/ 338130 h 392" name="T45"/>
                <a:gd fmla="*/ 596344 w 462" name="T46"/>
                <a:gd fmla="*/ 327272 h 392" name="T47"/>
                <a:gd fmla="*/ 596344 w 462" name="T48"/>
                <a:gd fmla="*/ 272985 h 392" name="T49"/>
                <a:gd fmla="*/ 608576 w 462" name="T50"/>
                <a:gd fmla="*/ 259026 h 392" name="T51"/>
                <a:gd fmla="*/ 633042 w 462" name="T52"/>
                <a:gd fmla="*/ 277639 h 392" name="T53"/>
                <a:gd fmla="*/ 651391 w 462" name="T54"/>
                <a:gd fmla="*/ 304007 h 392" name="T55"/>
                <a:gd fmla="*/ 691147 w 462" name="T56"/>
                <a:gd fmla="*/ 277639 h 392" name="T57"/>
                <a:gd fmla="*/ 704909 w 462" name="T58"/>
                <a:gd fmla="*/ 266781 h 392" name="T59"/>
                <a:gd fmla="*/ 697263 w 462" name="T60"/>
                <a:gd fmla="*/ 235760 h 392" name="T61"/>
                <a:gd fmla="*/ 651391 w 462" name="T62"/>
                <a:gd fmla="*/ 212494 h 392" name="T63"/>
                <a:gd fmla="*/ 646804 w 462" name="T64"/>
                <a:gd fmla="*/ 187677 h 392" name="T65"/>
                <a:gd fmla="*/ 568820 w 462" name="T66"/>
                <a:gd fmla="*/ 193882 h 392" name="T67"/>
                <a:gd fmla="*/ 518360 w 462" name="T68"/>
                <a:gd fmla="*/ 156656 h 392" name="T69"/>
                <a:gd fmla="*/ 500011 w 462" name="T70"/>
                <a:gd fmla="*/ 152003 h 392" name="T71"/>
                <a:gd fmla="*/ 500011 w 462" name="T72"/>
                <a:gd fmla="*/ 120982 h 392" name="T73"/>
                <a:gd fmla="*/ 608576 w 462" name="T74"/>
                <a:gd fmla="*/ 12408 h 392" name="T75"/>
                <a:gd fmla="*/ 564233 w 462" name="T76"/>
                <a:gd fmla="*/ 17062 h 392" name="T77"/>
                <a:gd fmla="*/ 542826 w 462" name="T78"/>
                <a:gd fmla="*/ 35674 h 392" name="T79"/>
                <a:gd fmla="*/ 530593 w 462" name="T80"/>
                <a:gd fmla="*/ 23266 h 392" name="T81"/>
                <a:gd fmla="*/ 530593 w 462" name="T82"/>
                <a:gd fmla="*/ 4653 h 392" name="T83"/>
                <a:gd fmla="*/ 512244 w 462" name="T84"/>
                <a:gd fmla="*/ 0 h 392" name="T85"/>
                <a:gd fmla="*/ 467900 w 462" name="T86"/>
                <a:gd fmla="*/ 17062 h 392" name="T87"/>
                <a:gd fmla="*/ 337928 w 462" name="T88"/>
                <a:gd fmla="*/ 0 h 392" name="T89"/>
                <a:gd fmla="*/ 331812 w 462" name="T90"/>
                <a:gd fmla="*/ 96165 h 392" name="T91"/>
                <a:gd fmla="*/ 275236 w 462" name="T92"/>
                <a:gd fmla="*/ 138044 h 392" name="T93"/>
                <a:gd fmla="*/ 198781 w 462" name="T94"/>
                <a:gd fmla="*/ 156656 h 392" name="T95"/>
                <a:gd fmla="*/ 82571 w 462" name="T96"/>
                <a:gd fmla="*/ 229556 h 392" name="T97"/>
                <a:gd fmla="*/ 0 w 462" name="T98"/>
                <a:gd fmla="*/ 254373 h 392" name="T99"/>
                <a:gd fmla="*/ 0 w 462" name="T100"/>
                <a:gd fmla="*/ 266781 h 392" name="T101"/>
                <a:gd fmla="*/ 82571 w 462" name="T102"/>
                <a:gd fmla="*/ 387763 h 392" name="T103"/>
                <a:gd fmla="*/ 82571 w 462" name="T104"/>
                <a:gd fmla="*/ 417233 h 39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392" w="46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gdLst>
                <a:gd fmla="*/ 30565 w 268" name="T0"/>
                <a:gd fmla="*/ 793796 h 516" name="T1"/>
                <a:gd fmla="*/ 114620 w 268" name="T2"/>
                <a:gd fmla="*/ 769134 h 516" name="T3"/>
                <a:gd fmla="*/ 229240 w 268" name="T4"/>
                <a:gd fmla="*/ 696691 h 516" name="T5"/>
                <a:gd fmla="*/ 305653 w 268" name="T6"/>
                <a:gd fmla="*/ 678194 h 516" name="T7"/>
                <a:gd fmla="*/ 363727 w 268" name="T8"/>
                <a:gd fmla="*/ 636578 h 516" name="T9"/>
                <a:gd fmla="*/ 371368 w 268" name="T10"/>
                <a:gd fmla="*/ 541014 h 516" name="T11"/>
                <a:gd fmla="*/ 342331 w 268" name="T12"/>
                <a:gd fmla="*/ 511728 h 516" name="T13"/>
                <a:gd fmla="*/ 349973 w 268" name="T14"/>
                <a:gd fmla="*/ 480901 h 516" name="T15"/>
                <a:gd fmla="*/ 371368 w 268" name="T16"/>
                <a:gd fmla="*/ 451616 h 516" name="T17"/>
                <a:gd fmla="*/ 375953 w 268" name="T18"/>
                <a:gd fmla="*/ 414623 h 516" name="T19"/>
                <a:gd fmla="*/ 395821 w 268" name="T20"/>
                <a:gd fmla="*/ 383796 h 516" name="T21"/>
                <a:gd fmla="*/ 363727 w 268" name="T22"/>
                <a:gd fmla="*/ 323684 h 516" name="T23"/>
                <a:gd fmla="*/ 325520 w 268" name="T24"/>
                <a:gd fmla="*/ 282067 h 516" name="T25"/>
                <a:gd fmla="*/ 342331 w 268" name="T26"/>
                <a:gd fmla="*/ 203458 h 516" name="T27"/>
                <a:gd fmla="*/ 401934 w 268" name="T28"/>
                <a:gd fmla="*/ 174173 h 516" name="T29"/>
                <a:gd fmla="*/ 408047 w 268" name="T30"/>
                <a:gd fmla="*/ 124849 h 516" name="T31"/>
                <a:gd fmla="*/ 389708 w 268" name="T32"/>
                <a:gd fmla="*/ 83233 h 516" name="T33"/>
                <a:gd fmla="*/ 389708 w 268" name="T34"/>
                <a:gd fmla="*/ 30827 h 516" name="T35"/>
                <a:gd fmla="*/ 349973 w 268" name="T36"/>
                <a:gd fmla="*/ 0 h 516" name="T37"/>
                <a:gd fmla="*/ 275088 w 268" name="T38"/>
                <a:gd fmla="*/ 35451 h 516" name="T39"/>
                <a:gd fmla="*/ 262862 w 268" name="T40"/>
                <a:gd fmla="*/ 23120 h 516" name="T41"/>
                <a:gd fmla="*/ 215485 w 268" name="T42"/>
                <a:gd fmla="*/ 53947 h 516" name="T43"/>
                <a:gd fmla="*/ 183392 w 268" name="T44"/>
                <a:gd fmla="*/ 53947 h 516" name="T45"/>
                <a:gd fmla="*/ 114620 w 268" name="T46"/>
                <a:gd fmla="*/ 143346 h 516" name="T47"/>
                <a:gd fmla="*/ 94752 w 268" name="T48"/>
                <a:gd fmla="*/ 143346 h 516" name="T49"/>
                <a:gd fmla="*/ 56546 w 268" name="T50"/>
                <a:gd fmla="*/ 174173 h 516" name="T51"/>
                <a:gd fmla="*/ 64187 w 268" name="T52"/>
                <a:gd fmla="*/ 215789 h 516" name="T53"/>
                <a:gd fmla="*/ 42791 w 268" name="T54"/>
                <a:gd fmla="*/ 245075 h 516" name="T55"/>
                <a:gd fmla="*/ 38207 w 268" name="T56"/>
                <a:gd fmla="*/ 294398 h 516" name="T57"/>
                <a:gd fmla="*/ 6113 w 268" name="T58"/>
                <a:gd fmla="*/ 342180 h 516" name="T59"/>
                <a:gd fmla="*/ 38207 w 268" name="T60"/>
                <a:gd fmla="*/ 414623 h 516" name="T61"/>
                <a:gd fmla="*/ 30565 w 268" name="T62"/>
                <a:gd fmla="*/ 451616 h 516" name="T63"/>
                <a:gd fmla="*/ 0 w 268" name="T64"/>
                <a:gd fmla="*/ 499398 h 516" name="T65"/>
                <a:gd fmla="*/ 38207 w 268" name="T66"/>
                <a:gd fmla="*/ 667405 h 516" name="T67"/>
                <a:gd fmla="*/ 10698 w 268" name="T68"/>
                <a:gd fmla="*/ 756803 h 516" name="T69"/>
                <a:gd fmla="*/ 30565 w 268" name="T70"/>
                <a:gd fmla="*/ 793796 h 5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16" w="268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gdLst>
                <a:gd fmla="*/ 164564 w 498" name="T0"/>
                <a:gd fmla="*/ 484499 h 321" name="T1"/>
                <a:gd fmla="*/ 172183 w 498" name="T2"/>
                <a:gd fmla="*/ 454994 h 321" name="T3"/>
                <a:gd fmla="*/ 196563 w 498" name="T4"/>
                <a:gd fmla="*/ 441018 h 321" name="T5"/>
                <a:gd fmla="*/ 246847 w 498" name="T6"/>
                <a:gd fmla="*/ 484499 h 321" name="T7"/>
                <a:gd fmla="*/ 265132 w 498" name="T8"/>
                <a:gd fmla="*/ 484499 h 321" name="T9"/>
                <a:gd fmla="*/ 310844 w 498" name="T10"/>
                <a:gd fmla="*/ 478288 h 321" name="T11"/>
                <a:gd fmla="*/ 336748 w 498" name="T12"/>
                <a:gd fmla="*/ 459653 h 321" name="T13"/>
                <a:gd fmla="*/ 373318 w 498" name="T14"/>
                <a:gd fmla="*/ 490711 h 321" name="T15"/>
                <a:gd fmla="*/ 387031 w 498" name="T16"/>
                <a:gd fmla="*/ 459653 h 321" name="T17"/>
                <a:gd fmla="*/ 394650 w 498" name="T18"/>
                <a:gd fmla="*/ 448783 h 321" name="T19"/>
                <a:gd fmla="*/ 425125 w 498" name="T20"/>
                <a:gd fmla="*/ 430148 h 321" name="T21"/>
                <a:gd fmla="*/ 432744 w 498" name="T22"/>
                <a:gd fmla="*/ 394432 h 321" name="T23"/>
                <a:gd fmla="*/ 464742 w 498" name="T24"/>
                <a:gd fmla="*/ 386668 h 321" name="T25"/>
                <a:gd fmla="*/ 545501 w 498" name="T26"/>
                <a:gd fmla="*/ 254673 h 321" name="T27"/>
                <a:gd fmla="*/ 533311 w 498" name="T28"/>
                <a:gd fmla="*/ 231379 h 321" name="T29"/>
                <a:gd fmla="*/ 545501 w 498" name="T30"/>
                <a:gd fmla="*/ 212745 h 321" name="T31"/>
                <a:gd fmla="*/ 565309 w 498" name="T32"/>
                <a:gd fmla="*/ 217403 h 321" name="T33"/>
                <a:gd fmla="*/ 591213 w 498" name="T34"/>
                <a:gd fmla="*/ 204980 h 321" name="T35"/>
                <a:gd fmla="*/ 611022 w 498" name="T36"/>
                <a:gd fmla="*/ 175476 h 321" name="T37"/>
                <a:gd fmla="*/ 679590 w 498" name="T38"/>
                <a:gd fmla="*/ 114913 h 321" name="T39"/>
                <a:gd fmla="*/ 732921 w 498" name="T40"/>
                <a:gd fmla="*/ 96279 h 321" name="T41"/>
                <a:gd fmla="*/ 757301 w 498" name="T42"/>
                <a:gd fmla="*/ 72985 h 321" name="T43"/>
                <a:gd fmla="*/ 751206 w 498" name="T44"/>
                <a:gd fmla="*/ 23293 h 321" name="T45"/>
                <a:gd fmla="*/ 720731 w 498" name="T46"/>
                <a:gd fmla="*/ 18635 h 321" name="T47"/>
                <a:gd fmla="*/ 636925 w 498" name="T48"/>
                <a:gd fmla="*/ 31058 h 321" name="T49"/>
                <a:gd fmla="*/ 577499 w 498" name="T50"/>
                <a:gd fmla="*/ 0 h 321" name="T51"/>
                <a:gd fmla="*/ 540929 w 498" name="T52"/>
                <a:gd fmla="*/ 4659 h 321" name="T53"/>
                <a:gd fmla="*/ 457123 w 498" name="T54"/>
                <a:gd fmla="*/ 114913 h 321" name="T55"/>
                <a:gd fmla="*/ 432744 w 498" name="T56"/>
                <a:gd fmla="*/ 125783 h 321" name="T57"/>
                <a:gd fmla="*/ 373318 w 498" name="T58"/>
                <a:gd fmla="*/ 102490 h 321" name="T59"/>
                <a:gd fmla="*/ 373318 w 498" name="T60"/>
                <a:gd fmla="*/ 79197 h 321" name="T61"/>
                <a:gd fmla="*/ 361128 w 498" name="T62"/>
                <a:gd fmla="*/ 31058 h 321" name="T63"/>
                <a:gd fmla="*/ 330653 w 498" name="T64"/>
                <a:gd fmla="*/ 12423 h 321" name="T65"/>
                <a:gd fmla="*/ 278845 w 498" name="T66"/>
                <a:gd fmla="*/ 23293 h 321" name="T67"/>
                <a:gd fmla="*/ 252942 w 498" name="T68"/>
                <a:gd fmla="*/ 4659 h 321" name="T69"/>
                <a:gd fmla="*/ 202658 w 498" name="T70"/>
                <a:gd fmla="*/ 60562 h 321" name="T71"/>
                <a:gd fmla="*/ 156946 w 498" name="T72"/>
                <a:gd fmla="*/ 72985 h 321" name="T73"/>
                <a:gd fmla="*/ 88377 w 498" name="T74"/>
                <a:gd fmla="*/ 133548 h 321" name="T75"/>
                <a:gd fmla="*/ 18285 w 498" name="T76"/>
                <a:gd fmla="*/ 260884 h 321" name="T77"/>
                <a:gd fmla="*/ 35046 w 498" name="T78"/>
                <a:gd fmla="*/ 291942 h 321" name="T79"/>
                <a:gd fmla="*/ 30475 w 498" name="T80"/>
                <a:gd fmla="*/ 309023 h 321" name="T81"/>
                <a:gd fmla="*/ 30475 w 498" name="T82"/>
                <a:gd fmla="*/ 326105 h 321" name="T83"/>
                <a:gd fmla="*/ 42665 w 498" name="T84"/>
                <a:gd fmla="*/ 338528 h 321" name="T85"/>
                <a:gd fmla="*/ 63997 w 498" name="T86"/>
                <a:gd fmla="*/ 319894 h 321" name="T87"/>
                <a:gd fmla="*/ 106662 w 498" name="T88"/>
                <a:gd fmla="*/ 315235 h 321" name="T89"/>
                <a:gd fmla="*/ 0 w 498" name="T90"/>
                <a:gd fmla="*/ 423937 h 321" name="T91"/>
                <a:gd fmla="*/ 0 w 498" name="T92"/>
                <a:gd fmla="*/ 454994 h 321" name="T93"/>
                <a:gd fmla="*/ 18285 w 498" name="T94"/>
                <a:gd fmla="*/ 459653 h 321" name="T95"/>
                <a:gd fmla="*/ 68569 w 498" name="T96"/>
                <a:gd fmla="*/ 496922 h 321" name="T97"/>
                <a:gd fmla="*/ 144756 w 498" name="T98"/>
                <a:gd fmla="*/ 490711 h 321" name="T99"/>
                <a:gd fmla="*/ 164564 w 498" name="T100"/>
                <a:gd fmla="*/ 484499 h 32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21" w="498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3369737" y="2791455"/>
              <a:ext cx="762960" cy="501192"/>
            </a:xfrm>
            <a:custGeom>
              <a:gdLst>
                <a:gd fmla="*/ 164564 w 498" name="T0"/>
                <a:gd fmla="*/ 484499 h 321" name="T1"/>
                <a:gd fmla="*/ 172183 w 498" name="T2"/>
                <a:gd fmla="*/ 454994 h 321" name="T3"/>
                <a:gd fmla="*/ 196563 w 498" name="T4"/>
                <a:gd fmla="*/ 441018 h 321" name="T5"/>
                <a:gd fmla="*/ 246847 w 498" name="T6"/>
                <a:gd fmla="*/ 484499 h 321" name="T7"/>
                <a:gd fmla="*/ 265132 w 498" name="T8"/>
                <a:gd fmla="*/ 484499 h 321" name="T9"/>
                <a:gd fmla="*/ 310844 w 498" name="T10"/>
                <a:gd fmla="*/ 478288 h 321" name="T11"/>
                <a:gd fmla="*/ 336748 w 498" name="T12"/>
                <a:gd fmla="*/ 459653 h 321" name="T13"/>
                <a:gd fmla="*/ 373318 w 498" name="T14"/>
                <a:gd fmla="*/ 490711 h 321" name="T15"/>
                <a:gd fmla="*/ 387031 w 498" name="T16"/>
                <a:gd fmla="*/ 459653 h 321" name="T17"/>
                <a:gd fmla="*/ 394650 w 498" name="T18"/>
                <a:gd fmla="*/ 448783 h 321" name="T19"/>
                <a:gd fmla="*/ 425125 w 498" name="T20"/>
                <a:gd fmla="*/ 430148 h 321" name="T21"/>
                <a:gd fmla="*/ 432744 w 498" name="T22"/>
                <a:gd fmla="*/ 394432 h 321" name="T23"/>
                <a:gd fmla="*/ 464742 w 498" name="T24"/>
                <a:gd fmla="*/ 386668 h 321" name="T25"/>
                <a:gd fmla="*/ 545501 w 498" name="T26"/>
                <a:gd fmla="*/ 254673 h 321" name="T27"/>
                <a:gd fmla="*/ 533311 w 498" name="T28"/>
                <a:gd fmla="*/ 231379 h 321" name="T29"/>
                <a:gd fmla="*/ 545501 w 498" name="T30"/>
                <a:gd fmla="*/ 212745 h 321" name="T31"/>
                <a:gd fmla="*/ 565309 w 498" name="T32"/>
                <a:gd fmla="*/ 217403 h 321" name="T33"/>
                <a:gd fmla="*/ 591213 w 498" name="T34"/>
                <a:gd fmla="*/ 204980 h 321" name="T35"/>
                <a:gd fmla="*/ 611022 w 498" name="T36"/>
                <a:gd fmla="*/ 175476 h 321" name="T37"/>
                <a:gd fmla="*/ 679590 w 498" name="T38"/>
                <a:gd fmla="*/ 114913 h 321" name="T39"/>
                <a:gd fmla="*/ 732921 w 498" name="T40"/>
                <a:gd fmla="*/ 96279 h 321" name="T41"/>
                <a:gd fmla="*/ 757301 w 498" name="T42"/>
                <a:gd fmla="*/ 72985 h 321" name="T43"/>
                <a:gd fmla="*/ 751206 w 498" name="T44"/>
                <a:gd fmla="*/ 23293 h 321" name="T45"/>
                <a:gd fmla="*/ 720731 w 498" name="T46"/>
                <a:gd fmla="*/ 18635 h 321" name="T47"/>
                <a:gd fmla="*/ 636925 w 498" name="T48"/>
                <a:gd fmla="*/ 31058 h 321" name="T49"/>
                <a:gd fmla="*/ 577499 w 498" name="T50"/>
                <a:gd fmla="*/ 0 h 321" name="T51"/>
                <a:gd fmla="*/ 540929 w 498" name="T52"/>
                <a:gd fmla="*/ 4659 h 321" name="T53"/>
                <a:gd fmla="*/ 457123 w 498" name="T54"/>
                <a:gd fmla="*/ 114913 h 321" name="T55"/>
                <a:gd fmla="*/ 432744 w 498" name="T56"/>
                <a:gd fmla="*/ 125783 h 321" name="T57"/>
                <a:gd fmla="*/ 373318 w 498" name="T58"/>
                <a:gd fmla="*/ 102490 h 321" name="T59"/>
                <a:gd fmla="*/ 373318 w 498" name="T60"/>
                <a:gd fmla="*/ 79197 h 321" name="T61"/>
                <a:gd fmla="*/ 361128 w 498" name="T62"/>
                <a:gd fmla="*/ 31058 h 321" name="T63"/>
                <a:gd fmla="*/ 330653 w 498" name="T64"/>
                <a:gd fmla="*/ 12423 h 321" name="T65"/>
                <a:gd fmla="*/ 278845 w 498" name="T66"/>
                <a:gd fmla="*/ 23293 h 321" name="T67"/>
                <a:gd fmla="*/ 252942 w 498" name="T68"/>
                <a:gd fmla="*/ 4659 h 321" name="T69"/>
                <a:gd fmla="*/ 202658 w 498" name="T70"/>
                <a:gd fmla="*/ 60562 h 321" name="T71"/>
                <a:gd fmla="*/ 156946 w 498" name="T72"/>
                <a:gd fmla="*/ 72985 h 321" name="T73"/>
                <a:gd fmla="*/ 88377 w 498" name="T74"/>
                <a:gd fmla="*/ 133548 h 321" name="T75"/>
                <a:gd fmla="*/ 18285 w 498" name="T76"/>
                <a:gd fmla="*/ 260884 h 321" name="T77"/>
                <a:gd fmla="*/ 35046 w 498" name="T78"/>
                <a:gd fmla="*/ 291942 h 321" name="T79"/>
                <a:gd fmla="*/ 30475 w 498" name="T80"/>
                <a:gd fmla="*/ 309023 h 321" name="T81"/>
                <a:gd fmla="*/ 30475 w 498" name="T82"/>
                <a:gd fmla="*/ 326105 h 321" name="T83"/>
                <a:gd fmla="*/ 42665 w 498" name="T84"/>
                <a:gd fmla="*/ 338528 h 321" name="T85"/>
                <a:gd fmla="*/ 63997 w 498" name="T86"/>
                <a:gd fmla="*/ 319894 h 321" name="T87"/>
                <a:gd fmla="*/ 106662 w 498" name="T88"/>
                <a:gd fmla="*/ 315235 h 321" name="T89"/>
                <a:gd fmla="*/ 0 w 498" name="T90"/>
                <a:gd fmla="*/ 423937 h 321" name="T91"/>
                <a:gd fmla="*/ 0 w 498" name="T92"/>
                <a:gd fmla="*/ 454994 h 321" name="T93"/>
                <a:gd fmla="*/ 18285 w 498" name="T94"/>
                <a:gd fmla="*/ 459653 h 321" name="T95"/>
                <a:gd fmla="*/ 68569 w 498" name="T96"/>
                <a:gd fmla="*/ 496922 h 321" name="T97"/>
                <a:gd fmla="*/ 144756 w 498" name="T98"/>
                <a:gd fmla="*/ 490711 h 321" name="T99"/>
                <a:gd fmla="*/ 164564 w 498" name="T100"/>
                <a:gd fmla="*/ 484499 h 32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21" w="498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C00000"/>
            </a:solidFill>
            <a:ln cap="rnd" cmpd="sng" w="9525">
              <a:solidFill>
                <a:srgbClr val="F5F5F5"/>
              </a:solidFill>
              <a:round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8937" y="2506411"/>
              <a:ext cx="416161" cy="555901"/>
            </a:xfrm>
            <a:custGeom>
              <a:gdLst>
                <a:gd fmla="*/ 258465 w 421" name="T0"/>
                <a:gd fmla="*/ 835780 h 559" name="T1"/>
                <a:gd fmla="*/ 309234 w 421" name="T2"/>
                <a:gd fmla="*/ 676363 h 559" name="T3"/>
                <a:gd fmla="*/ 427697 w 421" name="T4"/>
                <a:gd fmla="*/ 605167 h 559" name="T5"/>
                <a:gd fmla="*/ 458467 w 421" name="T6"/>
                <a:gd fmla="*/ 537066 h 559" name="T7"/>
                <a:gd fmla="*/ 406159 w 421" name="T8"/>
                <a:gd fmla="*/ 513850 h 559" name="T9"/>
                <a:gd fmla="*/ 343081 w 421" name="T10"/>
                <a:gd fmla="*/ 484443 h 559" name="T11"/>
                <a:gd fmla="*/ 309234 w 421" name="T12"/>
                <a:gd fmla="*/ 397769 h 559" name="T13"/>
                <a:gd fmla="*/ 252311 w 421" name="T14"/>
                <a:gd fmla="*/ 405508 h 559" name="T15"/>
                <a:gd fmla="*/ 187695 w 421" name="T16"/>
                <a:gd fmla="*/ 393126 h 559" name="T17"/>
                <a:gd fmla="*/ 233849 w 421" name="T18"/>
                <a:gd fmla="*/ 308000 h 559" name="T19"/>
                <a:gd fmla="*/ 284619 w 421" name="T20"/>
                <a:gd fmla="*/ 216684 h 559" name="T21"/>
                <a:gd fmla="*/ 373851 w 421" name="T22"/>
                <a:gd fmla="*/ 253829 h 559" name="T23"/>
                <a:gd fmla="*/ 406159 w 421" name="T24"/>
                <a:gd fmla="*/ 314191 h 559" name="T25"/>
                <a:gd fmla="*/ 412313 w 421" name="T26"/>
                <a:gd fmla="*/ 362171 h 559" name="T27"/>
                <a:gd fmla="*/ 466159 w 421" name="T28"/>
                <a:gd fmla="*/ 416342 h 559" name="T29"/>
                <a:gd fmla="*/ 587699 w 421" name="T30"/>
                <a:gd fmla="*/ 386935 h 559" name="T31"/>
                <a:gd fmla="*/ 646162 w 421" name="T32"/>
                <a:gd fmla="*/ 283237 h 559" name="T33"/>
                <a:gd fmla="*/ 575391 w 421" name="T34"/>
                <a:gd fmla="*/ 235257 h 559" name="T35"/>
                <a:gd fmla="*/ 543083 w 421" name="T36"/>
                <a:gd fmla="*/ 151679 h 559" name="T37"/>
                <a:gd fmla="*/ 427697 w 421" name="T38"/>
                <a:gd fmla="*/ 95960 h 559" name="T39"/>
                <a:gd fmla="*/ 361543 w 421" name="T40"/>
                <a:gd fmla="*/ 0 h 559" name="T41"/>
                <a:gd fmla="*/ 284619 w 421" name="T42"/>
                <a:gd fmla="*/ 54171 h 559" name="T43"/>
                <a:gd fmla="*/ 284619 w 421" name="T44"/>
                <a:gd fmla="*/ 95960 h 559" name="T45"/>
                <a:gd fmla="*/ 207695 w 421" name="T46"/>
                <a:gd fmla="*/ 120724 h 559" name="T47"/>
                <a:gd fmla="*/ 167694 w 421" name="T48"/>
                <a:gd fmla="*/ 133106 h 559" name="T49"/>
                <a:gd fmla="*/ 95386 w 421" name="T50"/>
                <a:gd fmla="*/ 151679 h 559" name="T51"/>
                <a:gd fmla="*/ 78462 w 421" name="T52"/>
                <a:gd fmla="*/ 95960 h 559" name="T53"/>
                <a:gd fmla="*/ 13846 w 421" name="T54"/>
                <a:gd fmla="*/ 174895 h 559" name="T55"/>
                <a:gd fmla="*/ 38462 w 421" name="T56"/>
                <a:gd fmla="*/ 301809 h 559" name="T57"/>
                <a:gd fmla="*/ 78462 w 421" name="T58"/>
                <a:gd fmla="*/ 386935 h 559" name="T59"/>
                <a:gd fmla="*/ 90770 w 421" name="T60"/>
                <a:gd fmla="*/ 476704 h 559" name="T61"/>
                <a:gd fmla="*/ 13846 w 421" name="T62"/>
                <a:gd fmla="*/ 586594 h 559" name="T63"/>
                <a:gd fmla="*/ 83078 w 421" name="T64"/>
                <a:gd fmla="*/ 688745 h 559" name="T65"/>
                <a:gd fmla="*/ 58462 w 421" name="T66"/>
                <a:gd fmla="*/ 756845 h 559" name="T67"/>
                <a:gd fmla="*/ 30770 w 421" name="T68"/>
                <a:gd fmla="*/ 817207 h 559" name="T69"/>
                <a:gd fmla="*/ 187695 w 421" name="T70"/>
                <a:gd fmla="*/ 863639 h 559" name="T71"/>
                <a:gd fmla="*/ 252311 w 421" name="T72"/>
                <a:gd fmla="*/ 851257 h 55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59" w="421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35057" y="2508451"/>
              <a:ext cx="416161" cy="555901"/>
            </a:xfrm>
            <a:custGeom>
              <a:gdLst>
                <a:gd fmla="*/ 258465 w 421" name="T0"/>
                <a:gd fmla="*/ 835780 h 559" name="T1"/>
                <a:gd fmla="*/ 309234 w 421" name="T2"/>
                <a:gd fmla="*/ 676363 h 559" name="T3"/>
                <a:gd fmla="*/ 427697 w 421" name="T4"/>
                <a:gd fmla="*/ 605167 h 559" name="T5"/>
                <a:gd fmla="*/ 458467 w 421" name="T6"/>
                <a:gd fmla="*/ 537066 h 559" name="T7"/>
                <a:gd fmla="*/ 406159 w 421" name="T8"/>
                <a:gd fmla="*/ 513850 h 559" name="T9"/>
                <a:gd fmla="*/ 343081 w 421" name="T10"/>
                <a:gd fmla="*/ 484443 h 559" name="T11"/>
                <a:gd fmla="*/ 309234 w 421" name="T12"/>
                <a:gd fmla="*/ 397769 h 559" name="T13"/>
                <a:gd fmla="*/ 252311 w 421" name="T14"/>
                <a:gd fmla="*/ 405508 h 559" name="T15"/>
                <a:gd fmla="*/ 187695 w 421" name="T16"/>
                <a:gd fmla="*/ 393126 h 559" name="T17"/>
                <a:gd fmla="*/ 233849 w 421" name="T18"/>
                <a:gd fmla="*/ 308000 h 559" name="T19"/>
                <a:gd fmla="*/ 284619 w 421" name="T20"/>
                <a:gd fmla="*/ 216684 h 559" name="T21"/>
                <a:gd fmla="*/ 373851 w 421" name="T22"/>
                <a:gd fmla="*/ 253829 h 559" name="T23"/>
                <a:gd fmla="*/ 406159 w 421" name="T24"/>
                <a:gd fmla="*/ 314191 h 559" name="T25"/>
                <a:gd fmla="*/ 412313 w 421" name="T26"/>
                <a:gd fmla="*/ 362171 h 559" name="T27"/>
                <a:gd fmla="*/ 466159 w 421" name="T28"/>
                <a:gd fmla="*/ 416342 h 559" name="T29"/>
                <a:gd fmla="*/ 587699 w 421" name="T30"/>
                <a:gd fmla="*/ 386935 h 559" name="T31"/>
                <a:gd fmla="*/ 646162 w 421" name="T32"/>
                <a:gd fmla="*/ 283237 h 559" name="T33"/>
                <a:gd fmla="*/ 575391 w 421" name="T34"/>
                <a:gd fmla="*/ 235257 h 559" name="T35"/>
                <a:gd fmla="*/ 543083 w 421" name="T36"/>
                <a:gd fmla="*/ 151679 h 559" name="T37"/>
                <a:gd fmla="*/ 427697 w 421" name="T38"/>
                <a:gd fmla="*/ 95960 h 559" name="T39"/>
                <a:gd fmla="*/ 361543 w 421" name="T40"/>
                <a:gd fmla="*/ 0 h 559" name="T41"/>
                <a:gd fmla="*/ 284619 w 421" name="T42"/>
                <a:gd fmla="*/ 54171 h 559" name="T43"/>
                <a:gd fmla="*/ 284619 w 421" name="T44"/>
                <a:gd fmla="*/ 95960 h 559" name="T45"/>
                <a:gd fmla="*/ 207695 w 421" name="T46"/>
                <a:gd fmla="*/ 120724 h 559" name="T47"/>
                <a:gd fmla="*/ 167694 w 421" name="T48"/>
                <a:gd fmla="*/ 133106 h 559" name="T49"/>
                <a:gd fmla="*/ 95386 w 421" name="T50"/>
                <a:gd fmla="*/ 151679 h 559" name="T51"/>
                <a:gd fmla="*/ 78462 w 421" name="T52"/>
                <a:gd fmla="*/ 95960 h 559" name="T53"/>
                <a:gd fmla="*/ 13846 w 421" name="T54"/>
                <a:gd fmla="*/ 174895 h 559" name="T55"/>
                <a:gd fmla="*/ 38462 w 421" name="T56"/>
                <a:gd fmla="*/ 301809 h 559" name="T57"/>
                <a:gd fmla="*/ 78462 w 421" name="T58"/>
                <a:gd fmla="*/ 386935 h 559" name="T59"/>
                <a:gd fmla="*/ 90770 w 421" name="T60"/>
                <a:gd fmla="*/ 476704 h 559" name="T61"/>
                <a:gd fmla="*/ 13846 w 421" name="T62"/>
                <a:gd fmla="*/ 586594 h 559" name="T63"/>
                <a:gd fmla="*/ 83078 w 421" name="T64"/>
                <a:gd fmla="*/ 688745 h 559" name="T65"/>
                <a:gd fmla="*/ 58462 w 421" name="T66"/>
                <a:gd fmla="*/ 756845 h 559" name="T67"/>
                <a:gd fmla="*/ 30770 w 421" name="T68"/>
                <a:gd fmla="*/ 817207 h 559" name="T69"/>
                <a:gd fmla="*/ 187695 w 421" name="T70"/>
                <a:gd fmla="*/ 863639 h 559" name="T71"/>
                <a:gd fmla="*/ 252311 w 421" name="T72"/>
                <a:gd fmla="*/ 851257 h 55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59" w="421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450317" y="2646151"/>
              <a:ext cx="128520" cy="129541"/>
            </a:xfrm>
            <a:custGeom>
              <a:gdLst>
                <a:gd fmla="*/ 153865 w 130" name="T0"/>
                <a:gd fmla="*/ 169293 h 131" name="T1"/>
                <a:gd fmla="*/ 146172 w 130" name="T2"/>
                <a:gd fmla="*/ 146208 h 131" name="T3"/>
                <a:gd fmla="*/ 140018 w 130" name="T4"/>
                <a:gd fmla="*/ 121583 h 131" name="T5"/>
                <a:gd fmla="*/ 192332 w 130" name="T6"/>
                <a:gd fmla="*/ 104654 h 131" name="T7"/>
                <a:gd fmla="*/ 198486 w 130" name="T8"/>
                <a:gd fmla="*/ 86186 h 131" name="T9"/>
                <a:gd fmla="*/ 186177 w 130" name="T10"/>
                <a:gd fmla="*/ 36937 h 131" name="T11"/>
                <a:gd fmla="*/ 166175 w 130" name="T12"/>
                <a:gd fmla="*/ 36937 h 131" name="T13"/>
                <a:gd fmla="*/ 95397 w 130" name="T14"/>
                <a:gd fmla="*/ 0 h 131" name="T15"/>
                <a:gd fmla="*/ 56930 w 130" name="T16"/>
                <a:gd fmla="*/ 36937 h 131" name="T17"/>
                <a:gd fmla="*/ 43082 w 130" name="T18"/>
                <a:gd fmla="*/ 90803 h 131" name="T19"/>
                <a:gd fmla="*/ 4616 w 130" name="T20"/>
                <a:gd fmla="*/ 133896 h 131" name="T21"/>
                <a:gd fmla="*/ 0 w 130" name="T22"/>
                <a:gd fmla="*/ 176989 h 131" name="T23"/>
                <a:gd fmla="*/ 4616 w 130" name="T24"/>
                <a:gd fmla="*/ 200074 h 131" name="T25"/>
                <a:gd fmla="*/ 64623 w 130" name="T26"/>
                <a:gd fmla="*/ 187762 h 131" name="T27"/>
                <a:gd fmla="*/ 101551 w 130" name="T28"/>
                <a:gd fmla="*/ 200074 h 131" name="T29"/>
                <a:gd fmla="*/ 120015 w 130" name="T30"/>
                <a:gd fmla="*/ 181606 h 131" name="T31"/>
                <a:gd fmla="*/ 153865 w 130" name="T32"/>
                <a:gd fmla="*/ 169293 h 131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31" w="130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gdLst>
                <a:gd fmla="*/ 302555 w 215" name="T0"/>
                <a:gd fmla="*/ 291449 h 341" name="T1"/>
                <a:gd fmla="*/ 308699 w 215" name="T2"/>
                <a:gd fmla="*/ 237189 h 341" name="T3"/>
                <a:gd fmla="*/ 328664 w 215" name="T4"/>
                <a:gd fmla="*/ 212385 h 341" name="T5"/>
                <a:gd fmla="*/ 314842 w 215" name="T6"/>
                <a:gd fmla="*/ 181380 h 341" name="T7"/>
                <a:gd fmla="*/ 219621 w 215" name="T8"/>
                <a:gd fmla="*/ 151925 h 341" name="T9"/>
                <a:gd fmla="*/ 225765 w 215" name="T10"/>
                <a:gd fmla="*/ 110068 h 341" name="T11"/>
                <a:gd fmla="*/ 258017 w 215" name="T12"/>
                <a:gd fmla="*/ 72862 h 341" name="T13"/>
                <a:gd fmla="*/ 238051 w 215" name="T14"/>
                <a:gd fmla="*/ 6201 h 341" name="T15"/>
                <a:gd fmla="*/ 225765 w 215" name="T16"/>
                <a:gd fmla="*/ 0 h 341" name="T17"/>
                <a:gd fmla="*/ 161260 w 215" name="T18"/>
                <a:gd fmla="*/ 37206 h 341" name="T19"/>
                <a:gd fmla="*/ 135152 w 215" name="T20"/>
                <a:gd fmla="*/ 133322 h 341" name="T21"/>
                <a:gd fmla="*/ 119793 w 215" name="T22"/>
                <a:gd fmla="*/ 193782 h 341" name="T23"/>
                <a:gd fmla="*/ 69112 w 215" name="T24"/>
                <a:gd fmla="*/ 237189 h 341" name="T25"/>
                <a:gd fmla="*/ 36860 w 215" name="T26"/>
                <a:gd fmla="*/ 249592 h 341" name="T27"/>
                <a:gd fmla="*/ 0 w 215" name="T28"/>
                <a:gd fmla="*/ 254242 h 341" name="T29"/>
                <a:gd fmla="*/ 81398 w 215" name="T30"/>
                <a:gd fmla="*/ 351909 h 341" name="T31"/>
                <a:gd fmla="*/ 101364 w 215" name="T32"/>
                <a:gd fmla="*/ 424771 h 341" name="T33"/>
                <a:gd fmla="*/ 95220 w 215" name="T34"/>
                <a:gd fmla="*/ 461977 h 341" name="T35"/>
                <a:gd fmla="*/ 153581 w 215" name="T36"/>
                <a:gd fmla="*/ 491432 h 341" name="T37"/>
                <a:gd fmla="*/ 153581 w 215" name="T38"/>
                <a:gd fmla="*/ 514686 h 341" name="T39"/>
                <a:gd fmla="*/ 207335 w 215" name="T40"/>
                <a:gd fmla="*/ 527088 h 341" name="T41"/>
                <a:gd fmla="*/ 219621 w 215" name="T42"/>
                <a:gd fmla="*/ 527088 h 341" name="T43"/>
                <a:gd fmla="*/ 219621 w 215" name="T44"/>
                <a:gd fmla="*/ 485231 h 341" name="T45"/>
                <a:gd fmla="*/ 262624 w 215" name="T46"/>
                <a:gd fmla="*/ 477479 h 341" name="T47"/>
                <a:gd fmla="*/ 270303 w 215" name="T48"/>
                <a:gd fmla="*/ 430972 h 341" name="T49"/>
                <a:gd fmla="*/ 244194 w 215" name="T50"/>
                <a:gd fmla="*/ 406168 h 341" name="T51"/>
                <a:gd fmla="*/ 219621 w 215" name="T52"/>
                <a:gd fmla="*/ 387565 h 341" name="T53"/>
                <a:gd fmla="*/ 231908 w 215" name="T54"/>
                <a:gd fmla="*/ 297650 h 341" name="T55"/>
                <a:gd fmla="*/ 250338 w 215" name="T56"/>
                <a:gd fmla="*/ 285247 h 341" name="T57"/>
                <a:gd fmla="*/ 290269 w 215" name="T58"/>
                <a:gd fmla="*/ 297650 h 341" name="T59"/>
                <a:gd fmla="*/ 302555 w 215" name="T60"/>
                <a:gd fmla="*/ 291449 h 34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341" w="215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gdLst>
                <a:gd fmla="*/ 302555 w 215" name="T0"/>
                <a:gd fmla="*/ 291449 h 341" name="T1"/>
                <a:gd fmla="*/ 308699 w 215" name="T2"/>
                <a:gd fmla="*/ 237189 h 341" name="T3"/>
                <a:gd fmla="*/ 328664 w 215" name="T4"/>
                <a:gd fmla="*/ 212385 h 341" name="T5"/>
                <a:gd fmla="*/ 314842 w 215" name="T6"/>
                <a:gd fmla="*/ 181380 h 341" name="T7"/>
                <a:gd fmla="*/ 219621 w 215" name="T8"/>
                <a:gd fmla="*/ 151925 h 341" name="T9"/>
                <a:gd fmla="*/ 225765 w 215" name="T10"/>
                <a:gd fmla="*/ 110068 h 341" name="T11"/>
                <a:gd fmla="*/ 258017 w 215" name="T12"/>
                <a:gd fmla="*/ 72862 h 341" name="T13"/>
                <a:gd fmla="*/ 238051 w 215" name="T14"/>
                <a:gd fmla="*/ 6201 h 341" name="T15"/>
                <a:gd fmla="*/ 225765 w 215" name="T16"/>
                <a:gd fmla="*/ 0 h 341" name="T17"/>
                <a:gd fmla="*/ 161260 w 215" name="T18"/>
                <a:gd fmla="*/ 37206 h 341" name="T19"/>
                <a:gd fmla="*/ 135152 w 215" name="T20"/>
                <a:gd fmla="*/ 133322 h 341" name="T21"/>
                <a:gd fmla="*/ 119793 w 215" name="T22"/>
                <a:gd fmla="*/ 193782 h 341" name="T23"/>
                <a:gd fmla="*/ 69112 w 215" name="T24"/>
                <a:gd fmla="*/ 237189 h 341" name="T25"/>
                <a:gd fmla="*/ 36860 w 215" name="T26"/>
                <a:gd fmla="*/ 249592 h 341" name="T27"/>
                <a:gd fmla="*/ 0 w 215" name="T28"/>
                <a:gd fmla="*/ 254242 h 341" name="T29"/>
                <a:gd fmla="*/ 81398 w 215" name="T30"/>
                <a:gd fmla="*/ 351909 h 341" name="T31"/>
                <a:gd fmla="*/ 101364 w 215" name="T32"/>
                <a:gd fmla="*/ 424771 h 341" name="T33"/>
                <a:gd fmla="*/ 95220 w 215" name="T34"/>
                <a:gd fmla="*/ 461977 h 341" name="T35"/>
                <a:gd fmla="*/ 153581 w 215" name="T36"/>
                <a:gd fmla="*/ 491432 h 341" name="T37"/>
                <a:gd fmla="*/ 153581 w 215" name="T38"/>
                <a:gd fmla="*/ 514686 h 341" name="T39"/>
                <a:gd fmla="*/ 207335 w 215" name="T40"/>
                <a:gd fmla="*/ 527088 h 341" name="T41"/>
                <a:gd fmla="*/ 219621 w 215" name="T42"/>
                <a:gd fmla="*/ 527088 h 341" name="T43"/>
                <a:gd fmla="*/ 219621 w 215" name="T44"/>
                <a:gd fmla="*/ 485231 h 341" name="T45"/>
                <a:gd fmla="*/ 262624 w 215" name="T46"/>
                <a:gd fmla="*/ 477479 h 341" name="T47"/>
                <a:gd fmla="*/ 270303 w 215" name="T48"/>
                <a:gd fmla="*/ 430972 h 341" name="T49"/>
                <a:gd fmla="*/ 244194 w 215" name="T50"/>
                <a:gd fmla="*/ 406168 h 341" name="T51"/>
                <a:gd fmla="*/ 219621 w 215" name="T52"/>
                <a:gd fmla="*/ 387565 h 341" name="T53"/>
                <a:gd fmla="*/ 231908 w 215" name="T54"/>
                <a:gd fmla="*/ 297650 h 341" name="T55"/>
                <a:gd fmla="*/ 250338 w 215" name="T56"/>
                <a:gd fmla="*/ 285247 h 341" name="T57"/>
                <a:gd fmla="*/ 290269 w 215" name="T58"/>
                <a:gd fmla="*/ 297650 h 341" name="T59"/>
                <a:gd fmla="*/ 302555 w 215" name="T60"/>
                <a:gd fmla="*/ 291449 h 34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341" w="215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2250795" y="1563928"/>
              <a:ext cx="1697284" cy="1439223"/>
            </a:xfrm>
            <a:custGeom>
              <a:gdLst>
                <a:gd fmla="*/ 860626 w 1725" name="T0"/>
                <a:gd fmla="*/ 2171614 h 1442" name="T1"/>
                <a:gd fmla="*/ 977009 w 1725" name="T2"/>
                <a:gd fmla="*/ 1983656 h 1442" name="T3"/>
                <a:gd fmla="*/ 1052046 w 1725" name="T4"/>
                <a:gd fmla="*/ 2159187 h 1442" name="T5"/>
                <a:gd fmla="*/ 1160773 w 1725" name="T6"/>
                <a:gd fmla="*/ 2201128 h 1442" name="T7"/>
                <a:gd fmla="*/ 1298595 w 1725" name="T8"/>
                <a:gd fmla="*/ 2006956 h 1442" name="T9"/>
                <a:gd fmla="*/ 1431824 w 1725" name="T10"/>
                <a:gd fmla="*/ 1946375 h 1442" name="T11"/>
                <a:gd fmla="*/ 1592617 w 1725" name="T12"/>
                <a:gd fmla="*/ 1825212 h 1442" name="T13"/>
                <a:gd fmla="*/ 1689093 w 1725" name="T14"/>
                <a:gd fmla="*/ 1710262 h 1442" name="T15"/>
                <a:gd fmla="*/ 1785568 w 1725" name="T16"/>
                <a:gd fmla="*/ 1570459 h 1442" name="T17"/>
                <a:gd fmla="*/ 1874387 w 1725" name="T18"/>
                <a:gd fmla="*/ 1578226 h 1442" name="T19"/>
                <a:gd fmla="*/ 1986177 w 1725" name="T20"/>
                <a:gd fmla="*/ 1547158 h 1442" name="T21"/>
                <a:gd fmla="*/ 2120937 w 1725" name="T22"/>
                <a:gd fmla="*/ 1533178 h 1442" name="T23"/>
                <a:gd fmla="*/ 2248040 w 1725" name="T24"/>
                <a:gd fmla="*/ 1582886 h 1442" name="T25"/>
                <a:gd fmla="*/ 2318483 w 1725" name="T26"/>
                <a:gd fmla="*/ 1533178 h 1442" name="T27"/>
                <a:gd fmla="*/ 2453242 w 1725" name="T28"/>
                <a:gd fmla="*/ 1412015 h 1442" name="T29"/>
                <a:gd fmla="*/ 2569626 w 1725" name="T30"/>
                <a:gd fmla="*/ 1351433 h 1442" name="T31"/>
                <a:gd fmla="*/ 2601785 w 1725" name="T32"/>
                <a:gd fmla="*/ 1248911 h 1442" name="T33"/>
                <a:gd fmla="*/ 2459368 w 1725" name="T34"/>
                <a:gd fmla="*/ 1175902 h 1442" name="T35"/>
                <a:gd fmla="*/ 2422615 w 1725" name="T36"/>
                <a:gd fmla="*/ 1025225 h 1442" name="T37"/>
                <a:gd fmla="*/ 2465493 w 1725" name="T38"/>
                <a:gd fmla="*/ 975517 h 1442" name="T39"/>
                <a:gd fmla="*/ 2485401 w 1725" name="T40"/>
                <a:gd fmla="*/ 860568 h 1442" name="T41"/>
                <a:gd fmla="*/ 2485401 w 1725" name="T42"/>
                <a:gd fmla="*/ 831054 h 1442" name="T43"/>
                <a:gd fmla="*/ 2519091 w 1725" name="T44"/>
                <a:gd fmla="*/ 612028 h 1442" name="T45"/>
                <a:gd fmla="*/ 2569626 w 1725" name="T46"/>
                <a:gd fmla="*/ 636882 h 1442" name="T47"/>
                <a:gd fmla="*/ 2586471 w 1725" name="T48"/>
                <a:gd fmla="*/ 351062 h 1442" name="T49"/>
                <a:gd fmla="*/ 2414958 w 1725" name="T50"/>
                <a:gd fmla="*/ 229899 h 1442" name="T51"/>
                <a:gd fmla="*/ 2286324 w 1725" name="T52"/>
                <a:gd fmla="*/ 152230 h 1442" name="T53"/>
                <a:gd fmla="*/ 2163815 w 1725" name="T54"/>
                <a:gd fmla="*/ 114950 h 1442" name="T55"/>
                <a:gd fmla="*/ 2137782 w 1725" name="T56"/>
                <a:gd fmla="*/ 0 h 1442" name="T57"/>
                <a:gd fmla="*/ 2088778 w 1725" name="T58"/>
                <a:gd fmla="*/ 114950 h 1442" name="T59"/>
                <a:gd fmla="*/ 2024461 w 1725" name="T60"/>
                <a:gd fmla="*/ 417857 h 1442" name="T61"/>
                <a:gd fmla="*/ 1848354 w 1725" name="T62"/>
                <a:gd fmla="*/ 546787 h 1442" name="T63"/>
                <a:gd fmla="*/ 1735034 w 1725" name="T64"/>
                <a:gd fmla="*/ 764259 h 1442" name="T65"/>
                <a:gd fmla="*/ 1914203 w 1725" name="T66"/>
                <a:gd fmla="*/ 799986 h 1442" name="T67"/>
                <a:gd fmla="*/ 2169940 w 1725" name="T68"/>
                <a:gd fmla="*/ 879208 h 1442" name="T69"/>
                <a:gd fmla="*/ 1992302 w 1725" name="T70"/>
                <a:gd fmla="*/ 952217 h 1442" name="T71"/>
                <a:gd fmla="*/ 1843760 w 1725" name="T72"/>
                <a:gd fmla="*/ 1043866 h 1442" name="T73"/>
                <a:gd fmla="*/ 1650809 w 1725" name="T74"/>
                <a:gd fmla="*/ 1206970 h 1442" name="T75"/>
                <a:gd fmla="*/ 1425698 w 1725" name="T76"/>
                <a:gd fmla="*/ 1236484 h 1442" name="T77"/>
                <a:gd fmla="*/ 1375163 w 1725" name="T78"/>
                <a:gd fmla="*/ 1443082 h 1442" name="T79"/>
                <a:gd fmla="*/ 1027544 w 1725" name="T80"/>
                <a:gd fmla="*/ 1582886 h 1442" name="T81"/>
                <a:gd fmla="*/ 724334 w 1725" name="T82"/>
                <a:gd fmla="*/ 1672981 h 1442" name="T83"/>
                <a:gd fmla="*/ 263394 w 1725" name="T84"/>
                <a:gd fmla="*/ 1570459 h 1442" name="T85"/>
                <a:gd fmla="*/ 13782 w 1725" name="T86"/>
                <a:gd fmla="*/ 1643467 h 1442" name="T87"/>
                <a:gd fmla="*/ 154668 w 1725" name="T88"/>
                <a:gd fmla="*/ 1801911 h 1442" name="T89"/>
                <a:gd fmla="*/ 295553 w 1725" name="T90"/>
                <a:gd fmla="*/ 1856279 h 1442" name="T91"/>
                <a:gd fmla="*/ 339962 w 1725" name="T92"/>
                <a:gd fmla="*/ 1977442 h 1442" name="T93"/>
                <a:gd fmla="*/ 488505 w 1725" name="T94"/>
                <a:gd fmla="*/ 2056664 h 1442" name="T95"/>
                <a:gd fmla="*/ 707489 w 1725" name="T96"/>
                <a:gd fmla="*/ 2038024 h 1442" name="T97"/>
                <a:gd fmla="*/ 635515 w 1725" name="T98"/>
                <a:gd fmla="*/ 2146760 h 1442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442" w="1725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956239" y="3933394"/>
              <a:ext cx="108120" cy="310081"/>
            </a:xfrm>
            <a:custGeom>
              <a:gdLst>
                <a:gd fmla="*/ 88645 w 112" name="T0"/>
                <a:gd fmla="*/ 0 h 313" name="T1"/>
                <a:gd fmla="*/ 54088 w 112" name="T2"/>
                <a:gd fmla="*/ 84802 h 313" name="T3"/>
                <a:gd fmla="*/ 31552 w 112" name="T4"/>
                <a:gd fmla="*/ 120265 h 313" name="T5"/>
                <a:gd fmla="*/ 9015 w 112" name="T6"/>
                <a:gd fmla="*/ 155727 h 313" name="T7"/>
                <a:gd fmla="*/ 9015 w 112" name="T8"/>
                <a:gd fmla="*/ 192732 h 313" name="T9"/>
                <a:gd fmla="*/ 0 w 112" name="T10"/>
                <a:gd fmla="*/ 228194 h 313" name="T11"/>
                <a:gd fmla="*/ 0 w 112" name="T12"/>
                <a:gd fmla="*/ 275992 h 313" name="T13"/>
                <a:gd fmla="*/ 0 w 112" name="T14"/>
                <a:gd fmla="*/ 325331 h 313" name="T15"/>
                <a:gd fmla="*/ 0 w 112" name="T16"/>
                <a:gd fmla="*/ 360794 h 313" name="T17"/>
                <a:gd fmla="*/ 0 w 112" name="T18"/>
                <a:gd fmla="*/ 396256 h 313" name="T19"/>
                <a:gd fmla="*/ 31552 w 112" name="T20"/>
                <a:gd fmla="*/ 433261 h 313" name="T21"/>
                <a:gd fmla="*/ 54088 w 112" name="T22"/>
                <a:gd fmla="*/ 468723 h 313" name="T23"/>
                <a:gd fmla="*/ 88645 w 112" name="T24"/>
                <a:gd fmla="*/ 481058 h 313" name="T25"/>
                <a:gd fmla="*/ 99162 w 112" name="T26"/>
                <a:gd fmla="*/ 445596 h 313" name="T27"/>
                <a:gd fmla="*/ 99162 w 112" name="T28"/>
                <a:gd fmla="*/ 408591 h 313" name="T29"/>
                <a:gd fmla="*/ 121699 w 112" name="T30"/>
                <a:gd fmla="*/ 373128 h 313" name="T31"/>
                <a:gd fmla="*/ 144236 w 112" name="T32"/>
                <a:gd fmla="*/ 336124 h 313" name="T33"/>
                <a:gd fmla="*/ 166773 w 112" name="T34"/>
                <a:gd fmla="*/ 300661 h 313" name="T35"/>
                <a:gd fmla="*/ 166773 w 112" name="T36"/>
                <a:gd fmla="*/ 265199 h 313" name="T37"/>
                <a:gd fmla="*/ 166773 w 112" name="T38"/>
                <a:gd fmla="*/ 228194 h 313" name="T39"/>
                <a:gd fmla="*/ 166773 w 112" name="T40"/>
                <a:gd fmla="*/ 192732 h 313" name="T41"/>
                <a:gd fmla="*/ 166773 w 112" name="T42"/>
                <a:gd fmla="*/ 155727 h 313" name="T43"/>
                <a:gd fmla="*/ 166773 w 112" name="T44"/>
                <a:gd fmla="*/ 120265 h 313" name="T45"/>
                <a:gd fmla="*/ 166773 w 112" name="T46"/>
                <a:gd fmla="*/ 84802 h 313" name="T47"/>
                <a:gd fmla="*/ 133719 w 112" name="T48"/>
                <a:gd fmla="*/ 60132 h 313" name="T49"/>
                <a:gd fmla="*/ 121699 w 112" name="T50"/>
                <a:gd fmla="*/ 12335 h 313" name="T51"/>
                <a:gd fmla="*/ 88645 w 112" name="T52"/>
                <a:gd fmla="*/ 0 h 313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313" w="112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gdLst>
                <a:gd fmla="*/ 30565 w 268" name="T0"/>
                <a:gd fmla="*/ 793796 h 516" name="T1"/>
                <a:gd fmla="*/ 114620 w 268" name="T2"/>
                <a:gd fmla="*/ 769134 h 516" name="T3"/>
                <a:gd fmla="*/ 229240 w 268" name="T4"/>
                <a:gd fmla="*/ 696691 h 516" name="T5"/>
                <a:gd fmla="*/ 305653 w 268" name="T6"/>
                <a:gd fmla="*/ 678194 h 516" name="T7"/>
                <a:gd fmla="*/ 363727 w 268" name="T8"/>
                <a:gd fmla="*/ 636578 h 516" name="T9"/>
                <a:gd fmla="*/ 371368 w 268" name="T10"/>
                <a:gd fmla="*/ 541014 h 516" name="T11"/>
                <a:gd fmla="*/ 342331 w 268" name="T12"/>
                <a:gd fmla="*/ 511728 h 516" name="T13"/>
                <a:gd fmla="*/ 349973 w 268" name="T14"/>
                <a:gd fmla="*/ 480901 h 516" name="T15"/>
                <a:gd fmla="*/ 371368 w 268" name="T16"/>
                <a:gd fmla="*/ 451616 h 516" name="T17"/>
                <a:gd fmla="*/ 375953 w 268" name="T18"/>
                <a:gd fmla="*/ 414623 h 516" name="T19"/>
                <a:gd fmla="*/ 395821 w 268" name="T20"/>
                <a:gd fmla="*/ 383796 h 516" name="T21"/>
                <a:gd fmla="*/ 363727 w 268" name="T22"/>
                <a:gd fmla="*/ 323684 h 516" name="T23"/>
                <a:gd fmla="*/ 325520 w 268" name="T24"/>
                <a:gd fmla="*/ 282067 h 516" name="T25"/>
                <a:gd fmla="*/ 342331 w 268" name="T26"/>
                <a:gd fmla="*/ 203458 h 516" name="T27"/>
                <a:gd fmla="*/ 401934 w 268" name="T28"/>
                <a:gd fmla="*/ 174173 h 516" name="T29"/>
                <a:gd fmla="*/ 408047 w 268" name="T30"/>
                <a:gd fmla="*/ 124849 h 516" name="T31"/>
                <a:gd fmla="*/ 389708 w 268" name="T32"/>
                <a:gd fmla="*/ 83233 h 516" name="T33"/>
                <a:gd fmla="*/ 389708 w 268" name="T34"/>
                <a:gd fmla="*/ 30827 h 516" name="T35"/>
                <a:gd fmla="*/ 349973 w 268" name="T36"/>
                <a:gd fmla="*/ 0 h 516" name="T37"/>
                <a:gd fmla="*/ 275088 w 268" name="T38"/>
                <a:gd fmla="*/ 35451 h 516" name="T39"/>
                <a:gd fmla="*/ 262862 w 268" name="T40"/>
                <a:gd fmla="*/ 23120 h 516" name="T41"/>
                <a:gd fmla="*/ 215485 w 268" name="T42"/>
                <a:gd fmla="*/ 53947 h 516" name="T43"/>
                <a:gd fmla="*/ 183392 w 268" name="T44"/>
                <a:gd fmla="*/ 53947 h 516" name="T45"/>
                <a:gd fmla="*/ 114620 w 268" name="T46"/>
                <a:gd fmla="*/ 143346 h 516" name="T47"/>
                <a:gd fmla="*/ 94752 w 268" name="T48"/>
                <a:gd fmla="*/ 143346 h 516" name="T49"/>
                <a:gd fmla="*/ 56546 w 268" name="T50"/>
                <a:gd fmla="*/ 174173 h 516" name="T51"/>
                <a:gd fmla="*/ 64187 w 268" name="T52"/>
                <a:gd fmla="*/ 215789 h 516" name="T53"/>
                <a:gd fmla="*/ 42791 w 268" name="T54"/>
                <a:gd fmla="*/ 245075 h 516" name="T55"/>
                <a:gd fmla="*/ 38207 w 268" name="T56"/>
                <a:gd fmla="*/ 294398 h 516" name="T57"/>
                <a:gd fmla="*/ 6113 w 268" name="T58"/>
                <a:gd fmla="*/ 342180 h 516" name="T59"/>
                <a:gd fmla="*/ 38207 w 268" name="T60"/>
                <a:gd fmla="*/ 414623 h 516" name="T61"/>
                <a:gd fmla="*/ 30565 w 268" name="T62"/>
                <a:gd fmla="*/ 451616 h 516" name="T63"/>
                <a:gd fmla="*/ 0 w 268" name="T64"/>
                <a:gd fmla="*/ 499398 h 516" name="T65"/>
                <a:gd fmla="*/ 38207 w 268" name="T66"/>
                <a:gd fmla="*/ 667405 h 516" name="T67"/>
                <a:gd fmla="*/ 10698 w 268" name="T68"/>
                <a:gd fmla="*/ 756803 h 516" name="T69"/>
                <a:gd fmla="*/ 30565 w 268" name="T70"/>
                <a:gd fmla="*/ 793796 h 5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16" w="268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57" name="AutoShape 48"/>
            <p:cNvCxnSpPr>
              <a:cxnSpLocks noChangeShapeType="1"/>
            </p:cNvCxnSpPr>
            <p:nvPr/>
          </p:nvCxnSpPr>
          <p:spPr bwMode="auto">
            <a:xfrm flipH="1">
              <a:off x="4029679" y="4240415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未知"/>
            <p:cNvSpPr/>
            <p:nvPr/>
          </p:nvSpPr>
          <p:spPr bwMode="auto">
            <a:xfrm>
              <a:off x="2789356" y="3420333"/>
              <a:ext cx="367201" cy="330481"/>
            </a:xfrm>
            <a:custGeom>
              <a:gdLst>
                <a:gd fmla="*/ 19050 w 360" name="T0"/>
                <a:gd fmla="*/ 393700 h 324" name="T1"/>
                <a:gd fmla="*/ 100013 w 360" name="T2"/>
                <a:gd fmla="*/ 455613 h 324" name="T3"/>
                <a:gd fmla="*/ 50800 w 360" name="T4"/>
                <a:gd fmla="*/ 417513 h 324" name="T5"/>
                <a:gd fmla="*/ 19050 w 360" name="T6"/>
                <a:gd fmla="*/ 384175 h 324" name="T7"/>
                <a:gd fmla="*/ 9525 w 360" name="T8"/>
                <a:gd fmla="*/ 336550 h 324" name="T9"/>
                <a:gd fmla="*/ 0 w 360" name="T10"/>
                <a:gd fmla="*/ 298450 h 324" name="T11"/>
                <a:gd fmla="*/ 42863 w 360" name="T12"/>
                <a:gd fmla="*/ 288925 h 324" name="T13"/>
                <a:gd fmla="*/ 95250 w 360" name="T14"/>
                <a:gd fmla="*/ 288925 h 324" name="T15"/>
                <a:gd fmla="*/ 104775 w 360" name="T16"/>
                <a:gd fmla="*/ 274638 h 324" name="T17"/>
                <a:gd fmla="*/ 142875 w 360" name="T18"/>
                <a:gd fmla="*/ 269875 h 324" name="T19"/>
                <a:gd fmla="*/ 185738 w 360" name="T20"/>
                <a:gd fmla="*/ 222250 h 324" name="T21"/>
                <a:gd fmla="*/ 204788 w 360" name="T22"/>
                <a:gd fmla="*/ 207963 h 324" name="T23"/>
                <a:gd fmla="*/ 242888 w 360" name="T24"/>
                <a:gd fmla="*/ 198438 h 324" name="T25"/>
                <a:gd fmla="*/ 271463 w 360" name="T26"/>
                <a:gd fmla="*/ 165100 h 324" name="T27"/>
                <a:gd fmla="*/ 319088 w 360" name="T28"/>
                <a:gd fmla="*/ 155575 h 324" name="T29"/>
                <a:gd fmla="*/ 319088 w 360" name="T30"/>
                <a:gd fmla="*/ 112713 h 324" name="T31"/>
                <a:gd fmla="*/ 342900 w 360" name="T32"/>
                <a:gd fmla="*/ 65088 h 324" name="T33"/>
                <a:gd fmla="*/ 352425 w 360" name="T34"/>
                <a:gd fmla="*/ 26988 h 324" name="T35"/>
                <a:gd fmla="*/ 358775 w 360" name="T36"/>
                <a:gd fmla="*/ 0 h 324" name="T37"/>
                <a:gd fmla="*/ 442913 w 360" name="T38"/>
                <a:gd fmla="*/ 30163 h 324" name="T39"/>
                <a:gd fmla="*/ 460375 w 360" name="T40"/>
                <a:gd fmla="*/ 53975 h 324" name="T41"/>
                <a:gd fmla="*/ 506413 w 360" name="T42"/>
                <a:gd fmla="*/ 42863 h 324" name="T43"/>
                <a:gd fmla="*/ 531813 w 360" name="T44"/>
                <a:gd fmla="*/ 49213 h 324" name="T45"/>
                <a:gd fmla="*/ 563563 w 360" name="T46"/>
                <a:gd fmla="*/ 79375 h 324" name="T47"/>
                <a:gd fmla="*/ 571500 w 360" name="T48"/>
                <a:gd fmla="*/ 144463 h 324" name="T49"/>
                <a:gd fmla="*/ 563563 w 360" name="T50"/>
                <a:gd fmla="*/ 169863 h 324" name="T51"/>
                <a:gd fmla="*/ 544513 w 360" name="T52"/>
                <a:gd fmla="*/ 163513 h 324" name="T53"/>
                <a:gd fmla="*/ 492125 w 360" name="T54"/>
                <a:gd fmla="*/ 204788 h 324" name="T55"/>
                <a:gd fmla="*/ 403225 w 360" name="T56"/>
                <a:gd fmla="*/ 219075 h 324" name="T57"/>
                <a:gd fmla="*/ 379413 w 360" name="T58"/>
                <a:gd fmla="*/ 242888 h 324" name="T59"/>
                <a:gd fmla="*/ 395288 w 360" name="T60"/>
                <a:gd fmla="*/ 265113 h 324" name="T61"/>
                <a:gd fmla="*/ 403225 w 360" name="T62"/>
                <a:gd fmla="*/ 314325 h 324" name="T63"/>
                <a:gd fmla="*/ 423863 w 360" name="T64"/>
                <a:gd fmla="*/ 322263 h 324" name="T65"/>
                <a:gd fmla="*/ 487363 w 360" name="T66"/>
                <a:gd fmla="*/ 393700 h 324" name="T67"/>
                <a:gd fmla="*/ 492125 w 360" name="T68"/>
                <a:gd fmla="*/ 490538 h 324" name="T69"/>
                <a:gd fmla="*/ 447675 w 360" name="T70"/>
                <a:gd fmla="*/ 514350 h 324" name="T71"/>
                <a:gd fmla="*/ 417513 w 360" name="T72"/>
                <a:gd fmla="*/ 484188 h 324" name="T73"/>
                <a:gd fmla="*/ 379413 w 360" name="T74"/>
                <a:gd fmla="*/ 434975 h 324" name="T75"/>
                <a:gd fmla="*/ 379413 w 360" name="T76"/>
                <a:gd fmla="*/ 411163 h 324" name="T77"/>
                <a:gd fmla="*/ 352425 w 360" name="T78"/>
                <a:gd fmla="*/ 404813 h 324" name="T79"/>
                <a:gd fmla="*/ 327025 w 360" name="T80"/>
                <a:gd fmla="*/ 417513 h 324" name="T81"/>
                <a:gd fmla="*/ 276225 w 360" name="T82"/>
                <a:gd fmla="*/ 393700 h 324" name="T83"/>
                <a:gd fmla="*/ 257175 w 360" name="T84"/>
                <a:gd fmla="*/ 442913 h 324" name="T85"/>
                <a:gd fmla="*/ 220663 w 360" name="T86"/>
                <a:gd fmla="*/ 447675 h 324" name="T87"/>
                <a:gd fmla="*/ 187325 w 360" name="T88"/>
                <a:gd fmla="*/ 490538 h 324" name="T89"/>
                <a:gd fmla="*/ 173038 w 360" name="T90"/>
                <a:gd fmla="*/ 477838 h 324" name="T91"/>
                <a:gd fmla="*/ 141288 w 360" name="T92"/>
                <a:gd fmla="*/ 490538 h 324" name="T93"/>
                <a:gd fmla="*/ 104775 w 360" name="T94"/>
                <a:gd fmla="*/ 465138 h 324" name="T95"/>
                <a:gd fmla="*/ 19050 w 360" name="T96"/>
                <a:gd fmla="*/ 393700 h 32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24" w="360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0078" y="2707351"/>
              <a:ext cx="115261" cy="130560"/>
            </a:xfrm>
            <a:custGeom>
              <a:gdLst>
                <a:gd fmla="*/ 139700 w 113" name="T0"/>
                <a:gd fmla="*/ 158750 h 128" name="T1"/>
                <a:gd fmla="*/ 122238 w 113" name="T2"/>
                <a:gd fmla="*/ 184150 h 128" name="T3"/>
                <a:gd fmla="*/ 88900 w 113" name="T4"/>
                <a:gd fmla="*/ 203200 h 128" name="T5"/>
                <a:gd fmla="*/ 25400 w 113" name="T6"/>
                <a:gd fmla="*/ 184150 h 128" name="T7"/>
                <a:gd fmla="*/ 25400 w 113" name="T8"/>
                <a:gd fmla="*/ 173038 h 128" name="T9"/>
                <a:gd fmla="*/ 25400 w 113" name="T10"/>
                <a:gd fmla="*/ 76200 h 128" name="T11"/>
                <a:gd fmla="*/ 0 w 113" name="T12"/>
                <a:gd fmla="*/ 22225 h 128" name="T13"/>
                <a:gd fmla="*/ 60325 w 113" name="T14"/>
                <a:gd fmla="*/ 0 h 128" name="T15"/>
                <a:gd fmla="*/ 88900 w 113" name="T16"/>
                <a:gd fmla="*/ 3175 h 128" name="T17"/>
                <a:gd fmla="*/ 103188 w 113" name="T18"/>
                <a:gd fmla="*/ 33338 h 128" name="T19"/>
                <a:gd fmla="*/ 95250 w 113" name="T20"/>
                <a:gd fmla="*/ 50800 h 128" name="T21"/>
                <a:gd fmla="*/ 141288 w 113" name="T22"/>
                <a:gd fmla="*/ 82550 h 128" name="T23"/>
                <a:gd fmla="*/ 149225 w 113" name="T24"/>
                <a:gd fmla="*/ 104775 h 128" name="T25"/>
                <a:gd fmla="*/ 179388 w 113" name="T26"/>
                <a:gd fmla="*/ 117475 h 128" name="T27"/>
                <a:gd fmla="*/ 139700 w 113" name="T28"/>
                <a:gd fmla="*/ 158750 h 12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28" w="113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047954"/>
            <a:ext cx="5014756" cy="1845514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837378" y="3555212"/>
            <a:ext cx="43216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6862636" y="2390384"/>
            <a:ext cx="2792041" cy="497337"/>
            <a:chOff x="-1197930" y="1964493"/>
            <a:chExt cx="11897630" cy="211928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700" y="1964493"/>
              <a:ext cx="3956000" cy="2119285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1197930" y="2342288"/>
              <a:ext cx="8494566" cy="143316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66000">
                  <a:srgbClr val="E83A37"/>
                </a:gs>
                <a:gs pos="86000">
                  <a:srgbClr val="E83A37"/>
                </a:gs>
                <a:gs pos="100000">
                  <a:srgbClr val="CE383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6" name="矩形 65"/>
          <p:cNvSpPr/>
          <p:nvPr/>
        </p:nvSpPr>
        <p:spPr>
          <a:xfrm>
            <a:off x="6457949" y="2452316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3540375578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298444"/>
          </a:xfrm>
          <a:prstGeom prst="rect">
            <a:avLst/>
          </a:prstGeom>
          <a:noFill/>
        </p:spPr>
        <p:txBody>
          <a:bodyPr bIns="45718" lIns="91436" rIns="91436" rtlCol="0" tIns="45718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4400"/>
              <a:t>THANK</a:t>
            </a:r>
          </a:p>
          <a:p>
            <a:pPr algn="ctr">
              <a:lnSpc>
                <a:spcPct val="90000"/>
              </a:lnSpc>
            </a:pPr>
            <a:r>
              <a:rPr altLang="zh-CN" b="1" kumimoji="1" lang="en-US" smtClean="0" sz="4400"/>
              <a:t>YOU</a:t>
            </a:r>
          </a:p>
        </p:txBody>
      </p:sp>
      <p:sp>
        <p:nvSpPr>
          <p:cNvPr id="3" name="矩形 2"/>
          <p:cNvSpPr/>
          <p:nvPr/>
        </p:nvSpPr>
        <p:spPr>
          <a:xfrm>
            <a:off x="4975347" y="3942842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400"/>
              <a:t>PRESENTED BY OfficePLUS</a:t>
            </a:r>
          </a:p>
        </p:txBody>
      </p:sp>
    </p:spTree>
    <p:extLst>
      <p:ext uri="{BB962C8B-B14F-4D97-AF65-F5344CB8AC3E}">
        <p14:creationId val="347576486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286702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/>
              <a:t>PART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点击此处添加标题点击此处添加标题</a:t>
            </a:r>
          </a:p>
        </p:txBody>
      </p:sp>
    </p:spTree>
    <p:extLst>
      <p:ext uri="{BB962C8B-B14F-4D97-AF65-F5344CB8AC3E}">
        <p14:creationId val="169770123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4321"/>
          <a:stretch>
            <a:fillRect/>
          </a:stretch>
        </p:blipFill>
        <p:spPr>
          <a:xfrm>
            <a:off x="1549394" y="1969339"/>
            <a:ext cx="3168662" cy="40477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06" y="136075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0" y="5437294"/>
            <a:ext cx="1141200" cy="7032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8056" y="1988388"/>
            <a:ext cx="14088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9600">
                <a:latin charset="-122" panose="02010609060101010101" pitchFamily="49" typeface="黑体"/>
                <a:ea charset="-122" panose="02010609060101010101" pitchFamily="49" typeface="黑体"/>
              </a:rPr>
              <a:t>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14467" y="1988388"/>
            <a:ext cx="105727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9600">
                <a:latin charset="-122" panose="02010609060101010101" pitchFamily="49" typeface="黑体"/>
                <a:ea charset="-122" panose="02010609060101010101" pitchFamily="49" typeface="黑体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963450" y="2311555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rgbClr val="E83A37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26491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双击图片，在顶部导航中找到填充，下拉菜单选择填充方式，选择“图片或纹理”，在来自图片中选择想要插入的图片，点击插入并确定。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84356" y="4380976"/>
            <a:ext cx="5564117" cy="126491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双击图片，在顶部导航中找到填充，下拉菜单选择填充方式，选择“图片或纹理”，在来自图片中选择想要插入的图片，点击插入并确定。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9932800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31"/>
          <p:cNvSpPr txBox="1"/>
          <p:nvPr/>
        </p:nvSpPr>
        <p:spPr>
          <a:xfrm>
            <a:off x="4550436" y="4831713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  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1533" l="30704" r="30704" t="24109"/>
          <a:stretch>
            <a:fillRect/>
          </a:stretch>
        </p:blipFill>
        <p:spPr>
          <a:xfrm>
            <a:off x="1469560" y="1725114"/>
            <a:ext cx="1548000" cy="1548000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4784" l="39960" r="1213" t="5979"/>
          <a:stretch>
            <a:fillRect/>
          </a:stretch>
        </p:blipFill>
        <p:spPr>
          <a:xfrm>
            <a:off x="1490968" y="4047114"/>
            <a:ext cx="1548000" cy="1548000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2969" l="44680" r="2453" t="2566"/>
          <a:stretch>
            <a:fillRect/>
          </a:stretch>
        </p:blipFill>
        <p:spPr>
          <a:xfrm>
            <a:off x="8918604" y="1725114"/>
            <a:ext cx="1548000" cy="1548000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6907" l="7062" r="43270" t="8628"/>
          <a:stretch>
            <a:fillRect/>
          </a:stretch>
        </p:blipFill>
        <p:spPr>
          <a:xfrm>
            <a:off x="8892374" y="4012076"/>
            <a:ext cx="1548000" cy="1548000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cxnSp>
        <p:nvCxnSpPr>
          <p:cNvPr id="20" name="直接连接符 19"/>
          <p:cNvCxnSpPr>
            <a:stCxn id="15" idx="1"/>
          </p:cNvCxnSpPr>
          <p:nvPr/>
        </p:nvCxnSpPr>
        <p:spPr>
          <a:xfrm>
            <a:off x="3017560" y="2499114"/>
            <a:ext cx="2164040" cy="45129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95242" y="4142945"/>
            <a:ext cx="1939513" cy="541116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7" idx="3"/>
          </p:cNvCxnSpPr>
          <p:nvPr/>
        </p:nvCxnSpPr>
        <p:spPr>
          <a:xfrm flipV="1">
            <a:off x="6965750" y="2499114"/>
            <a:ext cx="1952854" cy="547449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3"/>
          </p:cNvCxnSpPr>
          <p:nvPr/>
        </p:nvCxnSpPr>
        <p:spPr>
          <a:xfrm flipH="1" flipV="1">
            <a:off x="6789620" y="4142945"/>
            <a:ext cx="2102754" cy="643131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Documents and Settings\Administrator\桌面\225028_041455028_2.jpg" id="11" name="Picture 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79392" y="2386757"/>
            <a:ext cx="2198788" cy="2198788"/>
          </a:xfrm>
          <a:prstGeom prst="ellipse">
            <a:avLst/>
          </a:prstGeom>
          <a:noFill/>
          <a:ln w="28575">
            <a:solidFill>
              <a:srgbClr val="E83A37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/>
          <p:nvPr/>
        </p:nvSpPr>
        <p:spPr>
          <a:xfrm>
            <a:off x="836618" y="3362792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  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618" y="5645765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  标题</a:t>
            </a:r>
          </a:p>
        </p:txBody>
      </p:sp>
      <p:sp>
        <p:nvSpPr>
          <p:cNvPr id="33" name="TextBox 31"/>
          <p:cNvSpPr txBox="1"/>
          <p:nvPr/>
        </p:nvSpPr>
        <p:spPr>
          <a:xfrm>
            <a:off x="8238024" y="5645765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  标题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8238024" y="3321862"/>
            <a:ext cx="2856700" cy="45719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4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  标题</a:t>
            </a:r>
          </a:p>
        </p:txBody>
      </p:sp>
    </p:spTree>
    <p:extLst>
      <p:ext uri="{BB962C8B-B14F-4D97-AF65-F5344CB8AC3E}">
        <p14:creationId val="325539948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1859044" y="3898778"/>
            <a:ext cx="932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/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2012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1514909" y="4271542"/>
            <a:ext cx="16119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cxnSp>
        <p:nvCxnSpPr>
          <p:cNvPr id="21" name="直接连接符 20"/>
          <p:cNvCxnSpPr>
            <a:stCxn id="12" idx="0"/>
            <a:endCxn id="16" idx="4"/>
          </p:cNvCxnSpPr>
          <p:nvPr/>
        </p:nvCxnSpPr>
        <p:spPr>
          <a:xfrm flipH="1" flipV="1">
            <a:off x="2325135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/>
          <p:nvPr/>
        </p:nvSpPr>
        <p:spPr bwMode="auto">
          <a:xfrm>
            <a:off x="2086854" y="1883119"/>
            <a:ext cx="495064" cy="469414"/>
          </a:xfrm>
          <a:custGeom>
            <a:gdLst>
              <a:gd fmla="*/ 772 w 772" name="T0"/>
              <a:gd fmla="*/ 592 h 732" name="T1"/>
              <a:gd fmla="*/ 770 w 772" name="T2"/>
              <a:gd fmla="*/ 574 h 732" name="T3"/>
              <a:gd fmla="*/ 762 w 772" name="T4"/>
              <a:gd fmla="*/ 560 h 732" name="T5"/>
              <a:gd fmla="*/ 750 w 772" name="T6"/>
              <a:gd fmla="*/ 548 h 732" name="T7"/>
              <a:gd fmla="*/ 734 w 772" name="T8"/>
              <a:gd fmla="*/ 540 h 732" name="T9"/>
              <a:gd fmla="*/ 500 w 772" name="T10"/>
              <a:gd fmla="*/ 466 h 732" name="T11"/>
              <a:gd fmla="*/ 534 w 772" name="T12"/>
              <a:gd fmla="*/ 416 h 732" name="T13"/>
              <a:gd fmla="*/ 560 w 772" name="T14"/>
              <a:gd fmla="*/ 356 h 732" name="T15"/>
              <a:gd fmla="*/ 576 w 772" name="T16"/>
              <a:gd fmla="*/ 290 h 732" name="T17"/>
              <a:gd fmla="*/ 582 w 772" name="T18"/>
              <a:gd fmla="*/ 222 h 732" name="T19"/>
              <a:gd fmla="*/ 580 w 772" name="T20"/>
              <a:gd fmla="*/ 198 h 732" name="T21"/>
              <a:gd fmla="*/ 574 w 772" name="T22"/>
              <a:gd fmla="*/ 152 h 732" name="T23"/>
              <a:gd fmla="*/ 560 w 772" name="T24"/>
              <a:gd fmla="*/ 112 h 732" name="T25"/>
              <a:gd fmla="*/ 540 w 772" name="T26"/>
              <a:gd fmla="*/ 76 h 732" name="T27"/>
              <a:gd fmla="*/ 516 w 772" name="T28"/>
              <a:gd fmla="*/ 48 h 732" name="T29"/>
              <a:gd fmla="*/ 484 w 772" name="T30"/>
              <a:gd fmla="*/ 24 h 732" name="T31"/>
              <a:gd fmla="*/ 448 w 772" name="T32"/>
              <a:gd fmla="*/ 10 h 732" name="T33"/>
              <a:gd fmla="*/ 408 w 772" name="T34"/>
              <a:gd fmla="*/ 2 h 732" name="T35"/>
              <a:gd fmla="*/ 386 w 772" name="T36"/>
              <a:gd fmla="*/ 0 h 732" name="T37"/>
              <a:gd fmla="*/ 344 w 772" name="T38"/>
              <a:gd fmla="*/ 4 h 732" name="T39"/>
              <a:gd fmla="*/ 306 w 772" name="T40"/>
              <a:gd fmla="*/ 16 h 732" name="T41"/>
              <a:gd fmla="*/ 272 w 772" name="T42"/>
              <a:gd fmla="*/ 36 h 732" name="T43"/>
              <a:gd fmla="*/ 244 w 772" name="T44"/>
              <a:gd fmla="*/ 60 h 732" name="T45"/>
              <a:gd fmla="*/ 222 w 772" name="T46"/>
              <a:gd fmla="*/ 92 h 732" name="T47"/>
              <a:gd fmla="*/ 204 w 772" name="T48"/>
              <a:gd fmla="*/ 130 h 732" name="T49"/>
              <a:gd fmla="*/ 194 w 772" name="T50"/>
              <a:gd fmla="*/ 174 h 732" name="T51"/>
              <a:gd fmla="*/ 190 w 772" name="T52"/>
              <a:gd fmla="*/ 222 h 732" name="T53"/>
              <a:gd fmla="*/ 192 w 772" name="T54"/>
              <a:gd fmla="*/ 256 h 732" name="T55"/>
              <a:gd fmla="*/ 204 w 772" name="T56"/>
              <a:gd fmla="*/ 322 h 732" name="T57"/>
              <a:gd fmla="*/ 224 w 772" name="T58"/>
              <a:gd fmla="*/ 386 h 732" name="T59"/>
              <a:gd fmla="*/ 254 w 772" name="T60"/>
              <a:gd fmla="*/ 442 h 732" name="T61"/>
              <a:gd fmla="*/ 38 w 772" name="T62"/>
              <a:gd fmla="*/ 540 h 732" name="T63"/>
              <a:gd fmla="*/ 30 w 772" name="T64"/>
              <a:gd fmla="*/ 542 h 732" name="T65"/>
              <a:gd fmla="*/ 16 w 772" name="T66"/>
              <a:gd fmla="*/ 552 h 732" name="T67"/>
              <a:gd fmla="*/ 6 w 772" name="T68"/>
              <a:gd fmla="*/ 566 h 732" name="T69"/>
              <a:gd fmla="*/ 0 w 772" name="T70"/>
              <a:gd fmla="*/ 584 h 732" name="T71"/>
              <a:gd fmla="*/ 0 w 772" name="T72"/>
              <a:gd fmla="*/ 676 h 732" name="T73"/>
              <a:gd fmla="*/ 0 w 772" name="T74"/>
              <a:gd fmla="*/ 688 h 732" name="T75"/>
              <a:gd fmla="*/ 10 w 772" name="T76"/>
              <a:gd fmla="*/ 708 h 732" name="T77"/>
              <a:gd fmla="*/ 24 w 772" name="T78"/>
              <a:gd fmla="*/ 722 h 732" name="T79"/>
              <a:gd fmla="*/ 44 w 772" name="T80"/>
              <a:gd fmla="*/ 730 h 732" name="T81"/>
              <a:gd fmla="*/ 718 w 772" name="T82"/>
              <a:gd fmla="*/ 732 h 732" name="T83"/>
              <a:gd fmla="*/ 728 w 772" name="T84"/>
              <a:gd fmla="*/ 730 h 732" name="T85"/>
              <a:gd fmla="*/ 748 w 772" name="T86"/>
              <a:gd fmla="*/ 722 h 732" name="T87"/>
              <a:gd fmla="*/ 764 w 772" name="T88"/>
              <a:gd fmla="*/ 708 h 732" name="T89"/>
              <a:gd fmla="*/ 772 w 772" name="T90"/>
              <a:gd fmla="*/ 688 h 732" name="T91"/>
              <a:gd fmla="*/ 772 w 772" name="T92"/>
              <a:gd fmla="*/ 676 h 73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732" w="77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E83A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TextBox 28"/>
          <p:cNvSpPr txBox="1"/>
          <p:nvPr/>
        </p:nvSpPr>
        <p:spPr>
          <a:xfrm>
            <a:off x="4216024" y="1837872"/>
            <a:ext cx="932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/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2013</a:t>
            </a:r>
          </a:p>
        </p:txBody>
      </p:sp>
      <p:sp>
        <p:nvSpPr>
          <p:cNvPr id="24" name="TextBox 25"/>
          <p:cNvSpPr txBox="1"/>
          <p:nvPr/>
        </p:nvSpPr>
        <p:spPr>
          <a:xfrm>
            <a:off x="3871889" y="2210637"/>
            <a:ext cx="16119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25" name="椭圆 2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4625337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9"/>
          <p:cNvSpPr>
            <a:spLocks noEditPoints="1"/>
          </p:cNvSpPr>
          <p:nvPr/>
        </p:nvSpPr>
        <p:spPr bwMode="auto">
          <a:xfrm>
            <a:off x="4418139" y="4909191"/>
            <a:ext cx="425136" cy="425136"/>
          </a:xfrm>
          <a:custGeom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b="b" l="0" r="r" t="0"/>
            <a:pathLst>
              <a:path h="362" w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TextBox 28"/>
          <p:cNvSpPr txBox="1"/>
          <p:nvPr/>
        </p:nvSpPr>
        <p:spPr>
          <a:xfrm>
            <a:off x="7053951" y="3911178"/>
            <a:ext cx="932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/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2014</a:t>
            </a:r>
          </a:p>
        </p:txBody>
      </p:sp>
      <p:sp>
        <p:nvSpPr>
          <p:cNvPr id="29" name="TextBox 25"/>
          <p:cNvSpPr txBox="1"/>
          <p:nvPr/>
        </p:nvSpPr>
        <p:spPr>
          <a:xfrm>
            <a:off x="6709817" y="4283942"/>
            <a:ext cx="16119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0" name="椭圆 29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endCxn id="30" idx="4"/>
          </p:cNvCxnSpPr>
          <p:nvPr/>
        </p:nvCxnSpPr>
        <p:spPr>
          <a:xfrm flipH="1" flipV="1">
            <a:off x="7474030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7225572" y="1959110"/>
            <a:ext cx="554452" cy="393423"/>
          </a:xfrm>
          <a:custGeom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b="b" l="0" r="r" t="0"/>
            <a:pathLst>
              <a:path h="430" w="606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TextBox 28"/>
          <p:cNvSpPr txBox="1"/>
          <p:nvPr/>
        </p:nvSpPr>
        <p:spPr>
          <a:xfrm>
            <a:off x="9809587" y="1837872"/>
            <a:ext cx="9321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/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2014</a:t>
            </a:r>
          </a:p>
        </p:txBody>
      </p:sp>
      <p:sp>
        <p:nvSpPr>
          <p:cNvPr id="35" name="TextBox 25"/>
          <p:cNvSpPr txBox="1"/>
          <p:nvPr/>
        </p:nvSpPr>
        <p:spPr>
          <a:xfrm>
            <a:off x="9465451" y="2210637"/>
            <a:ext cx="16119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  <a:cs charset="-79" pitchFamily="2" typeface="Levenim MT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6" name="椭圆 35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10147593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20"/>
          <p:cNvSpPr>
            <a:spLocks noEditPoints="1"/>
          </p:cNvSpPr>
          <p:nvPr/>
        </p:nvSpPr>
        <p:spPr bwMode="auto">
          <a:xfrm>
            <a:off x="9967332" y="4871091"/>
            <a:ext cx="360522" cy="541903"/>
          </a:xfrm>
          <a:custGeom>
            <a:cxnLst>
              <a:cxn ang="0">
                <a:pos x="244" y="342"/>
              </a:cxn>
              <a:cxn ang="0">
                <a:pos x="262" y="292"/>
              </a:cxn>
              <a:cxn ang="0">
                <a:pos x="300" y="228"/>
              </a:cxn>
              <a:cxn ang="0">
                <a:pos x="320" y="184"/>
              </a:cxn>
              <a:cxn ang="0">
                <a:pos x="322" y="158"/>
              </a:cxn>
              <a:cxn ang="0">
                <a:pos x="314" y="110"/>
              </a:cxn>
              <a:cxn ang="0">
                <a:pos x="294" y="70"/>
              </a:cxn>
              <a:cxn ang="0">
                <a:pos x="264" y="36"/>
              </a:cxn>
              <a:cxn ang="0">
                <a:pos x="224" y="12"/>
              </a:cxn>
              <a:cxn ang="0">
                <a:pos x="178" y="2"/>
              </a:cxn>
              <a:cxn ang="0">
                <a:pos x="144" y="2"/>
              </a:cxn>
              <a:cxn ang="0">
                <a:pos x="98" y="12"/>
              </a:cxn>
              <a:cxn ang="0">
                <a:pos x="58" y="36"/>
              </a:cxn>
              <a:cxn ang="0">
                <a:pos x="28" y="70"/>
              </a:cxn>
              <a:cxn ang="0">
                <a:pos x="6" y="110"/>
              </a:cxn>
              <a:cxn ang="0">
                <a:pos x="0" y="158"/>
              </a:cxn>
              <a:cxn ang="0">
                <a:pos x="4" y="186"/>
              </a:cxn>
              <a:cxn ang="0">
                <a:pos x="26" y="236"/>
              </a:cxn>
              <a:cxn ang="0">
                <a:pos x="68" y="310"/>
              </a:cxn>
              <a:cxn ang="0">
                <a:pos x="80" y="356"/>
              </a:cxn>
              <a:cxn ang="0">
                <a:pos x="80" y="404"/>
              </a:cxn>
              <a:cxn ang="0">
                <a:pos x="90" y="432"/>
              </a:cxn>
              <a:cxn ang="0">
                <a:pos x="124" y="468"/>
              </a:cxn>
              <a:cxn ang="0">
                <a:pos x="152" y="482"/>
              </a:cxn>
              <a:cxn ang="0">
                <a:pos x="180" y="480"/>
              </a:cxn>
              <a:cxn ang="0">
                <a:pos x="226" y="440"/>
              </a:cxn>
              <a:cxn ang="0">
                <a:pos x="238" y="424"/>
              </a:cxn>
              <a:cxn ang="0">
                <a:pos x="242" y="384"/>
              </a:cxn>
              <a:cxn ang="0">
                <a:pos x="144" y="382"/>
              </a:cxn>
              <a:cxn ang="0">
                <a:pos x="130" y="362"/>
              </a:cxn>
              <a:cxn ang="0">
                <a:pos x="136" y="348"/>
              </a:cxn>
              <a:cxn ang="0">
                <a:pos x="152" y="342"/>
              </a:cxn>
              <a:cxn ang="0">
                <a:pos x="204" y="52"/>
              </a:cxn>
              <a:cxn ang="0">
                <a:pos x="242" y="78"/>
              </a:cxn>
              <a:cxn ang="0">
                <a:pos x="264" y="106"/>
              </a:cxn>
              <a:cxn ang="0">
                <a:pos x="272" y="132"/>
              </a:cxn>
              <a:cxn ang="0">
                <a:pos x="260" y="150"/>
              </a:cxn>
              <a:cxn ang="0">
                <a:pos x="244" y="150"/>
              </a:cxn>
              <a:cxn ang="0">
                <a:pos x="232" y="134"/>
              </a:cxn>
              <a:cxn ang="0">
                <a:pos x="216" y="108"/>
              </a:cxn>
              <a:cxn ang="0">
                <a:pos x="188" y="90"/>
              </a:cxn>
              <a:cxn ang="0">
                <a:pos x="176" y="84"/>
              </a:cxn>
              <a:cxn ang="0">
                <a:pos x="170" y="72"/>
              </a:cxn>
              <a:cxn ang="0">
                <a:pos x="184" y="52"/>
              </a:cxn>
            </a:cxnLst>
            <a:rect b="b" l="0" r="r" t="0"/>
            <a:pathLst>
              <a:path h="482" w="322">
                <a:moveTo>
                  <a:pt x="152" y="342"/>
                </a:moveTo>
                <a:lnTo>
                  <a:pt x="244" y="342"/>
                </a:lnTo>
                <a:lnTo>
                  <a:pt x="244" y="342"/>
                </a:lnTo>
                <a:lnTo>
                  <a:pt x="248" y="328"/>
                </a:lnTo>
                <a:lnTo>
                  <a:pt x="252" y="316"/>
                </a:lnTo>
                <a:lnTo>
                  <a:pt x="262" y="292"/>
                </a:lnTo>
                <a:lnTo>
                  <a:pt x="274" y="270"/>
                </a:lnTo>
                <a:lnTo>
                  <a:pt x="288" y="250"/>
                </a:lnTo>
                <a:lnTo>
                  <a:pt x="300" y="228"/>
                </a:lnTo>
                <a:lnTo>
                  <a:pt x="312" y="208"/>
                </a:lnTo>
                <a:lnTo>
                  <a:pt x="316" y="196"/>
                </a:lnTo>
                <a:lnTo>
                  <a:pt x="320" y="184"/>
                </a:lnTo>
                <a:lnTo>
                  <a:pt x="322" y="170"/>
                </a:lnTo>
                <a:lnTo>
                  <a:pt x="322" y="158"/>
                </a:lnTo>
                <a:lnTo>
                  <a:pt x="322" y="158"/>
                </a:lnTo>
                <a:lnTo>
                  <a:pt x="322" y="142"/>
                </a:lnTo>
                <a:lnTo>
                  <a:pt x="318" y="126"/>
                </a:lnTo>
                <a:lnTo>
                  <a:pt x="314" y="110"/>
                </a:lnTo>
                <a:lnTo>
                  <a:pt x="310" y="96"/>
                </a:lnTo>
                <a:lnTo>
                  <a:pt x="302" y="82"/>
                </a:lnTo>
                <a:lnTo>
                  <a:pt x="294" y="70"/>
                </a:lnTo>
                <a:lnTo>
                  <a:pt x="286" y="58"/>
                </a:lnTo>
                <a:lnTo>
                  <a:pt x="274" y="46"/>
                </a:lnTo>
                <a:lnTo>
                  <a:pt x="264" y="36"/>
                </a:lnTo>
                <a:lnTo>
                  <a:pt x="250" y="28"/>
                </a:lnTo>
                <a:lnTo>
                  <a:pt x="238" y="20"/>
                </a:lnTo>
                <a:lnTo>
                  <a:pt x="224" y="12"/>
                </a:lnTo>
                <a:lnTo>
                  <a:pt x="208" y="8"/>
                </a:lnTo>
                <a:lnTo>
                  <a:pt x="194" y="4"/>
                </a:lnTo>
                <a:lnTo>
                  <a:pt x="178" y="2"/>
                </a:lnTo>
                <a:lnTo>
                  <a:pt x="160" y="0"/>
                </a:lnTo>
                <a:lnTo>
                  <a:pt x="160" y="0"/>
                </a:lnTo>
                <a:lnTo>
                  <a:pt x="144" y="2"/>
                </a:lnTo>
                <a:lnTo>
                  <a:pt x="128" y="4"/>
                </a:lnTo>
                <a:lnTo>
                  <a:pt x="112" y="8"/>
                </a:lnTo>
                <a:lnTo>
                  <a:pt x="98" y="12"/>
                </a:lnTo>
                <a:lnTo>
                  <a:pt x="84" y="20"/>
                </a:lnTo>
                <a:lnTo>
                  <a:pt x="70" y="28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8" y="70"/>
                </a:lnTo>
                <a:lnTo>
                  <a:pt x="20" y="82"/>
                </a:lnTo>
                <a:lnTo>
                  <a:pt x="12" y="96"/>
                </a:lnTo>
                <a:lnTo>
                  <a:pt x="6" y="110"/>
                </a:lnTo>
                <a:lnTo>
                  <a:pt x="2" y="126"/>
                </a:lnTo>
                <a:lnTo>
                  <a:pt x="0" y="142"/>
                </a:lnTo>
                <a:lnTo>
                  <a:pt x="0" y="158"/>
                </a:lnTo>
                <a:lnTo>
                  <a:pt x="0" y="158"/>
                </a:lnTo>
                <a:lnTo>
                  <a:pt x="0" y="172"/>
                </a:lnTo>
                <a:lnTo>
                  <a:pt x="4" y="186"/>
                </a:lnTo>
                <a:lnTo>
                  <a:pt x="8" y="200"/>
                </a:lnTo>
                <a:lnTo>
                  <a:pt x="12" y="212"/>
                </a:lnTo>
                <a:lnTo>
                  <a:pt x="26" y="236"/>
                </a:lnTo>
                <a:lnTo>
                  <a:pt x="40" y="260"/>
                </a:lnTo>
                <a:lnTo>
                  <a:pt x="54" y="284"/>
                </a:lnTo>
                <a:lnTo>
                  <a:pt x="68" y="310"/>
                </a:lnTo>
                <a:lnTo>
                  <a:pt x="72" y="324"/>
                </a:lnTo>
                <a:lnTo>
                  <a:pt x="76" y="338"/>
                </a:lnTo>
                <a:lnTo>
                  <a:pt x="80" y="356"/>
                </a:lnTo>
                <a:lnTo>
                  <a:pt x="80" y="372"/>
                </a:lnTo>
                <a:lnTo>
                  <a:pt x="80" y="404"/>
                </a:lnTo>
                <a:lnTo>
                  <a:pt x="80" y="404"/>
                </a:lnTo>
                <a:lnTo>
                  <a:pt x="82" y="414"/>
                </a:lnTo>
                <a:lnTo>
                  <a:pt x="84" y="424"/>
                </a:lnTo>
                <a:lnTo>
                  <a:pt x="90" y="432"/>
                </a:lnTo>
                <a:lnTo>
                  <a:pt x="96" y="440"/>
                </a:lnTo>
                <a:lnTo>
                  <a:pt x="124" y="468"/>
                </a:lnTo>
                <a:lnTo>
                  <a:pt x="124" y="468"/>
                </a:lnTo>
                <a:lnTo>
                  <a:pt x="132" y="476"/>
                </a:lnTo>
                <a:lnTo>
                  <a:pt x="142" y="480"/>
                </a:lnTo>
                <a:lnTo>
                  <a:pt x="152" y="482"/>
                </a:lnTo>
                <a:lnTo>
                  <a:pt x="160" y="484"/>
                </a:lnTo>
                <a:lnTo>
                  <a:pt x="170" y="482"/>
                </a:lnTo>
                <a:lnTo>
                  <a:pt x="180" y="480"/>
                </a:lnTo>
                <a:lnTo>
                  <a:pt x="188" y="476"/>
                </a:lnTo>
                <a:lnTo>
                  <a:pt x="196" y="468"/>
                </a:lnTo>
                <a:lnTo>
                  <a:pt x="226" y="440"/>
                </a:lnTo>
                <a:lnTo>
                  <a:pt x="226" y="440"/>
                </a:lnTo>
                <a:lnTo>
                  <a:pt x="232" y="432"/>
                </a:lnTo>
                <a:lnTo>
                  <a:pt x="238" y="424"/>
                </a:lnTo>
                <a:lnTo>
                  <a:pt x="240" y="414"/>
                </a:lnTo>
                <a:lnTo>
                  <a:pt x="242" y="404"/>
                </a:lnTo>
                <a:lnTo>
                  <a:pt x="242" y="384"/>
                </a:lnTo>
                <a:lnTo>
                  <a:pt x="152" y="384"/>
                </a:lnTo>
                <a:lnTo>
                  <a:pt x="152" y="384"/>
                </a:lnTo>
                <a:lnTo>
                  <a:pt x="144" y="382"/>
                </a:lnTo>
                <a:lnTo>
                  <a:pt x="136" y="378"/>
                </a:lnTo>
                <a:lnTo>
                  <a:pt x="132" y="370"/>
                </a:lnTo>
                <a:lnTo>
                  <a:pt x="130" y="362"/>
                </a:lnTo>
                <a:lnTo>
                  <a:pt x="130" y="362"/>
                </a:lnTo>
                <a:lnTo>
                  <a:pt x="132" y="356"/>
                </a:lnTo>
                <a:lnTo>
                  <a:pt x="136" y="348"/>
                </a:lnTo>
                <a:lnTo>
                  <a:pt x="144" y="344"/>
                </a:lnTo>
                <a:lnTo>
                  <a:pt x="152" y="342"/>
                </a:lnTo>
                <a:lnTo>
                  <a:pt x="152" y="342"/>
                </a:lnTo>
                <a:close/>
                <a:moveTo>
                  <a:pt x="190" y="50"/>
                </a:moveTo>
                <a:lnTo>
                  <a:pt x="190" y="50"/>
                </a:lnTo>
                <a:lnTo>
                  <a:pt x="204" y="52"/>
                </a:lnTo>
                <a:lnTo>
                  <a:pt x="216" y="58"/>
                </a:lnTo>
                <a:lnTo>
                  <a:pt x="230" y="68"/>
                </a:lnTo>
                <a:lnTo>
                  <a:pt x="242" y="78"/>
                </a:lnTo>
                <a:lnTo>
                  <a:pt x="242" y="78"/>
                </a:lnTo>
                <a:lnTo>
                  <a:pt x="254" y="92"/>
                </a:lnTo>
                <a:lnTo>
                  <a:pt x="264" y="106"/>
                </a:lnTo>
                <a:lnTo>
                  <a:pt x="270" y="120"/>
                </a:lnTo>
                <a:lnTo>
                  <a:pt x="272" y="132"/>
                </a:lnTo>
                <a:lnTo>
                  <a:pt x="272" y="132"/>
                </a:lnTo>
                <a:lnTo>
                  <a:pt x="270" y="140"/>
                </a:lnTo>
                <a:lnTo>
                  <a:pt x="266" y="146"/>
                </a:lnTo>
                <a:lnTo>
                  <a:pt x="260" y="150"/>
                </a:lnTo>
                <a:lnTo>
                  <a:pt x="252" y="152"/>
                </a:lnTo>
                <a:lnTo>
                  <a:pt x="252" y="152"/>
                </a:lnTo>
                <a:lnTo>
                  <a:pt x="244" y="150"/>
                </a:lnTo>
                <a:lnTo>
                  <a:pt x="238" y="146"/>
                </a:lnTo>
                <a:lnTo>
                  <a:pt x="234" y="142"/>
                </a:lnTo>
                <a:lnTo>
                  <a:pt x="232" y="134"/>
                </a:lnTo>
                <a:lnTo>
                  <a:pt x="232" y="134"/>
                </a:lnTo>
                <a:lnTo>
                  <a:pt x="226" y="120"/>
                </a:lnTo>
                <a:lnTo>
                  <a:pt x="216" y="108"/>
                </a:lnTo>
                <a:lnTo>
                  <a:pt x="202" y="98"/>
                </a:lnTo>
                <a:lnTo>
                  <a:pt x="196" y="94"/>
                </a:lnTo>
                <a:lnTo>
                  <a:pt x="188" y="90"/>
                </a:lnTo>
                <a:lnTo>
                  <a:pt x="188" y="90"/>
                </a:lnTo>
                <a:lnTo>
                  <a:pt x="180" y="88"/>
                </a:lnTo>
                <a:lnTo>
                  <a:pt x="176" y="84"/>
                </a:lnTo>
                <a:lnTo>
                  <a:pt x="172" y="78"/>
                </a:lnTo>
                <a:lnTo>
                  <a:pt x="170" y="72"/>
                </a:lnTo>
                <a:lnTo>
                  <a:pt x="170" y="72"/>
                </a:lnTo>
                <a:lnTo>
                  <a:pt x="172" y="64"/>
                </a:lnTo>
                <a:lnTo>
                  <a:pt x="176" y="56"/>
                </a:lnTo>
                <a:lnTo>
                  <a:pt x="184" y="52"/>
                </a:lnTo>
                <a:lnTo>
                  <a:pt x="190" y="50"/>
                </a:lnTo>
                <a:lnTo>
                  <a:pt x="190" y="50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940814788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8" y="5198101"/>
            <a:ext cx="1489893" cy="798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91" y="4155855"/>
            <a:ext cx="1888674" cy="1011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84" y="2823567"/>
            <a:ext cx="2233506" cy="119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0" y="1671680"/>
            <a:ext cx="2345471" cy="12565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74220" y="1807221"/>
            <a:ext cx="6912967" cy="64007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961089" y="2899921"/>
            <a:ext cx="6142030" cy="64007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866565" y="4175476"/>
            <a:ext cx="6142030" cy="64007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535310" y="5255292"/>
            <a:ext cx="6235775" cy="64007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indent="-171446" marL="179996">
              <a:lnSpc>
                <a:spcPct val="15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2552556238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/>
              <a:t>PART TWO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点击此处添加标题点击此处添加标题</a:t>
            </a:r>
          </a:p>
        </p:txBody>
      </p:sp>
    </p:spTree>
    <p:extLst>
      <p:ext uri="{BB962C8B-B14F-4D97-AF65-F5344CB8AC3E}">
        <p14:creationId val="39359179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80" y="2411254"/>
            <a:ext cx="2733750" cy="6637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52334" y="3382804"/>
            <a:ext cx="3959596" cy="663750"/>
            <a:chOff x="6196322" y="3116664"/>
            <a:chExt cx="3959596" cy="6637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882447" y="3267110"/>
              <a:ext cx="1273471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3706" y="4504800"/>
            <a:ext cx="3678224" cy="663750"/>
            <a:chOff x="6196322" y="3116664"/>
            <a:chExt cx="3678224" cy="6637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882447" y="3267110"/>
              <a:ext cx="992099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48216" y="2512296"/>
            <a:ext cx="18159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2013 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848216" y="3483846"/>
            <a:ext cx="18159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2014  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48216" y="4609610"/>
            <a:ext cx="18159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2015 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88068" y="2495176"/>
            <a:ext cx="87146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56%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29594" y="3476894"/>
            <a:ext cx="87146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73%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16599" y="4655153"/>
            <a:ext cx="87146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/>
              <a:t>69%</a:t>
            </a:r>
          </a:p>
        </p:txBody>
      </p:sp>
      <p:sp>
        <p:nvSpPr>
          <p:cNvPr id="24" name="矩形 23"/>
          <p:cNvSpPr/>
          <p:nvPr/>
        </p:nvSpPr>
        <p:spPr>
          <a:xfrm>
            <a:off x="931723" y="2570910"/>
            <a:ext cx="3340961" cy="24510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25" name="矩形 24"/>
          <p:cNvSpPr/>
          <p:nvPr/>
        </p:nvSpPr>
        <p:spPr>
          <a:xfrm>
            <a:off x="1879543" y="3533250"/>
            <a:ext cx="2915044" cy="1488673"/>
          </a:xfrm>
          <a:prstGeom prst="rect">
            <a:avLst/>
          </a:prstGeom>
          <a:solidFill>
            <a:srgbClr val="DA3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951485" y="3685658"/>
            <a:ext cx="2798336" cy="1188718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algn="just" defTabSz="914378" marL="8550">
              <a:lnSpc>
                <a:spcPct val="150000"/>
              </a:lnSpc>
              <a:spcBef>
                <a:spcPts val="60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388944742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944878"/>
          </a:xfrm>
          <a:prstGeom prst="rect">
            <a:avLst/>
          </a:prstGeom>
          <a:noFill/>
          <a:effectLst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algn="tl" blurRad="114300" dir="2700000" dist="63500">
                    <a:srgbClr val="000000">
                      <a:alpha val="20000"/>
                    </a:srgbClr>
                  </a:outerShdw>
                </a:effectLst>
                <a:latin typeface="+mj-lt"/>
                <a:ea charset="-122" panose="03000509000000000000" pitchFamily="65" typeface="方正粗宋简体"/>
              </a:defRPr>
            </a:lvl1pPr>
          </a:lstStyle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  <a:p>
            <a:pPr algn="l" defTabSz="914378"/>
            <a:r>
              <a:rPr altLang="en-US" b="1" lang="zh-CN" sz="2800">
                <a:solidFill>
                  <a:schemeClr val="tx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ADD YOUR TLTLE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8"/>
          <p:cNvSpPr txBox="1"/>
          <p:nvPr/>
        </p:nvSpPr>
        <p:spPr>
          <a:xfrm>
            <a:off x="1757046" y="3708012"/>
            <a:ext cx="26214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731024" y="3319935"/>
            <a:ext cx="17545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800">
                <a:solidFill>
                  <a:srgbClr val="E83A37"/>
                </a:solidFill>
              </a:rPr>
              <a:t>TEXT HERE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8210548" y="3621137"/>
            <a:ext cx="260666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顶部“开始”面板中可以对字体、字号、颜色、行距等进行修改。顶部“开始”面板中可以对字体、字号、颜色、行距等进行修改</a:t>
            </a:r>
          </a:p>
        </p:txBody>
      </p:sp>
      <p:sp>
        <p:nvSpPr>
          <p:cNvPr id="27" name="矩形 26"/>
          <p:cNvSpPr/>
          <p:nvPr/>
        </p:nvSpPr>
        <p:spPr>
          <a:xfrm>
            <a:off x="9062710" y="3166510"/>
            <a:ext cx="17545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b="1" lang="en-US" sz="2800">
                <a:solidFill>
                  <a:srgbClr val="740000"/>
                </a:solidFill>
              </a:rPr>
              <a:t>TEXT HERE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5944" y="2356864"/>
            <a:ext cx="3795654" cy="2000119"/>
            <a:chOff x="3123306" y="2337606"/>
            <a:chExt cx="3795654" cy="20001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6450330" y="2519103"/>
              <a:ext cx="468630" cy="1818622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 flipH="1" flipV="1">
            <a:off x="5236640" y="3371505"/>
            <a:ext cx="3776604" cy="2000119"/>
            <a:chOff x="3123306" y="2337606"/>
            <a:chExt cx="3776604" cy="20001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lum bright="-40000"/>
            </a:blip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431280" y="2519103"/>
              <a:ext cx="468630" cy="1818622"/>
            </a:xfrm>
            <a:prstGeom prst="rect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Freeform 183"/>
          <p:cNvSpPr>
            <a:spLocks noEditPoints="1"/>
          </p:cNvSpPr>
          <p:nvPr/>
        </p:nvSpPr>
        <p:spPr bwMode="auto">
          <a:xfrm>
            <a:off x="2347591" y="2341595"/>
            <a:ext cx="746125" cy="742950"/>
          </a:xfrm>
          <a:custGeom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b="b" l="0" r="r" t="0"/>
            <a:pathLst>
              <a:path h="468" w="470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9606594" y="2276529"/>
            <a:ext cx="812407" cy="808016"/>
          </a:xfrm>
          <a:custGeom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b="b" l="0" r="r" t="0"/>
            <a:pathLst>
              <a:path h="368" w="370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rgbClr val="74000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332668972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103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6">
      <vt:lpstr>Arial</vt:lpstr>
      <vt:lpstr>Calibri Light</vt:lpstr>
      <vt:lpstr>微软雅黑</vt:lpstr>
      <vt:lpstr>Calibri</vt:lpstr>
      <vt:lpstr>黑体</vt:lpstr>
      <vt:lpstr>方正粗宋简体</vt:lpstr>
      <vt:lpstr>Levenim MT</vt:lpstr>
      <vt:lpstr>Century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2021-08-22T11:47:27Z</dcterms:created>
  <cp:lastPrinted>2021-08-22T11:47:27Z</cp:lastPrinted>
  <dcterms:modified xsi:type="dcterms:W3CDTF">2021-08-22T05:34:00Z</dcterms:modified>
  <cp:revision>1</cp:revision>
</cp:coreProperties>
</file>