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Layout+xml" PartName="/ppt/slideLayouts/slideLayout27.xml"/>
  <Override ContentType="application/vnd.openxmlformats-officedocument.presentationml.slideLayout+xml" PartName="/ppt/slideLayouts/slideLayout28.xml"/>
  <Override ContentType="application/vnd.openxmlformats-officedocument.presentationml.slideLayout+xml" PartName="/ppt/slideLayouts/slideLayout29.xml"/>
  <Override ContentType="application/vnd.openxmlformats-officedocument.presentationml.slideLayout+xml" PartName="/ppt/slideLayouts/slideLayout30.xml"/>
  <Override ContentType="application/vnd.openxmlformats-officedocument.presentationml.slideLayout+xml" PartName="/ppt/slideLayouts/slideLayout31.xml"/>
  <Override ContentType="application/vnd.openxmlformats-officedocument.presentationml.slideLayout+xml" PartName="/ppt/slideLayouts/slideLayout32.xml"/>
  <Override ContentType="application/vnd.openxmlformats-officedocument.presentationml.slideLayout+xml" PartName="/ppt/slideLayouts/slideLayout33.xml"/>
  <Override ContentType="application/vnd.openxmlformats-officedocument.presentationml.slideLayout+xml" PartName="/ppt/slideLayouts/slideLayout34.xml"/>
  <Override ContentType="application/vnd.openxmlformats-officedocument.presentationml.slideLayout+xml" PartName="/ppt/slideLayouts/slideLayout35.xml"/>
  <Override ContentType="application/vnd.openxmlformats-officedocument.presentationml.slideLayout+xml" PartName="/ppt/slideLayouts/slideLayout36.xml"/>
  <Override ContentType="application/vnd.openxmlformats-officedocument.presentationml.slideLayout+xml" PartName="/ppt/slideLayouts/slideLayout37.xml"/>
  <Override ContentType="application/vnd.openxmlformats-officedocument.presentationml.slideLayout+xml" PartName="/ppt/slideLayouts/slideLayout38.xml"/>
  <Override ContentType="application/vnd.openxmlformats-officedocument.presentationml.slideLayout+xml" PartName="/ppt/slideLayouts/slideLayout39.xml"/>
  <Override ContentType="application/vnd.openxmlformats-officedocument.presentationml.slideLayout+xml" PartName="/ppt/slideLayouts/slideLayout40.xml"/>
  <Override ContentType="application/vnd.openxmlformats-officedocument.presentationml.slideLayout+xml" PartName="/ppt/slideLayouts/slideLayout41.xml"/>
  <Override ContentType="application/vnd.openxmlformats-officedocument.presentationml.slideLayout+xml" PartName="/ppt/slideLayouts/slideLayout42.xml"/>
  <Override ContentType="application/vnd.openxmlformats-officedocument.presentationml.slideLayout+xml" PartName="/ppt/slideLayouts/slideLayout43.xml"/>
  <Override ContentType="application/vnd.openxmlformats-officedocument.presentationml.slideLayout+xml" PartName="/ppt/slideLayouts/slideLayout44.xml"/>
  <Override ContentType="application/vnd.openxmlformats-officedocument.presentationml.slideLayout+xml" PartName="/ppt/slideLayouts/slideLayout45.xml"/>
  <Override ContentType="application/vnd.openxmlformats-officedocument.presentationml.slideLayout+xml" PartName="/ppt/slideLayouts/slideLayout46.xml"/>
  <Override ContentType="application/vnd.openxmlformats-officedocument.presentationml.slideLayout+xml" PartName="/ppt/slideLayouts/slideLayout47.xml"/>
  <Override ContentType="application/vnd.openxmlformats-officedocument.presentationml.slideLayout+xml" PartName="/ppt/slideLayouts/slideLayout48.xml"/>
  <Override ContentType="application/vnd.openxmlformats-officedocument.presentationml.slideLayout+xml" PartName="/ppt/slideLayouts/slideLayout49.xml"/>
  <Override ContentType="application/vnd.openxmlformats-officedocument.presentationml.slideLayout+xml" PartName="/ppt/slideLayouts/slideLayout50.xml"/>
  <Override ContentType="application/vnd.openxmlformats-officedocument.presentationml.slideLayout+xml" PartName="/ppt/slideLayouts/slideLayout51.xml"/>
  <Override ContentType="application/vnd.openxmlformats-officedocument.presentationml.slideLayout+xml" PartName="/ppt/slideLayouts/slideLayout52.xml"/>
  <Override ContentType="application/vnd.openxmlformats-officedocument.presentationml.slideLayout+xml" PartName="/ppt/slideLayouts/slideLayout53.xml"/>
  <Override ContentType="application/vnd.openxmlformats-officedocument.presentationml.slideLayout+xml" PartName="/ppt/slideLayouts/slideLayout54.xml"/>
  <Override ContentType="application/vnd.openxmlformats-officedocument.presentationml.slideLayout+xml" PartName="/ppt/slideLayouts/slideLayout55.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Master+xml" PartName="/ppt/slideMasters/slideMaster3.xml"/>
  <Override ContentType="application/vnd.openxmlformats-officedocument.presentationml.slideMaster+xml" PartName="/ppt/slideMasters/slideMaster4.xml"/>
  <Override ContentType="application/vnd.openxmlformats-officedocument.presentationml.slideMaster+xml" PartName="/ppt/slideMasters/slideMaster5.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xml" PartName="/ppt/theme/theme5.xml"/>
  <Override ContentType="application/vnd.openxmlformats-officedocument.theme+xml" PartName="/ppt/theme/theme6.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 Id="rId5" Target="docProps/custom.xml" Type="http://schemas.openxmlformats.org/officeDocument/2006/relationships/custom-properties"/></Relationships>
</file>

<file path=ppt/presentation.xml><?xml version="1.0" encoding="utf-8"?>
<p:presentation xmlns:r="http://schemas.openxmlformats.org/officeDocument/2006/relationships" xmlns:a="http://schemas.openxmlformats.org/drawingml/2006/main" xmlns:p="http://schemas.openxmlformats.org/presentationml/2006/main" saveSubsetFonts="1">
  <p:sldMasterIdLst>
    <p:sldMasterId id="2147483648" r:id="rId1"/>
    <p:sldMasterId id="2147483674" r:id="rId2"/>
    <p:sldMasterId id="2147483675" r:id="rId3"/>
    <p:sldMasterId id="2147483676" r:id="rId4"/>
    <p:sldMasterId id="2147483721" r:id="rId5"/>
  </p:sldMasterIdLst>
  <p:notesMasterIdLst>
    <p:notesMasterId r:id="rId6"/>
  </p:notesMasterIdLst>
  <p:sldIdLst>
    <p:sldId id="257" r:id="rId7"/>
    <p:sldId id="263" r:id="rId8"/>
    <p:sldId id="280" r:id="rId9"/>
    <p:sldId id="277" r:id="rId10"/>
    <p:sldId id="269" r:id="rId11"/>
    <p:sldId id="271" r:id="rId12"/>
    <p:sldId id="273" r:id="rId13"/>
    <p:sldId id="281" r:id="rId14"/>
    <p:sldId id="264" r:id="rId15"/>
    <p:sldId id="265" r:id="rId16"/>
    <p:sldId id="266" r:id="rId17"/>
    <p:sldId id="272" r:id="rId18"/>
    <p:sldId id="282" r:id="rId19"/>
    <p:sldId id="259" r:id="rId20"/>
    <p:sldId id="267" r:id="rId21"/>
    <p:sldId id="270" r:id="rId22"/>
    <p:sldId id="274" r:id="rId23"/>
    <p:sldId id="283" r:id="rId24"/>
    <p:sldId id="275" r:id="rId25"/>
    <p:sldId id="278" r:id="rId26"/>
    <p:sldId id="279" r:id="rId27"/>
    <p:sldId id="285" r:id="rId28"/>
    <p:sldId id="284" r:id="rId29"/>
  </p:sldIdLst>
  <p:sldSz cx="12192000" cy="6858000"/>
  <p:notesSz cx="6858000" cy="9144000"/>
  <p:custDataLst>
    <p:tags r:id="rId30"/>
  </p:custDataLst>
  <p:defaultTextStyle>
    <a:defPPr>
      <a:defRPr lang="zh-CN"/>
    </a:defPPr>
    <a:lvl1pPr algn="l" rtl="0" eaLnBrk="0" fontAlgn="base" hangingPunct="0">
      <a:spcBef>
        <a:spcPct val="0"/>
      </a:spcBef>
      <a:spcAft>
        <a:spcPct val="0"/>
      </a:spcAft>
      <a:buFont typeface="Arial" panose="020b0604020202020204" pitchFamily="34" charset="0"/>
      <a:defRPr kern="1200">
        <a:solidFill>
          <a:schemeClr val="tx1"/>
        </a:solidFill>
        <a:latin typeface="Calibri" pitchFamily="34" charset="0"/>
        <a:ea typeface="微软雅黑" pitchFamily="34" charset="-122"/>
        <a:cs typeface="+mn-cs"/>
      </a:defRPr>
    </a:lvl1pPr>
    <a:lvl2pPr marL="457200" algn="l" rtl="0" eaLnBrk="0" fontAlgn="base" hangingPunct="0">
      <a:spcBef>
        <a:spcPct val="0"/>
      </a:spcBef>
      <a:spcAft>
        <a:spcPct val="0"/>
      </a:spcAft>
      <a:buFont typeface="Arial" panose="020b0604020202020204" pitchFamily="34" charset="0"/>
      <a:defRPr kern="1200">
        <a:solidFill>
          <a:schemeClr val="tx1"/>
        </a:solidFill>
        <a:latin typeface="Calibri" pitchFamily="34" charset="0"/>
        <a:ea typeface="微软雅黑" pitchFamily="34" charset="-122"/>
        <a:cs typeface="+mn-cs"/>
      </a:defRPr>
    </a:lvl2pPr>
    <a:lvl3pPr marL="914400" algn="l" rtl="0" eaLnBrk="0" fontAlgn="base" hangingPunct="0">
      <a:spcBef>
        <a:spcPct val="0"/>
      </a:spcBef>
      <a:spcAft>
        <a:spcPct val="0"/>
      </a:spcAft>
      <a:buFont typeface="Arial" panose="020b0604020202020204" pitchFamily="34" charset="0"/>
      <a:defRPr kern="1200">
        <a:solidFill>
          <a:schemeClr val="tx1"/>
        </a:solidFill>
        <a:latin typeface="Calibri" pitchFamily="34" charset="0"/>
        <a:ea typeface="微软雅黑" pitchFamily="34" charset="-122"/>
        <a:cs typeface="+mn-cs"/>
      </a:defRPr>
    </a:lvl3pPr>
    <a:lvl4pPr marL="1371600" algn="l" rtl="0" eaLnBrk="0" fontAlgn="base" hangingPunct="0">
      <a:spcBef>
        <a:spcPct val="0"/>
      </a:spcBef>
      <a:spcAft>
        <a:spcPct val="0"/>
      </a:spcAft>
      <a:buFont typeface="Arial" panose="020b0604020202020204" pitchFamily="34" charset="0"/>
      <a:defRPr kern="1200">
        <a:solidFill>
          <a:schemeClr val="tx1"/>
        </a:solidFill>
        <a:latin typeface="Calibri" pitchFamily="34" charset="0"/>
        <a:ea typeface="微软雅黑" pitchFamily="34" charset="-122"/>
        <a:cs typeface="+mn-cs"/>
      </a:defRPr>
    </a:lvl4pPr>
    <a:lvl5pPr marL="1828800" algn="l" rtl="0" eaLnBrk="0" fontAlgn="base" hangingPunct="0">
      <a:spcBef>
        <a:spcPct val="0"/>
      </a:spcBef>
      <a:spcAft>
        <a:spcPct val="0"/>
      </a:spcAft>
      <a:buFont typeface="Arial" panose="020b0604020202020204" pitchFamily="34" charset="0"/>
      <a:defRPr kern="1200">
        <a:solidFill>
          <a:schemeClr val="tx1"/>
        </a:solidFill>
        <a:latin typeface="Calibri" pitchFamily="34" charset="0"/>
        <a:ea typeface="微软雅黑" pitchFamily="34" charset="-122"/>
        <a:cs typeface="+mn-cs"/>
      </a:defRPr>
    </a:lvl5pPr>
    <a:lvl6pPr marL="2286000" algn="l" defTabSz="914400" rtl="0" eaLnBrk="1" latinLnBrk="0" hangingPunct="1">
      <a:defRPr kern="1200">
        <a:solidFill>
          <a:schemeClr val="tx1"/>
        </a:solidFill>
        <a:latin typeface="Calibri" pitchFamily="34" charset="0"/>
        <a:ea typeface="微软雅黑" pitchFamily="34" charset="-122"/>
        <a:cs typeface="+mn-cs"/>
      </a:defRPr>
    </a:lvl6pPr>
    <a:lvl7pPr marL="2743200" algn="l" defTabSz="914400" rtl="0" eaLnBrk="1" latinLnBrk="0" hangingPunct="1">
      <a:defRPr kern="1200">
        <a:solidFill>
          <a:schemeClr val="tx1"/>
        </a:solidFill>
        <a:latin typeface="Calibri" pitchFamily="34" charset="0"/>
        <a:ea typeface="微软雅黑" pitchFamily="34" charset="-122"/>
        <a:cs typeface="+mn-cs"/>
      </a:defRPr>
    </a:lvl7pPr>
    <a:lvl8pPr marL="3200400" algn="l" defTabSz="914400" rtl="0" eaLnBrk="1" latinLnBrk="0" hangingPunct="1">
      <a:defRPr kern="1200">
        <a:solidFill>
          <a:schemeClr val="tx1"/>
        </a:solidFill>
        <a:latin typeface="Calibri" pitchFamily="34" charset="0"/>
        <a:ea typeface="微软雅黑" pitchFamily="34" charset="-122"/>
        <a:cs typeface="+mn-cs"/>
      </a:defRPr>
    </a:lvl8pPr>
    <a:lvl9pPr marL="3657600" algn="l" defTabSz="914400" rtl="0" eaLnBrk="1" latinLnBrk="0" hangingPunct="1">
      <a:defRPr kern="1200">
        <a:solidFill>
          <a:schemeClr val="tx1"/>
        </a:solidFill>
        <a:latin typeface="Calibri" pitchFamily="34" charset="0"/>
        <a:ea typeface="微软雅黑" pitchFamily="34" charset="-122"/>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258" y="84"/>
      </p:cViewPr>
      <p:guideLst>
        <p:guide orient="horz" pos="2160"/>
        <p:guide pos="3840"/>
      </p:guideLst>
    </p:cSldViewPr>
  </p:slideViewPr>
  <p:notesTextViewPr>
    <p:cViewPr>
      <p:scale>
        <a:sx n="1" d="1"/>
        <a:sy n="1" d="1"/>
      </p:scale>
      <p:origin x="0" y="0"/>
    </p:cViewPr>
  </p:notesTextViewPr>
  <p:notesViewPr>
    <p:cSldViewPr>
      <p:cViewPr>
        <p:scale>
          <a:sx n="1" d="100"/>
          <a:sy n="1" d="100"/>
        </p:scale>
        <p:origin x="0" y="0"/>
      </p:cViewPr>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4.xml" Type="http://schemas.openxmlformats.org/officeDocument/2006/relationships/slide"/><Relationship Id="rId11" Target="slides/slide5.xml" Type="http://schemas.openxmlformats.org/officeDocument/2006/relationships/slide"/><Relationship Id="rId12" Target="slides/slide6.xml" Type="http://schemas.openxmlformats.org/officeDocument/2006/relationships/slide"/><Relationship Id="rId13" Target="slides/slide7.xml" Type="http://schemas.openxmlformats.org/officeDocument/2006/relationships/slide"/><Relationship Id="rId14" Target="slides/slide8.xml" Type="http://schemas.openxmlformats.org/officeDocument/2006/relationships/slide"/><Relationship Id="rId15" Target="slides/slide9.xml" Type="http://schemas.openxmlformats.org/officeDocument/2006/relationships/slide"/><Relationship Id="rId16" Target="slides/slide10.xml" Type="http://schemas.openxmlformats.org/officeDocument/2006/relationships/slide"/><Relationship Id="rId17" Target="slides/slide11.xml" Type="http://schemas.openxmlformats.org/officeDocument/2006/relationships/slide"/><Relationship Id="rId18" Target="slides/slide12.xml" Type="http://schemas.openxmlformats.org/officeDocument/2006/relationships/slide"/><Relationship Id="rId19" Target="slides/slide13.xml" Type="http://schemas.openxmlformats.org/officeDocument/2006/relationships/slide"/><Relationship Id="rId2" Target="slideMasters/slideMaster2.xml" Type="http://schemas.openxmlformats.org/officeDocument/2006/relationships/slideMaster"/><Relationship Id="rId20" Target="slides/slide14.xml" Type="http://schemas.openxmlformats.org/officeDocument/2006/relationships/slide"/><Relationship Id="rId21" Target="slides/slide15.xml" Type="http://schemas.openxmlformats.org/officeDocument/2006/relationships/slide"/><Relationship Id="rId22" Target="slides/slide16.xml" Type="http://schemas.openxmlformats.org/officeDocument/2006/relationships/slide"/><Relationship Id="rId23" Target="slides/slide17.xml" Type="http://schemas.openxmlformats.org/officeDocument/2006/relationships/slide"/><Relationship Id="rId24" Target="slides/slide18.xml" Type="http://schemas.openxmlformats.org/officeDocument/2006/relationships/slide"/><Relationship Id="rId25" Target="slides/slide19.xml" Type="http://schemas.openxmlformats.org/officeDocument/2006/relationships/slide"/><Relationship Id="rId26" Target="slides/slide20.xml" Type="http://schemas.openxmlformats.org/officeDocument/2006/relationships/slide"/><Relationship Id="rId27" Target="slides/slide21.xml" Type="http://schemas.openxmlformats.org/officeDocument/2006/relationships/slide"/><Relationship Id="rId28" Target="slides/slide22.xml" Type="http://schemas.openxmlformats.org/officeDocument/2006/relationships/slide"/><Relationship Id="rId29" Target="slides/slide23.xml" Type="http://schemas.openxmlformats.org/officeDocument/2006/relationships/slide"/><Relationship Id="rId3" Target="slideMasters/slideMaster3.xml" Type="http://schemas.openxmlformats.org/officeDocument/2006/relationships/slideMaster"/><Relationship Id="rId30" Target="tags/tag1.xml" Type="http://schemas.openxmlformats.org/officeDocument/2006/relationships/tags"/><Relationship Id="rId31" Target="presProps.xml" Type="http://schemas.openxmlformats.org/officeDocument/2006/relationships/presProps"/><Relationship Id="rId32" Target="viewProps.xml" Type="http://schemas.openxmlformats.org/officeDocument/2006/relationships/viewProps"/><Relationship Id="rId33" Target="theme/theme1.xml" Type="http://schemas.openxmlformats.org/officeDocument/2006/relationships/theme"/><Relationship Id="rId34" Target="tableStyles.xml" Type="http://schemas.openxmlformats.org/officeDocument/2006/relationships/tableStyles"/><Relationship Id="rId4" Target="slideMasters/slideMaster4.xml" Type="http://schemas.openxmlformats.org/officeDocument/2006/relationships/slideMaster"/><Relationship Id="rId5" Target="slideMasters/slideMaster5.xml" Type="http://schemas.openxmlformats.org/officeDocument/2006/relationships/slideMaster"/><Relationship Id="rId6" Target="notesMasters/notesMaster1.xml" Type="http://schemas.openxmlformats.org/officeDocument/2006/relationships/notesMaster"/><Relationship Id="rId7" Target="slides/slide1.xml" Type="http://schemas.openxmlformats.org/officeDocument/2006/relationships/slide"/><Relationship Id="rId8" Target="slides/slide2.xml" Type="http://schemas.openxmlformats.org/officeDocument/2006/relationships/slide"/><Relationship Id="rId9" Target="slides/slide3.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6.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bwMode="auto">
      <p:bgPr>
        <a:solidFill>
          <a:schemeClr val="bg1"/>
        </a:solidFill>
        <a:effectLst/>
      </p:bgPr>
    </p:bg>
    <p:spTree>
      <p:nvGrpSpPr>
        <p:cNvPr id="1" name=""/>
        <p:cNvGrpSpPr/>
        <p:nvPr/>
      </p:nvGrpSpPr>
      <p:grpSpPr>
        <a:xfrm>
          <a:off x="0" y="0"/>
          <a:ext cx="0" cy="0"/>
        </a:xfrm>
      </p:grpSpPr>
      <p:sp>
        <p:nvSpPr>
          <p:cNvPr id="5122" name="页眉占位符 1"/>
          <p:cNvSpPr>
            <a:spLocks noGrp="1" noChangeArrowheads="1"/>
          </p:cNvSpPr>
          <p:nvPr>
            <p:ph type="hdr" sz="quarter"/>
          </p:nvPr>
        </p:nvSpPr>
        <p:spPr bwMode="auto">
          <a:xfrm>
            <a:off x="0" y="0"/>
            <a:ext cx="2971800" cy="4572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1" hangingPunct="1">
              <a:defRPr sz="1200" smtClean="0">
                <a:ea typeface="宋体" panose="02010600030101010101" pitchFamily="2" charset="-122"/>
              </a:defRPr>
            </a:lvl1pPr>
          </a:lstStyle>
          <a:p>
            <a:pPr>
              <a:defRPr/>
            </a:pPr>
            <a:endParaRPr lang="zh-CN" altLang="en-US"/>
          </a:p>
        </p:txBody>
      </p:sp>
      <p:sp>
        <p:nvSpPr>
          <p:cNvPr id="5123" name="日期占位符 2"/>
          <p:cNvSpPr>
            <a:spLocks noGrp="1" noChangeArrowheads="1"/>
          </p:cNvSpPr>
          <p:nvPr>
            <p:ph type="dt" idx="1"/>
          </p:nvPr>
        </p:nvSpPr>
        <p:spPr bwMode="auto">
          <a:xfrm>
            <a:off x="3884613" y="0"/>
            <a:ext cx="2971800" cy="4572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r" eaLnBrk="1" hangingPunct="1">
              <a:defRPr sz="1200" smtClean="0">
                <a:ea typeface="宋体" panose="02010600030101010101" pitchFamily="2" charset="-122"/>
              </a:defRPr>
            </a:lvl1pPr>
          </a:lstStyle>
          <a:p>
            <a:pPr>
              <a:defRPr/>
            </a:pPr>
            <a:fld id="{58165CCD-62A7-4106-83A3-20983D829C74}" type="datetimeFigureOut">
              <a:rPr lang="zh-CN" altLang="en-US"/>
              <a:pPr>
                <a:defRPr/>
              </a:pPr>
              <a:t>2016/2/24</a:t>
            </a:fld>
            <a:endParaRPr lang="zh-CN" altLang="en-US"/>
          </a:p>
        </p:txBody>
      </p:sp>
      <p:sp>
        <p:nvSpPr>
          <p:cNvPr id="28676" name="幻灯片图像占位符 3"/>
          <p:cNvSpPr>
            <a:spLocks noGrp="1" noRot="1" noChangeAspect="1" noChangeArrowheads="1"/>
          </p:cNvSpPr>
          <p:nvPr>
            <p:ph type="sldImg" idx="2"/>
          </p:nvPr>
        </p:nvSpPr>
        <p:spPr bwMode="auto">
          <a:xfrm>
            <a:off x="381000" y="685800"/>
            <a:ext cx="6096000" cy="3429000"/>
          </a:xfrm>
          <a:prstGeom prst="rect">
            <a:avLst/>
          </a:prstGeom>
          <a:noFill/>
          <a:ln>
            <a:noFill/>
          </a:ln>
          <a:extLst>
            <a:ext uri="{909E8E84-426E-40DD-AFC4-6F175D3DCCD1}">
              <a14:hiddenFill>
                <a:solidFill>
                  <a:srgbClr val="FFFFFF"/>
                </a:solidFill>
              </a14:hiddenFill>
            </a:ext>
            <a:ext uri="{91240B29-F687-4F45-9708-019B960494DF}">
              <a14:hiddenLine w="12700">
                <a:solidFill>
                  <a:srgbClr val="000000"/>
                </a:solidFill>
                <a:miter lim="800000"/>
                <a:headEnd/>
                <a:tailEnd/>
              </a14:hiddenLine>
            </a:ext>
          </a:extLst>
        </p:spPr>
      </p:sp>
      <p:sp>
        <p:nvSpPr>
          <p:cNvPr id="5125" name="备注占位符 4"/>
          <p:cNvSpPr>
            <a:spLocks noGrp="1" noChangeArrowheads="1"/>
          </p:cNvSpPr>
          <p:nvPr>
            <p:ph type="body" sz="quarter" idx="3"/>
          </p:nvPr>
        </p:nvSpPr>
        <p:spPr bwMode="auto">
          <a:xfrm>
            <a:off x="685800" y="4343400"/>
            <a:ext cx="5486400" cy="4114800"/>
          </a:xfrm>
          <a:prstGeom prst="rect">
            <a:avLst/>
          </a:prstGeom>
          <a:noFill/>
          <a:ln>
            <a:noFill/>
          </a:ln>
          <a:extLst>
            <a:ext uri="{909E8E84-426E-40DD-AFC4-6F175D3DCCD1}">
              <a14:hiddenFill>
                <a:solidFill>
                  <a:srgbClr val="FFFFFF"/>
                </a:solidFill>
              </a14:hiddenFill>
            </a:ext>
            <a:ext uri="{91240B29-F687-4F45-9708-019B960494DF}">
              <a14:hiddenLine cmpd="sng" w="12700">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p>
        </p:txBody>
      </p:sp>
      <p:sp>
        <p:nvSpPr>
          <p:cNvPr id="5126" name="页脚占位符 5"/>
          <p:cNvSpPr>
            <a:spLocks noGrp="1" noChangeArrowheads="1"/>
          </p:cNvSpPr>
          <p:nvPr>
            <p:ph type="ftr" sz="quarter" idx="4"/>
          </p:nvPr>
        </p:nvSpPr>
        <p:spPr bwMode="auto">
          <a:xfrm>
            <a:off x="0" y="8685213"/>
            <a:ext cx="2971800" cy="4572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eaLnBrk="1" hangingPunct="1">
              <a:defRPr sz="1200" smtClean="0">
                <a:ea typeface="宋体" panose="02010600030101010101" pitchFamily="2" charset="-122"/>
              </a:defRPr>
            </a:lvl1pPr>
          </a:lstStyle>
          <a:p>
            <a:pPr>
              <a:defRPr/>
            </a:pPr>
            <a:endParaRPr lang="zh-CN" altLang="en-US"/>
          </a:p>
        </p:txBody>
      </p:sp>
      <p:sp>
        <p:nvSpPr>
          <p:cNvPr id="5127" name="灯片编号占位符 6"/>
          <p:cNvSpPr>
            <a:spLocks noGrp="1" noChangeArrowheads="1"/>
          </p:cNvSpPr>
          <p:nvPr>
            <p:ph type="sldNum" sz="quarter" idx="5"/>
          </p:nvPr>
        </p:nvSpPr>
        <p:spPr bwMode="auto">
          <a:xfrm>
            <a:off x="3884613" y="8685213"/>
            <a:ext cx="2971800" cy="4572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r" eaLnBrk="1" hangingPunct="1">
              <a:defRPr sz="1200">
                <a:ea typeface="宋体" panose="02010600030101010101" pitchFamily="2" charset="-122"/>
              </a:defRPr>
            </a:lvl1pPr>
          </a:lstStyle>
          <a:p>
            <a:fld id="{C89ED3B9-6E9A-448F-AFA7-F5989A401141}" type="slidenum">
              <a:rPr lang="zh-CN" altLang="en-US"/>
              <a:t>‹#›</a:t>
            </a:fld>
            <a:endParaRPr lang="zh-CN" altLang="en-US"/>
          </a:p>
        </p:txBody>
      </p:sp>
    </p:spTree>
    <p:extLst>
      <p:ext uri="{BB962C8B-B14F-4D97-AF65-F5344CB8AC3E}">
        <p14:creationId val="85367400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宋体" panose="02010600030101010101" pitchFamily="2" charset="-122"/>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宋体" panose="02010600030101010101" pitchFamily="2" charset="-122"/>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宋体" panose="02010600030101010101" pitchFamily="2" charset="-122"/>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宋体" panose="02010600030101010101" pitchFamily="2" charset="-122"/>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宋体" panose="02010600030101010101"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4.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5.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6.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7.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8.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9.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0.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1.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2.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3.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4.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35.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36.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37.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38.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39.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0.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1.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2.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3.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4.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5.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46.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47.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48.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49.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0.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1.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2.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3.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4.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5.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p:nvPr>
        </p:nvSpPr>
        <p:spPr>
          <a:xfrm>
            <a:off x="914400" y="2130425"/>
            <a:ext cx="103632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zh-CN" altLang="en-US"/>
          </a:p>
        </p:txBody>
      </p:sp>
      <p:sp>
        <p:nvSpPr>
          <p:cNvPr id="4" name="日期占位符 3"/>
          <p:cNvSpPr>
            <a:spLocks noGrp="1" noChangeArrowheads="1"/>
          </p:cNvSpPr>
          <p:nvPr>
            <p:ph type="dt" sz="half" idx="10"/>
          </p:nvPr>
        </p:nvSpPr>
        <p:spPr/>
        <p:txBody>
          <a:bodyPr/>
          <a:lstStyle>
            <a:lvl1pPr>
              <a:defRPr/>
            </a:lvl1pPr>
          </a:lstStyle>
          <a:p>
            <a:pPr>
              <a:defRPr/>
            </a:pPr>
            <a:fld id="{D80C7B22-A8F3-40D1-9383-A3E3636BE7ED}" type="datetimeFigureOut">
              <a:rPr lang="zh-CN" altLang="en-US"/>
              <a:pPr>
                <a:defRPr/>
              </a:pPr>
              <a:t>2016/2/24</a:t>
            </a:fld>
            <a:endParaRPr lang="zh-CN" altLang="en-US"/>
          </a:p>
        </p:txBody>
      </p:sp>
      <p:sp>
        <p:nvSpPr>
          <p:cNvPr id="5" name="页脚占位符 4"/>
          <p:cNvSpPr>
            <a:spLocks noGrp="1" noChangeArrowheads="1"/>
          </p:cNvSpPr>
          <p:nvPr>
            <p:ph type="ftr" sz="quarter" idx="11"/>
          </p:nvPr>
        </p:nvSpPr>
        <p:spPr/>
        <p:txBody>
          <a:bodyPr/>
          <a:lstStyle>
            <a:lvl1pPr>
              <a:defRPr/>
            </a:lvl1pPr>
          </a:lstStyle>
          <a:p>
            <a:pPr>
              <a:defRPr/>
            </a:pPr>
            <a:endParaRPr lang="zh-CN" altLang="en-US"/>
          </a:p>
        </p:txBody>
      </p:sp>
      <p:sp>
        <p:nvSpPr>
          <p:cNvPr id="6" name="灯片编号占位符 5"/>
          <p:cNvSpPr>
            <a:spLocks noGrp="1" noChangeArrowheads="1"/>
          </p:cNvSpPr>
          <p:nvPr>
            <p:ph type="sldNum" sz="quarter" idx="12"/>
          </p:nvPr>
        </p:nvSpPr>
        <p:spPr/>
        <p:txBody>
          <a:bodyPr/>
          <a:lstStyle>
            <a:lvl1pPr>
              <a:defRPr/>
            </a:lvl1pPr>
          </a:lstStyle>
          <a:p>
            <a:fld id="{9AC8C4B4-D36B-4356-8841-86C6408BD1FC}" type="slidenum">
              <a:rPr lang="zh-CN" altLang="en-US"/>
              <a:t>‹#›</a:t>
            </a:fld>
            <a:endParaRPr lang="zh-CN" altLang="en-US"/>
          </a:p>
        </p:txBody>
      </p:sp>
    </p:spTree>
    <p:extLst>
      <p:ext uri="{BB962C8B-B14F-4D97-AF65-F5344CB8AC3E}">
        <p14:creationId val="900584839"/>
      </p:ext>
    </p:extLst>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noChangeArrowheads="1"/>
          </p:cNvSpPr>
          <p:nvPr>
            <p:ph type="dt" sz="half" idx="10"/>
          </p:nvPr>
        </p:nvSpPr>
        <p:spPr/>
        <p:txBody>
          <a:bodyPr/>
          <a:lstStyle>
            <a:lvl1pPr>
              <a:defRPr/>
            </a:lvl1pPr>
          </a:lstStyle>
          <a:p>
            <a:pPr>
              <a:defRPr/>
            </a:pPr>
            <a:fld id="{D47754FC-79B1-4271-9C8F-D7F6C6334D83}" type="datetimeFigureOut">
              <a:rPr lang="zh-CN" altLang="en-US"/>
              <a:pPr>
                <a:defRPr/>
              </a:pPr>
              <a:t>2016/2/24</a:t>
            </a:fld>
            <a:endParaRPr lang="zh-CN" altLang="en-US"/>
          </a:p>
        </p:txBody>
      </p:sp>
      <p:sp>
        <p:nvSpPr>
          <p:cNvPr id="5" name="页脚占位符 4"/>
          <p:cNvSpPr>
            <a:spLocks noGrp="1" noChangeArrowheads="1"/>
          </p:cNvSpPr>
          <p:nvPr>
            <p:ph type="ftr" sz="quarter" idx="11"/>
          </p:nvPr>
        </p:nvSpPr>
        <p:spPr/>
        <p:txBody>
          <a:bodyPr/>
          <a:lstStyle>
            <a:lvl1pPr>
              <a:defRPr/>
            </a:lvl1pPr>
          </a:lstStyle>
          <a:p>
            <a:pPr>
              <a:defRPr/>
            </a:pPr>
            <a:endParaRPr lang="zh-CN" altLang="en-US"/>
          </a:p>
        </p:txBody>
      </p:sp>
      <p:sp>
        <p:nvSpPr>
          <p:cNvPr id="6" name="灯片编号占位符 5"/>
          <p:cNvSpPr>
            <a:spLocks noGrp="1" noChangeArrowheads="1"/>
          </p:cNvSpPr>
          <p:nvPr>
            <p:ph type="sldNum" sz="quarter" idx="12"/>
          </p:nvPr>
        </p:nvSpPr>
        <p:spPr/>
        <p:txBody>
          <a:bodyPr/>
          <a:lstStyle>
            <a:lvl1pPr>
              <a:defRPr/>
            </a:lvl1pPr>
          </a:lstStyle>
          <a:p>
            <a:fld id="{265FA104-C875-4307-A0FB-86976A0F50C5}" type="slidenum">
              <a:rPr lang="zh-CN" altLang="en-US"/>
              <a:t>‹#›</a:t>
            </a:fld>
            <a:endParaRPr lang="zh-CN" altLang="en-US"/>
          </a:p>
        </p:txBody>
      </p:sp>
    </p:spTree>
    <p:extLst>
      <p:ext uri="{BB962C8B-B14F-4D97-AF65-F5344CB8AC3E}">
        <p14:creationId val="4039226586"/>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文本">
    <p:spTree>
      <p:nvGrpSpPr>
        <p:cNvPr id="1" name=""/>
        <p:cNvGrpSpPr/>
        <p:nvPr/>
      </p:nvGrpSpPr>
      <p:grpSpPr>
        <a:xfrm>
          <a:off x="0" y="0"/>
          <a: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noChangeArrowheads="1"/>
          </p:cNvSpPr>
          <p:nvPr>
            <p:ph type="dt" sz="half" idx="10"/>
          </p:nvPr>
        </p:nvSpPr>
        <p:spPr/>
        <p:txBody>
          <a:bodyPr/>
          <a:lstStyle>
            <a:lvl1pPr>
              <a:defRPr/>
            </a:lvl1pPr>
          </a:lstStyle>
          <a:p>
            <a:pPr>
              <a:defRPr/>
            </a:pPr>
            <a:fld id="{FFE276E9-2243-43CD-BF70-6337BDC9D346}" type="datetimeFigureOut">
              <a:rPr lang="zh-CN" altLang="en-US"/>
              <a:pPr>
                <a:defRPr/>
              </a:pPr>
              <a:t>2016/2/24</a:t>
            </a:fld>
            <a:endParaRPr lang="zh-CN" altLang="en-US"/>
          </a:p>
        </p:txBody>
      </p:sp>
      <p:sp>
        <p:nvSpPr>
          <p:cNvPr id="5" name="页脚占位符 4"/>
          <p:cNvSpPr>
            <a:spLocks noGrp="1" noChangeArrowheads="1"/>
          </p:cNvSpPr>
          <p:nvPr>
            <p:ph type="ftr" sz="quarter" idx="11"/>
          </p:nvPr>
        </p:nvSpPr>
        <p:spPr/>
        <p:txBody>
          <a:bodyPr/>
          <a:lstStyle>
            <a:lvl1pPr>
              <a:defRPr/>
            </a:lvl1pPr>
          </a:lstStyle>
          <a:p>
            <a:pPr>
              <a:defRPr/>
            </a:pPr>
            <a:endParaRPr lang="zh-CN" altLang="en-US"/>
          </a:p>
        </p:txBody>
      </p:sp>
      <p:sp>
        <p:nvSpPr>
          <p:cNvPr id="6" name="灯片编号占位符 5"/>
          <p:cNvSpPr>
            <a:spLocks noGrp="1" noChangeArrowheads="1"/>
          </p:cNvSpPr>
          <p:nvPr>
            <p:ph type="sldNum" sz="quarter" idx="12"/>
          </p:nvPr>
        </p:nvSpPr>
        <p:spPr/>
        <p:txBody>
          <a:bodyPr/>
          <a:lstStyle>
            <a:lvl1pPr>
              <a:defRPr/>
            </a:lvl1pPr>
          </a:lstStyle>
          <a:p>
            <a:fld id="{012C34F3-5173-4D9C-88E5-77F4E8E1AD1F}" type="slidenum">
              <a:rPr lang="zh-CN" altLang="en-US"/>
              <a:t>‹#›</a:t>
            </a:fld>
            <a:endParaRPr lang="zh-CN" altLang="en-US"/>
          </a:p>
        </p:txBody>
      </p:sp>
    </p:spTree>
    <p:extLst>
      <p:ext uri="{BB962C8B-B14F-4D97-AF65-F5344CB8AC3E}">
        <p14:creationId val="1333985514"/>
      </p:ext>
    </p:extLst>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p:nvPr>
        </p:nvSpPr>
        <p:spPr>
          <a:xfrm>
            <a:off x="914400" y="2130425"/>
            <a:ext cx="103632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zh-CN" altLang="en-US"/>
          </a:p>
        </p:txBody>
      </p:sp>
    </p:spTree>
    <p:extLst>
      <p:ext uri="{BB962C8B-B14F-4D97-AF65-F5344CB8AC3E}">
        <p14:creationId val="4159880203"/>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val="3443403823"/>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p:nvPr>
        </p:nvSpPr>
        <p:spPr>
          <a:xfrm>
            <a:off x="963613" y="4406900"/>
            <a:ext cx="103632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963613"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Tree>
    <p:extLst>
      <p:ext uri="{BB962C8B-B14F-4D97-AF65-F5344CB8AC3E}">
        <p14:creationId val="2595496662"/>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val="2761849903"/>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a:xfrm>
            <a:off x="609600" y="274638"/>
            <a:ext cx="109728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00" y="1535113"/>
            <a:ext cx="53863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609600" y="2174875"/>
            <a:ext cx="53863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92838" y="1535113"/>
            <a:ext cx="538956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92838" y="2174875"/>
            <a:ext cx="538956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val="2790591872"/>
      </p:ext>
    </p:extLst>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Tree>
    <p:extLst>
      <p:ext uri="{BB962C8B-B14F-4D97-AF65-F5344CB8AC3E}">
        <p14:creationId val="2425855116"/>
      </p:ext>
    </p:extLst>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Tree>
    <p:extLst>
      <p:ext uri="{BB962C8B-B14F-4D97-AF65-F5344CB8AC3E}">
        <p14:creationId val="855253476"/>
      </p:ext>
    </p:extLst>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p:cNvSpPr>
            <a:spLocks noGrp="1"/>
          </p:cNvSpPr>
          <p:nvPr>
            <p:ph type="title"/>
          </p:nvPr>
        </p:nvSpPr>
        <p:spPr>
          <a:xfrm>
            <a:off x="609600" y="273050"/>
            <a:ext cx="40116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4767263" y="273050"/>
            <a:ext cx="681513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09600" y="1435100"/>
            <a:ext cx="40116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Tree>
    <p:extLst>
      <p:ext uri="{BB962C8B-B14F-4D97-AF65-F5344CB8AC3E}">
        <p14:creationId val="2260638665"/>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noChangeArrowheads="1"/>
          </p:cNvSpPr>
          <p:nvPr>
            <p:ph type="dt" sz="half" idx="10"/>
          </p:nvPr>
        </p:nvSpPr>
        <p:spPr/>
        <p:txBody>
          <a:bodyPr/>
          <a:lstStyle>
            <a:lvl1pPr>
              <a:defRPr/>
            </a:lvl1pPr>
          </a:lstStyle>
          <a:p>
            <a:pPr>
              <a:defRPr/>
            </a:pPr>
            <a:fld id="{7BC311C8-72C5-4CE8-8B29-DEA4BF2BC247}" type="datetimeFigureOut">
              <a:rPr lang="zh-CN" altLang="en-US"/>
              <a:pPr>
                <a:defRPr/>
              </a:pPr>
              <a:t>2016/2/24</a:t>
            </a:fld>
            <a:endParaRPr lang="zh-CN" altLang="en-US"/>
          </a:p>
        </p:txBody>
      </p:sp>
      <p:sp>
        <p:nvSpPr>
          <p:cNvPr id="5" name="页脚占位符 4"/>
          <p:cNvSpPr>
            <a:spLocks noGrp="1" noChangeArrowheads="1"/>
          </p:cNvSpPr>
          <p:nvPr>
            <p:ph type="ftr" sz="quarter" idx="11"/>
          </p:nvPr>
        </p:nvSpPr>
        <p:spPr/>
        <p:txBody>
          <a:bodyPr/>
          <a:lstStyle>
            <a:lvl1pPr>
              <a:defRPr/>
            </a:lvl1pPr>
          </a:lstStyle>
          <a:p>
            <a:pPr>
              <a:defRPr/>
            </a:pPr>
            <a:endParaRPr lang="zh-CN" altLang="en-US"/>
          </a:p>
        </p:txBody>
      </p:sp>
      <p:sp>
        <p:nvSpPr>
          <p:cNvPr id="6" name="灯片编号占位符 5"/>
          <p:cNvSpPr>
            <a:spLocks noGrp="1" noChangeArrowheads="1"/>
          </p:cNvSpPr>
          <p:nvPr>
            <p:ph type="sldNum" sz="quarter" idx="12"/>
          </p:nvPr>
        </p:nvSpPr>
        <p:spPr/>
        <p:txBody>
          <a:bodyPr/>
          <a:lstStyle>
            <a:lvl1pPr>
              <a:defRPr/>
            </a:lvl1pPr>
          </a:lstStyle>
          <a:p>
            <a:fld id="{71A2664F-7BAD-4512-A219-DD0D1CD601DD}" type="slidenum">
              <a:rPr lang="zh-CN" altLang="en-US"/>
              <a:t>‹#›</a:t>
            </a:fld>
            <a:endParaRPr lang="zh-CN" altLang="en-US"/>
          </a:p>
        </p:txBody>
      </p:sp>
    </p:spTree>
    <p:extLst>
      <p:ext uri="{BB962C8B-B14F-4D97-AF65-F5344CB8AC3E}">
        <p14:creationId val="2679604193"/>
      </p:ext>
    </p:extLst>
  </p:cSld>
  <p:clrMapOvr>
    <a:masterClrMapping/>
  </p:clrMapOvr>
  <p:transition/>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2389188" y="4800600"/>
            <a:ext cx="73152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2389188"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p>
        </p:txBody>
      </p:sp>
      <p:sp>
        <p:nvSpPr>
          <p:cNvPr id="4" name="文本占位符 3"/>
          <p:cNvSpPr>
            <a:spLocks noGrp="1"/>
          </p:cNvSpPr>
          <p:nvPr>
            <p:ph type="body" sz="half" idx="2"/>
          </p:nvPr>
        </p:nvSpPr>
        <p:spPr>
          <a:xfrm>
            <a:off x="238918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Tree>
    <p:extLst>
      <p:ext uri="{BB962C8B-B14F-4D97-AF65-F5344CB8AC3E}">
        <p14:creationId val="2324132718"/>
      </p:ext>
    </p:extLst>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val="69090973"/>
      </p:ext>
    </p:extLst>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文本">
    <p:spTree>
      <p:nvGrpSpPr>
        <p:cNvPr id="1" name=""/>
        <p:cNvGrpSpPr/>
        <p:nvPr/>
      </p:nvGrpSpPr>
      <p:grpSpPr>
        <a:xfrm>
          <a:off x="0" y="0"/>
          <a: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val="338456526"/>
      </p:ext>
    </p:extLst>
  </p:cSld>
  <p:clrMapOvr>
    <a:masterClrMapping/>
  </p:clrMapOvr>
  <p:transition/>
  <p:timing/>
</p:sldLayout>
</file>

<file path=ppt/slideLayouts/slideLayout2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p:nvPr>
        </p:nvSpPr>
        <p:spPr>
          <a:xfrm>
            <a:off x="914400" y="2130425"/>
            <a:ext cx="103632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zh-CN" altLang="en-US"/>
          </a:p>
        </p:txBody>
      </p:sp>
    </p:spTree>
    <p:extLst>
      <p:ext uri="{BB962C8B-B14F-4D97-AF65-F5344CB8AC3E}">
        <p14:creationId val="2219805592"/>
      </p:ext>
    </p:extLst>
  </p:cSld>
  <p:clrMapOvr>
    <a:masterClrMapping/>
  </p:clrMapOvr>
  <p:transition/>
  <p:timing/>
</p:sldLayout>
</file>

<file path=ppt/slideLayouts/slideLayout2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val="1784383551"/>
      </p:ext>
    </p:extLst>
  </p:cSld>
  <p:clrMapOvr>
    <a:masterClrMapping/>
  </p:clrMapOvr>
  <p:transition/>
  <p:timing/>
</p:sldLayout>
</file>

<file path=ppt/slideLayouts/slideLayout2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p:nvPr>
        </p:nvSpPr>
        <p:spPr>
          <a:xfrm>
            <a:off x="963613" y="4406900"/>
            <a:ext cx="103632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963613"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Tree>
    <p:extLst>
      <p:ext uri="{BB962C8B-B14F-4D97-AF65-F5344CB8AC3E}">
        <p14:creationId val="2645861577"/>
      </p:ext>
    </p:extLst>
  </p:cSld>
  <p:clrMapOvr>
    <a:masterClrMapping/>
  </p:clrMapOvr>
  <p:transition/>
  <p:timing/>
</p:sldLayout>
</file>

<file path=ppt/slideLayouts/slideLayout2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val="38797835"/>
      </p:ext>
    </p:extLst>
  </p:cSld>
  <p:clrMapOvr>
    <a:masterClrMapping/>
  </p:clrMapOvr>
  <p:transition/>
  <p:timing/>
</p:sldLayout>
</file>

<file path=ppt/slideLayouts/slideLayout2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a:xfrm>
            <a:off x="609600" y="274638"/>
            <a:ext cx="109728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00" y="1535113"/>
            <a:ext cx="53863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609600" y="2174875"/>
            <a:ext cx="53863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92838" y="1535113"/>
            <a:ext cx="538956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92838" y="2174875"/>
            <a:ext cx="538956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val="435873921"/>
      </p:ext>
    </p:extLst>
  </p:cSld>
  <p:clrMapOvr>
    <a:masterClrMapping/>
  </p:clrMapOvr>
  <p:transition/>
  <p:timing/>
</p:sldLayout>
</file>

<file path=ppt/slideLayouts/slideLayout2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Tree>
    <p:extLst>
      <p:ext uri="{BB962C8B-B14F-4D97-AF65-F5344CB8AC3E}">
        <p14:creationId val="937996813"/>
      </p:ext>
    </p:extLst>
  </p:cSld>
  <p:clrMapOvr>
    <a:masterClrMapping/>
  </p:clrMapOvr>
  <p:transition/>
  <p:timing/>
</p:sldLayout>
</file>

<file path=ppt/slideLayouts/slideLayout2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Tree>
    <p:extLst>
      <p:ext uri="{BB962C8B-B14F-4D97-AF65-F5344CB8AC3E}">
        <p14:creationId val="2947928992"/>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p:nvPr>
        </p:nvSpPr>
        <p:spPr>
          <a:xfrm>
            <a:off x="963613" y="4406900"/>
            <a:ext cx="103632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963613"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
        <p:nvSpPr>
          <p:cNvPr id="4" name="日期占位符 3"/>
          <p:cNvSpPr>
            <a:spLocks noGrp="1" noChangeArrowheads="1"/>
          </p:cNvSpPr>
          <p:nvPr>
            <p:ph type="dt" sz="half" idx="10"/>
          </p:nvPr>
        </p:nvSpPr>
        <p:spPr/>
        <p:txBody>
          <a:bodyPr/>
          <a:lstStyle>
            <a:lvl1pPr>
              <a:defRPr/>
            </a:lvl1pPr>
          </a:lstStyle>
          <a:p>
            <a:pPr>
              <a:defRPr/>
            </a:pPr>
            <a:fld id="{6761C39D-8037-4A67-B05C-BCCC3541899B}" type="datetimeFigureOut">
              <a:rPr lang="zh-CN" altLang="en-US"/>
              <a:pPr>
                <a:defRPr/>
              </a:pPr>
              <a:t>2016/2/24</a:t>
            </a:fld>
            <a:endParaRPr lang="zh-CN" altLang="en-US"/>
          </a:p>
        </p:txBody>
      </p:sp>
      <p:sp>
        <p:nvSpPr>
          <p:cNvPr id="5" name="页脚占位符 4"/>
          <p:cNvSpPr>
            <a:spLocks noGrp="1" noChangeArrowheads="1"/>
          </p:cNvSpPr>
          <p:nvPr>
            <p:ph type="ftr" sz="quarter" idx="11"/>
          </p:nvPr>
        </p:nvSpPr>
        <p:spPr/>
        <p:txBody>
          <a:bodyPr/>
          <a:lstStyle>
            <a:lvl1pPr>
              <a:defRPr/>
            </a:lvl1pPr>
          </a:lstStyle>
          <a:p>
            <a:pPr>
              <a:defRPr/>
            </a:pPr>
            <a:endParaRPr lang="zh-CN" altLang="en-US"/>
          </a:p>
        </p:txBody>
      </p:sp>
      <p:sp>
        <p:nvSpPr>
          <p:cNvPr id="6" name="灯片编号占位符 5"/>
          <p:cNvSpPr>
            <a:spLocks noGrp="1" noChangeArrowheads="1"/>
          </p:cNvSpPr>
          <p:nvPr>
            <p:ph type="sldNum" sz="quarter" idx="12"/>
          </p:nvPr>
        </p:nvSpPr>
        <p:spPr/>
        <p:txBody>
          <a:bodyPr/>
          <a:lstStyle>
            <a:lvl1pPr>
              <a:defRPr/>
            </a:lvl1pPr>
          </a:lstStyle>
          <a:p>
            <a:fld id="{06237F7E-2D24-476C-A2CE-3B5B2D237635}" type="slidenum">
              <a:rPr lang="zh-CN" altLang="en-US"/>
              <a:t>‹#›</a:t>
            </a:fld>
            <a:endParaRPr lang="zh-CN" altLang="en-US"/>
          </a:p>
        </p:txBody>
      </p:sp>
    </p:spTree>
    <p:extLst>
      <p:ext uri="{BB962C8B-B14F-4D97-AF65-F5344CB8AC3E}">
        <p14:creationId val="2318900928"/>
      </p:ext>
    </p:extLst>
  </p:cSld>
  <p:clrMapOvr>
    <a:masterClrMapping/>
  </p:clrMapOvr>
  <p:transition/>
  <p:timing/>
</p:sldLayout>
</file>

<file path=ppt/slideLayouts/slideLayout3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p:cNvSpPr>
            <a:spLocks noGrp="1"/>
          </p:cNvSpPr>
          <p:nvPr>
            <p:ph type="title"/>
          </p:nvPr>
        </p:nvSpPr>
        <p:spPr>
          <a:xfrm>
            <a:off x="609600" y="273050"/>
            <a:ext cx="40116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4767263" y="273050"/>
            <a:ext cx="681513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09600" y="1435100"/>
            <a:ext cx="40116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Tree>
    <p:extLst>
      <p:ext uri="{BB962C8B-B14F-4D97-AF65-F5344CB8AC3E}">
        <p14:creationId val="50950790"/>
      </p:ext>
    </p:extLst>
  </p:cSld>
  <p:clrMapOvr>
    <a:masterClrMapping/>
  </p:clrMapOvr>
  <p:transition/>
  <p:timing/>
</p:sldLayout>
</file>

<file path=ppt/slideLayouts/slideLayout3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2389188" y="4800600"/>
            <a:ext cx="73152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2389188"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p>
        </p:txBody>
      </p:sp>
      <p:sp>
        <p:nvSpPr>
          <p:cNvPr id="4" name="文本占位符 3"/>
          <p:cNvSpPr>
            <a:spLocks noGrp="1"/>
          </p:cNvSpPr>
          <p:nvPr>
            <p:ph type="body" sz="half" idx="2"/>
          </p:nvPr>
        </p:nvSpPr>
        <p:spPr>
          <a:xfrm>
            <a:off x="238918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Tree>
    <p:extLst>
      <p:ext uri="{BB962C8B-B14F-4D97-AF65-F5344CB8AC3E}">
        <p14:creationId val="1740446903"/>
      </p:ext>
    </p:extLst>
  </p:cSld>
  <p:clrMapOvr>
    <a:masterClrMapping/>
  </p:clrMapOvr>
  <p:transition/>
  <p:timing/>
</p:sldLayout>
</file>

<file path=ppt/slideLayouts/slideLayout3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val="2974680747"/>
      </p:ext>
    </p:extLst>
  </p:cSld>
  <p:clrMapOvr>
    <a:masterClrMapping/>
  </p:clrMapOvr>
  <p:transition/>
  <p:timing/>
</p:sldLayout>
</file>

<file path=ppt/slideLayouts/slideLayout3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文本">
    <p:spTree>
      <p:nvGrpSpPr>
        <p:cNvPr id="1" name=""/>
        <p:cNvGrpSpPr/>
        <p:nvPr/>
      </p:nvGrpSpPr>
      <p:grpSpPr>
        <a:xfrm>
          <a:off x="0" y="0"/>
          <a: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val="785844238"/>
      </p:ext>
    </p:extLst>
  </p:cSld>
  <p:clrMapOvr>
    <a:masterClrMapping/>
  </p:clrMapOvr>
  <p:transition/>
  <p:timing/>
</p:sldLayout>
</file>

<file path=ppt/slideLayouts/slideLayout3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p:nvPr>
        </p:nvSpPr>
        <p:spPr>
          <a:xfrm>
            <a:off x="914400" y="2130425"/>
            <a:ext cx="103632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zh-CN" altLang="en-US"/>
          </a:p>
        </p:txBody>
      </p:sp>
    </p:spTree>
    <p:extLst>
      <p:ext uri="{BB962C8B-B14F-4D97-AF65-F5344CB8AC3E}">
        <p14:creationId val="3822095753"/>
      </p:ext>
    </p:extLst>
  </p:cSld>
  <p:clrMapOvr>
    <a:masterClrMapping/>
  </p:clrMapOvr>
  <p:transition/>
  <p:timing/>
</p:sldLayout>
</file>

<file path=ppt/slideLayouts/slideLayout3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val="758212839"/>
      </p:ext>
    </p:extLst>
  </p:cSld>
  <p:clrMapOvr>
    <a:masterClrMapping/>
  </p:clrMapOvr>
  <p:transition/>
  <p:timing/>
</p:sldLayout>
</file>

<file path=ppt/slideLayouts/slideLayout3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p:nvPr>
        </p:nvSpPr>
        <p:spPr>
          <a:xfrm>
            <a:off x="963613" y="4406900"/>
            <a:ext cx="103632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963613"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Tree>
    <p:extLst>
      <p:ext uri="{BB962C8B-B14F-4D97-AF65-F5344CB8AC3E}">
        <p14:creationId val="3630635507"/>
      </p:ext>
    </p:extLst>
  </p:cSld>
  <p:clrMapOvr>
    <a:masterClrMapping/>
  </p:clrMapOvr>
  <p:transition/>
  <p:timing/>
</p:sldLayout>
</file>

<file path=ppt/slideLayouts/slideLayout3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val="3969892062"/>
      </p:ext>
    </p:extLst>
  </p:cSld>
  <p:clrMapOvr>
    <a:masterClrMapping/>
  </p:clrMapOvr>
  <p:transition/>
  <p:timing/>
</p:sldLayout>
</file>

<file path=ppt/slideLayouts/slideLayout3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a:xfrm>
            <a:off x="609600" y="274638"/>
            <a:ext cx="109728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00" y="1535113"/>
            <a:ext cx="53863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609600" y="2174875"/>
            <a:ext cx="53863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92838" y="1535113"/>
            <a:ext cx="538956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92838" y="2174875"/>
            <a:ext cx="538956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val="3174776159"/>
      </p:ext>
    </p:extLst>
  </p:cSld>
  <p:clrMapOvr>
    <a:masterClrMapping/>
  </p:clrMapOvr>
  <p:transition/>
  <p:timing/>
</p:sldLayout>
</file>

<file path=ppt/slideLayouts/slideLayout3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Tree>
    <p:extLst>
      <p:ext uri="{BB962C8B-B14F-4D97-AF65-F5344CB8AC3E}">
        <p14:creationId val="2486067787"/>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3"/>
          <p:cNvSpPr>
            <a:spLocks noGrp="1" noChangeArrowheads="1"/>
          </p:cNvSpPr>
          <p:nvPr>
            <p:ph type="dt" sz="half" idx="10"/>
          </p:nvPr>
        </p:nvSpPr>
        <p:spPr/>
        <p:txBody>
          <a:bodyPr/>
          <a:lstStyle>
            <a:lvl1pPr>
              <a:defRPr/>
            </a:lvl1pPr>
          </a:lstStyle>
          <a:p>
            <a:pPr>
              <a:defRPr/>
            </a:pPr>
            <a:fld id="{3F321D23-CDB1-4990-B9EB-427913151702}" type="datetimeFigureOut">
              <a:rPr lang="zh-CN" altLang="en-US"/>
              <a:pPr>
                <a:defRPr/>
              </a:pPr>
              <a:t>2016/2/24</a:t>
            </a:fld>
            <a:endParaRPr lang="zh-CN" altLang="en-US"/>
          </a:p>
        </p:txBody>
      </p:sp>
      <p:sp>
        <p:nvSpPr>
          <p:cNvPr id="6" name="页脚占位符 4"/>
          <p:cNvSpPr>
            <a:spLocks noGrp="1" noChangeArrowheads="1"/>
          </p:cNvSpPr>
          <p:nvPr>
            <p:ph type="ftr" sz="quarter" idx="11"/>
          </p:nvPr>
        </p:nvSpPr>
        <p:spPr/>
        <p:txBody>
          <a:bodyPr/>
          <a:lstStyle>
            <a:lvl1pPr>
              <a:defRPr/>
            </a:lvl1pPr>
          </a:lstStyle>
          <a:p>
            <a:pPr>
              <a:defRPr/>
            </a:pPr>
            <a:endParaRPr lang="zh-CN" altLang="en-US"/>
          </a:p>
        </p:txBody>
      </p:sp>
      <p:sp>
        <p:nvSpPr>
          <p:cNvPr id="7" name="灯片编号占位符 5"/>
          <p:cNvSpPr>
            <a:spLocks noGrp="1" noChangeArrowheads="1"/>
          </p:cNvSpPr>
          <p:nvPr>
            <p:ph type="sldNum" sz="quarter" idx="12"/>
          </p:nvPr>
        </p:nvSpPr>
        <p:spPr/>
        <p:txBody>
          <a:bodyPr/>
          <a:lstStyle>
            <a:lvl1pPr>
              <a:defRPr/>
            </a:lvl1pPr>
          </a:lstStyle>
          <a:p>
            <a:fld id="{5D79A9CD-BF3C-4312-84FC-C2A2C6A39917}" type="slidenum">
              <a:rPr lang="zh-CN" altLang="en-US"/>
              <a:t>‹#›</a:t>
            </a:fld>
            <a:endParaRPr lang="zh-CN" altLang="en-US"/>
          </a:p>
        </p:txBody>
      </p:sp>
    </p:spTree>
    <p:extLst>
      <p:ext uri="{BB962C8B-B14F-4D97-AF65-F5344CB8AC3E}">
        <p14:creationId val="1408130233"/>
      </p:ext>
    </p:extLst>
  </p:cSld>
  <p:clrMapOvr>
    <a:masterClrMapping/>
  </p:clrMapOvr>
  <p:transition/>
  <p:timing/>
</p:sldLayout>
</file>

<file path=ppt/slideLayouts/slideLayout4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Tree>
    <p:extLst>
      <p:ext uri="{BB962C8B-B14F-4D97-AF65-F5344CB8AC3E}">
        <p14:creationId val="1960511697"/>
      </p:ext>
    </p:extLst>
  </p:cSld>
  <p:clrMapOvr>
    <a:masterClrMapping/>
  </p:clrMapOvr>
  <p:transition/>
  <p:timing/>
</p:sldLayout>
</file>

<file path=ppt/slideLayouts/slideLayout4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p:cNvSpPr>
            <a:spLocks noGrp="1"/>
          </p:cNvSpPr>
          <p:nvPr>
            <p:ph type="title"/>
          </p:nvPr>
        </p:nvSpPr>
        <p:spPr>
          <a:xfrm>
            <a:off x="609600" y="273050"/>
            <a:ext cx="40116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4767263" y="273050"/>
            <a:ext cx="681513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09600" y="1435100"/>
            <a:ext cx="40116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Tree>
    <p:extLst>
      <p:ext uri="{BB962C8B-B14F-4D97-AF65-F5344CB8AC3E}">
        <p14:creationId val="505484127"/>
      </p:ext>
    </p:extLst>
  </p:cSld>
  <p:clrMapOvr>
    <a:masterClrMapping/>
  </p:clrMapOvr>
  <p:transition/>
  <p:timing/>
</p:sldLayout>
</file>

<file path=ppt/slideLayouts/slideLayout4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2389188" y="4800600"/>
            <a:ext cx="73152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2389188"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p>
        </p:txBody>
      </p:sp>
      <p:sp>
        <p:nvSpPr>
          <p:cNvPr id="4" name="文本占位符 3"/>
          <p:cNvSpPr>
            <a:spLocks noGrp="1"/>
          </p:cNvSpPr>
          <p:nvPr>
            <p:ph type="body" sz="half" idx="2"/>
          </p:nvPr>
        </p:nvSpPr>
        <p:spPr>
          <a:xfrm>
            <a:off x="238918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Tree>
    <p:extLst>
      <p:ext uri="{BB962C8B-B14F-4D97-AF65-F5344CB8AC3E}">
        <p14:creationId val="1286766278"/>
      </p:ext>
    </p:extLst>
  </p:cSld>
  <p:clrMapOvr>
    <a:masterClrMapping/>
  </p:clrMapOvr>
  <p:transition/>
  <p:timing/>
</p:sldLayout>
</file>

<file path=ppt/slideLayouts/slideLayout4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val="1934821562"/>
      </p:ext>
    </p:extLst>
  </p:cSld>
  <p:clrMapOvr>
    <a:masterClrMapping/>
  </p:clrMapOvr>
  <p:transition/>
  <p:timing/>
</p:sldLayout>
</file>

<file path=ppt/slideLayouts/slideLayout4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文本">
    <p:spTree>
      <p:nvGrpSpPr>
        <p:cNvPr id="1" name=""/>
        <p:cNvGrpSpPr/>
        <p:nvPr/>
      </p:nvGrpSpPr>
      <p:grpSpPr>
        <a:xfrm>
          <a:off x="0" y="0"/>
          <a: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val="2683246439"/>
      </p:ext>
    </p:extLst>
  </p:cSld>
  <p:clrMapOvr>
    <a:masterClrMapping/>
  </p:clrMapOvr>
  <p:transition/>
  <p:timing/>
</p:sldLayout>
</file>

<file path=ppt/slideLayouts/slideLayout4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2016/2/24</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596479361"/>
      </p:ext>
    </p:extLst>
  </p:cSld>
  <p:clrMapOvr>
    <a:masterClrMapping/>
  </p:clrMapOvr>
  <p:transition/>
  <p:timing/>
</p:sldLayout>
</file>

<file path=ppt/slideLayouts/slideLayout4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2016/2/24</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754198174"/>
      </p:ext>
    </p:extLst>
  </p:cSld>
  <p:clrMapOvr>
    <a:masterClrMapping/>
  </p:clrMapOvr>
  <p:transition/>
  <p:timing/>
</p:sldLayout>
</file>

<file path=ppt/slideLayouts/slideLayout4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2016/2/24</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058047466"/>
      </p:ext>
    </p:extLst>
  </p:cSld>
  <p:clrMapOvr>
    <a:masterClrMapping/>
  </p:clrMapOvr>
  <p:transition/>
  <p:timing/>
</p:sldLayout>
</file>

<file path=ppt/slideLayouts/slideLayout4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2016/2/24</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348385137"/>
      </p:ext>
    </p:extLst>
  </p:cSld>
  <p:clrMapOvr>
    <a:masterClrMapping/>
  </p:clrMapOvr>
  <p:transition/>
  <p:timing/>
</p:sldLayout>
</file>

<file path=ppt/slideLayouts/slideLayout4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839788" y="365125"/>
            <a:ext cx="10515600" cy="1325563"/>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2016/2/24</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027904911"/>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a:xfrm>
            <a:off x="609600" y="274638"/>
            <a:ext cx="109728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00" y="1535113"/>
            <a:ext cx="53863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609600" y="2174875"/>
            <a:ext cx="53863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92838" y="1535113"/>
            <a:ext cx="538956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92838" y="2174875"/>
            <a:ext cx="538956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3"/>
          <p:cNvSpPr>
            <a:spLocks noGrp="1" noChangeArrowheads="1"/>
          </p:cNvSpPr>
          <p:nvPr>
            <p:ph type="dt" sz="half" idx="10"/>
          </p:nvPr>
        </p:nvSpPr>
        <p:spPr/>
        <p:txBody>
          <a:bodyPr/>
          <a:lstStyle>
            <a:lvl1pPr>
              <a:defRPr/>
            </a:lvl1pPr>
          </a:lstStyle>
          <a:p>
            <a:pPr>
              <a:defRPr/>
            </a:pPr>
            <a:fld id="{6B5EC2FC-245A-48F6-91EF-64C0EE3E5F5A}" type="datetimeFigureOut">
              <a:rPr lang="zh-CN" altLang="en-US"/>
              <a:pPr>
                <a:defRPr/>
              </a:pPr>
              <a:t>2016/2/24</a:t>
            </a:fld>
            <a:endParaRPr lang="zh-CN" altLang="en-US"/>
          </a:p>
        </p:txBody>
      </p:sp>
      <p:sp>
        <p:nvSpPr>
          <p:cNvPr id="8" name="页脚占位符 4"/>
          <p:cNvSpPr>
            <a:spLocks noGrp="1" noChangeArrowheads="1"/>
          </p:cNvSpPr>
          <p:nvPr>
            <p:ph type="ftr" sz="quarter" idx="11"/>
          </p:nvPr>
        </p:nvSpPr>
        <p:spPr/>
        <p:txBody>
          <a:bodyPr/>
          <a:lstStyle>
            <a:lvl1pPr>
              <a:defRPr/>
            </a:lvl1pPr>
          </a:lstStyle>
          <a:p>
            <a:pPr>
              <a:defRPr/>
            </a:pPr>
            <a:endParaRPr lang="zh-CN" altLang="en-US"/>
          </a:p>
        </p:txBody>
      </p:sp>
      <p:sp>
        <p:nvSpPr>
          <p:cNvPr id="9" name="灯片编号占位符 5"/>
          <p:cNvSpPr>
            <a:spLocks noGrp="1" noChangeArrowheads="1"/>
          </p:cNvSpPr>
          <p:nvPr>
            <p:ph type="sldNum" sz="quarter" idx="12"/>
          </p:nvPr>
        </p:nvSpPr>
        <p:spPr/>
        <p:txBody>
          <a:bodyPr/>
          <a:lstStyle>
            <a:lvl1pPr>
              <a:defRPr/>
            </a:lvl1pPr>
          </a:lstStyle>
          <a:p>
            <a:fld id="{098B202A-62BF-472C-9626-24B59239FA31}" type="slidenum">
              <a:rPr lang="zh-CN" altLang="en-US"/>
              <a:t>‹#›</a:t>
            </a:fld>
            <a:endParaRPr lang="zh-CN" altLang="en-US"/>
          </a:p>
        </p:txBody>
      </p:sp>
    </p:spTree>
    <p:extLst>
      <p:ext uri="{BB962C8B-B14F-4D97-AF65-F5344CB8AC3E}">
        <p14:creationId val="2786805495"/>
      </p:ext>
    </p:extLst>
  </p:cSld>
  <p:clrMapOvr>
    <a:masterClrMapping/>
  </p:clrMapOvr>
  <p:transition/>
  <p:timing/>
</p:sldLayout>
</file>

<file path=ppt/slideLayouts/slideLayout5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2016/2/24</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180819940"/>
      </p:ext>
    </p:extLst>
  </p:cSld>
  <p:clrMapOvr>
    <a:masterClrMapping/>
  </p:clrMapOvr>
  <p:transition/>
  <p:timing/>
</p:sldLayout>
</file>

<file path=ppt/slideLayouts/slideLayout5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2016/2/24</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54174797"/>
      </p:ext>
    </p:extLst>
  </p:cSld>
  <p:clrMapOvr>
    <a:masterClrMapping/>
  </p:clrMapOvr>
  <p:transition/>
  <p:timing/>
</p:sldLayout>
</file>

<file path=ppt/slideLayouts/slideLayout5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2016/2/24</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800482739"/>
      </p:ext>
    </p:extLst>
  </p:cSld>
  <p:clrMapOvr>
    <a:masterClrMapping/>
  </p:clrMapOvr>
  <p:transition/>
  <p:timing/>
</p:sldLayout>
</file>

<file path=ppt/slideLayouts/slideLayout5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2016/2/24</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781762615"/>
      </p:ext>
    </p:extLst>
  </p:cSld>
  <p:clrMapOvr>
    <a:masterClrMapping/>
  </p:clrMapOvr>
  <p:transition/>
  <p:timing/>
</p:sldLayout>
</file>

<file path=ppt/slideLayouts/slideLayout5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2016/2/24</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506656464"/>
      </p:ext>
    </p:extLst>
  </p:cSld>
  <p:clrMapOvr>
    <a:masterClrMapping/>
  </p:clrMapOvr>
  <p:transition/>
  <p:timing/>
</p:sldLayout>
</file>

<file path=ppt/slideLayouts/slideLayout5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2016/2/24</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772280135"/>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3"/>
          <p:cNvSpPr>
            <a:spLocks noGrp="1" noChangeArrowheads="1"/>
          </p:cNvSpPr>
          <p:nvPr>
            <p:ph type="dt" sz="half" idx="10"/>
          </p:nvPr>
        </p:nvSpPr>
        <p:spPr/>
        <p:txBody>
          <a:bodyPr/>
          <a:lstStyle>
            <a:lvl1pPr>
              <a:defRPr/>
            </a:lvl1pPr>
          </a:lstStyle>
          <a:p>
            <a:pPr>
              <a:defRPr/>
            </a:pPr>
            <a:fld id="{20B71636-F4F7-47F9-8793-40D62093726C}" type="datetimeFigureOut">
              <a:rPr lang="zh-CN" altLang="en-US"/>
              <a:pPr>
                <a:defRPr/>
              </a:pPr>
              <a:t>2016/2/24</a:t>
            </a:fld>
            <a:endParaRPr lang="zh-CN" altLang="en-US"/>
          </a:p>
        </p:txBody>
      </p:sp>
      <p:sp>
        <p:nvSpPr>
          <p:cNvPr id="4" name="页脚占位符 4"/>
          <p:cNvSpPr>
            <a:spLocks noGrp="1" noChangeArrowheads="1"/>
          </p:cNvSpPr>
          <p:nvPr>
            <p:ph type="ftr" sz="quarter" idx="11"/>
          </p:nvPr>
        </p:nvSpPr>
        <p:spPr/>
        <p:txBody>
          <a:bodyPr/>
          <a:lstStyle>
            <a:lvl1pPr>
              <a:defRPr/>
            </a:lvl1pPr>
          </a:lstStyle>
          <a:p>
            <a:pPr>
              <a:defRPr/>
            </a:pPr>
            <a:endParaRPr lang="zh-CN" altLang="en-US"/>
          </a:p>
        </p:txBody>
      </p:sp>
      <p:sp>
        <p:nvSpPr>
          <p:cNvPr id="5" name="灯片编号占位符 5"/>
          <p:cNvSpPr>
            <a:spLocks noGrp="1" noChangeArrowheads="1"/>
          </p:cNvSpPr>
          <p:nvPr>
            <p:ph type="sldNum" sz="quarter" idx="12"/>
          </p:nvPr>
        </p:nvSpPr>
        <p:spPr/>
        <p:txBody>
          <a:bodyPr/>
          <a:lstStyle>
            <a:lvl1pPr>
              <a:defRPr/>
            </a:lvl1pPr>
          </a:lstStyle>
          <a:p>
            <a:fld id="{B26EACF5-A4BA-43ED-89C8-F2F0D9598BC1}" type="slidenum">
              <a:rPr lang="zh-CN" altLang="en-US"/>
              <a:t>‹#›</a:t>
            </a:fld>
            <a:endParaRPr lang="zh-CN" altLang="en-US"/>
          </a:p>
        </p:txBody>
      </p:sp>
    </p:spTree>
    <p:extLst>
      <p:ext uri="{BB962C8B-B14F-4D97-AF65-F5344CB8AC3E}">
        <p14:creationId val="4057608243"/>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3"/>
          <p:cNvSpPr>
            <a:spLocks noGrp="1" noChangeArrowheads="1"/>
          </p:cNvSpPr>
          <p:nvPr>
            <p:ph type="dt" sz="half" idx="10"/>
          </p:nvPr>
        </p:nvSpPr>
        <p:spPr/>
        <p:txBody>
          <a:bodyPr/>
          <a:lstStyle>
            <a:lvl1pPr>
              <a:defRPr/>
            </a:lvl1pPr>
          </a:lstStyle>
          <a:p>
            <a:pPr>
              <a:defRPr/>
            </a:pPr>
            <a:fld id="{3B76ED9A-1C74-41F3-818B-3E93EFF30B8D}" type="datetimeFigureOut">
              <a:rPr lang="zh-CN" altLang="en-US"/>
              <a:pPr>
                <a:defRPr/>
              </a:pPr>
              <a:t>2016/2/24</a:t>
            </a:fld>
            <a:endParaRPr lang="zh-CN" altLang="en-US"/>
          </a:p>
        </p:txBody>
      </p:sp>
      <p:sp>
        <p:nvSpPr>
          <p:cNvPr id="3" name="页脚占位符 4"/>
          <p:cNvSpPr>
            <a:spLocks noGrp="1" noChangeArrowheads="1"/>
          </p:cNvSpPr>
          <p:nvPr>
            <p:ph type="ftr" sz="quarter" idx="11"/>
          </p:nvPr>
        </p:nvSpPr>
        <p:spPr/>
        <p:txBody>
          <a:bodyPr/>
          <a:lstStyle>
            <a:lvl1pPr>
              <a:defRPr/>
            </a:lvl1pPr>
          </a:lstStyle>
          <a:p>
            <a:pPr>
              <a:defRPr/>
            </a:pPr>
            <a:endParaRPr lang="zh-CN" altLang="en-US"/>
          </a:p>
        </p:txBody>
      </p:sp>
      <p:sp>
        <p:nvSpPr>
          <p:cNvPr id="4" name="灯片编号占位符 5"/>
          <p:cNvSpPr>
            <a:spLocks noGrp="1" noChangeArrowheads="1"/>
          </p:cNvSpPr>
          <p:nvPr>
            <p:ph type="sldNum" sz="quarter" idx="12"/>
          </p:nvPr>
        </p:nvSpPr>
        <p:spPr/>
        <p:txBody>
          <a:bodyPr/>
          <a:lstStyle>
            <a:lvl1pPr>
              <a:defRPr/>
            </a:lvl1pPr>
          </a:lstStyle>
          <a:p>
            <a:fld id="{11B2D98B-D21A-4D0E-A496-352347274DC4}" type="slidenum">
              <a:rPr lang="zh-CN" altLang="en-US"/>
              <a:t>‹#›</a:t>
            </a:fld>
            <a:endParaRPr lang="zh-CN" altLang="en-US"/>
          </a:p>
        </p:txBody>
      </p:sp>
    </p:spTree>
    <p:extLst>
      <p:ext uri="{BB962C8B-B14F-4D97-AF65-F5344CB8AC3E}">
        <p14:creationId val="1732881192"/>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p:cNvSpPr>
            <a:spLocks noGrp="1"/>
          </p:cNvSpPr>
          <p:nvPr>
            <p:ph type="title"/>
          </p:nvPr>
        </p:nvSpPr>
        <p:spPr>
          <a:xfrm>
            <a:off x="609600" y="273050"/>
            <a:ext cx="40116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4767263" y="273050"/>
            <a:ext cx="681513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09600" y="1435100"/>
            <a:ext cx="40116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noChangeArrowheads="1"/>
          </p:cNvSpPr>
          <p:nvPr>
            <p:ph type="dt" sz="half" idx="10"/>
          </p:nvPr>
        </p:nvSpPr>
        <p:spPr/>
        <p:txBody>
          <a:bodyPr/>
          <a:lstStyle>
            <a:lvl1pPr>
              <a:defRPr/>
            </a:lvl1pPr>
          </a:lstStyle>
          <a:p>
            <a:pPr>
              <a:defRPr/>
            </a:pPr>
            <a:fld id="{5A09AF5F-F885-4B29-A637-313D1D45F64F}" type="datetimeFigureOut">
              <a:rPr lang="zh-CN" altLang="en-US"/>
              <a:pPr>
                <a:defRPr/>
              </a:pPr>
              <a:t>2016/2/24</a:t>
            </a:fld>
            <a:endParaRPr lang="zh-CN" altLang="en-US"/>
          </a:p>
        </p:txBody>
      </p:sp>
      <p:sp>
        <p:nvSpPr>
          <p:cNvPr id="6" name="页脚占位符 4"/>
          <p:cNvSpPr>
            <a:spLocks noGrp="1" noChangeArrowheads="1"/>
          </p:cNvSpPr>
          <p:nvPr>
            <p:ph type="ftr" sz="quarter" idx="11"/>
          </p:nvPr>
        </p:nvSpPr>
        <p:spPr/>
        <p:txBody>
          <a:bodyPr/>
          <a:lstStyle>
            <a:lvl1pPr>
              <a:defRPr/>
            </a:lvl1pPr>
          </a:lstStyle>
          <a:p>
            <a:pPr>
              <a:defRPr/>
            </a:pPr>
            <a:endParaRPr lang="zh-CN" altLang="en-US"/>
          </a:p>
        </p:txBody>
      </p:sp>
      <p:sp>
        <p:nvSpPr>
          <p:cNvPr id="7" name="灯片编号占位符 5"/>
          <p:cNvSpPr>
            <a:spLocks noGrp="1" noChangeArrowheads="1"/>
          </p:cNvSpPr>
          <p:nvPr>
            <p:ph type="sldNum" sz="quarter" idx="12"/>
          </p:nvPr>
        </p:nvSpPr>
        <p:spPr/>
        <p:txBody>
          <a:bodyPr/>
          <a:lstStyle>
            <a:lvl1pPr>
              <a:defRPr/>
            </a:lvl1pPr>
          </a:lstStyle>
          <a:p>
            <a:fld id="{CC358A6E-F9E7-40DA-975D-BC2E1BA0CC2E}" type="slidenum">
              <a:rPr lang="zh-CN" altLang="en-US"/>
              <a:t>‹#›</a:t>
            </a:fld>
            <a:endParaRPr lang="zh-CN" altLang="en-US"/>
          </a:p>
        </p:txBody>
      </p:sp>
    </p:spTree>
    <p:extLst>
      <p:ext uri="{BB962C8B-B14F-4D97-AF65-F5344CB8AC3E}">
        <p14:creationId val="4148311298"/>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2389188" y="4800600"/>
            <a:ext cx="73152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2389188"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p>
        </p:txBody>
      </p:sp>
      <p:sp>
        <p:nvSpPr>
          <p:cNvPr id="4" name="文本占位符 3"/>
          <p:cNvSpPr>
            <a:spLocks noGrp="1"/>
          </p:cNvSpPr>
          <p:nvPr>
            <p:ph type="body" sz="half" idx="2"/>
          </p:nvPr>
        </p:nvSpPr>
        <p:spPr>
          <a:xfrm>
            <a:off x="238918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noChangeArrowheads="1"/>
          </p:cNvSpPr>
          <p:nvPr>
            <p:ph type="dt" sz="half" idx="10"/>
          </p:nvPr>
        </p:nvSpPr>
        <p:spPr/>
        <p:txBody>
          <a:bodyPr/>
          <a:lstStyle>
            <a:lvl1pPr>
              <a:defRPr/>
            </a:lvl1pPr>
          </a:lstStyle>
          <a:p>
            <a:pPr>
              <a:defRPr/>
            </a:pPr>
            <a:fld id="{82CB2342-4481-42B0-8A1A-5E2CAB1E8E02}" type="datetimeFigureOut">
              <a:rPr lang="zh-CN" altLang="en-US"/>
              <a:pPr>
                <a:defRPr/>
              </a:pPr>
              <a:t>2016/2/24</a:t>
            </a:fld>
            <a:endParaRPr lang="zh-CN" altLang="en-US"/>
          </a:p>
        </p:txBody>
      </p:sp>
      <p:sp>
        <p:nvSpPr>
          <p:cNvPr id="6" name="页脚占位符 4"/>
          <p:cNvSpPr>
            <a:spLocks noGrp="1" noChangeArrowheads="1"/>
          </p:cNvSpPr>
          <p:nvPr>
            <p:ph type="ftr" sz="quarter" idx="11"/>
          </p:nvPr>
        </p:nvSpPr>
        <p:spPr/>
        <p:txBody>
          <a:bodyPr/>
          <a:lstStyle>
            <a:lvl1pPr>
              <a:defRPr/>
            </a:lvl1pPr>
          </a:lstStyle>
          <a:p>
            <a:pPr>
              <a:defRPr/>
            </a:pPr>
            <a:endParaRPr lang="zh-CN" altLang="en-US"/>
          </a:p>
        </p:txBody>
      </p:sp>
      <p:sp>
        <p:nvSpPr>
          <p:cNvPr id="7" name="灯片编号占位符 5"/>
          <p:cNvSpPr>
            <a:spLocks noGrp="1" noChangeArrowheads="1"/>
          </p:cNvSpPr>
          <p:nvPr>
            <p:ph type="sldNum" sz="quarter" idx="12"/>
          </p:nvPr>
        </p:nvSpPr>
        <p:spPr/>
        <p:txBody>
          <a:bodyPr/>
          <a:lstStyle>
            <a:lvl1pPr>
              <a:defRPr/>
            </a:lvl1pPr>
          </a:lstStyle>
          <a:p>
            <a:fld id="{14DF2AAB-7D00-44A6-B54E-18658BA24C67}" type="slidenum">
              <a:rPr lang="zh-CN" altLang="en-US"/>
              <a:t>‹#›</a:t>
            </a:fld>
            <a:endParaRPr lang="zh-CN" altLang="en-US"/>
          </a:p>
        </p:txBody>
      </p:sp>
    </p:spTree>
    <p:extLst>
      <p:ext uri="{BB962C8B-B14F-4D97-AF65-F5344CB8AC3E}">
        <p14:creationId val="3350971347"/>
      </p:ext>
    </p:extLst>
  </p:cSld>
  <p:clrMapOvr>
    <a:masterClrMapping/>
  </p:clrMapOvr>
  <p:transition/>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media/image1.png" Type="http://schemas.openxmlformats.org/officeDocument/2006/relationships/image"/><Relationship Id="rId13"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media/image1.png" Type="http://schemas.openxmlformats.org/officeDocument/2006/relationships/image"/><Relationship Id="rId13" Target="../theme/theme2.xml" Type="http://schemas.openxmlformats.org/officeDocument/2006/relationships/theme"/><Relationship Id="rId2" Target="../slideLayouts/slideLayout13.xml" Type="http://schemas.openxmlformats.org/officeDocument/2006/relationships/slideLayout"/><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_rels/slideMaster3.xml.rels><?xml version="1.0" encoding="UTF-8" standalone="yes"?><Relationships xmlns="http://schemas.openxmlformats.org/package/2006/relationships"><Relationship Id="rId1" Target="../slideLayouts/slideLayout23.xml" Type="http://schemas.openxmlformats.org/officeDocument/2006/relationships/slideLayout"/><Relationship Id="rId10" Target="../slideLayouts/slideLayout32.xml" Type="http://schemas.openxmlformats.org/officeDocument/2006/relationships/slideLayout"/><Relationship Id="rId11" Target="../slideLayouts/slideLayout33.xml" Type="http://schemas.openxmlformats.org/officeDocument/2006/relationships/slideLayout"/><Relationship Id="rId12" Target="../media/image1.png" Type="http://schemas.openxmlformats.org/officeDocument/2006/relationships/image"/><Relationship Id="rId13" Target="../theme/theme3.xml" Type="http://schemas.openxmlformats.org/officeDocument/2006/relationships/theme"/><Relationship Id="rId2" Target="../slideLayouts/slideLayout24.xml" Type="http://schemas.openxmlformats.org/officeDocument/2006/relationships/slideLayout"/><Relationship Id="rId3" Target="../slideLayouts/slideLayout25.xml" Type="http://schemas.openxmlformats.org/officeDocument/2006/relationships/slideLayout"/><Relationship Id="rId4" Target="../slideLayouts/slideLayout26.xml" Type="http://schemas.openxmlformats.org/officeDocument/2006/relationships/slideLayout"/><Relationship Id="rId5" Target="../slideLayouts/slideLayout27.xml" Type="http://schemas.openxmlformats.org/officeDocument/2006/relationships/slideLayout"/><Relationship Id="rId6" Target="../slideLayouts/slideLayout28.xml" Type="http://schemas.openxmlformats.org/officeDocument/2006/relationships/slideLayout"/><Relationship Id="rId7" Target="../slideLayouts/slideLayout29.xml" Type="http://schemas.openxmlformats.org/officeDocument/2006/relationships/slideLayout"/><Relationship Id="rId8" Target="../slideLayouts/slideLayout30.xml" Type="http://schemas.openxmlformats.org/officeDocument/2006/relationships/slideLayout"/><Relationship Id="rId9" Target="../slideLayouts/slideLayout31.xml" Type="http://schemas.openxmlformats.org/officeDocument/2006/relationships/slideLayout"/></Relationships>
</file>

<file path=ppt/slideMasters/_rels/slideMaster4.xml.rels><?xml version="1.0" encoding="UTF-8" standalone="yes"?><Relationships xmlns="http://schemas.openxmlformats.org/package/2006/relationships"><Relationship Id="rId1" Target="../slideLayouts/slideLayout34.xml" Type="http://schemas.openxmlformats.org/officeDocument/2006/relationships/slideLayout"/><Relationship Id="rId10" Target="../slideLayouts/slideLayout43.xml" Type="http://schemas.openxmlformats.org/officeDocument/2006/relationships/slideLayout"/><Relationship Id="rId11" Target="../slideLayouts/slideLayout44.xml" Type="http://schemas.openxmlformats.org/officeDocument/2006/relationships/slideLayout"/><Relationship Id="rId12" Target="../media/image1.png" Type="http://schemas.openxmlformats.org/officeDocument/2006/relationships/image"/><Relationship Id="rId13" Target="../theme/theme4.xml" Type="http://schemas.openxmlformats.org/officeDocument/2006/relationships/theme"/><Relationship Id="rId2" Target="../slideLayouts/slideLayout35.xml" Type="http://schemas.openxmlformats.org/officeDocument/2006/relationships/slideLayout"/><Relationship Id="rId3" Target="../slideLayouts/slideLayout36.xml" Type="http://schemas.openxmlformats.org/officeDocument/2006/relationships/slideLayout"/><Relationship Id="rId4" Target="../slideLayouts/slideLayout37.xml" Type="http://schemas.openxmlformats.org/officeDocument/2006/relationships/slideLayout"/><Relationship Id="rId5" Target="../slideLayouts/slideLayout38.xml" Type="http://schemas.openxmlformats.org/officeDocument/2006/relationships/slideLayout"/><Relationship Id="rId6" Target="../slideLayouts/slideLayout39.xml" Type="http://schemas.openxmlformats.org/officeDocument/2006/relationships/slideLayout"/><Relationship Id="rId7" Target="../slideLayouts/slideLayout40.xml" Type="http://schemas.openxmlformats.org/officeDocument/2006/relationships/slideLayout"/><Relationship Id="rId8" Target="../slideLayouts/slideLayout41.xml" Type="http://schemas.openxmlformats.org/officeDocument/2006/relationships/slideLayout"/><Relationship Id="rId9" Target="../slideLayouts/slideLayout42.xml" Type="http://schemas.openxmlformats.org/officeDocument/2006/relationships/slideLayout"/></Relationships>
</file>

<file path=ppt/slideMasters/_rels/slideMaster5.xml.rels><?xml version="1.0" encoding="UTF-8" standalone="yes"?><Relationships xmlns="http://schemas.openxmlformats.org/package/2006/relationships"><Relationship Id="rId1" Target="../slideLayouts/slideLayout45.xml" Type="http://schemas.openxmlformats.org/officeDocument/2006/relationships/slideLayout"/><Relationship Id="rId10" Target="../slideLayouts/slideLayout54.xml" Type="http://schemas.openxmlformats.org/officeDocument/2006/relationships/slideLayout"/><Relationship Id="rId11" Target="../slideLayouts/slideLayout55.xml" Type="http://schemas.openxmlformats.org/officeDocument/2006/relationships/slideLayout"/><Relationship Id="rId12" Target="../theme/theme5.xml" Type="http://schemas.openxmlformats.org/officeDocument/2006/relationships/theme"/><Relationship Id="rId2" Target="../slideLayouts/slideLayout46.xml" Type="http://schemas.openxmlformats.org/officeDocument/2006/relationships/slideLayout"/><Relationship Id="rId3" Target="../slideLayouts/slideLayout47.xml" Type="http://schemas.openxmlformats.org/officeDocument/2006/relationships/slideLayout"/><Relationship Id="rId4" Target="../slideLayouts/slideLayout48.xml" Type="http://schemas.openxmlformats.org/officeDocument/2006/relationships/slideLayout"/><Relationship Id="rId5" Target="../slideLayouts/slideLayout49.xml" Type="http://schemas.openxmlformats.org/officeDocument/2006/relationships/slideLayout"/><Relationship Id="rId6" Target="../slideLayouts/slideLayout50.xml" Type="http://schemas.openxmlformats.org/officeDocument/2006/relationships/slideLayout"/><Relationship Id="rId7" Target="../slideLayouts/slideLayout51.xml" Type="http://schemas.openxmlformats.org/officeDocument/2006/relationships/slideLayout"/><Relationship Id="rId8" Target="../slideLayouts/slideLayout52.xml" Type="http://schemas.openxmlformats.org/officeDocument/2006/relationships/slideLayout"/><Relationship Id="rId9" Target="../slideLayouts/slideLayout53.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bwMode="auto">
      <p:bgPr>
        <a:blipFill dpi="0" rotWithShape="0">
          <a:blip r:embed="rId12"/>
          <a:tile tx="0" ty="0" sx="100000" sy="100000" flip="none" algn="tl"/>
        </a:blipFill>
        <a:effectLst/>
      </p:bgPr>
    </p:bg>
    <p:spTree>
      <p:nvGrpSpPr>
        <p:cNvPr id="1" name=""/>
        <p:cNvGrpSpPr/>
        <p:nvPr/>
      </p:nvGrpSpPr>
      <p:grpSpPr>
        <a:xfrm>
          <a:off x="0" y="0"/>
          <a:ext cx="0" cy="0"/>
        </a:xfrm>
      </p:grpSpPr>
      <p:sp>
        <p:nvSpPr>
          <p:cNvPr id="1026" name="标题占位符 1"/>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zh-CN" smtClean="0"/>
              <a:t>单击此处编辑母版标题样式</a:t>
            </a:r>
          </a:p>
        </p:txBody>
      </p:sp>
      <p:sp>
        <p:nvSpPr>
          <p:cNvPr id="1027" name="文本占位符 2"/>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zh-CN" smtClean="0"/>
              <a:t>单击此处编辑母版文本样式</a:t>
            </a:r>
          </a:p>
          <a:p>
            <a:pPr lvl="1"/>
            <a:r>
              <a:rPr lang="zh-CN" altLang="zh-CN" smtClean="0"/>
              <a:t>第二级</a:t>
            </a:r>
          </a:p>
          <a:p>
            <a:pPr lvl="2"/>
            <a:r>
              <a:rPr lang="zh-CN" altLang="zh-CN" smtClean="0"/>
              <a:t>第三级</a:t>
            </a:r>
          </a:p>
          <a:p>
            <a:pPr lvl="3"/>
            <a:r>
              <a:rPr lang="zh-CN" altLang="zh-CN" smtClean="0"/>
              <a:t>第四级</a:t>
            </a:r>
          </a:p>
          <a:p>
            <a:pPr lvl="4"/>
            <a:r>
              <a:rPr lang="zh-CN" altLang="zh-CN" smtClean="0"/>
              <a:t>第五级</a:t>
            </a:r>
          </a:p>
        </p:txBody>
      </p:sp>
      <p:sp>
        <p:nvSpPr>
          <p:cNvPr id="1028" name="日期占位符 3"/>
          <p:cNvSpPr>
            <a:spLocks noGrp="1" noChangeArrowheads="1"/>
          </p:cNvSpPr>
          <p:nvPr>
            <p:ph type="dt" sz="half" idx="2"/>
          </p:nvPr>
        </p:nvSpPr>
        <p:spPr bwMode="auto">
          <a:xfrm>
            <a:off x="838200" y="6356350"/>
            <a:ext cx="2743200" cy="36512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eaLnBrk="1" hangingPunct="1">
              <a:defRPr sz="1200" smtClean="0">
                <a:solidFill>
                  <a:srgbClr val="898989"/>
                </a:solidFill>
              </a:defRPr>
            </a:lvl1pPr>
          </a:lstStyle>
          <a:p>
            <a:pPr>
              <a:defRPr/>
            </a:pPr>
            <a:fld id="{186FE43D-2EBC-48AA-9090-57F7D5710DA4}" type="datetimeFigureOut">
              <a:rPr lang="zh-CN" altLang="en-US"/>
              <a:pPr>
                <a:defRPr/>
              </a:pPr>
              <a:t>2016/2/24</a:t>
            </a:fld>
            <a:endParaRPr lang="zh-CN" altLang="en-US"/>
          </a:p>
        </p:txBody>
      </p:sp>
      <p:sp>
        <p:nvSpPr>
          <p:cNvPr id="1029" name="页脚占位符 4"/>
          <p:cNvSpPr>
            <a:spLocks noGrp="1" noChangeArrowheads="1"/>
          </p:cNvSpPr>
          <p:nvPr>
            <p:ph type="ftr" sz="quarter" idx="3"/>
          </p:nvPr>
        </p:nvSpPr>
        <p:spPr bwMode="auto">
          <a:xfrm>
            <a:off x="4038600" y="6356350"/>
            <a:ext cx="4114800" cy="36512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eaLnBrk="1" hangingPunct="1">
              <a:defRPr sz="1200" smtClean="0">
                <a:solidFill>
                  <a:srgbClr val="898989"/>
                </a:solidFill>
              </a:defRPr>
            </a:lvl1pPr>
          </a:lstStyle>
          <a:p>
            <a:pPr>
              <a:defRPr/>
            </a:pPr>
            <a:endParaRPr lang="zh-CN" altLang="en-US"/>
          </a:p>
        </p:txBody>
      </p:sp>
      <p:sp>
        <p:nvSpPr>
          <p:cNvPr id="1030" name="灯片编号占位符 5"/>
          <p:cNvSpPr>
            <a:spLocks noGrp="1" noChangeArrowheads="1"/>
          </p:cNvSpPr>
          <p:nvPr>
            <p:ph type="sldNum" sz="quarter" idx="4"/>
          </p:nvPr>
        </p:nvSpPr>
        <p:spPr bwMode="auto">
          <a:xfrm>
            <a:off x="8610600" y="6356350"/>
            <a:ext cx="2743200" cy="36512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8CD4BEE0-580C-4274-9481-642CE44BEA7A}" type="slidenum">
              <a:rPr lang="zh-CN" altLang="en-US"/>
              <a:t>‹#›</a:t>
            </a:fld>
            <a:endParaRPr lang="zh-CN" altLang="en-US"/>
          </a:p>
        </p:txBody>
      </p:sp>
    </p:spTree>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transition/>
  <p:timing/>
  <p:txStyles>
    <p:titleStyle>
      <a:lvl1pPr algn="l" rtl="0" eaLnBrk="0" fontAlgn="base" hangingPunct="0">
        <a:lnSpc>
          <a:spcPct val="90000"/>
        </a:lnSpc>
        <a:spcBef>
          <a:spcPct val="0"/>
        </a:spcBef>
        <a:spcAft>
          <a:spcPct val="0"/>
        </a:spcAft>
        <a:defRPr sz="44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时尚中黑简体"/>
          <a:ea typeface="微软雅黑" pitchFamily="34" charset="-122"/>
        </a:defRPr>
      </a:lvl2pPr>
      <a:lvl3pPr algn="l" rtl="0" eaLnBrk="0" fontAlgn="base" hangingPunct="0">
        <a:lnSpc>
          <a:spcPct val="90000"/>
        </a:lnSpc>
        <a:spcBef>
          <a:spcPct val="0"/>
        </a:spcBef>
        <a:spcAft>
          <a:spcPct val="0"/>
        </a:spcAft>
        <a:defRPr sz="4400">
          <a:solidFill>
            <a:schemeClr val="tx1"/>
          </a:solidFill>
          <a:latin typeface="时尚中黑简体"/>
          <a:ea typeface="微软雅黑" pitchFamily="34" charset="-122"/>
        </a:defRPr>
      </a:lvl3pPr>
      <a:lvl4pPr algn="l" rtl="0" eaLnBrk="0" fontAlgn="base" hangingPunct="0">
        <a:lnSpc>
          <a:spcPct val="90000"/>
        </a:lnSpc>
        <a:spcBef>
          <a:spcPct val="0"/>
        </a:spcBef>
        <a:spcAft>
          <a:spcPct val="0"/>
        </a:spcAft>
        <a:defRPr sz="4400">
          <a:solidFill>
            <a:schemeClr val="tx1"/>
          </a:solidFill>
          <a:latin typeface="时尚中黑简体"/>
          <a:ea typeface="微软雅黑" pitchFamily="34" charset="-122"/>
        </a:defRPr>
      </a:lvl4pPr>
      <a:lvl5pPr algn="l" rtl="0" eaLnBrk="0" fontAlgn="base" hangingPunct="0">
        <a:lnSpc>
          <a:spcPct val="90000"/>
        </a:lnSpc>
        <a:spcBef>
          <a:spcPct val="0"/>
        </a:spcBef>
        <a:spcAft>
          <a:spcPct val="0"/>
        </a:spcAft>
        <a:defRPr sz="4400">
          <a:solidFill>
            <a:schemeClr val="tx1"/>
          </a:solidFill>
          <a:latin typeface="时尚中黑简体"/>
          <a:ea typeface="微软雅黑" pitchFamily="34" charset="-122"/>
        </a:defRPr>
      </a:lvl5pPr>
      <a:lvl6pPr marL="457200" algn="l" rtl="0" eaLnBrk="0" fontAlgn="base" hangingPunct="0">
        <a:lnSpc>
          <a:spcPct val="90000"/>
        </a:lnSpc>
        <a:spcBef>
          <a:spcPct val="0"/>
        </a:spcBef>
        <a:spcAft>
          <a:spcPct val="0"/>
        </a:spcAft>
        <a:defRPr sz="4400">
          <a:solidFill>
            <a:schemeClr val="tx1"/>
          </a:solidFill>
          <a:latin typeface="时尚中黑简体"/>
          <a:ea typeface="微软雅黑" pitchFamily="34" charset="-122"/>
        </a:defRPr>
      </a:lvl6pPr>
      <a:lvl7pPr marL="914400" algn="l" rtl="0" eaLnBrk="0" fontAlgn="base" hangingPunct="0">
        <a:lnSpc>
          <a:spcPct val="90000"/>
        </a:lnSpc>
        <a:spcBef>
          <a:spcPct val="0"/>
        </a:spcBef>
        <a:spcAft>
          <a:spcPct val="0"/>
        </a:spcAft>
        <a:defRPr sz="4400">
          <a:solidFill>
            <a:schemeClr val="tx1"/>
          </a:solidFill>
          <a:latin typeface="时尚中黑简体"/>
          <a:ea typeface="微软雅黑" pitchFamily="34" charset="-122"/>
        </a:defRPr>
      </a:lvl7pPr>
      <a:lvl8pPr marL="1371600" algn="l" rtl="0" eaLnBrk="0" fontAlgn="base" hangingPunct="0">
        <a:lnSpc>
          <a:spcPct val="90000"/>
        </a:lnSpc>
        <a:spcBef>
          <a:spcPct val="0"/>
        </a:spcBef>
        <a:spcAft>
          <a:spcPct val="0"/>
        </a:spcAft>
        <a:defRPr sz="4400">
          <a:solidFill>
            <a:schemeClr val="tx1"/>
          </a:solidFill>
          <a:latin typeface="时尚中黑简体"/>
          <a:ea typeface="微软雅黑" pitchFamily="34" charset="-122"/>
        </a:defRPr>
      </a:lvl8pPr>
      <a:lvl9pPr marL="1828800" algn="l" rtl="0" eaLnBrk="0" fontAlgn="base" hangingPunct="0">
        <a:lnSpc>
          <a:spcPct val="90000"/>
        </a:lnSpc>
        <a:spcBef>
          <a:spcPct val="0"/>
        </a:spcBef>
        <a:spcAft>
          <a:spcPct val="0"/>
        </a:spcAft>
        <a:defRPr sz="4400">
          <a:solidFill>
            <a:schemeClr val="tx1"/>
          </a:solidFill>
          <a:latin typeface="时尚中黑简体"/>
          <a:ea typeface="微软雅黑" pitchFamily="34" charset="-122"/>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a:solidFill>
            <a:schemeClr val="tx1"/>
          </a:solidFill>
          <a:latin typeface="+mn-lt"/>
          <a:ea typeface="+mn-ea"/>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mn-lt"/>
          <a:ea typeface="+mn-ea"/>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a:solidFill>
            <a:schemeClr val="tx1"/>
          </a:solidFill>
          <a:latin typeface="+mn-lt"/>
          <a:ea typeface="+mn-ea"/>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a:solidFill>
            <a:schemeClr val="tx1"/>
          </a:solidFill>
          <a:latin typeface="+mn-lt"/>
          <a:ea typeface="+mn-ea"/>
        </a:defRPr>
      </a:lvl5pPr>
      <a:lvl6pPr marL="2514600" indent="-228600" algn="l" rtl="0" eaLnBrk="0" fontAlgn="base" hangingPunct="0">
        <a:lnSpc>
          <a:spcPct val="90000"/>
        </a:lnSpc>
        <a:spcBef>
          <a:spcPts val="500"/>
        </a:spcBef>
        <a:spcAft>
          <a:spcPct val="0"/>
        </a:spcAft>
        <a:buFont typeface="Arial" panose="020b0604020202020204" pitchFamily="34" charset="0"/>
        <a:buChar char="•"/>
        <a:defRPr>
          <a:solidFill>
            <a:schemeClr val="tx1"/>
          </a:solidFill>
          <a:latin typeface="+mn-lt"/>
          <a:ea typeface="+mn-ea"/>
        </a:defRPr>
      </a:lvl6pPr>
      <a:lvl7pPr marL="2971800" indent="-228600" algn="l" rtl="0" eaLnBrk="0" fontAlgn="base" hangingPunct="0">
        <a:lnSpc>
          <a:spcPct val="90000"/>
        </a:lnSpc>
        <a:spcBef>
          <a:spcPts val="500"/>
        </a:spcBef>
        <a:spcAft>
          <a:spcPct val="0"/>
        </a:spcAft>
        <a:buFont typeface="Arial" panose="020b0604020202020204" pitchFamily="34" charset="0"/>
        <a:buChar char="•"/>
        <a:defRPr>
          <a:solidFill>
            <a:schemeClr val="tx1"/>
          </a:solidFill>
          <a:latin typeface="+mn-lt"/>
          <a:ea typeface="+mn-ea"/>
        </a:defRPr>
      </a:lvl7pPr>
      <a:lvl8pPr marL="3429000" indent="-228600" algn="l" rtl="0" eaLnBrk="0" fontAlgn="base" hangingPunct="0">
        <a:lnSpc>
          <a:spcPct val="90000"/>
        </a:lnSpc>
        <a:spcBef>
          <a:spcPts val="500"/>
        </a:spcBef>
        <a:spcAft>
          <a:spcPct val="0"/>
        </a:spcAft>
        <a:buFont typeface="Arial" panose="020b0604020202020204" pitchFamily="34" charset="0"/>
        <a:buChar char="•"/>
        <a:defRPr>
          <a:solidFill>
            <a:schemeClr val="tx1"/>
          </a:solidFill>
          <a:latin typeface="+mn-lt"/>
          <a:ea typeface="+mn-ea"/>
        </a:defRPr>
      </a:lvl8pPr>
      <a:lvl9pPr marL="3886200" indent="-228600" algn="l" rtl="0" eaLnBrk="0" fontAlgn="base" hangingPunct="0">
        <a:lnSpc>
          <a:spcPct val="90000"/>
        </a:lnSpc>
        <a:spcBef>
          <a:spcPts val="500"/>
        </a:spcBef>
        <a:spcAft>
          <a:spcPct val="0"/>
        </a:spcAft>
        <a:buFont typeface="Arial" panose="020b0604020202020204" pitchFamily="34" charset="0"/>
        <a:buChar char="•"/>
        <a:defRPr>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bwMode="auto">
      <p:bgPr>
        <a:blipFill dpi="0" rotWithShape="0">
          <a:blip r:embed="rId12"/>
          <a:tile tx="0" ty="0" sx="100000" sy="100000" flip="none" algn="tl"/>
        </a:blipFill>
        <a:effectLst/>
      </p:bgPr>
    </p:bg>
    <p:spTree>
      <p:nvGrpSpPr>
        <p:cNvPr id="1" name=""/>
        <p:cNvGrpSpPr/>
        <p:nvPr/>
      </p:nvGrpSpPr>
      <p:grpSpPr>
        <a:xfrm>
          <a:off x="0" y="0"/>
          <a:ext cx="0" cy="0"/>
        </a:xfrm>
      </p:grpSpPr>
      <p:sp>
        <p:nvSpPr>
          <p:cNvPr id="2050" name="标题占位符 1"/>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zh-CN" smtClean="0"/>
              <a:t>单击此处编辑母版标题样式</a:t>
            </a:r>
          </a:p>
        </p:txBody>
      </p:sp>
      <p:sp>
        <p:nvSpPr>
          <p:cNvPr id="2051" name="文本占位符 2"/>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zh-CN" smtClean="0"/>
              <a:t>单击此处编辑母版文本样式</a:t>
            </a:r>
          </a:p>
          <a:p>
            <a:pPr lvl="1"/>
            <a:r>
              <a:rPr lang="zh-CN" altLang="zh-CN" smtClean="0"/>
              <a:t>第二级</a:t>
            </a:r>
          </a:p>
          <a:p>
            <a:pPr lvl="2"/>
            <a:r>
              <a:rPr lang="zh-CN" altLang="zh-CN" smtClean="0"/>
              <a:t>第三级</a:t>
            </a:r>
          </a:p>
          <a:p>
            <a:pPr lvl="3"/>
            <a:r>
              <a:rPr lang="zh-CN" altLang="zh-CN" smtClean="0"/>
              <a:t>第四级</a:t>
            </a:r>
          </a:p>
          <a:p>
            <a:pPr lvl="4"/>
            <a:r>
              <a:rPr lang="zh-CN" altLang="zh-CN" smtClean="0"/>
              <a:t>第五级</a:t>
            </a:r>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ransition/>
  <p:timing/>
  <p:txStyles>
    <p:titleStyle>
      <a:lvl1pPr algn="l" rtl="0" eaLnBrk="0" fontAlgn="base" hangingPunct="0">
        <a:lnSpc>
          <a:spcPct val="90000"/>
        </a:lnSpc>
        <a:spcBef>
          <a:spcPct val="0"/>
        </a:spcBef>
        <a:spcAft>
          <a:spcPct val="0"/>
        </a:spcAft>
        <a:defRPr sz="44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时尚中黑简体"/>
          <a:ea typeface="微软雅黑" pitchFamily="34" charset="-122"/>
        </a:defRPr>
      </a:lvl2pPr>
      <a:lvl3pPr algn="l" rtl="0" eaLnBrk="0" fontAlgn="base" hangingPunct="0">
        <a:lnSpc>
          <a:spcPct val="90000"/>
        </a:lnSpc>
        <a:spcBef>
          <a:spcPct val="0"/>
        </a:spcBef>
        <a:spcAft>
          <a:spcPct val="0"/>
        </a:spcAft>
        <a:defRPr sz="4400">
          <a:solidFill>
            <a:schemeClr val="tx1"/>
          </a:solidFill>
          <a:latin typeface="时尚中黑简体"/>
          <a:ea typeface="微软雅黑" pitchFamily="34" charset="-122"/>
        </a:defRPr>
      </a:lvl3pPr>
      <a:lvl4pPr algn="l" rtl="0" eaLnBrk="0" fontAlgn="base" hangingPunct="0">
        <a:lnSpc>
          <a:spcPct val="90000"/>
        </a:lnSpc>
        <a:spcBef>
          <a:spcPct val="0"/>
        </a:spcBef>
        <a:spcAft>
          <a:spcPct val="0"/>
        </a:spcAft>
        <a:defRPr sz="4400">
          <a:solidFill>
            <a:schemeClr val="tx1"/>
          </a:solidFill>
          <a:latin typeface="时尚中黑简体"/>
          <a:ea typeface="微软雅黑" pitchFamily="34" charset="-122"/>
        </a:defRPr>
      </a:lvl4pPr>
      <a:lvl5pPr algn="l" rtl="0" eaLnBrk="0" fontAlgn="base" hangingPunct="0">
        <a:lnSpc>
          <a:spcPct val="90000"/>
        </a:lnSpc>
        <a:spcBef>
          <a:spcPct val="0"/>
        </a:spcBef>
        <a:spcAft>
          <a:spcPct val="0"/>
        </a:spcAft>
        <a:defRPr sz="4400">
          <a:solidFill>
            <a:schemeClr val="tx1"/>
          </a:solidFill>
          <a:latin typeface="时尚中黑简体"/>
          <a:ea typeface="微软雅黑" pitchFamily="34" charset="-122"/>
        </a:defRPr>
      </a:lvl5pPr>
      <a:lvl6pPr marL="457200" algn="l" rtl="0" eaLnBrk="0" fontAlgn="base" hangingPunct="0">
        <a:lnSpc>
          <a:spcPct val="90000"/>
        </a:lnSpc>
        <a:spcBef>
          <a:spcPct val="0"/>
        </a:spcBef>
        <a:spcAft>
          <a:spcPct val="0"/>
        </a:spcAft>
        <a:defRPr sz="4400">
          <a:solidFill>
            <a:schemeClr val="tx1"/>
          </a:solidFill>
          <a:latin typeface="时尚中黑简体"/>
          <a:ea typeface="微软雅黑" pitchFamily="34" charset="-122"/>
        </a:defRPr>
      </a:lvl6pPr>
      <a:lvl7pPr marL="914400" algn="l" rtl="0" eaLnBrk="0" fontAlgn="base" hangingPunct="0">
        <a:lnSpc>
          <a:spcPct val="90000"/>
        </a:lnSpc>
        <a:spcBef>
          <a:spcPct val="0"/>
        </a:spcBef>
        <a:spcAft>
          <a:spcPct val="0"/>
        </a:spcAft>
        <a:defRPr sz="4400">
          <a:solidFill>
            <a:schemeClr val="tx1"/>
          </a:solidFill>
          <a:latin typeface="时尚中黑简体"/>
          <a:ea typeface="微软雅黑" pitchFamily="34" charset="-122"/>
        </a:defRPr>
      </a:lvl7pPr>
      <a:lvl8pPr marL="1371600" algn="l" rtl="0" eaLnBrk="0" fontAlgn="base" hangingPunct="0">
        <a:lnSpc>
          <a:spcPct val="90000"/>
        </a:lnSpc>
        <a:spcBef>
          <a:spcPct val="0"/>
        </a:spcBef>
        <a:spcAft>
          <a:spcPct val="0"/>
        </a:spcAft>
        <a:defRPr sz="4400">
          <a:solidFill>
            <a:schemeClr val="tx1"/>
          </a:solidFill>
          <a:latin typeface="时尚中黑简体"/>
          <a:ea typeface="微软雅黑" pitchFamily="34" charset="-122"/>
        </a:defRPr>
      </a:lvl8pPr>
      <a:lvl9pPr marL="1828800" algn="l" rtl="0" eaLnBrk="0" fontAlgn="base" hangingPunct="0">
        <a:lnSpc>
          <a:spcPct val="90000"/>
        </a:lnSpc>
        <a:spcBef>
          <a:spcPct val="0"/>
        </a:spcBef>
        <a:spcAft>
          <a:spcPct val="0"/>
        </a:spcAft>
        <a:defRPr sz="4400">
          <a:solidFill>
            <a:schemeClr val="tx1"/>
          </a:solidFill>
          <a:latin typeface="时尚中黑简体"/>
          <a:ea typeface="微软雅黑" pitchFamily="34" charset="-122"/>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a:solidFill>
            <a:schemeClr val="tx1"/>
          </a:solidFill>
          <a:latin typeface="+mn-lt"/>
          <a:ea typeface="+mn-ea"/>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mn-lt"/>
          <a:ea typeface="+mn-ea"/>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a:solidFill>
            <a:schemeClr val="tx1"/>
          </a:solidFill>
          <a:latin typeface="+mn-lt"/>
          <a:ea typeface="+mn-ea"/>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a:solidFill>
            <a:schemeClr val="tx1"/>
          </a:solidFill>
          <a:latin typeface="+mn-lt"/>
          <a:ea typeface="+mn-ea"/>
        </a:defRPr>
      </a:lvl5pPr>
      <a:lvl6pPr marL="2514600" indent="-228600" algn="l" rtl="0" eaLnBrk="0" fontAlgn="base" hangingPunct="0">
        <a:lnSpc>
          <a:spcPct val="90000"/>
        </a:lnSpc>
        <a:spcBef>
          <a:spcPts val="500"/>
        </a:spcBef>
        <a:spcAft>
          <a:spcPct val="0"/>
        </a:spcAft>
        <a:buFont typeface="Arial" panose="020b0604020202020204" pitchFamily="34" charset="0"/>
        <a:buChar char="•"/>
        <a:defRPr>
          <a:solidFill>
            <a:schemeClr val="tx1"/>
          </a:solidFill>
          <a:latin typeface="+mn-lt"/>
          <a:ea typeface="+mn-ea"/>
        </a:defRPr>
      </a:lvl6pPr>
      <a:lvl7pPr marL="2971800" indent="-228600" algn="l" rtl="0" eaLnBrk="0" fontAlgn="base" hangingPunct="0">
        <a:lnSpc>
          <a:spcPct val="90000"/>
        </a:lnSpc>
        <a:spcBef>
          <a:spcPts val="500"/>
        </a:spcBef>
        <a:spcAft>
          <a:spcPct val="0"/>
        </a:spcAft>
        <a:buFont typeface="Arial" panose="020b0604020202020204" pitchFamily="34" charset="0"/>
        <a:buChar char="•"/>
        <a:defRPr>
          <a:solidFill>
            <a:schemeClr val="tx1"/>
          </a:solidFill>
          <a:latin typeface="+mn-lt"/>
          <a:ea typeface="+mn-ea"/>
        </a:defRPr>
      </a:lvl7pPr>
      <a:lvl8pPr marL="3429000" indent="-228600" algn="l" rtl="0" eaLnBrk="0" fontAlgn="base" hangingPunct="0">
        <a:lnSpc>
          <a:spcPct val="90000"/>
        </a:lnSpc>
        <a:spcBef>
          <a:spcPts val="500"/>
        </a:spcBef>
        <a:spcAft>
          <a:spcPct val="0"/>
        </a:spcAft>
        <a:buFont typeface="Arial" panose="020b0604020202020204" pitchFamily="34" charset="0"/>
        <a:buChar char="•"/>
        <a:defRPr>
          <a:solidFill>
            <a:schemeClr val="tx1"/>
          </a:solidFill>
          <a:latin typeface="+mn-lt"/>
          <a:ea typeface="+mn-ea"/>
        </a:defRPr>
      </a:lvl8pPr>
      <a:lvl9pPr marL="3886200" indent="-228600" algn="l" rtl="0" eaLnBrk="0" fontAlgn="base" hangingPunct="0">
        <a:lnSpc>
          <a:spcPct val="90000"/>
        </a:lnSpc>
        <a:spcBef>
          <a:spcPts val="500"/>
        </a:spcBef>
        <a:spcAft>
          <a:spcPct val="0"/>
        </a:spcAft>
        <a:buFont typeface="Arial" panose="020b0604020202020204" pitchFamily="34" charset="0"/>
        <a:buChar char="•"/>
        <a:defRPr>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bwMode="auto">
      <p:bgPr>
        <a:blipFill dpi="0" rotWithShape="0">
          <a:blip r:embed="rId12"/>
          <a:tile tx="0" ty="0" sx="100000" sy="100000" flip="none" algn="tl"/>
        </a:blipFill>
        <a:effectLst/>
      </p:bgPr>
    </p:bg>
    <p:spTree>
      <p:nvGrpSpPr>
        <p:cNvPr id="1" name=""/>
        <p:cNvGrpSpPr/>
        <p:nvPr/>
      </p:nvGrpSpPr>
      <p:grpSpPr>
        <a:xfrm>
          <a:off x="0" y="0"/>
          <a:ext cx="0" cy="0"/>
        </a:xfrm>
      </p:grpSpPr>
      <p:sp>
        <p:nvSpPr>
          <p:cNvPr id="3074" name="标题占位符 1"/>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zh-CN" smtClean="0"/>
              <a:t>单击此处编辑母版标题样式</a:t>
            </a:r>
          </a:p>
        </p:txBody>
      </p:sp>
      <p:sp>
        <p:nvSpPr>
          <p:cNvPr id="3075" name="文本占位符 2"/>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zh-CN" smtClean="0"/>
              <a:t>单击此处编辑母版文本样式</a:t>
            </a:r>
          </a:p>
          <a:p>
            <a:pPr lvl="1"/>
            <a:r>
              <a:rPr lang="zh-CN" altLang="zh-CN" smtClean="0"/>
              <a:t>第二级</a:t>
            </a:r>
          </a:p>
          <a:p>
            <a:pPr lvl="2"/>
            <a:r>
              <a:rPr lang="zh-CN" altLang="zh-CN" smtClean="0"/>
              <a:t>第三级</a:t>
            </a:r>
          </a:p>
          <a:p>
            <a:pPr lvl="3"/>
            <a:r>
              <a:rPr lang="zh-CN" altLang="zh-CN" smtClean="0"/>
              <a:t>第四级</a:t>
            </a:r>
          </a:p>
          <a:p>
            <a:pPr lvl="4"/>
            <a:r>
              <a:rPr lang="zh-CN" altLang="zh-CN" smtClean="0"/>
              <a:t>第五级</a:t>
            </a:r>
          </a:p>
        </p:txBody>
      </p:sp>
    </p:spTree>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transition/>
  <p:timing/>
  <p:txStyles>
    <p:titleStyle>
      <a:lvl1pPr algn="l" rtl="0" eaLnBrk="0" fontAlgn="base" hangingPunct="0">
        <a:lnSpc>
          <a:spcPct val="90000"/>
        </a:lnSpc>
        <a:spcBef>
          <a:spcPct val="0"/>
        </a:spcBef>
        <a:spcAft>
          <a:spcPct val="0"/>
        </a:spcAft>
        <a:defRPr sz="44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时尚中黑简体"/>
          <a:ea typeface="微软雅黑" pitchFamily="34" charset="-122"/>
        </a:defRPr>
      </a:lvl2pPr>
      <a:lvl3pPr algn="l" rtl="0" eaLnBrk="0" fontAlgn="base" hangingPunct="0">
        <a:lnSpc>
          <a:spcPct val="90000"/>
        </a:lnSpc>
        <a:spcBef>
          <a:spcPct val="0"/>
        </a:spcBef>
        <a:spcAft>
          <a:spcPct val="0"/>
        </a:spcAft>
        <a:defRPr sz="4400">
          <a:solidFill>
            <a:schemeClr val="tx1"/>
          </a:solidFill>
          <a:latin typeface="时尚中黑简体"/>
          <a:ea typeface="微软雅黑" pitchFamily="34" charset="-122"/>
        </a:defRPr>
      </a:lvl3pPr>
      <a:lvl4pPr algn="l" rtl="0" eaLnBrk="0" fontAlgn="base" hangingPunct="0">
        <a:lnSpc>
          <a:spcPct val="90000"/>
        </a:lnSpc>
        <a:spcBef>
          <a:spcPct val="0"/>
        </a:spcBef>
        <a:spcAft>
          <a:spcPct val="0"/>
        </a:spcAft>
        <a:defRPr sz="4400">
          <a:solidFill>
            <a:schemeClr val="tx1"/>
          </a:solidFill>
          <a:latin typeface="时尚中黑简体"/>
          <a:ea typeface="微软雅黑" pitchFamily="34" charset="-122"/>
        </a:defRPr>
      </a:lvl4pPr>
      <a:lvl5pPr algn="l" rtl="0" eaLnBrk="0" fontAlgn="base" hangingPunct="0">
        <a:lnSpc>
          <a:spcPct val="90000"/>
        </a:lnSpc>
        <a:spcBef>
          <a:spcPct val="0"/>
        </a:spcBef>
        <a:spcAft>
          <a:spcPct val="0"/>
        </a:spcAft>
        <a:defRPr sz="4400">
          <a:solidFill>
            <a:schemeClr val="tx1"/>
          </a:solidFill>
          <a:latin typeface="时尚中黑简体"/>
          <a:ea typeface="微软雅黑" pitchFamily="34" charset="-122"/>
        </a:defRPr>
      </a:lvl5pPr>
      <a:lvl6pPr marL="457200" algn="l" rtl="0" eaLnBrk="0" fontAlgn="base" hangingPunct="0">
        <a:lnSpc>
          <a:spcPct val="90000"/>
        </a:lnSpc>
        <a:spcBef>
          <a:spcPct val="0"/>
        </a:spcBef>
        <a:spcAft>
          <a:spcPct val="0"/>
        </a:spcAft>
        <a:defRPr sz="4400">
          <a:solidFill>
            <a:schemeClr val="tx1"/>
          </a:solidFill>
          <a:latin typeface="时尚中黑简体"/>
          <a:ea typeface="微软雅黑" pitchFamily="34" charset="-122"/>
        </a:defRPr>
      </a:lvl6pPr>
      <a:lvl7pPr marL="914400" algn="l" rtl="0" eaLnBrk="0" fontAlgn="base" hangingPunct="0">
        <a:lnSpc>
          <a:spcPct val="90000"/>
        </a:lnSpc>
        <a:spcBef>
          <a:spcPct val="0"/>
        </a:spcBef>
        <a:spcAft>
          <a:spcPct val="0"/>
        </a:spcAft>
        <a:defRPr sz="4400">
          <a:solidFill>
            <a:schemeClr val="tx1"/>
          </a:solidFill>
          <a:latin typeface="时尚中黑简体"/>
          <a:ea typeface="微软雅黑" pitchFamily="34" charset="-122"/>
        </a:defRPr>
      </a:lvl7pPr>
      <a:lvl8pPr marL="1371600" algn="l" rtl="0" eaLnBrk="0" fontAlgn="base" hangingPunct="0">
        <a:lnSpc>
          <a:spcPct val="90000"/>
        </a:lnSpc>
        <a:spcBef>
          <a:spcPct val="0"/>
        </a:spcBef>
        <a:spcAft>
          <a:spcPct val="0"/>
        </a:spcAft>
        <a:defRPr sz="4400">
          <a:solidFill>
            <a:schemeClr val="tx1"/>
          </a:solidFill>
          <a:latin typeface="时尚中黑简体"/>
          <a:ea typeface="微软雅黑" pitchFamily="34" charset="-122"/>
        </a:defRPr>
      </a:lvl8pPr>
      <a:lvl9pPr marL="1828800" algn="l" rtl="0" eaLnBrk="0" fontAlgn="base" hangingPunct="0">
        <a:lnSpc>
          <a:spcPct val="90000"/>
        </a:lnSpc>
        <a:spcBef>
          <a:spcPct val="0"/>
        </a:spcBef>
        <a:spcAft>
          <a:spcPct val="0"/>
        </a:spcAft>
        <a:defRPr sz="4400">
          <a:solidFill>
            <a:schemeClr val="tx1"/>
          </a:solidFill>
          <a:latin typeface="时尚中黑简体"/>
          <a:ea typeface="微软雅黑" pitchFamily="34" charset="-122"/>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a:solidFill>
            <a:schemeClr val="tx1"/>
          </a:solidFill>
          <a:latin typeface="+mn-lt"/>
          <a:ea typeface="+mn-ea"/>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mn-lt"/>
          <a:ea typeface="+mn-ea"/>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a:solidFill>
            <a:schemeClr val="tx1"/>
          </a:solidFill>
          <a:latin typeface="+mn-lt"/>
          <a:ea typeface="+mn-ea"/>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a:solidFill>
            <a:schemeClr val="tx1"/>
          </a:solidFill>
          <a:latin typeface="+mn-lt"/>
          <a:ea typeface="+mn-ea"/>
        </a:defRPr>
      </a:lvl5pPr>
      <a:lvl6pPr marL="2514600" indent="-228600" algn="l" rtl="0" eaLnBrk="0" fontAlgn="base" hangingPunct="0">
        <a:lnSpc>
          <a:spcPct val="90000"/>
        </a:lnSpc>
        <a:spcBef>
          <a:spcPts val="500"/>
        </a:spcBef>
        <a:spcAft>
          <a:spcPct val="0"/>
        </a:spcAft>
        <a:buFont typeface="Arial" panose="020b0604020202020204" pitchFamily="34" charset="0"/>
        <a:buChar char="•"/>
        <a:defRPr>
          <a:solidFill>
            <a:schemeClr val="tx1"/>
          </a:solidFill>
          <a:latin typeface="+mn-lt"/>
          <a:ea typeface="+mn-ea"/>
        </a:defRPr>
      </a:lvl6pPr>
      <a:lvl7pPr marL="2971800" indent="-228600" algn="l" rtl="0" eaLnBrk="0" fontAlgn="base" hangingPunct="0">
        <a:lnSpc>
          <a:spcPct val="90000"/>
        </a:lnSpc>
        <a:spcBef>
          <a:spcPts val="500"/>
        </a:spcBef>
        <a:spcAft>
          <a:spcPct val="0"/>
        </a:spcAft>
        <a:buFont typeface="Arial" panose="020b0604020202020204" pitchFamily="34" charset="0"/>
        <a:buChar char="•"/>
        <a:defRPr>
          <a:solidFill>
            <a:schemeClr val="tx1"/>
          </a:solidFill>
          <a:latin typeface="+mn-lt"/>
          <a:ea typeface="+mn-ea"/>
        </a:defRPr>
      </a:lvl7pPr>
      <a:lvl8pPr marL="3429000" indent="-228600" algn="l" rtl="0" eaLnBrk="0" fontAlgn="base" hangingPunct="0">
        <a:lnSpc>
          <a:spcPct val="90000"/>
        </a:lnSpc>
        <a:spcBef>
          <a:spcPts val="500"/>
        </a:spcBef>
        <a:spcAft>
          <a:spcPct val="0"/>
        </a:spcAft>
        <a:buFont typeface="Arial" panose="020b0604020202020204" pitchFamily="34" charset="0"/>
        <a:buChar char="•"/>
        <a:defRPr>
          <a:solidFill>
            <a:schemeClr val="tx1"/>
          </a:solidFill>
          <a:latin typeface="+mn-lt"/>
          <a:ea typeface="+mn-ea"/>
        </a:defRPr>
      </a:lvl8pPr>
      <a:lvl9pPr marL="3886200" indent="-228600" algn="l" rtl="0" eaLnBrk="0" fontAlgn="base" hangingPunct="0">
        <a:lnSpc>
          <a:spcPct val="90000"/>
        </a:lnSpc>
        <a:spcBef>
          <a:spcPts val="500"/>
        </a:spcBef>
        <a:spcAft>
          <a:spcPct val="0"/>
        </a:spcAft>
        <a:buFont typeface="Arial" panose="020b0604020202020204" pitchFamily="34" charset="0"/>
        <a:buChar char="•"/>
        <a:defRPr>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bwMode="auto">
      <p:bgPr>
        <a:blipFill dpi="0" rotWithShape="0">
          <a:blip r:embed="rId12"/>
          <a:tile tx="0" ty="0" sx="100000" sy="100000" flip="none" algn="tl"/>
        </a:blipFill>
        <a:effectLst/>
      </p:bgPr>
    </p:bg>
    <p:spTree>
      <p:nvGrpSpPr>
        <p:cNvPr id="1" name=""/>
        <p:cNvGrpSpPr/>
        <p:nvPr/>
      </p:nvGrpSpPr>
      <p:grpSpPr>
        <a:xfrm>
          <a:off x="0" y="0"/>
          <a:ext cx="0" cy="0"/>
        </a:xfrm>
      </p:grpSpPr>
      <p:sp>
        <p:nvSpPr>
          <p:cNvPr id="4098" name="标题占位符 1"/>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zh-CN" smtClean="0"/>
              <a:t>单击此处编辑母版标题样式</a:t>
            </a:r>
          </a:p>
        </p:txBody>
      </p:sp>
      <p:sp>
        <p:nvSpPr>
          <p:cNvPr id="4099" name="文本占位符 2"/>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zh-CN" smtClean="0"/>
              <a:t>单击此处编辑母版文本样式</a:t>
            </a:r>
          </a:p>
          <a:p>
            <a:pPr lvl="1"/>
            <a:r>
              <a:rPr lang="zh-CN" altLang="zh-CN" smtClean="0"/>
              <a:t>第二级</a:t>
            </a:r>
          </a:p>
          <a:p>
            <a:pPr lvl="2"/>
            <a:r>
              <a:rPr lang="zh-CN" altLang="zh-CN" smtClean="0"/>
              <a:t>第三级</a:t>
            </a:r>
          </a:p>
          <a:p>
            <a:pPr lvl="3"/>
            <a:r>
              <a:rPr lang="zh-CN" altLang="zh-CN" smtClean="0"/>
              <a:t>第四级</a:t>
            </a:r>
          </a:p>
          <a:p>
            <a:pPr lvl="4"/>
            <a:r>
              <a:rPr lang="zh-CN" altLang="zh-CN" smtClean="0"/>
              <a:t>第五级</a:t>
            </a:r>
          </a:p>
        </p:txBody>
      </p:sp>
    </p:spTree>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ransition/>
  <p:timing/>
  <p:txStyles>
    <p:titleStyle>
      <a:lvl1pPr algn="l" rtl="0" eaLnBrk="0" fontAlgn="base" hangingPunct="0">
        <a:lnSpc>
          <a:spcPct val="90000"/>
        </a:lnSpc>
        <a:spcBef>
          <a:spcPct val="0"/>
        </a:spcBef>
        <a:spcAft>
          <a:spcPct val="0"/>
        </a:spcAft>
        <a:defRPr sz="44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时尚中黑简体"/>
          <a:ea typeface="微软雅黑" pitchFamily="34" charset="-122"/>
        </a:defRPr>
      </a:lvl2pPr>
      <a:lvl3pPr algn="l" rtl="0" eaLnBrk="0" fontAlgn="base" hangingPunct="0">
        <a:lnSpc>
          <a:spcPct val="90000"/>
        </a:lnSpc>
        <a:spcBef>
          <a:spcPct val="0"/>
        </a:spcBef>
        <a:spcAft>
          <a:spcPct val="0"/>
        </a:spcAft>
        <a:defRPr sz="4400">
          <a:solidFill>
            <a:schemeClr val="tx1"/>
          </a:solidFill>
          <a:latin typeface="时尚中黑简体"/>
          <a:ea typeface="微软雅黑" pitchFamily="34" charset="-122"/>
        </a:defRPr>
      </a:lvl3pPr>
      <a:lvl4pPr algn="l" rtl="0" eaLnBrk="0" fontAlgn="base" hangingPunct="0">
        <a:lnSpc>
          <a:spcPct val="90000"/>
        </a:lnSpc>
        <a:spcBef>
          <a:spcPct val="0"/>
        </a:spcBef>
        <a:spcAft>
          <a:spcPct val="0"/>
        </a:spcAft>
        <a:defRPr sz="4400">
          <a:solidFill>
            <a:schemeClr val="tx1"/>
          </a:solidFill>
          <a:latin typeface="时尚中黑简体"/>
          <a:ea typeface="微软雅黑" pitchFamily="34" charset="-122"/>
        </a:defRPr>
      </a:lvl4pPr>
      <a:lvl5pPr algn="l" rtl="0" eaLnBrk="0" fontAlgn="base" hangingPunct="0">
        <a:lnSpc>
          <a:spcPct val="90000"/>
        </a:lnSpc>
        <a:spcBef>
          <a:spcPct val="0"/>
        </a:spcBef>
        <a:spcAft>
          <a:spcPct val="0"/>
        </a:spcAft>
        <a:defRPr sz="4400">
          <a:solidFill>
            <a:schemeClr val="tx1"/>
          </a:solidFill>
          <a:latin typeface="时尚中黑简体"/>
          <a:ea typeface="微软雅黑" pitchFamily="34" charset="-122"/>
        </a:defRPr>
      </a:lvl5pPr>
      <a:lvl6pPr marL="457200" algn="l" rtl="0" eaLnBrk="0" fontAlgn="base" hangingPunct="0">
        <a:lnSpc>
          <a:spcPct val="90000"/>
        </a:lnSpc>
        <a:spcBef>
          <a:spcPct val="0"/>
        </a:spcBef>
        <a:spcAft>
          <a:spcPct val="0"/>
        </a:spcAft>
        <a:defRPr sz="4400">
          <a:solidFill>
            <a:schemeClr val="tx1"/>
          </a:solidFill>
          <a:latin typeface="时尚中黑简体"/>
          <a:ea typeface="微软雅黑" pitchFamily="34" charset="-122"/>
        </a:defRPr>
      </a:lvl6pPr>
      <a:lvl7pPr marL="914400" algn="l" rtl="0" eaLnBrk="0" fontAlgn="base" hangingPunct="0">
        <a:lnSpc>
          <a:spcPct val="90000"/>
        </a:lnSpc>
        <a:spcBef>
          <a:spcPct val="0"/>
        </a:spcBef>
        <a:spcAft>
          <a:spcPct val="0"/>
        </a:spcAft>
        <a:defRPr sz="4400">
          <a:solidFill>
            <a:schemeClr val="tx1"/>
          </a:solidFill>
          <a:latin typeface="时尚中黑简体"/>
          <a:ea typeface="微软雅黑" pitchFamily="34" charset="-122"/>
        </a:defRPr>
      </a:lvl7pPr>
      <a:lvl8pPr marL="1371600" algn="l" rtl="0" eaLnBrk="0" fontAlgn="base" hangingPunct="0">
        <a:lnSpc>
          <a:spcPct val="90000"/>
        </a:lnSpc>
        <a:spcBef>
          <a:spcPct val="0"/>
        </a:spcBef>
        <a:spcAft>
          <a:spcPct val="0"/>
        </a:spcAft>
        <a:defRPr sz="4400">
          <a:solidFill>
            <a:schemeClr val="tx1"/>
          </a:solidFill>
          <a:latin typeface="时尚中黑简体"/>
          <a:ea typeface="微软雅黑" pitchFamily="34" charset="-122"/>
        </a:defRPr>
      </a:lvl8pPr>
      <a:lvl9pPr marL="1828800" algn="l" rtl="0" eaLnBrk="0" fontAlgn="base" hangingPunct="0">
        <a:lnSpc>
          <a:spcPct val="90000"/>
        </a:lnSpc>
        <a:spcBef>
          <a:spcPct val="0"/>
        </a:spcBef>
        <a:spcAft>
          <a:spcPct val="0"/>
        </a:spcAft>
        <a:defRPr sz="4400">
          <a:solidFill>
            <a:schemeClr val="tx1"/>
          </a:solidFill>
          <a:latin typeface="时尚中黑简体"/>
          <a:ea typeface="微软雅黑" pitchFamily="34" charset="-122"/>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a:solidFill>
            <a:schemeClr val="tx1"/>
          </a:solidFill>
          <a:latin typeface="+mn-lt"/>
          <a:ea typeface="+mn-ea"/>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mn-lt"/>
          <a:ea typeface="+mn-ea"/>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a:solidFill>
            <a:schemeClr val="tx1"/>
          </a:solidFill>
          <a:latin typeface="+mn-lt"/>
          <a:ea typeface="+mn-ea"/>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a:solidFill>
            <a:schemeClr val="tx1"/>
          </a:solidFill>
          <a:latin typeface="+mn-lt"/>
          <a:ea typeface="+mn-ea"/>
        </a:defRPr>
      </a:lvl5pPr>
      <a:lvl6pPr marL="2514600" indent="-228600" algn="l" rtl="0" eaLnBrk="0" fontAlgn="base" hangingPunct="0">
        <a:lnSpc>
          <a:spcPct val="90000"/>
        </a:lnSpc>
        <a:spcBef>
          <a:spcPts val="500"/>
        </a:spcBef>
        <a:spcAft>
          <a:spcPct val="0"/>
        </a:spcAft>
        <a:buFont typeface="Arial" panose="020b0604020202020204" pitchFamily="34" charset="0"/>
        <a:buChar char="•"/>
        <a:defRPr>
          <a:solidFill>
            <a:schemeClr val="tx1"/>
          </a:solidFill>
          <a:latin typeface="+mn-lt"/>
          <a:ea typeface="+mn-ea"/>
        </a:defRPr>
      </a:lvl6pPr>
      <a:lvl7pPr marL="2971800" indent="-228600" algn="l" rtl="0" eaLnBrk="0" fontAlgn="base" hangingPunct="0">
        <a:lnSpc>
          <a:spcPct val="90000"/>
        </a:lnSpc>
        <a:spcBef>
          <a:spcPts val="500"/>
        </a:spcBef>
        <a:spcAft>
          <a:spcPct val="0"/>
        </a:spcAft>
        <a:buFont typeface="Arial" panose="020b0604020202020204" pitchFamily="34" charset="0"/>
        <a:buChar char="•"/>
        <a:defRPr>
          <a:solidFill>
            <a:schemeClr val="tx1"/>
          </a:solidFill>
          <a:latin typeface="+mn-lt"/>
          <a:ea typeface="+mn-ea"/>
        </a:defRPr>
      </a:lvl7pPr>
      <a:lvl8pPr marL="3429000" indent="-228600" algn="l" rtl="0" eaLnBrk="0" fontAlgn="base" hangingPunct="0">
        <a:lnSpc>
          <a:spcPct val="90000"/>
        </a:lnSpc>
        <a:spcBef>
          <a:spcPts val="500"/>
        </a:spcBef>
        <a:spcAft>
          <a:spcPct val="0"/>
        </a:spcAft>
        <a:buFont typeface="Arial" panose="020b0604020202020204" pitchFamily="34" charset="0"/>
        <a:buChar char="•"/>
        <a:defRPr>
          <a:solidFill>
            <a:schemeClr val="tx1"/>
          </a:solidFill>
          <a:latin typeface="+mn-lt"/>
          <a:ea typeface="+mn-ea"/>
        </a:defRPr>
      </a:lvl8pPr>
      <a:lvl9pPr marL="3886200" indent="-228600" algn="l" rtl="0" eaLnBrk="0" fontAlgn="base" hangingPunct="0">
        <a:lnSpc>
          <a:spcPct val="90000"/>
        </a:lnSpc>
        <a:spcBef>
          <a:spcPts val="500"/>
        </a:spcBef>
        <a:spcAft>
          <a:spcPct val="0"/>
        </a:spcAft>
        <a:buFont typeface="Arial" panose="020b0604020202020204" pitchFamily="34" charset="0"/>
        <a:buChar char="•"/>
        <a:defRPr>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eaLnBrk="1" fontAlgn="auto" hangingPunct="1">
              <a:spcBef>
                <a:spcPct val="0"/>
              </a:spcBef>
              <a:spcAft>
                <a:spcPct val="0"/>
              </a:spcAft>
              <a:buFontTx/>
              <a:buNone/>
            </a:pPr>
            <a:fld id="{16E5758D-A3C3-4E88-8AC0-22500507BD7E}" type="datetimeFigureOut">
              <a:rPr lang="zh-CN" altLang="en-US" smtClean="0">
                <a:solidFill>
                  <a:prstClr val="black">
                    <a:tint val="75000"/>
                  </a:prstClr>
                </a:solidFill>
                <a:latin typeface="Calibri"/>
                <a:ea typeface="宋体" panose="02010600030101010101" pitchFamily="2" charset="-122"/>
              </a:rPr>
              <a:pPr eaLnBrk="1" fontAlgn="auto" hangingPunct="1">
                <a:spcBef>
                  <a:spcPct val="0"/>
                </a:spcBef>
                <a:spcAft>
                  <a:spcPct val="0"/>
                </a:spcAft>
                <a:buFontTx/>
                <a:buNone/>
              </a:pPr>
              <a:t>2016/2/24</a:t>
            </a:fld>
            <a:endParaRPr lang="zh-CN" altLang="en-US">
              <a:solidFill>
                <a:prstClr val="black">
                  <a:tint val="75000"/>
                </a:prstClr>
              </a:solidFill>
              <a:latin typeface="Calibri"/>
              <a:ea typeface="宋体" panose="02010600030101010101" pitchFamily="2" charset="-122"/>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eaLnBrk="1" fontAlgn="auto" hangingPunct="1">
              <a:spcBef>
                <a:spcPct val="0"/>
              </a:spcBef>
              <a:spcAft>
                <a:spcPct val="0"/>
              </a:spcAft>
              <a:buFontTx/>
              <a:buNone/>
            </a:pPr>
            <a:endParaRPr lang="zh-CN" altLang="en-US">
              <a:solidFill>
                <a:prstClr val="black">
                  <a:tint val="75000"/>
                </a:prstClr>
              </a:solidFill>
              <a:latin typeface="Calibri"/>
              <a:ea typeface="宋体" panose="02010600030101010101" pitchFamily="2" charset="-122"/>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eaLnBrk="1" fontAlgn="auto" hangingPunct="1">
              <a:spcBef>
                <a:spcPct val="0"/>
              </a:spcBef>
              <a:spcAft>
                <a:spcPct val="0"/>
              </a:spcAft>
              <a:buFontTx/>
              <a:buNone/>
            </a:pPr>
            <a:fld id="{AA4E786F-588D-4932-A7B2-AE3451FA4ACA}" type="slidenum">
              <a:rPr lang="zh-CN" altLang="en-US" smtClean="0">
                <a:solidFill>
                  <a:prstClr val="black">
                    <a:tint val="75000"/>
                  </a:prstClr>
                </a:solidFill>
                <a:latin typeface="Calibri"/>
                <a:ea typeface="宋体" panose="02010600030101010101" pitchFamily="2" charset="-122"/>
              </a:rPr>
              <a:pPr eaLnBrk="1" fontAlgn="auto" hangingPunct="1">
                <a:spcBef>
                  <a:spcPct val="0"/>
                </a:spcBef>
                <a:spcAft>
                  <a:spcPct val="0"/>
                </a:spcAft>
                <a:buFontTx/>
                <a:buNone/>
              </a:pPr>
              <a:t>‹#›</a:t>
            </a:fld>
            <a:endParaRPr lang="zh-CN" altLang="en-US">
              <a:solidFill>
                <a:prstClr val="black">
                  <a:tint val="75000"/>
                </a:prstClr>
              </a:solidFill>
              <a:latin typeface="Calibri"/>
              <a:ea typeface="宋体" panose="02010600030101010101" pitchFamily="2" charset="-122"/>
            </a:endParaRPr>
          </a:p>
        </p:txBody>
      </p:sp>
    </p:spTree>
    <p:extLst>
      <p:ext uri="{BB962C8B-B14F-4D97-AF65-F5344CB8AC3E}">
        <p14:creationId val="2751396532"/>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8.xml" Type="http://schemas.openxmlformats.org/officeDocument/2006/relationships/slideLayout"/><Relationship Id="rId2" Target="../media/image2.png" Type="http://schemas.openxmlformats.org/officeDocument/2006/relationships/image"/><Relationship Id="rId3" Target="../media/image3.pn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29.xml" Type="http://schemas.openxmlformats.org/officeDocument/2006/relationships/slideLayout"/><Relationship Id="rId2" Target="../media/image7.pn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29.xml" Type="http://schemas.openxmlformats.org/officeDocument/2006/relationships/slideLayout"/><Relationship Id="rId2" Target="../media/image15.png" Type="http://schemas.openxmlformats.org/officeDocument/2006/relationships/image"/><Relationship Id="rId3" Target="../media/image16.png" Type="http://schemas.openxmlformats.org/officeDocument/2006/relationships/image"/><Relationship Id="rId4" Target="../media/image17.png" Type="http://schemas.openxmlformats.org/officeDocument/2006/relationships/image"/><Relationship Id="rId5" Target="../media/image18.png" Type="http://schemas.openxmlformats.org/officeDocument/2006/relationships/image"/><Relationship Id="rId6" Target="../media/image19.png" Type="http://schemas.openxmlformats.org/officeDocument/2006/relationships/image"/><Relationship Id="rId7" Target="../media/image20.png" Type="http://schemas.openxmlformats.org/officeDocument/2006/relationships/image"/><Relationship Id="rId8" Target="../media/image7.pn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29.xml" Type="http://schemas.openxmlformats.org/officeDocument/2006/relationships/slideLayout"/><Relationship Id="rId2" Target="../media/image7.pn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29.xml" Type="http://schemas.openxmlformats.org/officeDocument/2006/relationships/slideLayout"/><Relationship Id="rId2" Target="../media/image4.pn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29.xml" Type="http://schemas.openxmlformats.org/officeDocument/2006/relationships/slideLayout"/><Relationship Id="rId2" Target="../media/image7.pn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29.xml" Type="http://schemas.openxmlformats.org/officeDocument/2006/relationships/slideLayout"/><Relationship Id="rId2" Target="../media/image21.png" Type="http://schemas.openxmlformats.org/officeDocument/2006/relationships/image"/><Relationship Id="rId3" Target="../media/image22.png" Type="http://schemas.openxmlformats.org/officeDocument/2006/relationships/image"/><Relationship Id="rId4" Target="../media/image23.png" Type="http://schemas.openxmlformats.org/officeDocument/2006/relationships/image"/><Relationship Id="rId5" Target="../media/image7.pn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29.xml" Type="http://schemas.openxmlformats.org/officeDocument/2006/relationships/slideLayout"/><Relationship Id="rId2" Target="../media/image7.png" Type="http://schemas.openxmlformats.org/officeDocument/2006/relationships/image"/></Relationships>
</file>

<file path=ppt/slides/_rels/slide17.xml.rels><?xml version="1.0" encoding="UTF-8" standalone="yes"?><Relationships xmlns="http://schemas.openxmlformats.org/package/2006/relationships"><Relationship Id="rId1" Target="../slideLayouts/slideLayout29.xml" Type="http://schemas.openxmlformats.org/officeDocument/2006/relationships/slideLayout"/><Relationship Id="rId2" Target="../media/image7.png" Type="http://schemas.openxmlformats.org/officeDocument/2006/relationships/image"/></Relationships>
</file>

<file path=ppt/slides/_rels/slide18.xml.rels><?xml version="1.0" encoding="UTF-8" standalone="yes"?><Relationships xmlns="http://schemas.openxmlformats.org/package/2006/relationships"><Relationship Id="rId1" Target="../slideLayouts/slideLayout29.xml" Type="http://schemas.openxmlformats.org/officeDocument/2006/relationships/slideLayout"/><Relationship Id="rId2" Target="../media/image4.png" Type="http://schemas.openxmlformats.org/officeDocument/2006/relationships/image"/></Relationships>
</file>

<file path=ppt/slides/_rels/slide19.xml.rels><?xml version="1.0" encoding="UTF-8" standalone="yes"?><Relationships xmlns="http://schemas.openxmlformats.org/package/2006/relationships"><Relationship Id="rId1" Target="../slideLayouts/slideLayout29.xml" Type="http://schemas.openxmlformats.org/officeDocument/2006/relationships/slideLayout"/><Relationship Id="rId2" Target="../media/image7.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9.xml" Type="http://schemas.openxmlformats.org/officeDocument/2006/relationships/slideLayout"/><Relationship Id="rId2" Target="../media/image4.png" Type="http://schemas.openxmlformats.org/officeDocument/2006/relationships/image"/></Relationships>
</file>

<file path=ppt/slides/_rels/slide20.xml.rels><?xml version="1.0" encoding="UTF-8" standalone="yes"?><Relationships xmlns="http://schemas.openxmlformats.org/package/2006/relationships"><Relationship Id="rId1" Target="../slideLayouts/slideLayout29.xml" Type="http://schemas.openxmlformats.org/officeDocument/2006/relationships/slideLayout"/><Relationship Id="rId2" Target="../media/image7.png" Type="http://schemas.openxmlformats.org/officeDocument/2006/relationships/image"/><Relationship Id="rId3" Target="../media/image24.png" Type="http://schemas.openxmlformats.org/officeDocument/2006/relationships/image"/><Relationship Id="rId4" Target="../media/image25.png" Type="http://schemas.openxmlformats.org/officeDocument/2006/relationships/image"/></Relationships>
</file>

<file path=ppt/slides/_rels/slide21.xml.rels><?xml version="1.0" encoding="UTF-8" standalone="yes"?><Relationships xmlns="http://schemas.openxmlformats.org/package/2006/relationships"><Relationship Id="rId1" Target="../slideLayouts/slideLayout29.xml" Type="http://schemas.openxmlformats.org/officeDocument/2006/relationships/slideLayout"/><Relationship Id="rId2" Target="../media/image7.png" Type="http://schemas.openxmlformats.org/officeDocument/2006/relationships/image"/></Relationships>
</file>

<file path=ppt/slides/_rels/slide22.xml.rels><?xml version="1.0" encoding="UTF-8" standalone="yes"?><Relationships xmlns="http://schemas.openxmlformats.org/package/2006/relationships"><Relationship Id="rId1" Target="../slideLayouts/slideLayout29.xml" Type="http://schemas.openxmlformats.org/officeDocument/2006/relationships/slideLayout"/><Relationship Id="rId2" Target="../media/image7.png" Type="http://schemas.openxmlformats.org/officeDocument/2006/relationships/image"/><Relationship Id="rId3" Target="../media/image26.png" Type="http://schemas.openxmlformats.org/officeDocument/2006/relationships/image"/><Relationship Id="rId4" Target="../media/image27.jpeg" Type="http://schemas.openxmlformats.org/officeDocument/2006/relationships/image"/></Relationships>
</file>

<file path=ppt/slides/_rels/slide23.xml.rels><?xml version="1.0" encoding="UTF-8" standalone="yes"?><Relationships xmlns="http://schemas.openxmlformats.org/package/2006/relationships"><Relationship Id="rId1" Target="../slideLayouts/slideLayout18.xml" Type="http://schemas.openxmlformats.org/officeDocument/2006/relationships/slideLayout"/><Relationship Id="rId2" Target="../media/image2.png" Type="http://schemas.openxmlformats.org/officeDocument/2006/relationships/image"/><Relationship Id="rId3" Target="../media/image3.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29.xml" Type="http://schemas.openxmlformats.org/officeDocument/2006/relationships/slideLayout"/><Relationship Id="rId2" Target="../media/image4.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29.xml" Type="http://schemas.openxmlformats.org/officeDocument/2006/relationships/slideLayout"/><Relationship Id="rId2" Target="../media/image5.png" Type="http://schemas.openxmlformats.org/officeDocument/2006/relationships/image"/><Relationship Id="rId3" Target="../media/image6.jpeg" Type="http://schemas.openxmlformats.org/officeDocument/2006/relationships/image"/><Relationship Id="rId4" Target="../media/image7.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29.xml" Type="http://schemas.openxmlformats.org/officeDocument/2006/relationships/slideLayout"/><Relationship Id="rId2" Target="../media/image8.png" Type="http://schemas.openxmlformats.org/officeDocument/2006/relationships/image"/><Relationship Id="rId3" Target="../media/image9.png" Type="http://schemas.openxmlformats.org/officeDocument/2006/relationships/image"/><Relationship Id="rId4" Target="../media/image7.pn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29.xml" Type="http://schemas.openxmlformats.org/officeDocument/2006/relationships/slideLayout"/><Relationship Id="rId2" Target="../media/image7.pn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29.xml" Type="http://schemas.openxmlformats.org/officeDocument/2006/relationships/slideLayout"/><Relationship Id="rId2" Target="../media/image10.png" Type="http://schemas.openxmlformats.org/officeDocument/2006/relationships/image"/><Relationship Id="rId3" Target="../media/image11.png" Type="http://schemas.openxmlformats.org/officeDocument/2006/relationships/image"/><Relationship Id="rId4" Target="../media/image12.png" Type="http://schemas.openxmlformats.org/officeDocument/2006/relationships/image"/><Relationship Id="rId5" Target="../media/image13.png" Type="http://schemas.openxmlformats.org/officeDocument/2006/relationships/image"/><Relationship Id="rId6" Target="../media/image7.pn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29.xml" Type="http://schemas.openxmlformats.org/officeDocument/2006/relationships/slideLayout"/><Relationship Id="rId2" Target="../media/image4.pn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29.xml" Type="http://schemas.openxmlformats.org/officeDocument/2006/relationships/slideLayout"/><Relationship Id="rId2" Target="../media/image14.png" Type="http://schemas.openxmlformats.org/officeDocument/2006/relationships/image"/><Relationship Id="rId3" Target="../media/image7.png" Type="http://schemas.openxmlformats.org/officeDocument/2006/relationships/image"/></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6146" name="TextBox 1105"/>
          <p:cNvSpPr txBox="1">
            <a:spLocks noChangeArrowheads="1"/>
          </p:cNvSpPr>
          <p:nvPr/>
        </p:nvSpPr>
        <p:spPr bwMode="auto">
          <a:xfrm>
            <a:off x="2374900" y="1909763"/>
            <a:ext cx="7442200" cy="1325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dist" eaLnBrk="1" hangingPunct="1">
              <a:lnSpc>
                <a:spcPct val="150000"/>
              </a:lnSpc>
            </a:pPr>
            <a:r>
              <a:rPr altLang="zh-CN" b="1" lang="zh-CN" sz="5400">
                <a:solidFill>
                  <a:srgbClr val="70C9C4"/>
                </a:solidFill>
              </a:rPr>
              <a:t>点击此处输入您的标题</a:t>
            </a:r>
          </a:p>
        </p:txBody>
      </p:sp>
      <p:sp>
        <p:nvSpPr>
          <p:cNvPr id="5128" name="TextBox 116"/>
          <p:cNvSpPr txBox="1">
            <a:spLocks noChangeArrowheads="1"/>
          </p:cNvSpPr>
          <p:nvPr/>
        </p:nvSpPr>
        <p:spPr bwMode="auto">
          <a:xfrm>
            <a:off x="4839141" y="3883062"/>
            <a:ext cx="2498093" cy="6400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indent="-342900" marL="342900">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lnSpc>
                <a:spcPct val="150000"/>
              </a:lnSpc>
              <a:buFont charset="2" panose="05000000000000000000" pitchFamily="2" typeface="Wingdings"/>
              <a:buChar char="n"/>
            </a:pPr>
            <a:r>
              <a:rPr altLang="en-US" b="1" lang="zh-CN" sz="2400">
                <a:solidFill>
                  <a:srgbClr val="70C9C4"/>
                </a:solidFill>
              </a:rPr>
              <a:t>汇报人：XXX</a:t>
            </a:r>
          </a:p>
        </p:txBody>
      </p:sp>
      <p:sp>
        <p:nvSpPr>
          <p:cNvPr id="6150" name="Freeform 6"/>
          <p:cNvSpPr>
            <a:spLocks noEditPoints="1"/>
          </p:cNvSpPr>
          <p:nvPr/>
        </p:nvSpPr>
        <p:spPr bwMode="auto">
          <a:xfrm rot="-5400000">
            <a:off x="5739607" y="-580231"/>
            <a:ext cx="712787" cy="8175625"/>
          </a:xfrm>
          <a:custGeom>
            <a:gdLst>
              <a:gd fmla="*/ 354528 w 191" name="T0"/>
              <a:gd fmla="*/ 4115773 h 2193" name="T1"/>
              <a:gd fmla="*/ 354528 w 191" name="T2"/>
              <a:gd fmla="*/ 4059852 h 2193" name="T3"/>
              <a:gd fmla="*/ 712787 w 191" name="T4"/>
              <a:gd fmla="*/ 4085948 h 2193" name="T5"/>
              <a:gd fmla="*/ 608295 w 191" name="T6"/>
              <a:gd fmla="*/ 3836169 h 2193" name="T7"/>
              <a:gd fmla="*/ 354528 w 191" name="T8"/>
              <a:gd fmla="*/ 3731783 h 2193" name="T9"/>
              <a:gd fmla="*/ 104492 w 191" name="T10"/>
              <a:gd fmla="*/ 3836169 h 2193" name="T11"/>
              <a:gd fmla="*/ 0 w 191" name="T12"/>
              <a:gd fmla="*/ 4085948 h 2193" name="T13"/>
              <a:gd fmla="*/ 104492 w 191" name="T14"/>
              <a:gd fmla="*/ 4339456 h 2193" name="T15"/>
              <a:gd fmla="*/ 354528 w 191" name="T16"/>
              <a:gd fmla="*/ 4443842 h 2193" name="T17"/>
              <a:gd fmla="*/ 608295 w 191" name="T18"/>
              <a:gd fmla="*/ 4339456 h 2193" name="T19"/>
              <a:gd fmla="*/ 712787 w 191" name="T20"/>
              <a:gd fmla="*/ 4085948 h 2193" name="T21"/>
              <a:gd fmla="*/ 332136 w 191" name="T22"/>
              <a:gd fmla="*/ 466007 h 2193" name="T23"/>
              <a:gd fmla="*/ 279890 w 191" name="T24"/>
              <a:gd fmla="*/ 3019725 h 2193" name="T25"/>
              <a:gd fmla="*/ 276158 w 191" name="T26"/>
              <a:gd fmla="*/ 3429811 h 2193" name="T27"/>
              <a:gd fmla="*/ 432897 w 191" name="T28"/>
              <a:gd fmla="*/ 3194943 h 2193" name="T29"/>
              <a:gd fmla="*/ 406774 w 191" name="T30"/>
              <a:gd fmla="*/ 1472582 h 2193" name="T31"/>
              <a:gd fmla="*/ 354528 w 191" name="T32"/>
              <a:gd fmla="*/ 0 h 2193" name="T33"/>
              <a:gd fmla="*/ 492607 w 191" name="T34"/>
              <a:gd fmla="*/ 3642310 h 2193" name="T35"/>
              <a:gd fmla="*/ 276158 w 191" name="T36"/>
              <a:gd fmla="*/ 3698231 h 2193" name="T37"/>
              <a:gd fmla="*/ 220180 w 191" name="T38"/>
              <a:gd fmla="*/ 3642310 h 2193" name="T39"/>
              <a:gd fmla="*/ 436629 w 191" name="T40"/>
              <a:gd fmla="*/ 3586389 h 2193" name="T41"/>
              <a:gd fmla="*/ 462752 w 191" name="T42"/>
              <a:gd fmla="*/ 3508100 h 2193" name="T43"/>
              <a:gd fmla="*/ 417969 w 191" name="T44"/>
              <a:gd fmla="*/ 3552837 h 2193" name="T45"/>
              <a:gd fmla="*/ 250035 w 191" name="T46"/>
              <a:gd fmla="*/ 3508100 h 2193" name="T47"/>
              <a:gd fmla="*/ 294818 w 191" name="T48"/>
              <a:gd fmla="*/ 3463363 h 2193" name="T49"/>
              <a:gd fmla="*/ 462752 w 191" name="T50"/>
              <a:gd fmla="*/ 3508100 h 2193" name="T51"/>
              <a:gd fmla="*/ 332136 w 191" name="T52"/>
              <a:gd fmla="*/ 7705890 h 2193" name="T53"/>
              <a:gd fmla="*/ 279890 w 191" name="T54"/>
              <a:gd fmla="*/ 5155900 h 2193" name="T55"/>
              <a:gd fmla="*/ 276158 w 191" name="T56"/>
              <a:gd fmla="*/ 4745814 h 2193" name="T57"/>
              <a:gd fmla="*/ 432897 w 191" name="T58"/>
              <a:gd fmla="*/ 4980682 h 2193" name="T59"/>
              <a:gd fmla="*/ 406774 w 191" name="T60"/>
              <a:gd fmla="*/ 6703043 h 2193" name="T61"/>
              <a:gd fmla="*/ 354528 w 191" name="T62"/>
              <a:gd fmla="*/ 8175625 h 2193" name="T63"/>
              <a:gd fmla="*/ 492607 w 191" name="T64"/>
              <a:gd fmla="*/ 4533315 h 2193" name="T65"/>
              <a:gd fmla="*/ 276158 w 191" name="T66"/>
              <a:gd fmla="*/ 4477394 h 2193" name="T67"/>
              <a:gd fmla="*/ 220180 w 191" name="T68"/>
              <a:gd fmla="*/ 4533315 h 2193" name="T69"/>
              <a:gd fmla="*/ 436629 w 191" name="T70"/>
              <a:gd fmla="*/ 4589236 h 2193" name="T71"/>
              <a:gd fmla="*/ 462752 w 191" name="T72"/>
              <a:gd fmla="*/ 4667525 h 2193" name="T73"/>
              <a:gd fmla="*/ 417969 w 191" name="T74"/>
              <a:gd fmla="*/ 4622788 h 2193" name="T75"/>
              <a:gd fmla="*/ 250035 w 191" name="T76"/>
              <a:gd fmla="*/ 4667525 h 2193" name="T77"/>
              <a:gd fmla="*/ 294818 w 191" name="T78"/>
              <a:gd fmla="*/ 4708534 h 2193" name="T79"/>
              <a:gd fmla="*/ 462752 w 191" name="T80"/>
              <a:gd fmla="*/ 4667525 h 2193"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b="b" l="0" r="r" t="0"/>
            <a:pathLst>
              <a:path h="2193" w="191">
                <a:moveTo>
                  <a:pt x="103" y="1096"/>
                </a:moveTo>
                <a:cubicBezTo>
                  <a:pt x="103" y="1101"/>
                  <a:pt x="100" y="1104"/>
                  <a:pt x="95" y="1104"/>
                </a:cubicBezTo>
                <a:cubicBezTo>
                  <a:pt x="91" y="1104"/>
                  <a:pt x="88" y="1101"/>
                  <a:pt x="88" y="1096"/>
                </a:cubicBezTo>
                <a:cubicBezTo>
                  <a:pt x="88" y="1092"/>
                  <a:pt x="91" y="1089"/>
                  <a:pt x="95" y="1089"/>
                </a:cubicBezTo>
                <a:cubicBezTo>
                  <a:pt x="100" y="1089"/>
                  <a:pt x="103" y="1092"/>
                  <a:pt x="103" y="1096"/>
                </a:cubicBezTo>
                <a:close/>
                <a:moveTo>
                  <a:pt x="191" y="1096"/>
                </a:moveTo>
                <a:cubicBezTo>
                  <a:pt x="191" y="1083"/>
                  <a:pt x="167" y="1070"/>
                  <a:pt x="120" y="1086"/>
                </a:cubicBezTo>
                <a:cubicBezTo>
                  <a:pt x="165" y="1064"/>
                  <a:pt x="172" y="1038"/>
                  <a:pt x="163" y="1029"/>
                </a:cubicBezTo>
                <a:cubicBezTo>
                  <a:pt x="153" y="1020"/>
                  <a:pt x="127" y="1027"/>
                  <a:pt x="105" y="1072"/>
                </a:cubicBezTo>
                <a:cubicBezTo>
                  <a:pt x="122" y="1025"/>
                  <a:pt x="109" y="1001"/>
                  <a:pt x="95" y="1001"/>
                </a:cubicBezTo>
                <a:cubicBezTo>
                  <a:pt x="82" y="1001"/>
                  <a:pt x="69" y="1025"/>
                  <a:pt x="85" y="1072"/>
                </a:cubicBezTo>
                <a:cubicBezTo>
                  <a:pt x="63" y="1027"/>
                  <a:pt x="38" y="1020"/>
                  <a:pt x="28" y="1029"/>
                </a:cubicBezTo>
                <a:cubicBezTo>
                  <a:pt x="19" y="1038"/>
                  <a:pt x="26" y="1064"/>
                  <a:pt x="71" y="1086"/>
                </a:cubicBezTo>
                <a:cubicBezTo>
                  <a:pt x="24" y="1070"/>
                  <a:pt x="0" y="1083"/>
                  <a:pt x="0" y="1096"/>
                </a:cubicBezTo>
                <a:cubicBezTo>
                  <a:pt x="0" y="1110"/>
                  <a:pt x="24" y="1123"/>
                  <a:pt x="71" y="1106"/>
                </a:cubicBezTo>
                <a:cubicBezTo>
                  <a:pt x="26" y="1128"/>
                  <a:pt x="19" y="1154"/>
                  <a:pt x="28" y="1164"/>
                </a:cubicBezTo>
                <a:cubicBezTo>
                  <a:pt x="38" y="1173"/>
                  <a:pt x="63" y="1166"/>
                  <a:pt x="85" y="1121"/>
                </a:cubicBezTo>
                <a:cubicBezTo>
                  <a:pt x="69" y="1168"/>
                  <a:pt x="82" y="1192"/>
                  <a:pt x="95" y="1192"/>
                </a:cubicBezTo>
                <a:cubicBezTo>
                  <a:pt x="109" y="1192"/>
                  <a:pt x="122" y="1168"/>
                  <a:pt x="105" y="1121"/>
                </a:cubicBezTo>
                <a:cubicBezTo>
                  <a:pt x="127" y="1166"/>
                  <a:pt x="153" y="1173"/>
                  <a:pt x="163" y="1164"/>
                </a:cubicBezTo>
                <a:cubicBezTo>
                  <a:pt x="172" y="1154"/>
                  <a:pt x="165" y="1128"/>
                  <a:pt x="120" y="1106"/>
                </a:cubicBezTo>
                <a:cubicBezTo>
                  <a:pt x="167" y="1123"/>
                  <a:pt x="191" y="1110"/>
                  <a:pt x="191" y="1096"/>
                </a:cubicBezTo>
                <a:close/>
                <a:moveTo>
                  <a:pt x="95" y="0"/>
                </a:moveTo>
                <a:cubicBezTo>
                  <a:pt x="89" y="125"/>
                  <a:pt x="89" y="125"/>
                  <a:pt x="89" y="125"/>
                </a:cubicBezTo>
                <a:cubicBezTo>
                  <a:pt x="86" y="191"/>
                  <a:pt x="84" y="291"/>
                  <a:pt x="81" y="395"/>
                </a:cubicBezTo>
                <a:cubicBezTo>
                  <a:pt x="78" y="568"/>
                  <a:pt x="76" y="753"/>
                  <a:pt x="75" y="810"/>
                </a:cubicBezTo>
                <a:cubicBezTo>
                  <a:pt x="75" y="827"/>
                  <a:pt x="75" y="842"/>
                  <a:pt x="75" y="857"/>
                </a:cubicBezTo>
                <a:cubicBezTo>
                  <a:pt x="74" y="881"/>
                  <a:pt x="74" y="901"/>
                  <a:pt x="74" y="920"/>
                </a:cubicBezTo>
                <a:cubicBezTo>
                  <a:pt x="117" y="920"/>
                  <a:pt x="117" y="920"/>
                  <a:pt x="117" y="920"/>
                </a:cubicBezTo>
                <a:cubicBezTo>
                  <a:pt x="117" y="901"/>
                  <a:pt x="117" y="881"/>
                  <a:pt x="116" y="857"/>
                </a:cubicBezTo>
                <a:cubicBezTo>
                  <a:pt x="116" y="842"/>
                  <a:pt x="116" y="827"/>
                  <a:pt x="116" y="810"/>
                </a:cubicBezTo>
                <a:cubicBezTo>
                  <a:pt x="115" y="753"/>
                  <a:pt x="113" y="568"/>
                  <a:pt x="109" y="395"/>
                </a:cubicBezTo>
                <a:cubicBezTo>
                  <a:pt x="107" y="291"/>
                  <a:pt x="105" y="191"/>
                  <a:pt x="102" y="125"/>
                </a:cubicBezTo>
                <a:cubicBezTo>
                  <a:pt x="95" y="0"/>
                  <a:pt x="95" y="0"/>
                  <a:pt x="95" y="0"/>
                </a:cubicBezTo>
                <a:close/>
                <a:moveTo>
                  <a:pt x="132" y="977"/>
                </a:moveTo>
                <a:cubicBezTo>
                  <a:pt x="132" y="977"/>
                  <a:pt x="132" y="977"/>
                  <a:pt x="132" y="977"/>
                </a:cubicBezTo>
                <a:cubicBezTo>
                  <a:pt x="132" y="985"/>
                  <a:pt x="126" y="992"/>
                  <a:pt x="117" y="992"/>
                </a:cubicBezTo>
                <a:cubicBezTo>
                  <a:pt x="74" y="992"/>
                  <a:pt x="74" y="992"/>
                  <a:pt x="74" y="992"/>
                </a:cubicBezTo>
                <a:cubicBezTo>
                  <a:pt x="65" y="992"/>
                  <a:pt x="59" y="985"/>
                  <a:pt x="59" y="977"/>
                </a:cubicBezTo>
                <a:cubicBezTo>
                  <a:pt x="59" y="977"/>
                  <a:pt x="59" y="977"/>
                  <a:pt x="59" y="977"/>
                </a:cubicBezTo>
                <a:cubicBezTo>
                  <a:pt x="59" y="968"/>
                  <a:pt x="65" y="962"/>
                  <a:pt x="74" y="962"/>
                </a:cubicBezTo>
                <a:cubicBezTo>
                  <a:pt x="117" y="962"/>
                  <a:pt x="117" y="962"/>
                  <a:pt x="117" y="962"/>
                </a:cubicBezTo>
                <a:cubicBezTo>
                  <a:pt x="126" y="962"/>
                  <a:pt x="132" y="968"/>
                  <a:pt x="132" y="977"/>
                </a:cubicBezTo>
                <a:close/>
                <a:moveTo>
                  <a:pt x="124" y="941"/>
                </a:moveTo>
                <a:cubicBezTo>
                  <a:pt x="124" y="941"/>
                  <a:pt x="124" y="941"/>
                  <a:pt x="124" y="941"/>
                </a:cubicBezTo>
                <a:cubicBezTo>
                  <a:pt x="124" y="947"/>
                  <a:pt x="119" y="953"/>
                  <a:pt x="112" y="953"/>
                </a:cubicBezTo>
                <a:cubicBezTo>
                  <a:pt x="79" y="953"/>
                  <a:pt x="79" y="953"/>
                  <a:pt x="79" y="953"/>
                </a:cubicBezTo>
                <a:cubicBezTo>
                  <a:pt x="72" y="953"/>
                  <a:pt x="67" y="947"/>
                  <a:pt x="67" y="941"/>
                </a:cubicBezTo>
                <a:cubicBezTo>
                  <a:pt x="67" y="941"/>
                  <a:pt x="67" y="941"/>
                  <a:pt x="67" y="941"/>
                </a:cubicBezTo>
                <a:cubicBezTo>
                  <a:pt x="67" y="935"/>
                  <a:pt x="72" y="929"/>
                  <a:pt x="79" y="929"/>
                </a:cubicBezTo>
                <a:cubicBezTo>
                  <a:pt x="112" y="929"/>
                  <a:pt x="112" y="929"/>
                  <a:pt x="112" y="929"/>
                </a:cubicBezTo>
                <a:cubicBezTo>
                  <a:pt x="119" y="929"/>
                  <a:pt x="124" y="935"/>
                  <a:pt x="124" y="941"/>
                </a:cubicBezTo>
                <a:close/>
                <a:moveTo>
                  <a:pt x="95" y="2193"/>
                </a:moveTo>
                <a:cubicBezTo>
                  <a:pt x="89" y="2067"/>
                  <a:pt x="89" y="2067"/>
                  <a:pt x="89" y="2067"/>
                </a:cubicBezTo>
                <a:cubicBezTo>
                  <a:pt x="86" y="2002"/>
                  <a:pt x="84" y="1902"/>
                  <a:pt x="81" y="1798"/>
                </a:cubicBezTo>
                <a:cubicBezTo>
                  <a:pt x="78" y="1625"/>
                  <a:pt x="76" y="1440"/>
                  <a:pt x="75" y="1383"/>
                </a:cubicBezTo>
                <a:cubicBezTo>
                  <a:pt x="75" y="1366"/>
                  <a:pt x="75" y="1350"/>
                  <a:pt x="75" y="1336"/>
                </a:cubicBezTo>
                <a:cubicBezTo>
                  <a:pt x="74" y="1312"/>
                  <a:pt x="74" y="1292"/>
                  <a:pt x="74" y="1273"/>
                </a:cubicBezTo>
                <a:cubicBezTo>
                  <a:pt x="117" y="1273"/>
                  <a:pt x="117" y="1273"/>
                  <a:pt x="117" y="1273"/>
                </a:cubicBezTo>
                <a:cubicBezTo>
                  <a:pt x="117" y="1292"/>
                  <a:pt x="117" y="1312"/>
                  <a:pt x="116" y="1336"/>
                </a:cubicBezTo>
                <a:cubicBezTo>
                  <a:pt x="116" y="1350"/>
                  <a:pt x="116" y="1366"/>
                  <a:pt x="116" y="1383"/>
                </a:cubicBezTo>
                <a:cubicBezTo>
                  <a:pt x="115" y="1440"/>
                  <a:pt x="113" y="1625"/>
                  <a:pt x="109" y="1798"/>
                </a:cubicBezTo>
                <a:cubicBezTo>
                  <a:pt x="107" y="1902"/>
                  <a:pt x="105" y="2002"/>
                  <a:pt x="102" y="2067"/>
                </a:cubicBezTo>
                <a:cubicBezTo>
                  <a:pt x="95" y="2193"/>
                  <a:pt x="95" y="2193"/>
                  <a:pt x="95" y="2193"/>
                </a:cubicBezTo>
                <a:close/>
                <a:moveTo>
                  <a:pt x="132" y="1216"/>
                </a:moveTo>
                <a:cubicBezTo>
                  <a:pt x="132" y="1216"/>
                  <a:pt x="132" y="1216"/>
                  <a:pt x="132" y="1216"/>
                </a:cubicBezTo>
                <a:cubicBezTo>
                  <a:pt x="132" y="1208"/>
                  <a:pt x="126" y="1201"/>
                  <a:pt x="117" y="1201"/>
                </a:cubicBezTo>
                <a:cubicBezTo>
                  <a:pt x="74" y="1201"/>
                  <a:pt x="74" y="1201"/>
                  <a:pt x="74" y="1201"/>
                </a:cubicBezTo>
                <a:cubicBezTo>
                  <a:pt x="65" y="1201"/>
                  <a:pt x="59" y="1208"/>
                  <a:pt x="59" y="1216"/>
                </a:cubicBezTo>
                <a:cubicBezTo>
                  <a:pt x="59" y="1216"/>
                  <a:pt x="59" y="1216"/>
                  <a:pt x="59" y="1216"/>
                </a:cubicBezTo>
                <a:cubicBezTo>
                  <a:pt x="59" y="1224"/>
                  <a:pt x="65" y="1231"/>
                  <a:pt x="74" y="1231"/>
                </a:cubicBezTo>
                <a:cubicBezTo>
                  <a:pt x="117" y="1231"/>
                  <a:pt x="117" y="1231"/>
                  <a:pt x="117" y="1231"/>
                </a:cubicBezTo>
                <a:cubicBezTo>
                  <a:pt x="126" y="1231"/>
                  <a:pt x="132" y="1224"/>
                  <a:pt x="132" y="1216"/>
                </a:cubicBezTo>
                <a:close/>
                <a:moveTo>
                  <a:pt x="124" y="1252"/>
                </a:moveTo>
                <a:cubicBezTo>
                  <a:pt x="124" y="1252"/>
                  <a:pt x="124" y="1252"/>
                  <a:pt x="124" y="1252"/>
                </a:cubicBezTo>
                <a:cubicBezTo>
                  <a:pt x="124" y="1245"/>
                  <a:pt x="119" y="1240"/>
                  <a:pt x="112" y="1240"/>
                </a:cubicBezTo>
                <a:cubicBezTo>
                  <a:pt x="79" y="1240"/>
                  <a:pt x="79" y="1240"/>
                  <a:pt x="79" y="1240"/>
                </a:cubicBezTo>
                <a:cubicBezTo>
                  <a:pt x="72" y="1240"/>
                  <a:pt x="67" y="1245"/>
                  <a:pt x="67" y="1252"/>
                </a:cubicBezTo>
                <a:cubicBezTo>
                  <a:pt x="67" y="1252"/>
                  <a:pt x="67" y="1252"/>
                  <a:pt x="67" y="1252"/>
                </a:cubicBezTo>
                <a:cubicBezTo>
                  <a:pt x="67" y="1258"/>
                  <a:pt x="72" y="1263"/>
                  <a:pt x="79" y="1263"/>
                </a:cubicBezTo>
                <a:cubicBezTo>
                  <a:pt x="112" y="1263"/>
                  <a:pt x="112" y="1263"/>
                  <a:pt x="112" y="1263"/>
                </a:cubicBezTo>
                <a:cubicBezTo>
                  <a:pt x="119" y="1263"/>
                  <a:pt x="124" y="1258"/>
                  <a:pt x="124" y="1252"/>
                </a:cubicBezTo>
                <a:close/>
              </a:path>
            </a:pathLst>
          </a:custGeom>
          <a:solidFill>
            <a:srgbClr val="9EDAD7"/>
          </a:solidFill>
          <a:ln>
            <a:noFill/>
          </a:ln>
          <a:extLst>
            <a:ext uri="{91240B29-F687-4F45-9708-019B960494DF}">
              <a14:hiddenLine w="9525">
                <a:solidFill>
                  <a:srgbClr val="000000"/>
                </a:solidFill>
                <a:round/>
                <a:headEnd/>
                <a:tailEnd/>
              </a14:hiddenLine>
            </a:ext>
          </a:extLst>
        </p:spPr>
        <p:txBody>
          <a:bodyPr/>
          <a:lstStyle/>
          <a:p>
            <a:endParaRPr altLang="en-US" lang="zh-CN"/>
          </a:p>
        </p:txBody>
      </p:sp>
      <p:pic>
        <p:nvPicPr>
          <p:cNvPr id="6151" name="组合 96"/>
          <p:cNvPicPr>
            <a:picLocks noChangeArrowheads="1"/>
          </p:cNvPicPr>
          <p:nvPr/>
        </p:nvPicPr>
        <p:blipFill>
          <a:blip r:embed="rId2">
            <a:extLst>
              <a:ext uri="{28A0092B-C50C-407E-A947-70E740481C1C}">
                <a14:useLocalDpi val="0"/>
              </a:ext>
            </a:extLst>
          </a:blip>
          <a:stretch>
            <a:fillRect/>
          </a:stretch>
        </p:blipFill>
        <p:spPr bwMode="auto">
          <a:xfrm>
            <a:off x="-128588" y="5413375"/>
            <a:ext cx="12449176" cy="320675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pic>
        <p:nvPicPr>
          <p:cNvPr id="6152" name="组合 447"/>
          <p:cNvPicPr>
            <a:picLocks noChangeArrowheads="1"/>
          </p:cNvPicPr>
          <p:nvPr/>
        </p:nvPicPr>
        <p:blipFill>
          <a:blip r:embed="rId3">
            <a:extLst>
              <a:ext uri="{28A0092B-C50C-407E-A947-70E740481C1C}">
                <a14:useLocalDpi val="0"/>
              </a:ext>
            </a:extLst>
          </a:blip>
          <a:stretch>
            <a:fillRect/>
          </a:stretch>
        </p:blipFill>
        <p:spPr bwMode="auto">
          <a:xfrm>
            <a:off x="-128588" y="-2219325"/>
            <a:ext cx="12449176" cy="320675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Tree>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22" presetSubtype="8">
                                  <p:stCondLst>
                                    <p:cond delay="0"/>
                                  </p:stCondLst>
                                  <p:childTnLst>
                                    <p:set>
                                      <p:cBhvr>
                                        <p:cTn dur="1" fill="hold" id="6">
                                          <p:stCondLst>
                                            <p:cond delay="0"/>
                                          </p:stCondLst>
                                        </p:cTn>
                                        <p:tgtEl>
                                          <p:spTgt spid="6152"/>
                                        </p:tgtEl>
                                        <p:attrNameLst>
                                          <p:attrName>style.visibility</p:attrName>
                                        </p:attrNameLst>
                                      </p:cBhvr>
                                      <p:to>
                                        <p:strVal val="visible"/>
                                      </p:to>
                                    </p:set>
                                    <p:animEffect filter="wipe(left)" transition="in">
                                      <p:cBhvr>
                                        <p:cTn dur="750" id="7"/>
                                        <p:tgtEl>
                                          <p:spTgt spid="6152"/>
                                        </p:tgtEl>
                                      </p:cBhvr>
                                    </p:animEffect>
                                  </p:childTnLst>
                                </p:cTn>
                              </p:par>
                              <p:par>
                                <p:cTn fill="hold" id="8" nodeType="withEffect" presetClass="entr" presetID="22" presetSubtype="2">
                                  <p:stCondLst>
                                    <p:cond delay="0"/>
                                  </p:stCondLst>
                                  <p:childTnLst>
                                    <p:set>
                                      <p:cBhvr>
                                        <p:cTn dur="1" fill="hold" id="9">
                                          <p:stCondLst>
                                            <p:cond delay="0"/>
                                          </p:stCondLst>
                                        </p:cTn>
                                        <p:tgtEl>
                                          <p:spTgt spid="6151"/>
                                        </p:tgtEl>
                                        <p:attrNameLst>
                                          <p:attrName>style.visibility</p:attrName>
                                        </p:attrNameLst>
                                      </p:cBhvr>
                                      <p:to>
                                        <p:strVal val="visible"/>
                                      </p:to>
                                    </p:set>
                                    <p:animEffect filter="wipe(right)" transition="in">
                                      <p:cBhvr>
                                        <p:cTn dur="750" id="10"/>
                                        <p:tgtEl>
                                          <p:spTgt spid="6151"/>
                                        </p:tgtEl>
                                      </p:cBhvr>
                                    </p:animEffect>
                                  </p:childTnLst>
                                </p:cTn>
                              </p:par>
                            </p:childTnLst>
                          </p:cTn>
                        </p:par>
                        <p:par>
                          <p:cTn fill="hold" id="11" nodeType="afterGroup">
                            <p:stCondLst>
                              <p:cond delay="750"/>
                            </p:stCondLst>
                            <p:childTnLst>
                              <p:par>
                                <p:cTn fill="hold" grpId="0" id="12" nodeType="afterEffect" presetClass="entr" presetID="10" presetSubtype="0">
                                  <p:stCondLst>
                                    <p:cond delay="0"/>
                                  </p:stCondLst>
                                  <p:childTnLst>
                                    <p:set>
                                      <p:cBhvr>
                                        <p:cTn dur="1" fill="hold" id="13">
                                          <p:stCondLst>
                                            <p:cond delay="0"/>
                                          </p:stCondLst>
                                        </p:cTn>
                                        <p:tgtEl>
                                          <p:spTgt spid="6146"/>
                                        </p:tgtEl>
                                        <p:attrNameLst>
                                          <p:attrName>style.visibility</p:attrName>
                                        </p:attrNameLst>
                                      </p:cBhvr>
                                      <p:to>
                                        <p:strVal val="visible"/>
                                      </p:to>
                                    </p:set>
                                    <p:anim calcmode="lin" valueType="num">
                                      <p:cBhvr>
                                        <p:cTn dur="500" fill="hold" id="14"/>
                                        <p:tgtEl>
                                          <p:spTgt spid="6146"/>
                                        </p:tgtEl>
                                        <p:attrNameLst>
                                          <p:attrName>ppt_w</p:attrName>
                                        </p:attrNameLst>
                                      </p:cBhvr>
                                      <p:tavLst>
                                        <p:tav tm="0">
                                          <p:val>
                                            <p:fltVal val="0"/>
                                          </p:val>
                                        </p:tav>
                                        <p:tav tm="100000">
                                          <p:val>
                                            <p:strVal val="#ppt_w"/>
                                          </p:val>
                                        </p:tav>
                                      </p:tavLst>
                                    </p:anim>
                                    <p:anim calcmode="lin" valueType="num">
                                      <p:cBhvr>
                                        <p:cTn dur="500" fill="hold" id="15"/>
                                        <p:tgtEl>
                                          <p:spTgt spid="6146"/>
                                        </p:tgtEl>
                                        <p:attrNameLst>
                                          <p:attrName>ppt_h</p:attrName>
                                        </p:attrNameLst>
                                      </p:cBhvr>
                                      <p:tavLst>
                                        <p:tav tm="0">
                                          <p:val>
                                            <p:fltVal val="0"/>
                                          </p:val>
                                        </p:tav>
                                        <p:tav tm="100000">
                                          <p:val>
                                            <p:strVal val="#ppt_h"/>
                                          </p:val>
                                        </p:tav>
                                      </p:tavLst>
                                    </p:anim>
                                    <p:animEffect filter="fade" transition="in">
                                      <p:cBhvr>
                                        <p:cTn dur="500" id="16"/>
                                        <p:tgtEl>
                                          <p:spTgt spid="6146"/>
                                        </p:tgtEl>
                                      </p:cBhvr>
                                    </p:animEffect>
                                  </p:childTnLst>
                                </p:cTn>
                              </p:par>
                            </p:childTnLst>
                          </p:cTn>
                        </p:par>
                        <p:par>
                          <p:cTn fill="hold" id="17" nodeType="afterGroup">
                            <p:stCondLst>
                              <p:cond delay="1250"/>
                            </p:stCondLst>
                            <p:childTnLst>
                              <p:par>
                                <p:cTn fill="hold" grpId="0" id="18" nodeType="afterEffect" presetClass="entr" presetID="10" presetSubtype="0">
                                  <p:stCondLst>
                                    <p:cond delay="0"/>
                                  </p:stCondLst>
                                  <p:childTnLst>
                                    <p:set>
                                      <p:cBhvr>
                                        <p:cTn dur="1" fill="hold" id="19">
                                          <p:stCondLst>
                                            <p:cond delay="0"/>
                                          </p:stCondLst>
                                        </p:cTn>
                                        <p:tgtEl>
                                          <p:spTgt spid="6150"/>
                                        </p:tgtEl>
                                        <p:attrNameLst>
                                          <p:attrName>style.visibility</p:attrName>
                                        </p:attrNameLst>
                                      </p:cBhvr>
                                      <p:to>
                                        <p:strVal val="visible"/>
                                      </p:to>
                                    </p:set>
                                    <p:animEffect filter="fade" transition="in">
                                      <p:cBhvr>
                                        <p:cTn dur="500" id="20"/>
                                        <p:tgtEl>
                                          <p:spTgt spid="615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6146"/>
      <p:bldP grpId="0" spid="6150"/>
    </p:bldLst>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5362" name="TextBox 29"/>
          <p:cNvSpPr txBox="1">
            <a:spLocks noChangeArrowheads="1"/>
          </p:cNvSpPr>
          <p:nvPr/>
        </p:nvSpPr>
        <p:spPr bwMode="auto">
          <a:xfrm>
            <a:off x="7937499" y="1946275"/>
            <a:ext cx="2489200" cy="777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eaLnBrk="1" hangingPunct="1">
              <a:lnSpc>
                <a:spcPct val="125000"/>
              </a:lnSpc>
            </a:pPr>
            <a:r>
              <a:rPr altLang="en-US" lang="zh-CN" sz="1200">
                <a:solidFill>
                  <a:srgbClr val="7F7F7F"/>
                </a:solidFill>
              </a:rPr>
              <a:t>点击此处输入文字点击此处输入文字点击此处输入文字点击此处输入文字点击此处输入文字</a:t>
            </a:r>
          </a:p>
        </p:txBody>
      </p:sp>
      <p:sp>
        <p:nvSpPr>
          <p:cNvPr id="15363" name="TextBox 30"/>
          <p:cNvSpPr txBox="1">
            <a:spLocks noChangeArrowheads="1"/>
          </p:cNvSpPr>
          <p:nvPr/>
        </p:nvSpPr>
        <p:spPr bwMode="auto">
          <a:xfrm>
            <a:off x="1817688" y="1946275"/>
            <a:ext cx="2490787" cy="777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r" eaLnBrk="1" hangingPunct="1">
              <a:lnSpc>
                <a:spcPct val="125000"/>
              </a:lnSpc>
            </a:pPr>
            <a:r>
              <a:rPr altLang="en-US" lang="zh-CN" sz="1200">
                <a:solidFill>
                  <a:srgbClr val="7F7F7F"/>
                </a:solidFill>
              </a:rPr>
              <a:t>点击此处输入文字点击此处输入文字点击此处输入文字点击此处输入文字点击此处输入文字</a:t>
            </a:r>
          </a:p>
        </p:txBody>
      </p:sp>
      <p:sp>
        <p:nvSpPr>
          <p:cNvPr id="15364" name="TextBox 31"/>
          <p:cNvSpPr txBox="1">
            <a:spLocks noChangeArrowheads="1"/>
          </p:cNvSpPr>
          <p:nvPr/>
        </p:nvSpPr>
        <p:spPr bwMode="auto">
          <a:xfrm>
            <a:off x="1338263" y="3814763"/>
            <a:ext cx="2490787" cy="777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r" eaLnBrk="1" hangingPunct="1">
              <a:lnSpc>
                <a:spcPct val="125000"/>
              </a:lnSpc>
            </a:pPr>
            <a:r>
              <a:rPr altLang="en-US" lang="zh-CN" sz="1200">
                <a:solidFill>
                  <a:srgbClr val="7F7F7F"/>
                </a:solidFill>
              </a:rPr>
              <a:t>点击此处输入文字点击此处输入文字点击此处输入文字点击此处输入文字点击此处输入文字</a:t>
            </a:r>
          </a:p>
        </p:txBody>
      </p:sp>
      <p:sp>
        <p:nvSpPr>
          <p:cNvPr id="15365" name="TextBox 32"/>
          <p:cNvSpPr txBox="1">
            <a:spLocks noChangeArrowheads="1"/>
          </p:cNvSpPr>
          <p:nvPr/>
        </p:nvSpPr>
        <p:spPr bwMode="auto">
          <a:xfrm>
            <a:off x="8347074" y="3814763"/>
            <a:ext cx="2489200" cy="777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eaLnBrk="1" hangingPunct="1">
              <a:lnSpc>
                <a:spcPct val="125000"/>
              </a:lnSpc>
            </a:pPr>
            <a:r>
              <a:rPr altLang="en-US" lang="zh-CN" sz="1200">
                <a:solidFill>
                  <a:srgbClr val="7F7F7F"/>
                </a:solidFill>
              </a:rPr>
              <a:t>点击此处输入文字点击此处输入文字点击此处输入文字点击此处输入文字点击此处输入文字</a:t>
            </a:r>
          </a:p>
        </p:txBody>
      </p:sp>
      <p:sp>
        <p:nvSpPr>
          <p:cNvPr id="15366" name="TextBox 33"/>
          <p:cNvSpPr txBox="1">
            <a:spLocks noChangeArrowheads="1"/>
          </p:cNvSpPr>
          <p:nvPr/>
        </p:nvSpPr>
        <p:spPr bwMode="auto">
          <a:xfrm>
            <a:off x="4851400" y="5800725"/>
            <a:ext cx="2489200" cy="777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lnSpc>
                <a:spcPct val="125000"/>
              </a:lnSpc>
            </a:pPr>
            <a:r>
              <a:rPr altLang="en-US" lang="zh-CN" sz="1200">
                <a:solidFill>
                  <a:srgbClr val="7F7F7F"/>
                </a:solidFill>
              </a:rPr>
              <a:t>点击此处输入文字点击此处输入文字点击此处输入文字点击此处输入文字点击此处输入文字</a:t>
            </a:r>
          </a:p>
        </p:txBody>
      </p:sp>
      <p:sp>
        <p:nvSpPr>
          <p:cNvPr id="15367" name="环形箭头 15"/>
          <p:cNvSpPr/>
          <p:nvPr/>
        </p:nvSpPr>
        <p:spPr bwMode="auto">
          <a:xfrm>
            <a:off x="4208463" y="1778000"/>
            <a:ext cx="3827462" cy="3827463"/>
          </a:xfrm>
          <a:custGeom>
            <a:gdLst>
              <a:gd fmla="*/ 3447338 w 3827462" name="T0"/>
              <a:gd fmla="*/ 1008122 h 3827463" name="T1"/>
              <a:gd fmla="*/ 3688519 w 3827462" name="T2"/>
              <a:gd fmla="*/ 1764717 h 3827463" name="T3"/>
              <a:gd fmla="*/ 3820762 w 3827462" name="T4"/>
              <a:gd fmla="*/ 1765838 h 3827463" name="T5"/>
              <a:gd fmla="*/ 3595190 w 3827462" name="T6"/>
              <a:gd fmla="*/ 1927981 h 3827463" name="T7"/>
              <a:gd fmla="*/ 3356355 w 3827462" name="T8"/>
              <a:gd fmla="*/ 1761902 h 3827463" name="T9"/>
              <a:gd fmla="*/ 3488541 w 3827462" name="T10"/>
              <a:gd fmla="*/ 1763023 h 3827463" name="T11"/>
              <a:gd fmla="*/ 3275959 w 3827462" name="T12"/>
              <a:gd fmla="*/ 1109323 h 3827463" name="T13"/>
              <a:gd fmla="*/ 3447338 w 3827462" name="T14"/>
              <a:gd fmla="*/ 1008122 h 3827463" name="T15"/>
              <a:gd fmla="*/ 0 60000 65536" name="T16"/>
              <a:gd fmla="*/ 0 60000 65536" name="T17"/>
              <a:gd fmla="*/ 0 60000 65536" name="T18"/>
              <a:gd fmla="*/ 0 60000 65536" name="T19"/>
              <a:gd fmla="*/ 0 60000 65536" name="T20"/>
              <a:gd fmla="*/ 0 60000 65536" name="T21"/>
              <a:gd fmla="*/ 0 60000 65536" name="T22"/>
              <a:gd fmla="*/ 0 60000 65536" name="T23"/>
            </a:gdLst>
            <a:cxnLst>
              <a:cxn ang="T16">
                <a:pos x="T0" y="T1"/>
              </a:cxn>
              <a:cxn ang="T17">
                <a:pos x="T2" y="T3"/>
              </a:cxn>
              <a:cxn ang="T18">
                <a:pos x="T4" y="T5"/>
              </a:cxn>
              <a:cxn ang="T19">
                <a:pos x="T6" y="T7"/>
              </a:cxn>
              <a:cxn ang="T20">
                <a:pos x="T8" y="T9"/>
              </a:cxn>
              <a:cxn ang="T21">
                <a:pos x="T10" y="T11"/>
              </a:cxn>
              <a:cxn ang="T22">
                <a:pos x="T12" y="T13"/>
              </a:cxn>
              <a:cxn ang="T23">
                <a:pos x="T14" y="T15"/>
              </a:cxn>
            </a:cxnLst>
            <a:rect b="b" l="0" r="r" t="0"/>
            <a:pathLst>
              <a:path h="3827463" w="3827462">
                <a:moveTo>
                  <a:pt x="3447338" y="1008122"/>
                </a:moveTo>
                <a:cubicBezTo>
                  <a:pt x="3583647" y="1238955"/>
                  <a:pt x="3666090" y="1497582"/>
                  <a:pt x="3688519" y="1764717"/>
                </a:cubicBezTo>
                <a:lnTo>
                  <a:pt x="3820762" y="1765838"/>
                </a:lnTo>
                <a:lnTo>
                  <a:pt x="3595190" y="1927981"/>
                </a:lnTo>
                <a:lnTo>
                  <a:pt x="3356355" y="1761902"/>
                </a:lnTo>
                <a:lnTo>
                  <a:pt x="3488541" y="1763023"/>
                </a:lnTo>
                <a:cubicBezTo>
                  <a:pt x="3466449" y="1532176"/>
                  <a:pt x="3393875" y="1309009"/>
                  <a:pt x="3275959" y="1109323"/>
                </a:cubicBezTo>
                <a:lnTo>
                  <a:pt x="3447338" y="1008122"/>
                </a:lnTo>
                <a:close/>
              </a:path>
            </a:pathLst>
          </a:custGeom>
          <a:solidFill>
            <a:srgbClr val="9EDAD7"/>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15368" name="环形箭头 17"/>
          <p:cNvSpPr/>
          <p:nvPr/>
        </p:nvSpPr>
        <p:spPr bwMode="auto">
          <a:xfrm>
            <a:off x="4208463" y="1778000"/>
            <a:ext cx="3827462" cy="3827463"/>
          </a:xfrm>
          <a:custGeom>
            <a:gdLst>
              <a:gd fmla="*/ 3325627 w 3827462" name="T0"/>
              <a:gd fmla="*/ 2999378 h 3827463" name="T1"/>
              <a:gd fmla="*/ 2603197 w 3827462" name="T2"/>
              <a:gd fmla="*/ 3555900 h 3827463" name="T3"/>
              <a:gd fmla="*/ 2642943 w 3827462" name="T4"/>
              <a:gd fmla="*/ 3682034 h 3827463" name="T5"/>
              <a:gd fmla="*/ 2419100 w 3827462" name="T6"/>
              <a:gd fmla="*/ 3517511 h 3827463" name="T7"/>
              <a:gd fmla="*/ 2503364 w 3827462" name="T8"/>
              <a:gd fmla="*/ 3239081 h 3827463" name="T9"/>
              <a:gd fmla="*/ 2543093 w 3827462" name="T10"/>
              <a:gd fmla="*/ 3365160 h 3827463" name="T11"/>
              <a:gd fmla="*/ 3167850 w 3827462" name="T12"/>
              <a:gd fmla="*/ 2878059 h 3827463" name="T13"/>
              <a:gd fmla="*/ 3325627 w 3827462" name="T14"/>
              <a:gd fmla="*/ 2999378 h 3827463" name="T15"/>
              <a:gd fmla="*/ 0 60000 65536" name="T16"/>
              <a:gd fmla="*/ 0 60000 65536" name="T17"/>
              <a:gd fmla="*/ 0 60000 65536" name="T18"/>
              <a:gd fmla="*/ 0 60000 65536" name="T19"/>
              <a:gd fmla="*/ 0 60000 65536" name="T20"/>
              <a:gd fmla="*/ 0 60000 65536" name="T21"/>
              <a:gd fmla="*/ 0 60000 65536" name="T22"/>
              <a:gd fmla="*/ 0 60000 65536" name="T23"/>
            </a:gdLst>
            <a:cxnLst>
              <a:cxn ang="T16">
                <a:pos x="T0" y="T1"/>
              </a:cxn>
              <a:cxn ang="T17">
                <a:pos x="T2" y="T3"/>
              </a:cxn>
              <a:cxn ang="T18">
                <a:pos x="T4" y="T5"/>
              </a:cxn>
              <a:cxn ang="T19">
                <a:pos x="T6" y="T7"/>
              </a:cxn>
              <a:cxn ang="T20">
                <a:pos x="T8" y="T9"/>
              </a:cxn>
              <a:cxn ang="T21">
                <a:pos x="T10" y="T11"/>
              </a:cxn>
              <a:cxn ang="T22">
                <a:pos x="T12" y="T13"/>
              </a:cxn>
              <a:cxn ang="T23">
                <a:pos x="T14" y="T15"/>
              </a:cxn>
            </a:cxnLst>
            <a:rect b="b" l="0" r="r" t="0"/>
            <a:pathLst>
              <a:path h="3827463" w="3827462">
                <a:moveTo>
                  <a:pt x="3325627" y="2999378"/>
                </a:moveTo>
                <a:cubicBezTo>
                  <a:pt x="3137195" y="3244437"/>
                  <a:pt x="2888223" y="3436231"/>
                  <a:pt x="2603197" y="3555900"/>
                </a:cubicBezTo>
                <a:lnTo>
                  <a:pt x="2642943" y="3682034"/>
                </a:lnTo>
                <a:lnTo>
                  <a:pt x="2419100" y="3517511"/>
                </a:lnTo>
                <a:lnTo>
                  <a:pt x="2503364" y="3239081"/>
                </a:lnTo>
                <a:lnTo>
                  <a:pt x="2543093" y="3365160"/>
                </a:lnTo>
                <a:cubicBezTo>
                  <a:pt x="2789286" y="3258407"/>
                  <a:pt x="3004279" y="3090784"/>
                  <a:pt x="3167850" y="2878059"/>
                </a:cubicBezTo>
                <a:lnTo>
                  <a:pt x="3325627" y="2999378"/>
                </a:lnTo>
                <a:close/>
              </a:path>
            </a:pathLst>
          </a:custGeom>
          <a:solidFill>
            <a:srgbClr val="9EDAD7"/>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15369" name="环形箭头 19"/>
          <p:cNvSpPr/>
          <p:nvPr/>
        </p:nvSpPr>
        <p:spPr bwMode="auto">
          <a:xfrm>
            <a:off x="4208463" y="1778000"/>
            <a:ext cx="3827462" cy="3827463"/>
          </a:xfrm>
          <a:custGeom>
            <a:gdLst>
              <a:gd fmla="*/ 1378454 w 3827462" name="T0"/>
              <a:gd fmla="*/ 3612425 h 3827463" name="T1"/>
              <a:gd fmla="*/ 607834 w 3827462" name="T2"/>
              <a:gd fmla="*/ 3124811 h 3827463" name="T3"/>
              <a:gd fmla="*/ 502996 w 3827462" name="T4"/>
              <a:gd fmla="*/ 3205424 h 3827463" name="T5"/>
              <a:gd fmla="*/ 580723 w 3827462" name="T6"/>
              <a:gd fmla="*/ 2938718 h 3827463" name="T7"/>
              <a:gd fmla="*/ 871164 w 3827462" name="T8"/>
              <a:gd fmla="*/ 2922329 h 3827463" name="T9"/>
              <a:gd fmla="*/ 766371 w 3827462" name="T10"/>
              <a:gd fmla="*/ 3002907 h 3827463" name="T11"/>
              <a:gd fmla="*/ 1438271 w 3827462" name="T12"/>
              <a:gd fmla="*/ 3422597 h 3827463" name="T13"/>
              <a:gd fmla="*/ 1378454 w 3827462" name="T14"/>
              <a:gd fmla="*/ 3612425 h 3827463" name="T15"/>
              <a:gd fmla="*/ 0 60000 65536" name="T16"/>
              <a:gd fmla="*/ 0 60000 65536" name="T17"/>
              <a:gd fmla="*/ 0 60000 65536" name="T18"/>
              <a:gd fmla="*/ 0 60000 65536" name="T19"/>
              <a:gd fmla="*/ 0 60000 65536" name="T20"/>
              <a:gd fmla="*/ 0 60000 65536" name="T21"/>
              <a:gd fmla="*/ 0 60000 65536" name="T22"/>
              <a:gd fmla="*/ 0 60000 65536" name="T23"/>
            </a:gdLst>
            <a:cxnLst>
              <a:cxn ang="T16">
                <a:pos x="T0" y="T1"/>
              </a:cxn>
              <a:cxn ang="T17">
                <a:pos x="T2" y="T3"/>
              </a:cxn>
              <a:cxn ang="T18">
                <a:pos x="T4" y="T5"/>
              </a:cxn>
              <a:cxn ang="T19">
                <a:pos x="T6" y="T7"/>
              </a:cxn>
              <a:cxn ang="T20">
                <a:pos x="T8" y="T9"/>
              </a:cxn>
              <a:cxn ang="T21">
                <a:pos x="T10" y="T11"/>
              </a:cxn>
              <a:cxn ang="T22">
                <a:pos x="T12" y="T13"/>
              </a:cxn>
              <a:cxn ang="T23">
                <a:pos x="T14" y="T15"/>
              </a:cxn>
            </a:cxnLst>
            <a:rect b="b" l="0" r="r" t="0"/>
            <a:pathLst>
              <a:path h="3827463" w="3827462">
                <a:moveTo>
                  <a:pt x="1378454" y="3612425"/>
                </a:moveTo>
                <a:cubicBezTo>
                  <a:pt x="1083617" y="3519519"/>
                  <a:pt x="818037" y="3351472"/>
                  <a:pt x="607834" y="3124811"/>
                </a:cubicBezTo>
                <a:lnTo>
                  <a:pt x="502996" y="3205424"/>
                </a:lnTo>
                <a:lnTo>
                  <a:pt x="580723" y="2938718"/>
                </a:lnTo>
                <a:lnTo>
                  <a:pt x="871164" y="2922329"/>
                </a:lnTo>
                <a:lnTo>
                  <a:pt x="766371" y="3002907"/>
                </a:lnTo>
                <a:cubicBezTo>
                  <a:pt x="951119" y="3197524"/>
                  <a:pt x="1182335" y="3341949"/>
                  <a:pt x="1438271" y="3422597"/>
                </a:cubicBezTo>
                <a:lnTo>
                  <a:pt x="1378454" y="3612425"/>
                </a:lnTo>
                <a:close/>
              </a:path>
            </a:pathLst>
          </a:custGeom>
          <a:solidFill>
            <a:srgbClr val="9EDAD7"/>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15370" name="环形箭头 21"/>
          <p:cNvSpPr/>
          <p:nvPr/>
        </p:nvSpPr>
        <p:spPr bwMode="auto">
          <a:xfrm>
            <a:off x="4208463" y="1778000"/>
            <a:ext cx="3827462" cy="3827463"/>
          </a:xfrm>
          <a:custGeom>
            <a:gdLst>
              <a:gd fmla="*/ 132762 w 3827462" name="T0"/>
              <a:gd fmla="*/ 1928825 h 3827463" name="T1"/>
              <a:gd fmla="*/ 303229 w 3827462" name="T2"/>
              <a:gd fmla="*/ 1153231 h 3827463" name="T3"/>
              <a:gd fmla="*/ 189353 w 3827462" name="T4"/>
              <a:gd fmla="*/ 1085986 h 3827463" name="T5"/>
              <a:gd fmla="*/ 465813 w 3827462" name="T6"/>
              <a:gd fmla="*/ 1058722 h 3827463" name="T7"/>
              <a:gd fmla="*/ 589258 w 3827462" name="T8"/>
              <a:gd fmla="*/ 1322134 h 3827463" name="T9"/>
              <a:gd fmla="*/ 475432 w 3827462" name="T10"/>
              <a:gd fmla="*/ 1254918 h 3827463" name="T11"/>
              <a:gd fmla="*/ 331783 w 3827462" name="T12"/>
              <a:gd fmla="*/ 1927138 h 3827463" name="T13"/>
              <a:gd fmla="*/ 132762 w 3827462" name="T14"/>
              <a:gd fmla="*/ 1928825 h 3827463" name="T15"/>
              <a:gd fmla="*/ 0 60000 65536" name="T16"/>
              <a:gd fmla="*/ 0 60000 65536" name="T17"/>
              <a:gd fmla="*/ 0 60000 65536" name="T18"/>
              <a:gd fmla="*/ 0 60000 65536" name="T19"/>
              <a:gd fmla="*/ 0 60000 65536" name="T20"/>
              <a:gd fmla="*/ 0 60000 65536" name="T21"/>
              <a:gd fmla="*/ 0 60000 65536" name="T22"/>
              <a:gd fmla="*/ 0 60000 65536" name="T23"/>
            </a:gdLst>
            <a:cxnLst>
              <a:cxn ang="T16">
                <a:pos x="T0" y="T1"/>
              </a:cxn>
              <a:cxn ang="T17">
                <a:pos x="T2" y="T3"/>
              </a:cxn>
              <a:cxn ang="T18">
                <a:pos x="T4" y="T5"/>
              </a:cxn>
              <a:cxn ang="T19">
                <a:pos x="T6" y="T7"/>
              </a:cxn>
              <a:cxn ang="T20">
                <a:pos x="T8" y="T9"/>
              </a:cxn>
              <a:cxn ang="T21">
                <a:pos x="T10" y="T11"/>
              </a:cxn>
              <a:cxn ang="T22">
                <a:pos x="T12" y="T13"/>
              </a:cxn>
              <a:cxn ang="T23">
                <a:pos x="T14" y="T15"/>
              </a:cxn>
            </a:cxnLst>
            <a:rect b="b" l="0" r="r" t="0"/>
            <a:pathLst>
              <a:path h="3827463" w="3827462">
                <a:moveTo>
                  <a:pt x="132762" y="1928825"/>
                </a:moveTo>
                <a:cubicBezTo>
                  <a:pt x="130490" y="1660759"/>
                  <a:pt x="188761" y="1395639"/>
                  <a:pt x="303229" y="1153231"/>
                </a:cubicBezTo>
                <a:lnTo>
                  <a:pt x="189353" y="1085986"/>
                </a:lnTo>
                <a:lnTo>
                  <a:pt x="465813" y="1058722"/>
                </a:lnTo>
                <a:lnTo>
                  <a:pt x="589258" y="1322134"/>
                </a:lnTo>
                <a:lnTo>
                  <a:pt x="475432" y="1254918"/>
                </a:lnTo>
                <a:cubicBezTo>
                  <a:pt x="378858" y="1465754"/>
                  <a:pt x="329818" y="1695244"/>
                  <a:pt x="331783" y="1927138"/>
                </a:cubicBezTo>
                <a:lnTo>
                  <a:pt x="132762" y="1928825"/>
                </a:lnTo>
                <a:close/>
              </a:path>
            </a:pathLst>
          </a:custGeom>
          <a:solidFill>
            <a:srgbClr val="9EDAD7"/>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15371" name="环形箭头 23"/>
          <p:cNvSpPr/>
          <p:nvPr/>
        </p:nvSpPr>
        <p:spPr bwMode="auto">
          <a:xfrm>
            <a:off x="4208463" y="1778000"/>
            <a:ext cx="3827462" cy="3827463"/>
          </a:xfrm>
          <a:custGeom>
            <a:gdLst>
              <a:gd fmla="*/ 1402143 w 3827462" name="T0"/>
              <a:gd fmla="*/ 207755 h 3827463" name="T1"/>
              <a:gd fmla="*/ 2266009 w 3827462" name="T2"/>
              <a:gd fmla="*/ 167885 h 3827463" name="T3"/>
              <a:gd fmla="*/ 2303996 w 3827462" name="T4"/>
              <a:gd fmla="*/ 41210 h 3827463" name="T5"/>
              <a:gd fmla="*/ 2396735 w 3827462" name="T6"/>
              <a:gd fmla="*/ 303075 h 3827463" name="T7"/>
              <a:gd fmla="*/ 2170594 w 3827462" name="T8"/>
              <a:gd fmla="*/ 486063 h 3827463" name="T9"/>
              <a:gd fmla="*/ 2208565 w 3827462" name="T10"/>
              <a:gd fmla="*/ 359443 h 3827463" name="T11"/>
              <a:gd fmla="*/ 1459312 w 3827462" name="T12"/>
              <a:gd fmla="*/ 398396 h 3827463" name="T13"/>
              <a:gd fmla="*/ 1402143 w 3827462" name="T14"/>
              <a:gd fmla="*/ 207755 h 3827463" name="T15"/>
              <a:gd fmla="*/ 0 60000 65536" name="T16"/>
              <a:gd fmla="*/ 0 60000 65536" name="T17"/>
              <a:gd fmla="*/ 0 60000 65536" name="T18"/>
              <a:gd fmla="*/ 0 60000 65536" name="T19"/>
              <a:gd fmla="*/ 0 60000 65536" name="T20"/>
              <a:gd fmla="*/ 0 60000 65536" name="T21"/>
              <a:gd fmla="*/ 0 60000 65536" name="T22"/>
              <a:gd fmla="*/ 0 60000 65536" name="T23"/>
            </a:gdLst>
            <a:cxnLst>
              <a:cxn ang="T16">
                <a:pos x="T0" y="T1"/>
              </a:cxn>
              <a:cxn ang="T17">
                <a:pos x="T2" y="T3"/>
              </a:cxn>
              <a:cxn ang="T18">
                <a:pos x="T4" y="T5"/>
              </a:cxn>
              <a:cxn ang="T19">
                <a:pos x="T6" y="T7"/>
              </a:cxn>
              <a:cxn ang="T20">
                <a:pos x="T8" y="T9"/>
              </a:cxn>
              <a:cxn ang="T21">
                <a:pos x="T10" y="T11"/>
              </a:cxn>
              <a:cxn ang="T22">
                <a:pos x="T12" y="T13"/>
              </a:cxn>
              <a:cxn ang="T23">
                <a:pos x="T14" y="T15"/>
              </a:cxn>
            </a:cxnLst>
            <a:rect b="b" l="0" r="r" t="0"/>
            <a:pathLst>
              <a:path h="3827463" w="3827462">
                <a:moveTo>
                  <a:pt x="1402143" y="207755"/>
                </a:moveTo>
                <a:cubicBezTo>
                  <a:pt x="1682450" y="123697"/>
                  <a:pt x="1979151" y="110003"/>
                  <a:pt x="2266009" y="167885"/>
                </a:cubicBezTo>
                <a:lnTo>
                  <a:pt x="2303996" y="41210"/>
                </a:lnTo>
                <a:lnTo>
                  <a:pt x="2396735" y="303075"/>
                </a:lnTo>
                <a:lnTo>
                  <a:pt x="2170594" y="486063"/>
                </a:lnTo>
                <a:lnTo>
                  <a:pt x="2208565" y="359443"/>
                </a:lnTo>
                <a:cubicBezTo>
                  <a:pt x="1959304" y="312161"/>
                  <a:pt x="1702327" y="325520"/>
                  <a:pt x="1459312" y="398396"/>
                </a:cubicBezTo>
                <a:lnTo>
                  <a:pt x="1402143" y="207755"/>
                </a:lnTo>
                <a:close/>
              </a:path>
            </a:pathLst>
          </a:custGeom>
          <a:solidFill>
            <a:srgbClr val="9EDAD7"/>
          </a:solidFill>
          <a:ln>
            <a:noFill/>
          </a:ln>
          <a:extLst>
            <a:ext uri="{91240B29-F687-4F45-9708-019B960494DF}">
              <a14:hiddenLine w="9525">
                <a:solidFill>
                  <a:srgbClr val="000000"/>
                </a:solidFill>
                <a:round/>
                <a:headEnd/>
                <a:tailEnd/>
              </a14:hiddenLine>
            </a:ext>
          </a:extLst>
        </p:spPr>
        <p:txBody>
          <a:bodyPr/>
          <a:lstStyle/>
          <a:p>
            <a:endParaRPr altLang="en-US" lang="zh-CN"/>
          </a:p>
        </p:txBody>
      </p:sp>
      <p:grpSp>
        <p:nvGrpSpPr>
          <p:cNvPr id="15372" name="组合 35"/>
          <p:cNvGrpSpPr/>
          <p:nvPr/>
        </p:nvGrpSpPr>
        <p:grpSpPr>
          <a:xfrm>
            <a:off x="4548188" y="1927225"/>
            <a:ext cx="852487" cy="852488"/>
            <a:chExt cx="914400" cy="914400"/>
          </a:xfrm>
        </p:grpSpPr>
        <p:sp>
          <p:nvSpPr>
            <p:cNvPr id="14364" name="椭圆 34"/>
            <p:cNvSpPr>
              <a:spLocks noChangeArrowheads="1"/>
            </p:cNvSpPr>
            <p:nvPr/>
          </p:nvSpPr>
          <p:spPr bwMode="auto">
            <a:xfrm>
              <a:off x="0" y="0"/>
              <a:ext cx="914400" cy="914400"/>
            </a:xfrm>
            <a:prstGeom prst="ellipse">
              <a:avLst/>
            </a:prstGeom>
            <a:noFill/>
            <a:ln w="12700">
              <a:solidFill>
                <a:srgbClr val="70C9C4"/>
              </a:solidFill>
              <a:round/>
            </a:ln>
            <a:extLst>
              <a:ext uri="{909E8E84-426E-40DD-AFC4-6F175D3DCCD1}">
                <a14:hiddenFill>
                  <a:solidFill>
                    <a:srgbClr val="FFFFFF"/>
                  </a:solidFill>
                </a14:hiddenFill>
              </a:ext>
            </a:extLst>
          </p:spPr>
          <p:txBody>
            <a:bodyPr anchor="ct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endParaRPr altLang="en-US" lang="zh-CN" sz="1600">
                <a:solidFill>
                  <a:srgbClr val="FFFFFF"/>
                </a:solidFill>
              </a:endParaRPr>
            </a:p>
          </p:txBody>
        </p:sp>
        <p:sp>
          <p:nvSpPr>
            <p:cNvPr id="14365" name="TextBox 24"/>
            <p:cNvSpPr txBox="1">
              <a:spLocks noChangeArrowheads="1"/>
            </p:cNvSpPr>
            <p:nvPr/>
          </p:nvSpPr>
          <p:spPr bwMode="auto">
            <a:xfrm>
              <a:off x="113917" y="257145"/>
              <a:ext cx="686567" cy="39232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r>
                <a:rPr altLang="zh-CN" b="1" lang="zh-CN">
                  <a:solidFill>
                    <a:srgbClr val="70C9C4"/>
                  </a:solidFill>
                </a:rPr>
                <a:t>标题</a:t>
              </a:r>
            </a:p>
          </p:txBody>
        </p:sp>
      </p:grpSp>
      <p:grpSp>
        <p:nvGrpSpPr>
          <p:cNvPr id="15375" name="组合 36"/>
          <p:cNvGrpSpPr/>
          <p:nvPr/>
        </p:nvGrpSpPr>
        <p:grpSpPr>
          <a:xfrm>
            <a:off x="6784975" y="1927225"/>
            <a:ext cx="852488" cy="852488"/>
            <a:chExt cx="914400" cy="914400"/>
          </a:xfrm>
        </p:grpSpPr>
        <p:sp>
          <p:nvSpPr>
            <p:cNvPr id="14362" name="椭圆 37"/>
            <p:cNvSpPr>
              <a:spLocks noChangeArrowheads="1"/>
            </p:cNvSpPr>
            <p:nvPr/>
          </p:nvSpPr>
          <p:spPr bwMode="auto">
            <a:xfrm>
              <a:off x="0" y="0"/>
              <a:ext cx="914400" cy="914400"/>
            </a:xfrm>
            <a:prstGeom prst="ellipse">
              <a:avLst/>
            </a:prstGeom>
            <a:noFill/>
            <a:ln w="12700">
              <a:solidFill>
                <a:srgbClr val="70C9C4"/>
              </a:solidFill>
              <a:round/>
            </a:ln>
            <a:extLst>
              <a:ext uri="{909E8E84-426E-40DD-AFC4-6F175D3DCCD1}">
                <a14:hiddenFill>
                  <a:solidFill>
                    <a:srgbClr val="FFFFFF"/>
                  </a:solidFill>
                </a14:hiddenFill>
              </a:ext>
            </a:extLst>
          </p:spPr>
          <p:txBody>
            <a:bodyPr anchor="ct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endParaRPr altLang="en-US" lang="zh-CN" sz="1600">
                <a:solidFill>
                  <a:srgbClr val="FFFFFF"/>
                </a:solidFill>
              </a:endParaRPr>
            </a:p>
          </p:txBody>
        </p:sp>
        <p:sp>
          <p:nvSpPr>
            <p:cNvPr id="14363" name="TextBox 38"/>
            <p:cNvSpPr txBox="1">
              <a:spLocks noChangeArrowheads="1"/>
            </p:cNvSpPr>
            <p:nvPr/>
          </p:nvSpPr>
          <p:spPr bwMode="auto">
            <a:xfrm>
              <a:off x="113918" y="257145"/>
              <a:ext cx="686566" cy="39232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r>
                <a:rPr altLang="zh-CN" b="1" lang="zh-CN">
                  <a:solidFill>
                    <a:srgbClr val="70C9C4"/>
                  </a:solidFill>
                </a:rPr>
                <a:t>标题</a:t>
              </a:r>
            </a:p>
          </p:txBody>
        </p:sp>
      </p:grpSp>
      <p:grpSp>
        <p:nvGrpSpPr>
          <p:cNvPr id="15378" name="组合 39"/>
          <p:cNvGrpSpPr/>
          <p:nvPr/>
        </p:nvGrpSpPr>
        <p:grpSpPr>
          <a:xfrm>
            <a:off x="7305675" y="3779838"/>
            <a:ext cx="852488" cy="852487"/>
            <a:chExt cx="914400" cy="914400"/>
          </a:xfrm>
        </p:grpSpPr>
        <p:sp>
          <p:nvSpPr>
            <p:cNvPr id="14360" name="椭圆 40"/>
            <p:cNvSpPr>
              <a:spLocks noChangeArrowheads="1"/>
            </p:cNvSpPr>
            <p:nvPr/>
          </p:nvSpPr>
          <p:spPr bwMode="auto">
            <a:xfrm>
              <a:off x="0" y="0"/>
              <a:ext cx="914400" cy="914400"/>
            </a:xfrm>
            <a:prstGeom prst="ellipse">
              <a:avLst/>
            </a:prstGeom>
            <a:noFill/>
            <a:ln w="12700">
              <a:solidFill>
                <a:srgbClr val="70C9C4"/>
              </a:solidFill>
              <a:round/>
            </a:ln>
            <a:extLst>
              <a:ext uri="{909E8E84-426E-40DD-AFC4-6F175D3DCCD1}">
                <a14:hiddenFill>
                  <a:solidFill>
                    <a:srgbClr val="FFFFFF"/>
                  </a:solidFill>
                </a14:hiddenFill>
              </a:ext>
            </a:extLst>
          </p:spPr>
          <p:txBody>
            <a:bodyPr anchor="ct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endParaRPr altLang="en-US" lang="zh-CN" sz="1600">
                <a:solidFill>
                  <a:srgbClr val="FFFFFF"/>
                </a:solidFill>
              </a:endParaRPr>
            </a:p>
          </p:txBody>
        </p:sp>
        <p:sp>
          <p:nvSpPr>
            <p:cNvPr id="14361" name="TextBox 41"/>
            <p:cNvSpPr txBox="1">
              <a:spLocks noChangeArrowheads="1"/>
            </p:cNvSpPr>
            <p:nvPr/>
          </p:nvSpPr>
          <p:spPr bwMode="auto">
            <a:xfrm>
              <a:off x="113918" y="257145"/>
              <a:ext cx="686566" cy="39232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r>
                <a:rPr altLang="zh-CN" b="1" lang="zh-CN">
                  <a:solidFill>
                    <a:srgbClr val="70C9C4"/>
                  </a:solidFill>
                </a:rPr>
                <a:t>标题</a:t>
              </a:r>
            </a:p>
          </p:txBody>
        </p:sp>
      </p:grpSp>
      <p:grpSp>
        <p:nvGrpSpPr>
          <p:cNvPr id="15381" name="组合 42"/>
          <p:cNvGrpSpPr/>
          <p:nvPr/>
        </p:nvGrpSpPr>
        <p:grpSpPr>
          <a:xfrm>
            <a:off x="4033838" y="3779838"/>
            <a:ext cx="852487" cy="852487"/>
            <a:chExt cx="914400" cy="914400"/>
          </a:xfrm>
        </p:grpSpPr>
        <p:sp>
          <p:nvSpPr>
            <p:cNvPr id="14358" name="椭圆 43"/>
            <p:cNvSpPr>
              <a:spLocks noChangeArrowheads="1"/>
            </p:cNvSpPr>
            <p:nvPr/>
          </p:nvSpPr>
          <p:spPr bwMode="auto">
            <a:xfrm>
              <a:off x="0" y="0"/>
              <a:ext cx="914400" cy="914400"/>
            </a:xfrm>
            <a:prstGeom prst="ellipse">
              <a:avLst/>
            </a:prstGeom>
            <a:noFill/>
            <a:ln w="12700">
              <a:solidFill>
                <a:srgbClr val="70C9C4"/>
              </a:solidFill>
              <a:round/>
            </a:ln>
            <a:extLst>
              <a:ext uri="{909E8E84-426E-40DD-AFC4-6F175D3DCCD1}">
                <a14:hiddenFill>
                  <a:solidFill>
                    <a:srgbClr val="FFFFFF"/>
                  </a:solidFill>
                </a14:hiddenFill>
              </a:ext>
            </a:extLst>
          </p:spPr>
          <p:txBody>
            <a:bodyPr anchor="ct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endParaRPr altLang="en-US" lang="zh-CN" sz="1600">
                <a:solidFill>
                  <a:srgbClr val="FFFFFF"/>
                </a:solidFill>
              </a:endParaRPr>
            </a:p>
          </p:txBody>
        </p:sp>
        <p:sp>
          <p:nvSpPr>
            <p:cNvPr id="14359" name="TextBox 44"/>
            <p:cNvSpPr txBox="1">
              <a:spLocks noChangeArrowheads="1"/>
            </p:cNvSpPr>
            <p:nvPr/>
          </p:nvSpPr>
          <p:spPr bwMode="auto">
            <a:xfrm>
              <a:off x="113917" y="257145"/>
              <a:ext cx="686567" cy="39232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r>
                <a:rPr altLang="zh-CN" b="1" lang="zh-CN">
                  <a:solidFill>
                    <a:srgbClr val="70C9C4"/>
                  </a:solidFill>
                </a:rPr>
                <a:t>标题</a:t>
              </a:r>
            </a:p>
          </p:txBody>
        </p:sp>
      </p:grpSp>
      <p:grpSp>
        <p:nvGrpSpPr>
          <p:cNvPr id="15384" name="组合 45"/>
          <p:cNvGrpSpPr/>
          <p:nvPr/>
        </p:nvGrpSpPr>
        <p:grpSpPr>
          <a:xfrm>
            <a:off x="5695950" y="4872038"/>
            <a:ext cx="852488" cy="852487"/>
            <a:chExt cx="914400" cy="914400"/>
          </a:xfrm>
        </p:grpSpPr>
        <p:sp>
          <p:nvSpPr>
            <p:cNvPr id="14356" name="椭圆 46"/>
            <p:cNvSpPr>
              <a:spLocks noChangeArrowheads="1"/>
            </p:cNvSpPr>
            <p:nvPr/>
          </p:nvSpPr>
          <p:spPr bwMode="auto">
            <a:xfrm>
              <a:off x="0" y="0"/>
              <a:ext cx="914400" cy="914400"/>
            </a:xfrm>
            <a:prstGeom prst="ellipse">
              <a:avLst/>
            </a:prstGeom>
            <a:noFill/>
            <a:ln w="12700">
              <a:solidFill>
                <a:srgbClr val="70C9C4"/>
              </a:solidFill>
              <a:round/>
            </a:ln>
            <a:extLst>
              <a:ext uri="{909E8E84-426E-40DD-AFC4-6F175D3DCCD1}">
                <a14:hiddenFill>
                  <a:solidFill>
                    <a:srgbClr val="FFFFFF"/>
                  </a:solidFill>
                </a14:hiddenFill>
              </a:ext>
            </a:extLst>
          </p:spPr>
          <p:txBody>
            <a:bodyPr anchor="ct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endParaRPr altLang="en-US" lang="zh-CN" sz="1600">
                <a:solidFill>
                  <a:srgbClr val="FFFFFF"/>
                </a:solidFill>
              </a:endParaRPr>
            </a:p>
          </p:txBody>
        </p:sp>
        <p:sp>
          <p:nvSpPr>
            <p:cNvPr id="14357" name="TextBox 47"/>
            <p:cNvSpPr txBox="1">
              <a:spLocks noChangeArrowheads="1"/>
            </p:cNvSpPr>
            <p:nvPr/>
          </p:nvSpPr>
          <p:spPr bwMode="auto">
            <a:xfrm>
              <a:off x="113918" y="257145"/>
              <a:ext cx="686566" cy="39232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r>
                <a:rPr altLang="zh-CN" b="1" lang="zh-CN">
                  <a:solidFill>
                    <a:srgbClr val="70C9C4"/>
                  </a:solidFill>
                </a:rPr>
                <a:t>标题</a:t>
              </a:r>
            </a:p>
          </p:txBody>
        </p:sp>
      </p:grpSp>
      <p:sp>
        <p:nvSpPr>
          <p:cNvPr id="15387" name="Freeform 711"/>
          <p:cNvSpPr/>
          <p:nvPr/>
        </p:nvSpPr>
        <p:spPr bwMode="auto">
          <a:xfrm>
            <a:off x="5440363" y="3241675"/>
            <a:ext cx="1312862" cy="900113"/>
          </a:xfrm>
          <a:custGeom>
            <a:gdLst>
              <a:gd fmla="*/ 284439 w 1537" name="T0"/>
              <a:gd fmla="*/ 549309 h 1052" name="T1"/>
              <a:gd fmla="*/ 404023 w 1537" name="T2"/>
              <a:gd fmla="*/ 900113 h 1052" name="T3"/>
              <a:gd fmla="*/ 983152 w 1537" name="T4"/>
              <a:gd fmla="*/ 888134 h 1052" name="T5"/>
              <a:gd fmla="*/ 1128361 w 1537" name="T6"/>
              <a:gd fmla="*/ 349949 h 1052" name="T7"/>
              <a:gd fmla="*/ 1159111 w 1537" name="T8"/>
              <a:gd fmla="*/ 87273 h 1052" name="T9"/>
              <a:gd fmla="*/ 1012194 w 1537" name="T10"/>
              <a:gd fmla="*/ 254975 h 1052" name="T11"/>
              <a:gd fmla="*/ 813172 w 1537" name="T12"/>
              <a:gd fmla="*/ 446634 h 1052" name="T13"/>
              <a:gd fmla="*/ 664546 w 1537" name="T14"/>
              <a:gd fmla="*/ 221606 h 1052" name="T15"/>
              <a:gd fmla="*/ 565462 w 1537" name="T16"/>
              <a:gd fmla="*/ 44492 h 1052" name="T17"/>
              <a:gd fmla="*/ 544962 w 1537" name="T18"/>
              <a:gd fmla="*/ 242996 h 1052" name="T19"/>
              <a:gd fmla="*/ 497128 w 1537" name="T20"/>
              <a:gd fmla="*/ 426099 h 1052" name="T21"/>
              <a:gd fmla="*/ 246856 w 1537" name="T22"/>
              <a:gd fmla="*/ 248986 h 1052" name="T23"/>
              <a:gd fmla="*/ 15375 w 1537" name="T24"/>
              <a:gd fmla="*/ 243852 h 1052" name="T25"/>
              <a:gd fmla="*/ 160584 w 1537" name="T26"/>
              <a:gd fmla="*/ 344815 h 1052" name="T27"/>
              <a:gd fmla="*/ 284439 w 1537" name="T28"/>
              <a:gd fmla="*/ 549309 h 1052"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b="b" l="0" r="r" t="0"/>
            <a:pathLst>
              <a:path h="1052" w="1537">
                <a:moveTo>
                  <a:pt x="333" y="642"/>
                </a:moveTo>
                <a:cubicBezTo>
                  <a:pt x="379" y="783"/>
                  <a:pt x="443" y="906"/>
                  <a:pt x="473" y="1052"/>
                </a:cubicBezTo>
                <a:cubicBezTo>
                  <a:pt x="695" y="1016"/>
                  <a:pt x="933" y="1000"/>
                  <a:pt x="1151" y="1038"/>
                </a:cubicBezTo>
                <a:cubicBezTo>
                  <a:pt x="1211" y="832"/>
                  <a:pt x="1253" y="609"/>
                  <a:pt x="1321" y="409"/>
                </a:cubicBezTo>
                <a:cubicBezTo>
                  <a:pt x="1470" y="385"/>
                  <a:pt x="1537" y="157"/>
                  <a:pt x="1357" y="102"/>
                </a:cubicBezTo>
                <a:cubicBezTo>
                  <a:pt x="1200" y="54"/>
                  <a:pt x="1127" y="231"/>
                  <a:pt x="1185" y="298"/>
                </a:cubicBezTo>
                <a:cubicBezTo>
                  <a:pt x="1095" y="368"/>
                  <a:pt x="1048" y="498"/>
                  <a:pt x="952" y="522"/>
                </a:cubicBezTo>
                <a:cubicBezTo>
                  <a:pt x="911" y="455"/>
                  <a:pt x="807" y="335"/>
                  <a:pt x="778" y="259"/>
                </a:cubicBezTo>
                <a:cubicBezTo>
                  <a:pt x="857" y="190"/>
                  <a:pt x="836" y="0"/>
                  <a:pt x="662" y="52"/>
                </a:cubicBezTo>
                <a:cubicBezTo>
                  <a:pt x="490" y="104"/>
                  <a:pt x="565" y="260"/>
                  <a:pt x="638" y="284"/>
                </a:cubicBezTo>
                <a:cubicBezTo>
                  <a:pt x="610" y="368"/>
                  <a:pt x="617" y="440"/>
                  <a:pt x="582" y="498"/>
                </a:cubicBezTo>
                <a:cubicBezTo>
                  <a:pt x="498" y="452"/>
                  <a:pt x="372" y="339"/>
                  <a:pt x="289" y="291"/>
                </a:cubicBezTo>
                <a:cubicBezTo>
                  <a:pt x="416" y="68"/>
                  <a:pt x="49" y="72"/>
                  <a:pt x="18" y="285"/>
                </a:cubicBezTo>
                <a:cubicBezTo>
                  <a:pt x="0" y="415"/>
                  <a:pt x="113" y="319"/>
                  <a:pt x="188" y="403"/>
                </a:cubicBezTo>
                <a:cubicBezTo>
                  <a:pt x="244" y="464"/>
                  <a:pt x="333" y="642"/>
                  <a:pt x="333" y="642"/>
                </a:cubicBezTo>
                <a:close/>
              </a:path>
            </a:pathLst>
          </a:custGeom>
          <a:solidFill>
            <a:srgbClr val="70C9C4"/>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15388" name="TextBox 50"/>
          <p:cNvSpPr txBox="1">
            <a:spLocks noChangeArrowheads="1"/>
          </p:cNvSpPr>
          <p:nvPr/>
        </p:nvSpPr>
        <p:spPr bwMode="auto">
          <a:xfrm>
            <a:off x="3843338" y="258763"/>
            <a:ext cx="4505325" cy="5791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dist" eaLnBrk="1" hangingPunct="1"/>
            <a:r>
              <a:rPr altLang="zh-CN" b="1" lang="zh-CN" sz="3200">
                <a:solidFill>
                  <a:srgbClr val="70C9C4"/>
                </a:solidFill>
              </a:rPr>
              <a:t>点击此处添加标题</a:t>
            </a:r>
          </a:p>
        </p:txBody>
      </p:sp>
      <p:pic>
        <p:nvPicPr>
          <p:cNvPr id="15389" name="组合 51"/>
          <p:cNvPicPr>
            <a:picLocks noChangeArrowheads="1"/>
          </p:cNvPicPr>
          <p:nvPr/>
        </p:nvPicPr>
        <p:blipFill>
          <a:blip r:embed="rId2">
            <a:extLst>
              <a:ext uri="{28A0092B-C50C-407E-A947-70E740481C1C}">
                <a14:useLocalDpi val="0"/>
              </a:ext>
            </a:extLst>
          </a:blip>
          <a:stretch>
            <a:fillRect/>
          </a:stretch>
        </p:blipFill>
        <p:spPr bwMode="auto">
          <a:xfrm>
            <a:off x="2346325" y="566738"/>
            <a:ext cx="7499350" cy="7747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Tree>
  </p:cSld>
  <p:clrMapOvr>
    <a:masterClrMapping/>
  </p:clrMapOvr>
  <p:transition spd="slow">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6" presetSubtype="37">
                                  <p:stCondLst>
                                    <p:cond delay="0"/>
                                  </p:stCondLst>
                                  <p:childTnLst>
                                    <p:set>
                                      <p:cBhvr>
                                        <p:cTn dur="1" fill="hold" id="6">
                                          <p:stCondLst>
                                            <p:cond delay="0"/>
                                          </p:stCondLst>
                                        </p:cTn>
                                        <p:tgtEl>
                                          <p:spTgt spid="15389"/>
                                        </p:tgtEl>
                                        <p:attrNameLst>
                                          <p:attrName>style.visibility</p:attrName>
                                        </p:attrNameLst>
                                      </p:cBhvr>
                                      <p:to>
                                        <p:strVal val="visible"/>
                                      </p:to>
                                    </p:set>
                                    <p:animEffect filter="barn(outVertical)" transition="in">
                                      <p:cBhvr>
                                        <p:cTn dur="500" id="7"/>
                                        <p:tgtEl>
                                          <p:spTgt spid="15389"/>
                                        </p:tgtEl>
                                      </p:cBhvr>
                                    </p:animEffect>
                                  </p:childTnLst>
                                </p:cTn>
                              </p:par>
                            </p:childTnLst>
                          </p:cTn>
                        </p:par>
                        <p:par>
                          <p:cTn fill="hold" id="8" nodeType="afterGroup">
                            <p:stCondLst>
                              <p:cond delay="500"/>
                            </p:stCondLst>
                            <p:childTnLst>
                              <p:par>
                                <p:cTn fill="hold" grpId="0" id="9" nodeType="afterEffect" presetClass="entr" presetID="10" presetSubtype="0">
                                  <p:stCondLst>
                                    <p:cond delay="0"/>
                                  </p:stCondLst>
                                  <p:childTnLst>
                                    <p:set>
                                      <p:cBhvr>
                                        <p:cTn dur="1" fill="hold" id="10">
                                          <p:stCondLst>
                                            <p:cond delay="0"/>
                                          </p:stCondLst>
                                        </p:cTn>
                                        <p:tgtEl>
                                          <p:spTgt spid="15388"/>
                                        </p:tgtEl>
                                        <p:attrNameLst>
                                          <p:attrName>style.visibility</p:attrName>
                                        </p:attrNameLst>
                                      </p:cBhvr>
                                      <p:to>
                                        <p:strVal val="visible"/>
                                      </p:to>
                                    </p:set>
                                    <p:animEffect filter="fade" transition="in">
                                      <p:cBhvr>
                                        <p:cTn dur="500" id="11"/>
                                        <p:tgtEl>
                                          <p:spTgt spid="15388"/>
                                        </p:tgtEl>
                                      </p:cBhvr>
                                    </p:animEffect>
                                  </p:childTnLst>
                                </p:cTn>
                              </p:par>
                            </p:childTnLst>
                          </p:cTn>
                        </p:par>
                        <p:par>
                          <p:cTn fill="hold" id="12" nodeType="afterGroup">
                            <p:stCondLst>
                              <p:cond delay="1000"/>
                            </p:stCondLst>
                            <p:childTnLst>
                              <p:par>
                                <p:cTn fill="hold" grpId="0" id="13" nodeType="afterEffect" presetClass="entr" presetID="10" presetSubtype="0">
                                  <p:stCondLst>
                                    <p:cond delay="0"/>
                                  </p:stCondLst>
                                  <p:childTnLst>
                                    <p:set>
                                      <p:cBhvr>
                                        <p:cTn dur="1" fill="hold" id="14">
                                          <p:stCondLst>
                                            <p:cond delay="0"/>
                                          </p:stCondLst>
                                        </p:cTn>
                                        <p:tgtEl>
                                          <p:spTgt spid="15387"/>
                                        </p:tgtEl>
                                        <p:attrNameLst>
                                          <p:attrName>style.visibility</p:attrName>
                                        </p:attrNameLst>
                                      </p:cBhvr>
                                      <p:to>
                                        <p:strVal val="visible"/>
                                      </p:to>
                                    </p:set>
                                    <p:anim calcmode="lin" valueType="num">
                                      <p:cBhvr>
                                        <p:cTn dur="500" fill="hold" id="15"/>
                                        <p:tgtEl>
                                          <p:spTgt spid="15387"/>
                                        </p:tgtEl>
                                        <p:attrNameLst>
                                          <p:attrName>ppt_w</p:attrName>
                                        </p:attrNameLst>
                                      </p:cBhvr>
                                      <p:tavLst>
                                        <p:tav tm="0">
                                          <p:val>
                                            <p:fltVal val="0"/>
                                          </p:val>
                                        </p:tav>
                                        <p:tav tm="100000">
                                          <p:val>
                                            <p:strVal val="#ppt_w"/>
                                          </p:val>
                                        </p:tav>
                                      </p:tavLst>
                                    </p:anim>
                                    <p:anim calcmode="lin" valueType="num">
                                      <p:cBhvr>
                                        <p:cTn dur="500" fill="hold" id="16"/>
                                        <p:tgtEl>
                                          <p:spTgt spid="15387"/>
                                        </p:tgtEl>
                                        <p:attrNameLst>
                                          <p:attrName>ppt_h</p:attrName>
                                        </p:attrNameLst>
                                      </p:cBhvr>
                                      <p:tavLst>
                                        <p:tav tm="0">
                                          <p:val>
                                            <p:fltVal val="0"/>
                                          </p:val>
                                        </p:tav>
                                        <p:tav tm="100000">
                                          <p:val>
                                            <p:strVal val="#ppt_h"/>
                                          </p:val>
                                        </p:tav>
                                      </p:tavLst>
                                    </p:anim>
                                    <p:animEffect filter="fade" transition="in">
                                      <p:cBhvr>
                                        <p:cTn dur="500" id="17"/>
                                        <p:tgtEl>
                                          <p:spTgt spid="15387"/>
                                        </p:tgtEl>
                                      </p:cBhvr>
                                    </p:animEffect>
                                  </p:childTnLst>
                                </p:cTn>
                              </p:par>
                            </p:childTnLst>
                          </p:cTn>
                        </p:par>
                        <p:par>
                          <p:cTn fill="hold" id="18" nodeType="afterGroup">
                            <p:stCondLst>
                              <p:cond delay="1500"/>
                            </p:stCondLst>
                            <p:childTnLst>
                              <p:par>
                                <p:cTn fill="hold" id="19" nodeType="afterEffect" presetClass="entr" presetID="10" presetSubtype="0">
                                  <p:stCondLst>
                                    <p:cond delay="0"/>
                                  </p:stCondLst>
                                  <p:childTnLst>
                                    <p:set>
                                      <p:cBhvr>
                                        <p:cTn dur="1" fill="hold" id="20">
                                          <p:stCondLst>
                                            <p:cond delay="0"/>
                                          </p:stCondLst>
                                        </p:cTn>
                                        <p:tgtEl>
                                          <p:spTgt spid="15372"/>
                                        </p:tgtEl>
                                        <p:attrNameLst>
                                          <p:attrName>style.visibility</p:attrName>
                                        </p:attrNameLst>
                                      </p:cBhvr>
                                      <p:to>
                                        <p:strVal val="visible"/>
                                      </p:to>
                                    </p:set>
                                    <p:anim calcmode="lin" valueType="num">
                                      <p:cBhvr>
                                        <p:cTn dur="500" fill="hold" id="21"/>
                                        <p:tgtEl>
                                          <p:spTgt spid="15372"/>
                                        </p:tgtEl>
                                        <p:attrNameLst>
                                          <p:attrName>ppt_w</p:attrName>
                                        </p:attrNameLst>
                                      </p:cBhvr>
                                      <p:tavLst>
                                        <p:tav tm="0">
                                          <p:val>
                                            <p:fltVal val="0"/>
                                          </p:val>
                                        </p:tav>
                                        <p:tav tm="100000">
                                          <p:val>
                                            <p:strVal val="#ppt_w"/>
                                          </p:val>
                                        </p:tav>
                                      </p:tavLst>
                                    </p:anim>
                                    <p:anim calcmode="lin" valueType="num">
                                      <p:cBhvr>
                                        <p:cTn dur="500" fill="hold" id="22"/>
                                        <p:tgtEl>
                                          <p:spTgt spid="15372"/>
                                        </p:tgtEl>
                                        <p:attrNameLst>
                                          <p:attrName>ppt_h</p:attrName>
                                        </p:attrNameLst>
                                      </p:cBhvr>
                                      <p:tavLst>
                                        <p:tav tm="0">
                                          <p:val>
                                            <p:fltVal val="0"/>
                                          </p:val>
                                        </p:tav>
                                        <p:tav tm="100000">
                                          <p:val>
                                            <p:strVal val="#ppt_h"/>
                                          </p:val>
                                        </p:tav>
                                      </p:tavLst>
                                    </p:anim>
                                    <p:animEffect filter="fade" transition="in">
                                      <p:cBhvr>
                                        <p:cTn dur="500" id="23"/>
                                        <p:tgtEl>
                                          <p:spTgt spid="15372"/>
                                        </p:tgtEl>
                                      </p:cBhvr>
                                    </p:animEffect>
                                  </p:childTnLst>
                                </p:cTn>
                              </p:par>
                            </p:childTnLst>
                          </p:cTn>
                        </p:par>
                        <p:par>
                          <p:cTn fill="hold" id="24" nodeType="afterGroup">
                            <p:stCondLst>
                              <p:cond delay="2000"/>
                            </p:stCondLst>
                            <p:childTnLst>
                              <p:par>
                                <p:cTn fill="hold" grpId="0" id="25" nodeType="afterEffect" presetClass="entr" presetID="22" presetSubtype="8">
                                  <p:stCondLst>
                                    <p:cond delay="0"/>
                                  </p:stCondLst>
                                  <p:childTnLst>
                                    <p:set>
                                      <p:cBhvr>
                                        <p:cTn dur="1" fill="hold" id="26">
                                          <p:stCondLst>
                                            <p:cond delay="0"/>
                                          </p:stCondLst>
                                        </p:cTn>
                                        <p:tgtEl>
                                          <p:spTgt spid="15371"/>
                                        </p:tgtEl>
                                        <p:attrNameLst>
                                          <p:attrName>style.visibility</p:attrName>
                                        </p:attrNameLst>
                                      </p:cBhvr>
                                      <p:to>
                                        <p:strVal val="visible"/>
                                      </p:to>
                                    </p:set>
                                    <p:animEffect filter="wipe(left)" transition="in">
                                      <p:cBhvr>
                                        <p:cTn dur="500" id="27"/>
                                        <p:tgtEl>
                                          <p:spTgt spid="15371"/>
                                        </p:tgtEl>
                                      </p:cBhvr>
                                    </p:animEffect>
                                  </p:childTnLst>
                                </p:cTn>
                              </p:par>
                            </p:childTnLst>
                          </p:cTn>
                        </p:par>
                        <p:par>
                          <p:cTn fill="hold" id="28" nodeType="afterGroup">
                            <p:stCondLst>
                              <p:cond delay="2500"/>
                            </p:stCondLst>
                            <p:childTnLst>
                              <p:par>
                                <p:cTn fill="hold" id="29" nodeType="afterEffect" presetClass="entr" presetID="10" presetSubtype="0">
                                  <p:stCondLst>
                                    <p:cond delay="0"/>
                                  </p:stCondLst>
                                  <p:childTnLst>
                                    <p:set>
                                      <p:cBhvr>
                                        <p:cTn dur="1" fill="hold" id="30">
                                          <p:stCondLst>
                                            <p:cond delay="0"/>
                                          </p:stCondLst>
                                        </p:cTn>
                                        <p:tgtEl>
                                          <p:spTgt spid="15375"/>
                                        </p:tgtEl>
                                        <p:attrNameLst>
                                          <p:attrName>style.visibility</p:attrName>
                                        </p:attrNameLst>
                                      </p:cBhvr>
                                      <p:to>
                                        <p:strVal val="visible"/>
                                      </p:to>
                                    </p:set>
                                    <p:anim calcmode="lin" valueType="num">
                                      <p:cBhvr>
                                        <p:cTn dur="500" fill="hold" id="31"/>
                                        <p:tgtEl>
                                          <p:spTgt spid="15375"/>
                                        </p:tgtEl>
                                        <p:attrNameLst>
                                          <p:attrName>ppt_w</p:attrName>
                                        </p:attrNameLst>
                                      </p:cBhvr>
                                      <p:tavLst>
                                        <p:tav tm="0">
                                          <p:val>
                                            <p:fltVal val="0"/>
                                          </p:val>
                                        </p:tav>
                                        <p:tav tm="100000">
                                          <p:val>
                                            <p:strVal val="#ppt_w"/>
                                          </p:val>
                                        </p:tav>
                                      </p:tavLst>
                                    </p:anim>
                                    <p:anim calcmode="lin" valueType="num">
                                      <p:cBhvr>
                                        <p:cTn dur="500" fill="hold" id="32"/>
                                        <p:tgtEl>
                                          <p:spTgt spid="15375"/>
                                        </p:tgtEl>
                                        <p:attrNameLst>
                                          <p:attrName>ppt_h</p:attrName>
                                        </p:attrNameLst>
                                      </p:cBhvr>
                                      <p:tavLst>
                                        <p:tav tm="0">
                                          <p:val>
                                            <p:fltVal val="0"/>
                                          </p:val>
                                        </p:tav>
                                        <p:tav tm="100000">
                                          <p:val>
                                            <p:strVal val="#ppt_h"/>
                                          </p:val>
                                        </p:tav>
                                      </p:tavLst>
                                    </p:anim>
                                    <p:animEffect filter="fade" transition="in">
                                      <p:cBhvr>
                                        <p:cTn dur="500" id="33"/>
                                        <p:tgtEl>
                                          <p:spTgt spid="15375"/>
                                        </p:tgtEl>
                                      </p:cBhvr>
                                    </p:animEffect>
                                  </p:childTnLst>
                                </p:cTn>
                              </p:par>
                            </p:childTnLst>
                          </p:cTn>
                        </p:par>
                        <p:par>
                          <p:cTn fill="hold" id="34" nodeType="afterGroup">
                            <p:stCondLst>
                              <p:cond delay="3000"/>
                            </p:stCondLst>
                            <p:childTnLst>
                              <p:par>
                                <p:cTn fill="hold" grpId="0" id="35" nodeType="afterEffect" presetClass="entr" presetID="22" presetSubtype="1">
                                  <p:stCondLst>
                                    <p:cond delay="0"/>
                                  </p:stCondLst>
                                  <p:childTnLst>
                                    <p:set>
                                      <p:cBhvr>
                                        <p:cTn dur="1" fill="hold" id="36">
                                          <p:stCondLst>
                                            <p:cond delay="0"/>
                                          </p:stCondLst>
                                        </p:cTn>
                                        <p:tgtEl>
                                          <p:spTgt spid="15367"/>
                                        </p:tgtEl>
                                        <p:attrNameLst>
                                          <p:attrName>style.visibility</p:attrName>
                                        </p:attrNameLst>
                                      </p:cBhvr>
                                      <p:to>
                                        <p:strVal val="visible"/>
                                      </p:to>
                                    </p:set>
                                    <p:animEffect filter="wipe(up)" transition="in">
                                      <p:cBhvr>
                                        <p:cTn dur="500" id="37"/>
                                        <p:tgtEl>
                                          <p:spTgt spid="15367"/>
                                        </p:tgtEl>
                                      </p:cBhvr>
                                    </p:animEffect>
                                  </p:childTnLst>
                                </p:cTn>
                              </p:par>
                            </p:childTnLst>
                          </p:cTn>
                        </p:par>
                        <p:par>
                          <p:cTn fill="hold" id="38" nodeType="afterGroup">
                            <p:stCondLst>
                              <p:cond delay="3500"/>
                            </p:stCondLst>
                            <p:childTnLst>
                              <p:par>
                                <p:cTn fill="hold" id="39" nodeType="afterEffect" presetClass="entr" presetID="10" presetSubtype="0">
                                  <p:stCondLst>
                                    <p:cond delay="0"/>
                                  </p:stCondLst>
                                  <p:childTnLst>
                                    <p:set>
                                      <p:cBhvr>
                                        <p:cTn dur="1" fill="hold" id="40">
                                          <p:stCondLst>
                                            <p:cond delay="0"/>
                                          </p:stCondLst>
                                        </p:cTn>
                                        <p:tgtEl>
                                          <p:spTgt spid="15378"/>
                                        </p:tgtEl>
                                        <p:attrNameLst>
                                          <p:attrName>style.visibility</p:attrName>
                                        </p:attrNameLst>
                                      </p:cBhvr>
                                      <p:to>
                                        <p:strVal val="visible"/>
                                      </p:to>
                                    </p:set>
                                    <p:anim calcmode="lin" valueType="num">
                                      <p:cBhvr>
                                        <p:cTn dur="500" fill="hold" id="41"/>
                                        <p:tgtEl>
                                          <p:spTgt spid="15378"/>
                                        </p:tgtEl>
                                        <p:attrNameLst>
                                          <p:attrName>ppt_w</p:attrName>
                                        </p:attrNameLst>
                                      </p:cBhvr>
                                      <p:tavLst>
                                        <p:tav tm="0">
                                          <p:val>
                                            <p:fltVal val="0"/>
                                          </p:val>
                                        </p:tav>
                                        <p:tav tm="100000">
                                          <p:val>
                                            <p:strVal val="#ppt_w"/>
                                          </p:val>
                                        </p:tav>
                                      </p:tavLst>
                                    </p:anim>
                                    <p:anim calcmode="lin" valueType="num">
                                      <p:cBhvr>
                                        <p:cTn dur="500" fill="hold" id="42"/>
                                        <p:tgtEl>
                                          <p:spTgt spid="15378"/>
                                        </p:tgtEl>
                                        <p:attrNameLst>
                                          <p:attrName>ppt_h</p:attrName>
                                        </p:attrNameLst>
                                      </p:cBhvr>
                                      <p:tavLst>
                                        <p:tav tm="0">
                                          <p:val>
                                            <p:fltVal val="0"/>
                                          </p:val>
                                        </p:tav>
                                        <p:tav tm="100000">
                                          <p:val>
                                            <p:strVal val="#ppt_h"/>
                                          </p:val>
                                        </p:tav>
                                      </p:tavLst>
                                    </p:anim>
                                    <p:animEffect filter="fade" transition="in">
                                      <p:cBhvr>
                                        <p:cTn dur="500" id="43"/>
                                        <p:tgtEl>
                                          <p:spTgt spid="15378"/>
                                        </p:tgtEl>
                                      </p:cBhvr>
                                    </p:animEffect>
                                  </p:childTnLst>
                                </p:cTn>
                              </p:par>
                            </p:childTnLst>
                          </p:cTn>
                        </p:par>
                        <p:par>
                          <p:cTn fill="hold" id="44" nodeType="afterGroup">
                            <p:stCondLst>
                              <p:cond delay="4000"/>
                            </p:stCondLst>
                            <p:childTnLst>
                              <p:par>
                                <p:cTn fill="hold" grpId="0" id="45" nodeType="afterEffect" presetClass="entr" presetID="22" presetSubtype="1">
                                  <p:stCondLst>
                                    <p:cond delay="0"/>
                                  </p:stCondLst>
                                  <p:childTnLst>
                                    <p:set>
                                      <p:cBhvr>
                                        <p:cTn dur="1" fill="hold" id="46">
                                          <p:stCondLst>
                                            <p:cond delay="0"/>
                                          </p:stCondLst>
                                        </p:cTn>
                                        <p:tgtEl>
                                          <p:spTgt spid="15368"/>
                                        </p:tgtEl>
                                        <p:attrNameLst>
                                          <p:attrName>style.visibility</p:attrName>
                                        </p:attrNameLst>
                                      </p:cBhvr>
                                      <p:to>
                                        <p:strVal val="visible"/>
                                      </p:to>
                                    </p:set>
                                    <p:animEffect filter="wipe(up)" transition="in">
                                      <p:cBhvr>
                                        <p:cTn dur="500" id="47"/>
                                        <p:tgtEl>
                                          <p:spTgt spid="15368"/>
                                        </p:tgtEl>
                                      </p:cBhvr>
                                    </p:animEffect>
                                  </p:childTnLst>
                                </p:cTn>
                              </p:par>
                            </p:childTnLst>
                          </p:cTn>
                        </p:par>
                        <p:par>
                          <p:cTn fill="hold" id="48" nodeType="afterGroup">
                            <p:stCondLst>
                              <p:cond delay="4500"/>
                            </p:stCondLst>
                            <p:childTnLst>
                              <p:par>
                                <p:cTn fill="hold" id="49" nodeType="afterEffect" presetClass="entr" presetID="10" presetSubtype="0">
                                  <p:stCondLst>
                                    <p:cond delay="0"/>
                                  </p:stCondLst>
                                  <p:childTnLst>
                                    <p:set>
                                      <p:cBhvr>
                                        <p:cTn dur="1" fill="hold" id="50">
                                          <p:stCondLst>
                                            <p:cond delay="0"/>
                                          </p:stCondLst>
                                        </p:cTn>
                                        <p:tgtEl>
                                          <p:spTgt spid="15384"/>
                                        </p:tgtEl>
                                        <p:attrNameLst>
                                          <p:attrName>style.visibility</p:attrName>
                                        </p:attrNameLst>
                                      </p:cBhvr>
                                      <p:to>
                                        <p:strVal val="visible"/>
                                      </p:to>
                                    </p:set>
                                    <p:anim calcmode="lin" valueType="num">
                                      <p:cBhvr>
                                        <p:cTn dur="500" fill="hold" id="51"/>
                                        <p:tgtEl>
                                          <p:spTgt spid="15384"/>
                                        </p:tgtEl>
                                        <p:attrNameLst>
                                          <p:attrName>ppt_w</p:attrName>
                                        </p:attrNameLst>
                                      </p:cBhvr>
                                      <p:tavLst>
                                        <p:tav tm="0">
                                          <p:val>
                                            <p:fltVal val="0"/>
                                          </p:val>
                                        </p:tav>
                                        <p:tav tm="100000">
                                          <p:val>
                                            <p:strVal val="#ppt_w"/>
                                          </p:val>
                                        </p:tav>
                                      </p:tavLst>
                                    </p:anim>
                                    <p:anim calcmode="lin" valueType="num">
                                      <p:cBhvr>
                                        <p:cTn dur="500" fill="hold" id="52"/>
                                        <p:tgtEl>
                                          <p:spTgt spid="15384"/>
                                        </p:tgtEl>
                                        <p:attrNameLst>
                                          <p:attrName>ppt_h</p:attrName>
                                        </p:attrNameLst>
                                      </p:cBhvr>
                                      <p:tavLst>
                                        <p:tav tm="0">
                                          <p:val>
                                            <p:fltVal val="0"/>
                                          </p:val>
                                        </p:tav>
                                        <p:tav tm="100000">
                                          <p:val>
                                            <p:strVal val="#ppt_h"/>
                                          </p:val>
                                        </p:tav>
                                      </p:tavLst>
                                    </p:anim>
                                    <p:animEffect filter="fade" transition="in">
                                      <p:cBhvr>
                                        <p:cTn dur="500" id="53"/>
                                        <p:tgtEl>
                                          <p:spTgt spid="15384"/>
                                        </p:tgtEl>
                                      </p:cBhvr>
                                    </p:animEffect>
                                  </p:childTnLst>
                                </p:cTn>
                              </p:par>
                            </p:childTnLst>
                          </p:cTn>
                        </p:par>
                        <p:par>
                          <p:cTn fill="hold" id="54" nodeType="afterGroup">
                            <p:stCondLst>
                              <p:cond delay="5000"/>
                            </p:stCondLst>
                            <p:childTnLst>
                              <p:par>
                                <p:cTn fill="hold" grpId="0" id="55" nodeType="afterEffect" presetClass="entr" presetID="22" presetSubtype="2">
                                  <p:stCondLst>
                                    <p:cond delay="0"/>
                                  </p:stCondLst>
                                  <p:childTnLst>
                                    <p:set>
                                      <p:cBhvr>
                                        <p:cTn dur="1" fill="hold" id="56">
                                          <p:stCondLst>
                                            <p:cond delay="0"/>
                                          </p:stCondLst>
                                        </p:cTn>
                                        <p:tgtEl>
                                          <p:spTgt spid="15369"/>
                                        </p:tgtEl>
                                        <p:attrNameLst>
                                          <p:attrName>style.visibility</p:attrName>
                                        </p:attrNameLst>
                                      </p:cBhvr>
                                      <p:to>
                                        <p:strVal val="visible"/>
                                      </p:to>
                                    </p:set>
                                    <p:animEffect filter="wipe(right)" transition="in">
                                      <p:cBhvr>
                                        <p:cTn dur="500" id="57"/>
                                        <p:tgtEl>
                                          <p:spTgt spid="15369"/>
                                        </p:tgtEl>
                                      </p:cBhvr>
                                    </p:animEffect>
                                  </p:childTnLst>
                                </p:cTn>
                              </p:par>
                            </p:childTnLst>
                          </p:cTn>
                        </p:par>
                        <p:par>
                          <p:cTn fill="hold" id="58" nodeType="afterGroup">
                            <p:stCondLst>
                              <p:cond delay="5500"/>
                            </p:stCondLst>
                            <p:childTnLst>
                              <p:par>
                                <p:cTn fill="hold" id="59" nodeType="afterEffect" presetClass="entr" presetID="10" presetSubtype="0">
                                  <p:stCondLst>
                                    <p:cond delay="0"/>
                                  </p:stCondLst>
                                  <p:childTnLst>
                                    <p:set>
                                      <p:cBhvr>
                                        <p:cTn dur="1" fill="hold" id="60">
                                          <p:stCondLst>
                                            <p:cond delay="0"/>
                                          </p:stCondLst>
                                        </p:cTn>
                                        <p:tgtEl>
                                          <p:spTgt spid="15381"/>
                                        </p:tgtEl>
                                        <p:attrNameLst>
                                          <p:attrName>style.visibility</p:attrName>
                                        </p:attrNameLst>
                                      </p:cBhvr>
                                      <p:to>
                                        <p:strVal val="visible"/>
                                      </p:to>
                                    </p:set>
                                    <p:anim calcmode="lin" valueType="num">
                                      <p:cBhvr>
                                        <p:cTn dur="500" fill="hold" id="61"/>
                                        <p:tgtEl>
                                          <p:spTgt spid="15381"/>
                                        </p:tgtEl>
                                        <p:attrNameLst>
                                          <p:attrName>ppt_w</p:attrName>
                                        </p:attrNameLst>
                                      </p:cBhvr>
                                      <p:tavLst>
                                        <p:tav tm="0">
                                          <p:val>
                                            <p:fltVal val="0"/>
                                          </p:val>
                                        </p:tav>
                                        <p:tav tm="100000">
                                          <p:val>
                                            <p:strVal val="#ppt_w"/>
                                          </p:val>
                                        </p:tav>
                                      </p:tavLst>
                                    </p:anim>
                                    <p:anim calcmode="lin" valueType="num">
                                      <p:cBhvr>
                                        <p:cTn dur="500" fill="hold" id="62"/>
                                        <p:tgtEl>
                                          <p:spTgt spid="15381"/>
                                        </p:tgtEl>
                                        <p:attrNameLst>
                                          <p:attrName>ppt_h</p:attrName>
                                        </p:attrNameLst>
                                      </p:cBhvr>
                                      <p:tavLst>
                                        <p:tav tm="0">
                                          <p:val>
                                            <p:fltVal val="0"/>
                                          </p:val>
                                        </p:tav>
                                        <p:tav tm="100000">
                                          <p:val>
                                            <p:strVal val="#ppt_h"/>
                                          </p:val>
                                        </p:tav>
                                      </p:tavLst>
                                    </p:anim>
                                    <p:animEffect filter="fade" transition="in">
                                      <p:cBhvr>
                                        <p:cTn dur="500" id="63"/>
                                        <p:tgtEl>
                                          <p:spTgt spid="15381"/>
                                        </p:tgtEl>
                                      </p:cBhvr>
                                    </p:animEffect>
                                  </p:childTnLst>
                                </p:cTn>
                              </p:par>
                            </p:childTnLst>
                          </p:cTn>
                        </p:par>
                        <p:par>
                          <p:cTn fill="hold" id="64" nodeType="afterGroup">
                            <p:stCondLst>
                              <p:cond delay="6000"/>
                            </p:stCondLst>
                            <p:childTnLst>
                              <p:par>
                                <p:cTn fill="hold" grpId="0" id="65" nodeType="afterEffect" presetClass="entr" presetID="22" presetSubtype="4">
                                  <p:stCondLst>
                                    <p:cond delay="0"/>
                                  </p:stCondLst>
                                  <p:childTnLst>
                                    <p:set>
                                      <p:cBhvr>
                                        <p:cTn dur="1" fill="hold" id="66">
                                          <p:stCondLst>
                                            <p:cond delay="0"/>
                                          </p:stCondLst>
                                        </p:cTn>
                                        <p:tgtEl>
                                          <p:spTgt spid="15370"/>
                                        </p:tgtEl>
                                        <p:attrNameLst>
                                          <p:attrName>style.visibility</p:attrName>
                                        </p:attrNameLst>
                                      </p:cBhvr>
                                      <p:to>
                                        <p:strVal val="visible"/>
                                      </p:to>
                                    </p:set>
                                    <p:animEffect filter="wipe(down)" transition="in">
                                      <p:cBhvr>
                                        <p:cTn dur="500" id="67"/>
                                        <p:tgtEl>
                                          <p:spTgt spid="15370"/>
                                        </p:tgtEl>
                                      </p:cBhvr>
                                    </p:animEffect>
                                  </p:childTnLst>
                                </p:cTn>
                              </p:par>
                            </p:childTnLst>
                          </p:cTn>
                        </p:par>
                        <p:par>
                          <p:cTn fill="hold" id="68" nodeType="afterGroup">
                            <p:stCondLst>
                              <p:cond delay="6500"/>
                            </p:stCondLst>
                            <p:childTnLst>
                              <p:par>
                                <p:cTn fill="hold" grpId="0" id="69" nodeType="afterEffect" presetClass="entr" presetID="10" presetSubtype="0">
                                  <p:stCondLst>
                                    <p:cond delay="0"/>
                                  </p:stCondLst>
                                  <p:childTnLst>
                                    <p:set>
                                      <p:cBhvr>
                                        <p:cTn dur="1" fill="hold" id="70">
                                          <p:stCondLst>
                                            <p:cond delay="0"/>
                                          </p:stCondLst>
                                        </p:cTn>
                                        <p:tgtEl>
                                          <p:spTgt spid="15363"/>
                                        </p:tgtEl>
                                        <p:attrNameLst>
                                          <p:attrName>style.visibility</p:attrName>
                                        </p:attrNameLst>
                                      </p:cBhvr>
                                      <p:to>
                                        <p:strVal val="visible"/>
                                      </p:to>
                                    </p:set>
                                    <p:animEffect filter="fade" transition="in">
                                      <p:cBhvr>
                                        <p:cTn dur="500" id="71"/>
                                        <p:tgtEl>
                                          <p:spTgt spid="15363"/>
                                        </p:tgtEl>
                                      </p:cBhvr>
                                    </p:animEffect>
                                  </p:childTnLst>
                                </p:cTn>
                              </p:par>
                            </p:childTnLst>
                          </p:cTn>
                        </p:par>
                        <p:par>
                          <p:cTn fill="hold" id="72" nodeType="afterGroup">
                            <p:stCondLst>
                              <p:cond delay="7000"/>
                            </p:stCondLst>
                            <p:childTnLst>
                              <p:par>
                                <p:cTn fill="hold" grpId="0" id="73" nodeType="afterEffect" presetClass="entr" presetID="10" presetSubtype="0">
                                  <p:stCondLst>
                                    <p:cond delay="0"/>
                                  </p:stCondLst>
                                  <p:childTnLst>
                                    <p:set>
                                      <p:cBhvr>
                                        <p:cTn dur="1" fill="hold" id="74">
                                          <p:stCondLst>
                                            <p:cond delay="0"/>
                                          </p:stCondLst>
                                        </p:cTn>
                                        <p:tgtEl>
                                          <p:spTgt spid="15362"/>
                                        </p:tgtEl>
                                        <p:attrNameLst>
                                          <p:attrName>style.visibility</p:attrName>
                                        </p:attrNameLst>
                                      </p:cBhvr>
                                      <p:to>
                                        <p:strVal val="visible"/>
                                      </p:to>
                                    </p:set>
                                    <p:animEffect filter="fade" transition="in">
                                      <p:cBhvr>
                                        <p:cTn dur="500" id="75"/>
                                        <p:tgtEl>
                                          <p:spTgt spid="15362"/>
                                        </p:tgtEl>
                                      </p:cBhvr>
                                    </p:animEffect>
                                  </p:childTnLst>
                                </p:cTn>
                              </p:par>
                            </p:childTnLst>
                          </p:cTn>
                        </p:par>
                        <p:par>
                          <p:cTn fill="hold" id="76" nodeType="afterGroup">
                            <p:stCondLst>
                              <p:cond delay="7500"/>
                            </p:stCondLst>
                            <p:childTnLst>
                              <p:par>
                                <p:cTn fill="hold" grpId="0" id="77" nodeType="afterEffect" presetClass="entr" presetID="10" presetSubtype="0">
                                  <p:stCondLst>
                                    <p:cond delay="0"/>
                                  </p:stCondLst>
                                  <p:childTnLst>
                                    <p:set>
                                      <p:cBhvr>
                                        <p:cTn dur="1" fill="hold" id="78">
                                          <p:stCondLst>
                                            <p:cond delay="0"/>
                                          </p:stCondLst>
                                        </p:cTn>
                                        <p:tgtEl>
                                          <p:spTgt spid="15365"/>
                                        </p:tgtEl>
                                        <p:attrNameLst>
                                          <p:attrName>style.visibility</p:attrName>
                                        </p:attrNameLst>
                                      </p:cBhvr>
                                      <p:to>
                                        <p:strVal val="visible"/>
                                      </p:to>
                                    </p:set>
                                    <p:animEffect filter="fade" transition="in">
                                      <p:cBhvr>
                                        <p:cTn dur="500" id="79"/>
                                        <p:tgtEl>
                                          <p:spTgt spid="15365"/>
                                        </p:tgtEl>
                                      </p:cBhvr>
                                    </p:animEffect>
                                  </p:childTnLst>
                                </p:cTn>
                              </p:par>
                            </p:childTnLst>
                          </p:cTn>
                        </p:par>
                        <p:par>
                          <p:cTn fill="hold" id="80" nodeType="afterGroup">
                            <p:stCondLst>
                              <p:cond delay="8000"/>
                            </p:stCondLst>
                            <p:childTnLst>
                              <p:par>
                                <p:cTn fill="hold" grpId="0" id="81" nodeType="afterEffect" presetClass="entr" presetID="10" presetSubtype="0">
                                  <p:stCondLst>
                                    <p:cond delay="0"/>
                                  </p:stCondLst>
                                  <p:childTnLst>
                                    <p:set>
                                      <p:cBhvr>
                                        <p:cTn dur="1" fill="hold" id="82">
                                          <p:stCondLst>
                                            <p:cond delay="0"/>
                                          </p:stCondLst>
                                        </p:cTn>
                                        <p:tgtEl>
                                          <p:spTgt spid="15366"/>
                                        </p:tgtEl>
                                        <p:attrNameLst>
                                          <p:attrName>style.visibility</p:attrName>
                                        </p:attrNameLst>
                                      </p:cBhvr>
                                      <p:to>
                                        <p:strVal val="visible"/>
                                      </p:to>
                                    </p:set>
                                    <p:animEffect filter="fade" transition="in">
                                      <p:cBhvr>
                                        <p:cTn dur="500" id="83"/>
                                        <p:tgtEl>
                                          <p:spTgt spid="15366"/>
                                        </p:tgtEl>
                                      </p:cBhvr>
                                    </p:animEffect>
                                  </p:childTnLst>
                                </p:cTn>
                              </p:par>
                            </p:childTnLst>
                          </p:cTn>
                        </p:par>
                        <p:par>
                          <p:cTn fill="hold" id="84" nodeType="afterGroup">
                            <p:stCondLst>
                              <p:cond delay="8500"/>
                            </p:stCondLst>
                            <p:childTnLst>
                              <p:par>
                                <p:cTn fill="hold" grpId="0" id="85" nodeType="afterEffect" presetClass="entr" presetID="10" presetSubtype="0">
                                  <p:stCondLst>
                                    <p:cond delay="0"/>
                                  </p:stCondLst>
                                  <p:childTnLst>
                                    <p:set>
                                      <p:cBhvr>
                                        <p:cTn dur="1" fill="hold" id="86">
                                          <p:stCondLst>
                                            <p:cond delay="0"/>
                                          </p:stCondLst>
                                        </p:cTn>
                                        <p:tgtEl>
                                          <p:spTgt spid="15364"/>
                                        </p:tgtEl>
                                        <p:attrNameLst>
                                          <p:attrName>style.visibility</p:attrName>
                                        </p:attrNameLst>
                                      </p:cBhvr>
                                      <p:to>
                                        <p:strVal val="visible"/>
                                      </p:to>
                                    </p:set>
                                    <p:animEffect filter="fade" transition="in">
                                      <p:cBhvr>
                                        <p:cTn dur="500" id="87"/>
                                        <p:tgtEl>
                                          <p:spTgt spid="1536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5362"/>
      <p:bldP grpId="0" spid="15363"/>
      <p:bldP grpId="0" spid="15364"/>
      <p:bldP grpId="0" spid="15365"/>
      <p:bldP grpId="0" spid="15366"/>
      <p:bldP grpId="0" spid="15367"/>
      <p:bldP grpId="0" spid="15368"/>
      <p:bldP grpId="0" spid="15369"/>
      <p:bldP grpId="0" spid="15370"/>
      <p:bldP grpId="0" spid="15371"/>
      <p:bldP grpId="0" spid="15387"/>
      <p:bldP grpId="0" spid="15388"/>
    </p:bldLst>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6386" name="组合 61"/>
          <p:cNvGrpSpPr/>
          <p:nvPr/>
        </p:nvGrpSpPr>
        <p:grpSpPr>
          <a:xfrm>
            <a:off x="2343150" y="3700463"/>
            <a:ext cx="1876425" cy="1878012"/>
            <a:chExt cx="1876938" cy="1876938"/>
          </a:xfrm>
        </p:grpSpPr>
        <p:sp>
          <p:nvSpPr>
            <p:cNvPr id="15383" name="任意多边形 14"/>
            <p:cNvSpPr/>
            <p:nvPr/>
          </p:nvSpPr>
          <p:spPr bwMode="auto">
            <a:xfrm>
              <a:off x="0" y="0"/>
              <a:ext cx="1876938" cy="1876938"/>
            </a:xfrm>
            <a:custGeom>
              <a:gdLst>
                <a:gd fmla="*/ 1332259 w 2173499" name="T0"/>
                <a:gd fmla="*/ 299256 h 2173499" name="T1"/>
                <a:gd fmla="*/ 1478255 w 2173499" name="T2"/>
                <a:gd fmla="*/ 176744 h 2173499" name="T3"/>
                <a:gd fmla="*/ 1594889 w 2173499" name="T4"/>
                <a:gd fmla="*/ 274612 h 2173499" name="T5"/>
                <a:gd fmla="*/ 1499590 w 2173499" name="T6"/>
                <a:gd fmla="*/ 439664 h 2173499" name="T7"/>
                <a:gd fmla="*/ 1651008 w 2173499" name="T8"/>
                <a:gd fmla="*/ 701927 h 2173499" name="T9"/>
                <a:gd fmla="*/ 1841596 w 2173499" name="T10"/>
                <a:gd fmla="*/ 701922 h 2173499" name="T11"/>
                <a:gd fmla="*/ 1868035 w 2173499" name="T12"/>
                <a:gd fmla="*/ 851863 h 2173499" name="T13"/>
                <a:gd fmla="*/ 1688938 w 2173499" name="T14"/>
                <a:gd fmla="*/ 917044 h 2173499" name="T15"/>
                <a:gd fmla="*/ 1636351 w 2173499" name="T16"/>
                <a:gd fmla="*/ 1215278 h 2173499" name="T17"/>
                <a:gd fmla="*/ 1782354 w 2173499" name="T18"/>
                <a:gd fmla="*/ 1337782 h 2173499" name="T19"/>
                <a:gd fmla="*/ 1706227 w 2173499" name="T20"/>
                <a:gd fmla="*/ 1469638 h 2173499" name="T21"/>
                <a:gd fmla="*/ 1527134 w 2173499" name="T22"/>
                <a:gd fmla="*/ 1404449 h 2173499" name="T23"/>
                <a:gd fmla="*/ 1295149 w 2173499" name="T24"/>
                <a:gd fmla="*/ 1599107 h 2173499" name="T25"/>
                <a:gd fmla="*/ 1328249 w 2173499" name="T26"/>
                <a:gd fmla="*/ 1786799 h 2173499" name="T27"/>
                <a:gd fmla="*/ 1185176 w 2173499" name="T28"/>
                <a:gd fmla="*/ 1838873 h 2173499" name="T29"/>
                <a:gd fmla="*/ 1089886 w 2173499" name="T30"/>
                <a:gd fmla="*/ 1673817 h 2173499" name="T31"/>
                <a:gd fmla="*/ 787051 w 2173499" name="T32"/>
                <a:gd fmla="*/ 1673817 h 2173499" name="T33"/>
                <a:gd fmla="*/ 691762 w 2173499" name="T34"/>
                <a:gd fmla="*/ 1838873 h 2173499" name="T35"/>
                <a:gd fmla="*/ 548689 w 2173499" name="T36"/>
                <a:gd fmla="*/ 1786799 h 2173499" name="T37"/>
                <a:gd fmla="*/ 581789 w 2173499" name="T38"/>
                <a:gd fmla="*/ 1599107 h 2173499" name="T39"/>
                <a:gd fmla="*/ 349804 w 2173499" name="T40"/>
                <a:gd fmla="*/ 1404449 h 2173499" name="T41"/>
                <a:gd fmla="*/ 170711 w 2173499" name="T42"/>
                <a:gd fmla="*/ 1469638 h 2173499" name="T43"/>
                <a:gd fmla="*/ 94584 w 2173499" name="T44"/>
                <a:gd fmla="*/ 1337782 h 2173499" name="T45"/>
                <a:gd fmla="*/ 240587 w 2173499" name="T46"/>
                <a:gd fmla="*/ 1215278 h 2173499" name="T47"/>
                <a:gd fmla="*/ 188000 w 2173499" name="T48"/>
                <a:gd fmla="*/ 917044 h 2173499" name="T49"/>
                <a:gd fmla="*/ 8903 w 2173499" name="T50"/>
                <a:gd fmla="*/ 851863 h 2173499" name="T51"/>
                <a:gd fmla="*/ 35342 w 2173499" name="T52"/>
                <a:gd fmla="*/ 701922 h 2173499" name="T53"/>
                <a:gd fmla="*/ 225930 w 2173499" name="T54"/>
                <a:gd fmla="*/ 701927 h 2173499" name="T55"/>
                <a:gd fmla="*/ 377348 w 2173499" name="T56"/>
                <a:gd fmla="*/ 439664 h 2173499" name="T57"/>
                <a:gd fmla="*/ 282049 w 2173499" name="T58"/>
                <a:gd fmla="*/ 274612 h 2173499" name="T59"/>
                <a:gd fmla="*/ 398683 w 2173499" name="T60"/>
                <a:gd fmla="*/ 176744 h 2173499" name="T61"/>
                <a:gd fmla="*/ 544679 w 2173499" name="T62"/>
                <a:gd fmla="*/ 299256 h 2173499" name="T63"/>
                <a:gd fmla="*/ 829251 w 2173499" name="T64"/>
                <a:gd fmla="*/ 195680 h 2173499" name="T65"/>
                <a:gd fmla="*/ 862342 w 2173499" name="T66"/>
                <a:gd fmla="*/ 7987 h 2173499" name="T67"/>
                <a:gd fmla="*/ 1014596 w 2173499" name="T68"/>
                <a:gd fmla="*/ 7987 h 2173499" name="T69"/>
                <a:gd fmla="*/ 1047687 w 2173499" name="T70"/>
                <a:gd fmla="*/ 195680 h 2173499" name="T71"/>
                <a:gd fmla="*/ 1332259 w 2173499" name="T72"/>
                <a:gd fmla="*/ 299256 h 2173499"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b="b" l="0" r="r" t="0"/>
              <a:pathLst>
                <a:path h="2173499" w="2173499">
                  <a:moveTo>
                    <a:pt x="1542759" y="346539"/>
                  </a:moveTo>
                  <a:lnTo>
                    <a:pt x="1711823" y="204670"/>
                  </a:lnTo>
                  <a:lnTo>
                    <a:pt x="1846885" y="318001"/>
                  </a:lnTo>
                  <a:lnTo>
                    <a:pt x="1736529" y="509132"/>
                  </a:lnTo>
                  <a:cubicBezTo>
                    <a:pt x="1814998" y="597405"/>
                    <a:pt x="1874659" y="700740"/>
                    <a:pt x="1911871" y="812833"/>
                  </a:cubicBezTo>
                  <a:lnTo>
                    <a:pt x="2132573" y="812827"/>
                  </a:lnTo>
                  <a:lnTo>
                    <a:pt x="2163189" y="986460"/>
                  </a:lnTo>
                  <a:lnTo>
                    <a:pt x="1955795" y="1061939"/>
                  </a:lnTo>
                  <a:cubicBezTo>
                    <a:pt x="1959166" y="1179999"/>
                    <a:pt x="1938446" y="1297508"/>
                    <a:pt x="1894899" y="1407295"/>
                  </a:cubicBezTo>
                  <a:lnTo>
                    <a:pt x="2063971" y="1549155"/>
                  </a:lnTo>
                  <a:lnTo>
                    <a:pt x="1975815" y="1701845"/>
                  </a:lnTo>
                  <a:lnTo>
                    <a:pt x="1768425" y="1626355"/>
                  </a:lnTo>
                  <a:cubicBezTo>
                    <a:pt x="1695119" y="1718961"/>
                    <a:pt x="1603714" y="1795659"/>
                    <a:pt x="1499786" y="1851770"/>
                  </a:cubicBezTo>
                  <a:lnTo>
                    <a:pt x="1538116" y="2069118"/>
                  </a:lnTo>
                  <a:lnTo>
                    <a:pt x="1372437" y="2129420"/>
                  </a:lnTo>
                  <a:lnTo>
                    <a:pt x="1262091" y="1938284"/>
                  </a:lnTo>
                  <a:cubicBezTo>
                    <a:pt x="1146410" y="1962104"/>
                    <a:pt x="1027088" y="1962104"/>
                    <a:pt x="911407" y="1938284"/>
                  </a:cubicBezTo>
                  <a:lnTo>
                    <a:pt x="801062" y="2129420"/>
                  </a:lnTo>
                  <a:lnTo>
                    <a:pt x="635383" y="2069118"/>
                  </a:lnTo>
                  <a:lnTo>
                    <a:pt x="673713" y="1851770"/>
                  </a:lnTo>
                  <a:cubicBezTo>
                    <a:pt x="569785" y="1795659"/>
                    <a:pt x="478379" y="1718961"/>
                    <a:pt x="405074" y="1626355"/>
                  </a:cubicBezTo>
                  <a:lnTo>
                    <a:pt x="197684" y="1701845"/>
                  </a:lnTo>
                  <a:lnTo>
                    <a:pt x="109528" y="1549155"/>
                  </a:lnTo>
                  <a:lnTo>
                    <a:pt x="278600" y="1407295"/>
                  </a:lnTo>
                  <a:cubicBezTo>
                    <a:pt x="235054" y="1297508"/>
                    <a:pt x="214334" y="1179999"/>
                    <a:pt x="217704" y="1061939"/>
                  </a:cubicBezTo>
                  <a:lnTo>
                    <a:pt x="10310" y="986460"/>
                  </a:lnTo>
                  <a:lnTo>
                    <a:pt x="40926" y="812827"/>
                  </a:lnTo>
                  <a:lnTo>
                    <a:pt x="261628" y="812833"/>
                  </a:lnTo>
                  <a:cubicBezTo>
                    <a:pt x="298840" y="700740"/>
                    <a:pt x="358500" y="597405"/>
                    <a:pt x="436970" y="509132"/>
                  </a:cubicBezTo>
                  <a:lnTo>
                    <a:pt x="326614" y="318001"/>
                  </a:lnTo>
                  <a:lnTo>
                    <a:pt x="461676" y="204670"/>
                  </a:lnTo>
                  <a:lnTo>
                    <a:pt x="630740" y="346539"/>
                  </a:lnTo>
                  <a:cubicBezTo>
                    <a:pt x="731298" y="284590"/>
                    <a:pt x="843423" y="243780"/>
                    <a:pt x="960275" y="226598"/>
                  </a:cubicBezTo>
                  <a:lnTo>
                    <a:pt x="998594" y="9249"/>
                  </a:lnTo>
                  <a:lnTo>
                    <a:pt x="1174905" y="9249"/>
                  </a:lnTo>
                  <a:lnTo>
                    <a:pt x="1213224" y="226598"/>
                  </a:lnTo>
                  <a:cubicBezTo>
                    <a:pt x="1330076" y="243780"/>
                    <a:pt x="1442201" y="284590"/>
                    <a:pt x="1542759" y="346539"/>
                  </a:cubicBezTo>
                  <a:close/>
                </a:path>
              </a:pathLst>
            </a:custGeom>
            <a:solidFill>
              <a:srgbClr val="70C9C4"/>
            </a:solidFill>
            <a:ln>
              <a:noFill/>
            </a:ln>
            <a:extLst>
              <a:ext uri="{91240B29-F687-4F45-9708-019B960494DF}">
                <a14:hiddenLine w="9525">
                  <a:solidFill>
                    <a:srgbClr val="000000"/>
                  </a:solidFill>
                  <a:round/>
                  <a:headEnd/>
                  <a:tailEnd/>
                </a14:hiddenLine>
              </a:ext>
            </a:extLst>
          </p:spPr>
          <p:txBody>
            <a:bodyPr anchor="ctr" bIns="597944" lIns="487770" rIns="487770" tIns="559932"/>
            <a:lstStyle/>
            <a:p>
              <a:endParaRPr altLang="en-US" lang="zh-CN"/>
            </a:p>
          </p:txBody>
        </p:sp>
        <p:pic>
          <p:nvPicPr>
            <p:cNvPr id="15384" name="组合 21"/>
            <p:cNvPicPr>
              <a:picLocks noChangeArrowheads="1"/>
            </p:cNvPicPr>
            <p:nvPr/>
          </p:nvPicPr>
          <p:blipFill>
            <a:blip r:embed="rId2">
              <a:extLst>
                <a:ext uri="{28A0092B-C50C-407E-A947-70E740481C1C}">
                  <a14:useLocalDpi val="0"/>
                </a:ext>
              </a:extLst>
            </a:blip>
            <a:stretch>
              <a:fillRect/>
            </a:stretch>
          </p:blipFill>
          <p:spPr bwMode="auto">
            <a:xfrm>
              <a:off x="668457" y="542043"/>
              <a:ext cx="542692" cy="79202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grpSp>
      <p:grpSp>
        <p:nvGrpSpPr>
          <p:cNvPr id="16389" name="组合 59"/>
          <p:cNvGrpSpPr/>
          <p:nvPr/>
        </p:nvGrpSpPr>
        <p:grpSpPr>
          <a:xfrm>
            <a:off x="1865313" y="2165350"/>
            <a:ext cx="1638300" cy="1638300"/>
            <a:chExt cx="1638056" cy="1638056"/>
          </a:xfrm>
        </p:grpSpPr>
        <p:sp>
          <p:nvSpPr>
            <p:cNvPr id="15381" name="任意多边形 16"/>
            <p:cNvSpPr/>
            <p:nvPr/>
          </p:nvSpPr>
          <p:spPr bwMode="auto">
            <a:xfrm>
              <a:off x="0" y="0"/>
              <a:ext cx="1638056" cy="1638056"/>
            </a:xfrm>
            <a:custGeom>
              <a:gdLst>
                <a:gd fmla="*/ 1054329 w 1548789" name="T0"/>
                <a:gd fmla="*/ 414351 h 1548789" name="T1"/>
                <a:gd fmla="*/ 1229535 w 1548789" name="T2"/>
                <a:gd fmla="*/ 305839 h 1548789" name="T3"/>
                <a:gd fmla="*/ 1332218 w 1548789" name="T4"/>
                <a:gd fmla="*/ 408521 h 1548789" name="T5"/>
                <a:gd fmla="*/ 1223705 w 1548789" name="T6"/>
                <a:gd fmla="*/ 583727 h 1548789" name="T7"/>
                <a:gd fmla="*/ 1287139 w 1548789" name="T8"/>
                <a:gd fmla="*/ 820467 h 1548789" name="T9"/>
                <a:gd fmla="*/ 1468718 w 1548789" name="T10"/>
                <a:gd fmla="*/ 917943 h 1548789" name="T11"/>
                <a:gd fmla="*/ 1431133 w 1548789" name="T12"/>
                <a:gd fmla="*/ 1058209 h 1548789" name="T13"/>
                <a:gd fmla="*/ 1225144 w 1548789" name="T14"/>
                <a:gd fmla="*/ 1051837 h 1548789" name="T15"/>
                <a:gd fmla="*/ 1051838 w 1548789" name="T16"/>
                <a:gd fmla="*/ 1225144 h 1548789" name="T17"/>
                <a:gd fmla="*/ 1058210 w 1548789" name="T18"/>
                <a:gd fmla="*/ 1431133 h 1548789" name="T19"/>
                <a:gd fmla="*/ 917943 w 1548789" name="T20"/>
                <a:gd fmla="*/ 1468717 h 1548789" name="T21"/>
                <a:gd fmla="*/ 820467 w 1548789" name="T22"/>
                <a:gd fmla="*/ 1287140 h 1548789" name="T23"/>
                <a:gd fmla="*/ 583727 w 1548789" name="T24"/>
                <a:gd fmla="*/ 1223705 h 1548789" name="T25"/>
                <a:gd fmla="*/ 408521 w 1548789" name="T26"/>
                <a:gd fmla="*/ 1332217 h 1548789" name="T27"/>
                <a:gd fmla="*/ 305838 w 1548789" name="T28"/>
                <a:gd fmla="*/ 1229535 h 1548789" name="T29"/>
                <a:gd fmla="*/ 414351 w 1548789" name="T30"/>
                <a:gd fmla="*/ 1054329 h 1548789" name="T31"/>
                <a:gd fmla="*/ 350917 w 1548789" name="T32"/>
                <a:gd fmla="*/ 817589 h 1548789" name="T33"/>
                <a:gd fmla="*/ 169338 w 1548789" name="T34"/>
                <a:gd fmla="*/ 720113 h 1548789" name="T35"/>
                <a:gd fmla="*/ 206923 w 1548789" name="T36"/>
                <a:gd fmla="*/ 579847 h 1548789" name="T37"/>
                <a:gd fmla="*/ 412912 w 1548789" name="T38"/>
                <a:gd fmla="*/ 586219 h 1548789" name="T39"/>
                <a:gd fmla="*/ 586218 w 1548789" name="T40"/>
                <a:gd fmla="*/ 412912 h 1548789" name="T41"/>
                <a:gd fmla="*/ 579846 w 1548789" name="T42"/>
                <a:gd fmla="*/ 206923 h 1548789" name="T43"/>
                <a:gd fmla="*/ 720113 w 1548789" name="T44"/>
                <a:gd fmla="*/ 169339 h 1548789" name="T45"/>
                <a:gd fmla="*/ 817589 w 1548789" name="T46"/>
                <a:gd fmla="*/ 350916 h 1548789" name="T47"/>
                <a:gd fmla="*/ 1054329 w 1548789" name="T48"/>
                <a:gd fmla="*/ 414351 h 1548789"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b="b" l="0" r="r" t="0"/>
              <a:pathLst>
                <a:path h="1548789" w="1548789">
                  <a:moveTo>
                    <a:pt x="996873" y="391771"/>
                  </a:moveTo>
                  <a:lnTo>
                    <a:pt x="1162531" y="289172"/>
                  </a:lnTo>
                  <a:lnTo>
                    <a:pt x="1259618" y="386258"/>
                  </a:lnTo>
                  <a:lnTo>
                    <a:pt x="1157018" y="551916"/>
                  </a:lnTo>
                  <a:cubicBezTo>
                    <a:pt x="1196535" y="619878"/>
                    <a:pt x="1217237" y="697139"/>
                    <a:pt x="1216995" y="775755"/>
                  </a:cubicBezTo>
                  <a:lnTo>
                    <a:pt x="1388679" y="867919"/>
                  </a:lnTo>
                  <a:lnTo>
                    <a:pt x="1353142" y="1000541"/>
                  </a:lnTo>
                  <a:lnTo>
                    <a:pt x="1158379" y="994516"/>
                  </a:lnTo>
                  <a:cubicBezTo>
                    <a:pt x="1119280" y="1062720"/>
                    <a:pt x="1062721" y="1119280"/>
                    <a:pt x="994517" y="1158379"/>
                  </a:cubicBezTo>
                  <a:lnTo>
                    <a:pt x="1000542" y="1353142"/>
                  </a:lnTo>
                  <a:lnTo>
                    <a:pt x="867919" y="1388678"/>
                  </a:lnTo>
                  <a:lnTo>
                    <a:pt x="775755" y="1216996"/>
                  </a:lnTo>
                  <a:cubicBezTo>
                    <a:pt x="697139" y="1217238"/>
                    <a:pt x="619878" y="1196535"/>
                    <a:pt x="551916" y="1157018"/>
                  </a:cubicBezTo>
                  <a:lnTo>
                    <a:pt x="386258" y="1259617"/>
                  </a:lnTo>
                  <a:lnTo>
                    <a:pt x="289171" y="1162531"/>
                  </a:lnTo>
                  <a:lnTo>
                    <a:pt x="391771" y="996873"/>
                  </a:lnTo>
                  <a:cubicBezTo>
                    <a:pt x="352254" y="928911"/>
                    <a:pt x="331552" y="851650"/>
                    <a:pt x="331794" y="773034"/>
                  </a:cubicBezTo>
                  <a:lnTo>
                    <a:pt x="160110" y="680870"/>
                  </a:lnTo>
                  <a:lnTo>
                    <a:pt x="195647" y="548248"/>
                  </a:lnTo>
                  <a:lnTo>
                    <a:pt x="390410" y="554273"/>
                  </a:lnTo>
                  <a:cubicBezTo>
                    <a:pt x="429509" y="486069"/>
                    <a:pt x="486068" y="429509"/>
                    <a:pt x="554272" y="390410"/>
                  </a:cubicBezTo>
                  <a:lnTo>
                    <a:pt x="548247" y="195647"/>
                  </a:lnTo>
                  <a:lnTo>
                    <a:pt x="680870" y="160111"/>
                  </a:lnTo>
                  <a:lnTo>
                    <a:pt x="773034" y="331793"/>
                  </a:lnTo>
                  <a:cubicBezTo>
                    <a:pt x="851650" y="331551"/>
                    <a:pt x="928911" y="352254"/>
                    <a:pt x="996873" y="391771"/>
                  </a:cubicBezTo>
                  <a:close/>
                </a:path>
              </a:pathLst>
            </a:custGeom>
            <a:solidFill>
              <a:srgbClr val="70C9C4"/>
            </a:solidFill>
            <a:ln>
              <a:noFill/>
            </a:ln>
            <a:extLst>
              <a:ext uri="{91240B29-F687-4F45-9708-019B960494DF}">
                <a14:hiddenLine w="9525">
                  <a:solidFill>
                    <a:srgbClr val="000000"/>
                  </a:solidFill>
                  <a:round/>
                  <a:headEnd/>
                  <a:tailEnd/>
                </a14:hiddenLine>
              </a:ext>
            </a:extLst>
          </p:spPr>
          <p:txBody>
            <a:bodyPr anchor="ctr" bIns="548027" lIns="548026" rIns="548028" tIns="548027"/>
            <a:lstStyle/>
            <a:p>
              <a:endParaRPr altLang="en-US" lang="zh-CN"/>
            </a:p>
          </p:txBody>
        </p:sp>
        <p:pic>
          <p:nvPicPr>
            <p:cNvPr id="15382" name="组合 24"/>
            <p:cNvPicPr>
              <a:picLocks noChangeArrowheads="1"/>
            </p:cNvPicPr>
            <p:nvPr/>
          </p:nvPicPr>
          <p:blipFill>
            <a:blip r:embed="rId3">
              <a:extLst>
                <a:ext uri="{28A0092B-C50C-407E-A947-70E740481C1C}">
                  <a14:useLocalDpi val="0"/>
                </a:ext>
              </a:extLst>
            </a:blip>
            <a:stretch>
              <a:fillRect/>
            </a:stretch>
          </p:blipFill>
          <p:spPr bwMode="auto">
            <a:xfrm>
              <a:off x="676618" y="626525"/>
              <a:ext cx="286469" cy="38399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grpSp>
      <p:grpSp>
        <p:nvGrpSpPr>
          <p:cNvPr id="16392" name="组合 60"/>
          <p:cNvGrpSpPr/>
          <p:nvPr/>
        </p:nvGrpSpPr>
        <p:grpSpPr>
          <a:xfrm>
            <a:off x="1250950" y="3257550"/>
            <a:ext cx="1365250" cy="1365250"/>
            <a:chExt cx="1365045" cy="1365045"/>
          </a:xfrm>
        </p:grpSpPr>
        <p:sp>
          <p:nvSpPr>
            <p:cNvPr id="15379" name="任意多边形 15"/>
            <p:cNvSpPr/>
            <p:nvPr/>
          </p:nvSpPr>
          <p:spPr bwMode="auto">
            <a:xfrm>
              <a:off x="0" y="0"/>
              <a:ext cx="1365045" cy="1365045"/>
            </a:xfrm>
            <a:custGeom>
              <a:gdLst>
                <a:gd fmla="*/ 1021390 w 1580726" name="T0"/>
                <a:gd fmla="*/ 345731 h 1580726" name="T1"/>
                <a:gd fmla="*/ 1222781 w 1580726" name="T2"/>
                <a:gd fmla="*/ 285036 h 1580726" name="T3"/>
                <a:gd fmla="*/ 1296885 w 1580726" name="T4"/>
                <a:gd fmla="*/ 413388 h 1580726" name="T5"/>
                <a:gd fmla="*/ 1143627 w 1580726" name="T6"/>
                <a:gd fmla="*/ 557449 h 1580726" name="T7"/>
                <a:gd fmla="*/ 1143627 w 1580726" name="T8"/>
                <a:gd fmla="*/ 807596 h 1580726" name="T9"/>
                <a:gd fmla="*/ 1296885 w 1580726" name="T10"/>
                <a:gd fmla="*/ 951657 h 1580726" name="T11"/>
                <a:gd fmla="*/ 1222781 w 1580726" name="T12"/>
                <a:gd fmla="*/ 1080009 h 1580726" name="T13"/>
                <a:gd fmla="*/ 1021390 w 1580726" name="T14"/>
                <a:gd fmla="*/ 1019314 h 1580726" name="T15"/>
                <a:gd fmla="*/ 804758 w 1580726" name="T16"/>
                <a:gd fmla="*/ 1144387 h 1580726" name="T17"/>
                <a:gd fmla="*/ 756627 w 1580726" name="T18"/>
                <a:gd fmla="*/ 1349143 h 1580726" name="T19"/>
                <a:gd fmla="*/ 608418 w 1580726" name="T20"/>
                <a:gd fmla="*/ 1349143 h 1580726" name="T21"/>
                <a:gd fmla="*/ 560287 w 1580726" name="T22"/>
                <a:gd fmla="*/ 1144387 h 1580726" name="T23"/>
                <a:gd fmla="*/ 343655 w 1580726" name="T24"/>
                <a:gd fmla="*/ 1019314 h 1580726" name="T25"/>
                <a:gd fmla="*/ 142264 w 1580726" name="T26"/>
                <a:gd fmla="*/ 1080009 h 1580726" name="T27"/>
                <a:gd fmla="*/ 68160 w 1580726" name="T28"/>
                <a:gd fmla="*/ 951657 h 1580726" name="T29"/>
                <a:gd fmla="*/ 221418 w 1580726" name="T30"/>
                <a:gd fmla="*/ 807596 h 1580726" name="T31"/>
                <a:gd fmla="*/ 221418 w 1580726" name="T32"/>
                <a:gd fmla="*/ 557449 h 1580726" name="T33"/>
                <a:gd fmla="*/ 68160 w 1580726" name="T34"/>
                <a:gd fmla="*/ 413388 h 1580726" name="T35"/>
                <a:gd fmla="*/ 142264 w 1580726" name="T36"/>
                <a:gd fmla="*/ 285036 h 1580726" name="T37"/>
                <a:gd fmla="*/ 343655 w 1580726" name="T38"/>
                <a:gd fmla="*/ 345731 h 1580726" name="T39"/>
                <a:gd fmla="*/ 560287 w 1580726" name="T40"/>
                <a:gd fmla="*/ 220658 h 1580726" name="T41"/>
                <a:gd fmla="*/ 608418 w 1580726" name="T42"/>
                <a:gd fmla="*/ 15902 h 1580726" name="T43"/>
                <a:gd fmla="*/ 756627 w 1580726" name="T44"/>
                <a:gd fmla="*/ 15902 h 1580726" name="T45"/>
                <a:gd fmla="*/ 804758 w 1580726" name="T46"/>
                <a:gd fmla="*/ 220658 h 1580726" name="T47"/>
                <a:gd fmla="*/ 1021390 w 1580726" name="T48"/>
                <a:gd fmla="*/ 345731 h 1580726"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b="b" l="0" r="r" t="0"/>
              <a:pathLst>
                <a:path h="1580726" w="1580726">
                  <a:moveTo>
                    <a:pt x="1182773" y="400358"/>
                  </a:moveTo>
                  <a:lnTo>
                    <a:pt x="1415984" y="330072"/>
                  </a:lnTo>
                  <a:lnTo>
                    <a:pt x="1501797" y="478705"/>
                  </a:lnTo>
                  <a:lnTo>
                    <a:pt x="1324323" y="645528"/>
                  </a:lnTo>
                  <a:cubicBezTo>
                    <a:pt x="1350049" y="740371"/>
                    <a:pt x="1350049" y="840355"/>
                    <a:pt x="1324323" y="935198"/>
                  </a:cubicBezTo>
                  <a:lnTo>
                    <a:pt x="1501797" y="1102021"/>
                  </a:lnTo>
                  <a:lnTo>
                    <a:pt x="1415984" y="1250654"/>
                  </a:lnTo>
                  <a:lnTo>
                    <a:pt x="1182773" y="1180368"/>
                  </a:lnTo>
                  <a:cubicBezTo>
                    <a:pt x="1113499" y="1250069"/>
                    <a:pt x="1026911" y="1300061"/>
                    <a:pt x="931912" y="1325203"/>
                  </a:cubicBezTo>
                  <a:lnTo>
                    <a:pt x="876176" y="1562312"/>
                  </a:lnTo>
                  <a:lnTo>
                    <a:pt x="704550" y="1562312"/>
                  </a:lnTo>
                  <a:lnTo>
                    <a:pt x="648814" y="1325203"/>
                  </a:lnTo>
                  <a:cubicBezTo>
                    <a:pt x="553815" y="1300061"/>
                    <a:pt x="467226" y="1250069"/>
                    <a:pt x="397953" y="1180368"/>
                  </a:cubicBezTo>
                  <a:lnTo>
                    <a:pt x="164742" y="1250654"/>
                  </a:lnTo>
                  <a:lnTo>
                    <a:pt x="78929" y="1102021"/>
                  </a:lnTo>
                  <a:lnTo>
                    <a:pt x="256403" y="935198"/>
                  </a:lnTo>
                  <a:cubicBezTo>
                    <a:pt x="230677" y="840355"/>
                    <a:pt x="230677" y="740371"/>
                    <a:pt x="256403" y="645528"/>
                  </a:cubicBezTo>
                  <a:lnTo>
                    <a:pt x="78929" y="478705"/>
                  </a:lnTo>
                  <a:lnTo>
                    <a:pt x="164742" y="330072"/>
                  </a:lnTo>
                  <a:lnTo>
                    <a:pt x="397953" y="400358"/>
                  </a:lnTo>
                  <a:cubicBezTo>
                    <a:pt x="467227" y="330657"/>
                    <a:pt x="553815" y="280665"/>
                    <a:pt x="648814" y="255523"/>
                  </a:cubicBezTo>
                  <a:lnTo>
                    <a:pt x="704550" y="18414"/>
                  </a:lnTo>
                  <a:lnTo>
                    <a:pt x="876176" y="18414"/>
                  </a:lnTo>
                  <a:lnTo>
                    <a:pt x="931912" y="255523"/>
                  </a:lnTo>
                  <a:cubicBezTo>
                    <a:pt x="1026911" y="280665"/>
                    <a:pt x="1113500" y="330657"/>
                    <a:pt x="1182773" y="400358"/>
                  </a:cubicBezTo>
                  <a:close/>
                </a:path>
              </a:pathLst>
            </a:custGeom>
            <a:solidFill>
              <a:srgbClr val="70C9C4"/>
            </a:solidFill>
            <a:ln>
              <a:noFill/>
            </a:ln>
            <a:extLst>
              <a:ext uri="{91240B29-F687-4F45-9708-019B960494DF}">
                <a14:hiddenLine w="9525">
                  <a:solidFill>
                    <a:srgbClr val="000000"/>
                  </a:solidFill>
                  <a:round/>
                  <a:headEnd/>
                  <a:tailEnd/>
                </a14:hiddenLine>
              </a:ext>
            </a:extLst>
          </p:spPr>
          <p:txBody>
            <a:bodyPr anchor="ctr" bIns="430838" lIns="428433" rIns="428433" tIns="430838"/>
            <a:lstStyle/>
            <a:p>
              <a:endParaRPr altLang="en-US" lang="zh-CN"/>
            </a:p>
          </p:txBody>
        </p:sp>
        <p:pic>
          <p:nvPicPr>
            <p:cNvPr id="15380" name="组合 27"/>
            <p:cNvPicPr>
              <a:picLocks noChangeArrowheads="1"/>
            </p:cNvPicPr>
            <p:nvPr/>
          </p:nvPicPr>
          <p:blipFill>
            <a:blip r:embed="rId4">
              <a:extLst>
                <a:ext uri="{28A0092B-C50C-407E-A947-70E740481C1C}">
                  <a14:useLocalDpi val="0"/>
                </a:ext>
              </a:extLst>
            </a:blip>
            <a:stretch>
              <a:fillRect/>
            </a:stretch>
          </p:blipFill>
          <p:spPr bwMode="auto">
            <a:xfrm>
              <a:off x="492432" y="491416"/>
              <a:ext cx="383990" cy="38399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grpSp>
      <p:grpSp>
        <p:nvGrpSpPr>
          <p:cNvPr id="16395" name="组合 42"/>
          <p:cNvGrpSpPr/>
          <p:nvPr/>
        </p:nvGrpSpPr>
        <p:grpSpPr>
          <a:xfrm>
            <a:off x="5710238" y="2300288"/>
            <a:ext cx="687387" cy="685800"/>
            <a:chExt cx="686370" cy="686370"/>
          </a:xfrm>
        </p:grpSpPr>
        <p:pic>
          <p:nvPicPr>
            <p:cNvPr id="15377" name="组合 33"/>
            <p:cNvPicPr>
              <a:picLocks noChangeArrowheads="1"/>
            </p:cNvPicPr>
            <p:nvPr/>
          </p:nvPicPr>
          <p:blipFill>
            <a:blip r:embed="rId5">
              <a:extLst>
                <a:ext uri="{28A0092B-C50C-407E-A947-70E740481C1C}">
                  <a14:useLocalDpi val="0"/>
                </a:ext>
              </a:extLst>
            </a:blip>
            <a:stretch>
              <a:fillRect/>
            </a:stretch>
          </p:blipFill>
          <p:spPr bwMode="auto">
            <a:xfrm>
              <a:off x="202582" y="150429"/>
              <a:ext cx="286088" cy="38436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15378" name="椭圆 39"/>
            <p:cNvSpPr>
              <a:spLocks noChangeArrowheads="1"/>
            </p:cNvSpPr>
            <p:nvPr/>
          </p:nvSpPr>
          <p:spPr bwMode="auto">
            <a:xfrm>
              <a:off x="0" y="0"/>
              <a:ext cx="686370" cy="686370"/>
            </a:xfrm>
            <a:prstGeom prst="ellipse">
              <a:avLst/>
            </a:prstGeom>
            <a:noFill/>
            <a:ln w="12700">
              <a:solidFill>
                <a:srgbClr val="70C9C4"/>
              </a:solidFill>
              <a:round/>
            </a:ln>
            <a:extLst>
              <a:ext uri="{909E8E84-426E-40DD-AFC4-6F175D3DCCD1}">
                <a14:hiddenFill>
                  <a:solidFill>
                    <a:srgbClr val="FFFFFF"/>
                  </a:solidFill>
                </a14:hiddenFill>
              </a:ext>
            </a:extLst>
          </p:spPr>
          <p:txBody>
            <a:bodyPr anchor="ct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endParaRPr altLang="en-US" lang="zh-CN">
                <a:solidFill>
                  <a:srgbClr val="FFFFFF"/>
                </a:solidFill>
              </a:endParaRPr>
            </a:p>
          </p:txBody>
        </p:sp>
      </p:grpSp>
      <p:grpSp>
        <p:nvGrpSpPr>
          <p:cNvPr id="16398" name="组合 43"/>
          <p:cNvGrpSpPr/>
          <p:nvPr/>
        </p:nvGrpSpPr>
        <p:grpSpPr>
          <a:xfrm>
            <a:off x="5710238" y="3500438"/>
            <a:ext cx="687387" cy="685800"/>
            <a:chExt cx="686370" cy="686370"/>
          </a:xfrm>
        </p:grpSpPr>
        <p:pic>
          <p:nvPicPr>
            <p:cNvPr id="15375" name="组合 36"/>
            <p:cNvPicPr>
              <a:picLocks noChangeArrowheads="1"/>
            </p:cNvPicPr>
            <p:nvPr/>
          </p:nvPicPr>
          <p:blipFill>
            <a:blip r:embed="rId6">
              <a:extLst>
                <a:ext uri="{28A0092B-C50C-407E-A947-70E740481C1C}">
                  <a14:useLocalDpi val="0"/>
                </a:ext>
              </a:extLst>
            </a:blip>
            <a:stretch>
              <a:fillRect/>
            </a:stretch>
          </p:blipFill>
          <p:spPr bwMode="auto">
            <a:xfrm>
              <a:off x="153886" y="151192"/>
              <a:ext cx="377393" cy="38436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15376" name="椭圆 40"/>
            <p:cNvSpPr>
              <a:spLocks noChangeArrowheads="1"/>
            </p:cNvSpPr>
            <p:nvPr/>
          </p:nvSpPr>
          <p:spPr bwMode="auto">
            <a:xfrm>
              <a:off x="0" y="0"/>
              <a:ext cx="686370" cy="686370"/>
            </a:xfrm>
            <a:prstGeom prst="ellipse">
              <a:avLst/>
            </a:prstGeom>
            <a:noFill/>
            <a:ln w="12700">
              <a:solidFill>
                <a:srgbClr val="70C9C4"/>
              </a:solidFill>
              <a:round/>
            </a:ln>
            <a:extLst>
              <a:ext uri="{909E8E84-426E-40DD-AFC4-6F175D3DCCD1}">
                <a14:hiddenFill>
                  <a:solidFill>
                    <a:srgbClr val="FFFFFF"/>
                  </a:solidFill>
                </a14:hiddenFill>
              </a:ext>
            </a:extLst>
          </p:spPr>
          <p:txBody>
            <a:bodyPr anchor="ct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endParaRPr altLang="en-US" lang="zh-CN">
                <a:solidFill>
                  <a:srgbClr val="FFFFFF"/>
                </a:solidFill>
              </a:endParaRPr>
            </a:p>
          </p:txBody>
        </p:sp>
      </p:grpSp>
      <p:grpSp>
        <p:nvGrpSpPr>
          <p:cNvPr id="16401" name="组合 44"/>
          <p:cNvGrpSpPr/>
          <p:nvPr/>
        </p:nvGrpSpPr>
        <p:grpSpPr>
          <a:xfrm>
            <a:off x="5710238" y="4702175"/>
            <a:ext cx="687387" cy="685800"/>
            <a:chExt cx="686370" cy="686370"/>
          </a:xfrm>
        </p:grpSpPr>
        <p:pic>
          <p:nvPicPr>
            <p:cNvPr id="15373" name="组合 30"/>
            <p:cNvPicPr>
              <a:picLocks noChangeArrowheads="1"/>
            </p:cNvPicPr>
            <p:nvPr/>
          </p:nvPicPr>
          <p:blipFill>
            <a:blip r:embed="rId7">
              <a:extLst>
                <a:ext uri="{28A0092B-C50C-407E-A947-70E740481C1C}">
                  <a14:useLocalDpi val="0"/>
                </a:ext>
              </a:extLst>
            </a:blip>
            <a:stretch>
              <a:fillRect/>
            </a:stretch>
          </p:blipFill>
          <p:spPr bwMode="auto">
            <a:xfrm>
              <a:off x="208669" y="144265"/>
              <a:ext cx="267827" cy="39656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15374" name="椭圆 41"/>
            <p:cNvSpPr>
              <a:spLocks noChangeArrowheads="1"/>
            </p:cNvSpPr>
            <p:nvPr/>
          </p:nvSpPr>
          <p:spPr bwMode="auto">
            <a:xfrm>
              <a:off x="0" y="0"/>
              <a:ext cx="686370" cy="686370"/>
            </a:xfrm>
            <a:prstGeom prst="ellipse">
              <a:avLst/>
            </a:prstGeom>
            <a:noFill/>
            <a:ln w="12700">
              <a:solidFill>
                <a:srgbClr val="70C9C4"/>
              </a:solidFill>
              <a:round/>
            </a:ln>
            <a:extLst>
              <a:ext uri="{909E8E84-426E-40DD-AFC4-6F175D3DCCD1}">
                <a14:hiddenFill>
                  <a:solidFill>
                    <a:srgbClr val="FFFFFF"/>
                  </a:solidFill>
                </a14:hiddenFill>
              </a:ext>
            </a:extLst>
          </p:spPr>
          <p:txBody>
            <a:bodyPr anchor="ct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endParaRPr altLang="en-US" lang="zh-CN">
                <a:solidFill>
                  <a:srgbClr val="FFFFFF"/>
                </a:solidFill>
              </a:endParaRPr>
            </a:p>
          </p:txBody>
        </p:sp>
      </p:grpSp>
      <p:sp>
        <p:nvSpPr>
          <p:cNvPr id="16404" name="TextBox 45"/>
          <p:cNvSpPr txBox="1">
            <a:spLocks noChangeArrowheads="1"/>
          </p:cNvSpPr>
          <p:nvPr/>
        </p:nvSpPr>
        <p:spPr bwMode="auto">
          <a:xfrm>
            <a:off x="6603999" y="2192338"/>
            <a:ext cx="3341688" cy="18059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eaLnBrk="1" hangingPunct="1">
              <a:lnSpc>
                <a:spcPct val="125000"/>
              </a:lnSpc>
            </a:pPr>
            <a:r>
              <a:rPr altLang="en-US" b="1" lang="zh-CN">
                <a:solidFill>
                  <a:srgbClr val="7F7F7F"/>
                </a:solidFill>
              </a:rPr>
              <a:t>点击此处输入标题</a:t>
            </a:r>
          </a:p>
          <a:p>
            <a:pPr eaLnBrk="1" hangingPunct="1">
              <a:lnSpc>
                <a:spcPct val="125000"/>
              </a:lnSpc>
            </a:pPr>
            <a:r>
              <a:rPr altLang="en-US" b="1" lang="zh-CN">
                <a:solidFill>
                  <a:srgbClr val="7F7F7F"/>
                </a:solidFill>
              </a:rPr>
              <a:t>点击此处输入文字点击此处输入文字点击此处输入文字点击此处输入文字点击此处输入文字</a:t>
            </a:r>
          </a:p>
        </p:txBody>
      </p:sp>
      <p:sp>
        <p:nvSpPr>
          <p:cNvPr id="16405" name="TextBox 46"/>
          <p:cNvSpPr txBox="1">
            <a:spLocks noChangeArrowheads="1"/>
          </p:cNvSpPr>
          <p:nvPr/>
        </p:nvSpPr>
        <p:spPr bwMode="auto">
          <a:xfrm>
            <a:off x="6603999" y="3394075"/>
            <a:ext cx="3341688" cy="18059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eaLnBrk="1" hangingPunct="1">
              <a:lnSpc>
                <a:spcPct val="125000"/>
              </a:lnSpc>
            </a:pPr>
            <a:r>
              <a:rPr altLang="en-US" b="1" lang="zh-CN">
                <a:solidFill>
                  <a:srgbClr val="7F7F7F"/>
                </a:solidFill>
              </a:rPr>
              <a:t>点击此处输入标题</a:t>
            </a:r>
          </a:p>
          <a:p>
            <a:pPr eaLnBrk="1" hangingPunct="1">
              <a:lnSpc>
                <a:spcPct val="125000"/>
              </a:lnSpc>
            </a:pPr>
            <a:r>
              <a:rPr altLang="en-US" b="1" lang="zh-CN">
                <a:solidFill>
                  <a:srgbClr val="7F7F7F"/>
                </a:solidFill>
              </a:rPr>
              <a:t>点击此处输入文字点击此处输入文字点击此处输入文字点击此处输入文字点击此处输入文字</a:t>
            </a:r>
          </a:p>
        </p:txBody>
      </p:sp>
      <p:sp>
        <p:nvSpPr>
          <p:cNvPr id="16406" name="TextBox 47"/>
          <p:cNvSpPr txBox="1">
            <a:spLocks noChangeArrowheads="1"/>
          </p:cNvSpPr>
          <p:nvPr/>
        </p:nvSpPr>
        <p:spPr bwMode="auto">
          <a:xfrm>
            <a:off x="6603999" y="4594225"/>
            <a:ext cx="3341688" cy="18059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eaLnBrk="1" hangingPunct="1">
              <a:lnSpc>
                <a:spcPct val="125000"/>
              </a:lnSpc>
            </a:pPr>
            <a:r>
              <a:rPr altLang="en-US" b="1" lang="zh-CN">
                <a:solidFill>
                  <a:srgbClr val="7F7F7F"/>
                </a:solidFill>
              </a:rPr>
              <a:t>点击此处输入标题</a:t>
            </a:r>
          </a:p>
          <a:p>
            <a:pPr eaLnBrk="1" hangingPunct="1">
              <a:lnSpc>
                <a:spcPct val="125000"/>
              </a:lnSpc>
            </a:pPr>
            <a:r>
              <a:rPr altLang="en-US" b="1" lang="zh-CN">
                <a:solidFill>
                  <a:srgbClr val="7F7F7F"/>
                </a:solidFill>
              </a:rPr>
              <a:t>点击此处输入文字点击此处输入文字点击此处输入文字点击此处输入文字点击此处输入文字</a:t>
            </a:r>
          </a:p>
        </p:txBody>
      </p:sp>
      <p:sp>
        <p:nvSpPr>
          <p:cNvPr id="16407" name="TextBox 48"/>
          <p:cNvSpPr txBox="1">
            <a:spLocks noChangeArrowheads="1"/>
          </p:cNvSpPr>
          <p:nvPr/>
        </p:nvSpPr>
        <p:spPr bwMode="auto">
          <a:xfrm>
            <a:off x="3843338" y="258763"/>
            <a:ext cx="4505325" cy="5791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dist" eaLnBrk="1" hangingPunct="1"/>
            <a:r>
              <a:rPr altLang="zh-CN" b="1" lang="zh-CN" sz="3200">
                <a:solidFill>
                  <a:srgbClr val="70C9C4"/>
                </a:solidFill>
              </a:rPr>
              <a:t>点击此处添加标题</a:t>
            </a:r>
          </a:p>
        </p:txBody>
      </p:sp>
      <p:pic>
        <p:nvPicPr>
          <p:cNvPr id="16408" name="组合 49"/>
          <p:cNvPicPr>
            <a:picLocks noChangeArrowheads="1"/>
          </p:cNvPicPr>
          <p:nvPr/>
        </p:nvPicPr>
        <p:blipFill>
          <a:blip r:embed="rId8">
            <a:extLst>
              <a:ext uri="{28A0092B-C50C-407E-A947-70E740481C1C}">
                <a14:useLocalDpi val="0"/>
              </a:ext>
            </a:extLst>
          </a:blip>
          <a:stretch>
            <a:fillRect/>
          </a:stretch>
        </p:blipFill>
        <p:spPr bwMode="auto">
          <a:xfrm>
            <a:off x="2346325" y="566738"/>
            <a:ext cx="7499350" cy="7747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Tree>
  </p:cSld>
  <p:clrMapOvr>
    <a:masterClrMapping/>
  </p:clrMapOvr>
  <p:transition spd="slow">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6" presetSubtype="37">
                                  <p:stCondLst>
                                    <p:cond delay="0"/>
                                  </p:stCondLst>
                                  <p:childTnLst>
                                    <p:set>
                                      <p:cBhvr>
                                        <p:cTn dur="1" fill="hold" id="6">
                                          <p:stCondLst>
                                            <p:cond delay="0"/>
                                          </p:stCondLst>
                                        </p:cTn>
                                        <p:tgtEl>
                                          <p:spTgt spid="16408"/>
                                        </p:tgtEl>
                                        <p:attrNameLst>
                                          <p:attrName>style.visibility</p:attrName>
                                        </p:attrNameLst>
                                      </p:cBhvr>
                                      <p:to>
                                        <p:strVal val="visible"/>
                                      </p:to>
                                    </p:set>
                                    <p:animEffect filter="barn(outVertical)" transition="in">
                                      <p:cBhvr>
                                        <p:cTn dur="500" id="7"/>
                                        <p:tgtEl>
                                          <p:spTgt spid="16408"/>
                                        </p:tgtEl>
                                      </p:cBhvr>
                                    </p:animEffect>
                                  </p:childTnLst>
                                </p:cTn>
                              </p:par>
                            </p:childTnLst>
                          </p:cTn>
                        </p:par>
                        <p:par>
                          <p:cTn fill="hold" id="8" nodeType="afterGroup">
                            <p:stCondLst>
                              <p:cond delay="500"/>
                            </p:stCondLst>
                            <p:childTnLst>
                              <p:par>
                                <p:cTn fill="hold" grpId="0" id="9" nodeType="afterEffect" presetClass="entr" presetID="10" presetSubtype="0">
                                  <p:stCondLst>
                                    <p:cond delay="0"/>
                                  </p:stCondLst>
                                  <p:childTnLst>
                                    <p:set>
                                      <p:cBhvr>
                                        <p:cTn dur="1" fill="hold" id="10">
                                          <p:stCondLst>
                                            <p:cond delay="0"/>
                                          </p:stCondLst>
                                        </p:cTn>
                                        <p:tgtEl>
                                          <p:spTgt spid="16407"/>
                                        </p:tgtEl>
                                        <p:attrNameLst>
                                          <p:attrName>style.visibility</p:attrName>
                                        </p:attrNameLst>
                                      </p:cBhvr>
                                      <p:to>
                                        <p:strVal val="visible"/>
                                      </p:to>
                                    </p:set>
                                    <p:animEffect filter="fade" transition="in">
                                      <p:cBhvr>
                                        <p:cTn dur="500" id="11"/>
                                        <p:tgtEl>
                                          <p:spTgt spid="16407"/>
                                        </p:tgtEl>
                                      </p:cBhvr>
                                    </p:animEffect>
                                  </p:childTnLst>
                                </p:cTn>
                              </p:par>
                            </p:childTnLst>
                          </p:cTn>
                        </p:par>
                        <p:par>
                          <p:cTn fill="hold" id="12" nodeType="afterGroup">
                            <p:stCondLst>
                              <p:cond delay="1000"/>
                            </p:stCondLst>
                            <p:childTnLst>
                              <p:par>
                                <p:cTn fill="hold" id="13" nodeType="afterEffect" presetClass="entr" presetID="31" presetSubtype="0">
                                  <p:stCondLst>
                                    <p:cond delay="0"/>
                                  </p:stCondLst>
                                  <p:childTnLst>
                                    <p:set>
                                      <p:cBhvr>
                                        <p:cTn dur="1" fill="hold" id="14">
                                          <p:stCondLst>
                                            <p:cond delay="0"/>
                                          </p:stCondLst>
                                        </p:cTn>
                                        <p:tgtEl>
                                          <p:spTgt spid="16389"/>
                                        </p:tgtEl>
                                        <p:attrNameLst>
                                          <p:attrName>style.visibility</p:attrName>
                                        </p:attrNameLst>
                                      </p:cBhvr>
                                      <p:to>
                                        <p:strVal val="visible"/>
                                      </p:to>
                                    </p:set>
                                    <p:anim calcmode="lin" valueType="num">
                                      <p:cBhvr>
                                        <p:cTn dur="1000" fill="hold" id="15"/>
                                        <p:tgtEl>
                                          <p:spTgt spid="16389"/>
                                        </p:tgtEl>
                                        <p:attrNameLst>
                                          <p:attrName>ppt_w</p:attrName>
                                        </p:attrNameLst>
                                      </p:cBhvr>
                                      <p:tavLst>
                                        <p:tav tm="0">
                                          <p:val>
                                            <p:fltVal val="0"/>
                                          </p:val>
                                        </p:tav>
                                        <p:tav tm="100000">
                                          <p:val>
                                            <p:strVal val="#ppt_w"/>
                                          </p:val>
                                        </p:tav>
                                      </p:tavLst>
                                    </p:anim>
                                    <p:anim calcmode="lin" valueType="num">
                                      <p:cBhvr>
                                        <p:cTn dur="1000" fill="hold" id="16"/>
                                        <p:tgtEl>
                                          <p:spTgt spid="16389"/>
                                        </p:tgtEl>
                                        <p:attrNameLst>
                                          <p:attrName>ppt_h</p:attrName>
                                        </p:attrNameLst>
                                      </p:cBhvr>
                                      <p:tavLst>
                                        <p:tav tm="0">
                                          <p:val>
                                            <p:fltVal val="0"/>
                                          </p:val>
                                        </p:tav>
                                        <p:tav tm="100000">
                                          <p:val>
                                            <p:strVal val="#ppt_h"/>
                                          </p:val>
                                        </p:tav>
                                      </p:tavLst>
                                    </p:anim>
                                    <p:anim calcmode="lin" valueType="num">
                                      <p:cBhvr>
                                        <p:cTn dur="1000" fill="hold" id="17"/>
                                        <p:tgtEl>
                                          <p:spTgt spid="16389"/>
                                        </p:tgtEl>
                                        <p:attrNameLst>
                                          <p:attrName>style.rotation</p:attrName>
                                        </p:attrNameLst>
                                      </p:cBhvr>
                                      <p:tavLst>
                                        <p:tav tm="0">
                                          <p:val>
                                            <p:fltVal val="90"/>
                                          </p:val>
                                        </p:tav>
                                        <p:tav tm="100000">
                                          <p:val>
                                            <p:fltVal val="0"/>
                                          </p:val>
                                        </p:tav>
                                      </p:tavLst>
                                    </p:anim>
                                    <p:animEffect filter="fade" transition="in">
                                      <p:cBhvr>
                                        <p:cTn dur="1000" id="18"/>
                                        <p:tgtEl>
                                          <p:spTgt spid="16389"/>
                                        </p:tgtEl>
                                      </p:cBhvr>
                                    </p:animEffect>
                                  </p:childTnLst>
                                </p:cTn>
                              </p:par>
                              <p:par>
                                <p:cTn fill="hold" id="19" nodeType="withEffect" presetClass="entr" presetID="31" presetSubtype="0">
                                  <p:stCondLst>
                                    <p:cond delay="0"/>
                                  </p:stCondLst>
                                  <p:childTnLst>
                                    <p:set>
                                      <p:cBhvr>
                                        <p:cTn dur="1" fill="hold" id="20">
                                          <p:stCondLst>
                                            <p:cond delay="0"/>
                                          </p:stCondLst>
                                        </p:cTn>
                                        <p:tgtEl>
                                          <p:spTgt spid="16392"/>
                                        </p:tgtEl>
                                        <p:attrNameLst>
                                          <p:attrName>style.visibility</p:attrName>
                                        </p:attrNameLst>
                                      </p:cBhvr>
                                      <p:to>
                                        <p:strVal val="visible"/>
                                      </p:to>
                                    </p:set>
                                    <p:anim calcmode="lin" valueType="num">
                                      <p:cBhvr>
                                        <p:cTn dur="1000" fill="hold" id="21"/>
                                        <p:tgtEl>
                                          <p:spTgt spid="16392"/>
                                        </p:tgtEl>
                                        <p:attrNameLst>
                                          <p:attrName>ppt_w</p:attrName>
                                        </p:attrNameLst>
                                      </p:cBhvr>
                                      <p:tavLst>
                                        <p:tav tm="0">
                                          <p:val>
                                            <p:fltVal val="0"/>
                                          </p:val>
                                        </p:tav>
                                        <p:tav tm="100000">
                                          <p:val>
                                            <p:strVal val="#ppt_w"/>
                                          </p:val>
                                        </p:tav>
                                      </p:tavLst>
                                    </p:anim>
                                    <p:anim calcmode="lin" valueType="num">
                                      <p:cBhvr>
                                        <p:cTn dur="1000" fill="hold" id="22"/>
                                        <p:tgtEl>
                                          <p:spTgt spid="16392"/>
                                        </p:tgtEl>
                                        <p:attrNameLst>
                                          <p:attrName>ppt_h</p:attrName>
                                        </p:attrNameLst>
                                      </p:cBhvr>
                                      <p:tavLst>
                                        <p:tav tm="0">
                                          <p:val>
                                            <p:fltVal val="0"/>
                                          </p:val>
                                        </p:tav>
                                        <p:tav tm="100000">
                                          <p:val>
                                            <p:strVal val="#ppt_h"/>
                                          </p:val>
                                        </p:tav>
                                      </p:tavLst>
                                    </p:anim>
                                    <p:anim calcmode="lin" valueType="num">
                                      <p:cBhvr>
                                        <p:cTn dur="1000" fill="hold" id="23"/>
                                        <p:tgtEl>
                                          <p:spTgt spid="16392"/>
                                        </p:tgtEl>
                                        <p:attrNameLst>
                                          <p:attrName>style.rotation</p:attrName>
                                        </p:attrNameLst>
                                      </p:cBhvr>
                                      <p:tavLst>
                                        <p:tav tm="0">
                                          <p:val>
                                            <p:fltVal val="90"/>
                                          </p:val>
                                        </p:tav>
                                        <p:tav tm="100000">
                                          <p:val>
                                            <p:fltVal val="0"/>
                                          </p:val>
                                        </p:tav>
                                      </p:tavLst>
                                    </p:anim>
                                    <p:animEffect filter="fade" transition="in">
                                      <p:cBhvr>
                                        <p:cTn dur="1000" id="24"/>
                                        <p:tgtEl>
                                          <p:spTgt spid="16392"/>
                                        </p:tgtEl>
                                      </p:cBhvr>
                                    </p:animEffect>
                                  </p:childTnLst>
                                </p:cTn>
                              </p:par>
                              <p:par>
                                <p:cTn fill="hold" id="25" nodeType="withEffect" presetClass="entr" presetID="31" presetSubtype="0">
                                  <p:stCondLst>
                                    <p:cond delay="0"/>
                                  </p:stCondLst>
                                  <p:childTnLst>
                                    <p:set>
                                      <p:cBhvr>
                                        <p:cTn dur="1" fill="hold" id="26">
                                          <p:stCondLst>
                                            <p:cond delay="0"/>
                                          </p:stCondLst>
                                        </p:cTn>
                                        <p:tgtEl>
                                          <p:spTgt spid="16386"/>
                                        </p:tgtEl>
                                        <p:attrNameLst>
                                          <p:attrName>style.visibility</p:attrName>
                                        </p:attrNameLst>
                                      </p:cBhvr>
                                      <p:to>
                                        <p:strVal val="visible"/>
                                      </p:to>
                                    </p:set>
                                    <p:anim calcmode="lin" valueType="num">
                                      <p:cBhvr>
                                        <p:cTn dur="1000" fill="hold" id="27"/>
                                        <p:tgtEl>
                                          <p:spTgt spid="16386"/>
                                        </p:tgtEl>
                                        <p:attrNameLst>
                                          <p:attrName>ppt_w</p:attrName>
                                        </p:attrNameLst>
                                      </p:cBhvr>
                                      <p:tavLst>
                                        <p:tav tm="0">
                                          <p:val>
                                            <p:fltVal val="0"/>
                                          </p:val>
                                        </p:tav>
                                        <p:tav tm="100000">
                                          <p:val>
                                            <p:strVal val="#ppt_w"/>
                                          </p:val>
                                        </p:tav>
                                      </p:tavLst>
                                    </p:anim>
                                    <p:anim calcmode="lin" valueType="num">
                                      <p:cBhvr>
                                        <p:cTn dur="1000" fill="hold" id="28"/>
                                        <p:tgtEl>
                                          <p:spTgt spid="16386"/>
                                        </p:tgtEl>
                                        <p:attrNameLst>
                                          <p:attrName>ppt_h</p:attrName>
                                        </p:attrNameLst>
                                      </p:cBhvr>
                                      <p:tavLst>
                                        <p:tav tm="0">
                                          <p:val>
                                            <p:fltVal val="0"/>
                                          </p:val>
                                        </p:tav>
                                        <p:tav tm="100000">
                                          <p:val>
                                            <p:strVal val="#ppt_h"/>
                                          </p:val>
                                        </p:tav>
                                      </p:tavLst>
                                    </p:anim>
                                    <p:anim calcmode="lin" valueType="num">
                                      <p:cBhvr>
                                        <p:cTn dur="1000" fill="hold" id="29"/>
                                        <p:tgtEl>
                                          <p:spTgt spid="16386"/>
                                        </p:tgtEl>
                                        <p:attrNameLst>
                                          <p:attrName>style.rotation</p:attrName>
                                        </p:attrNameLst>
                                      </p:cBhvr>
                                      <p:tavLst>
                                        <p:tav tm="0">
                                          <p:val>
                                            <p:fltVal val="90"/>
                                          </p:val>
                                        </p:tav>
                                        <p:tav tm="100000">
                                          <p:val>
                                            <p:fltVal val="0"/>
                                          </p:val>
                                        </p:tav>
                                      </p:tavLst>
                                    </p:anim>
                                    <p:animEffect filter="fade" transition="in">
                                      <p:cBhvr>
                                        <p:cTn dur="1000" id="30"/>
                                        <p:tgtEl>
                                          <p:spTgt spid="16386"/>
                                        </p:tgtEl>
                                      </p:cBhvr>
                                    </p:animEffect>
                                  </p:childTnLst>
                                </p:cTn>
                              </p:par>
                            </p:childTnLst>
                          </p:cTn>
                        </p:par>
                        <p:par>
                          <p:cTn fill="hold" id="31" nodeType="afterGroup">
                            <p:stCondLst>
                              <p:cond delay="2000"/>
                            </p:stCondLst>
                            <p:childTnLst>
                              <p:par>
                                <p:cTn fill="hold" id="32" nodeType="afterEffect" presetClass="entr" presetID="10" presetSubtype="0">
                                  <p:stCondLst>
                                    <p:cond delay="0"/>
                                  </p:stCondLst>
                                  <p:childTnLst>
                                    <p:set>
                                      <p:cBhvr>
                                        <p:cTn dur="1" fill="hold" id="33">
                                          <p:stCondLst>
                                            <p:cond delay="0"/>
                                          </p:stCondLst>
                                        </p:cTn>
                                        <p:tgtEl>
                                          <p:spTgt spid="16395"/>
                                        </p:tgtEl>
                                        <p:attrNameLst>
                                          <p:attrName>style.visibility</p:attrName>
                                        </p:attrNameLst>
                                      </p:cBhvr>
                                      <p:to>
                                        <p:strVal val="visible"/>
                                      </p:to>
                                    </p:set>
                                    <p:anim calcmode="lin" valueType="num">
                                      <p:cBhvr>
                                        <p:cTn dur="500" fill="hold" id="34"/>
                                        <p:tgtEl>
                                          <p:spTgt spid="16395"/>
                                        </p:tgtEl>
                                        <p:attrNameLst>
                                          <p:attrName>ppt_w</p:attrName>
                                        </p:attrNameLst>
                                      </p:cBhvr>
                                      <p:tavLst>
                                        <p:tav tm="0">
                                          <p:val>
                                            <p:fltVal val="0"/>
                                          </p:val>
                                        </p:tav>
                                        <p:tav tm="100000">
                                          <p:val>
                                            <p:strVal val="#ppt_w"/>
                                          </p:val>
                                        </p:tav>
                                      </p:tavLst>
                                    </p:anim>
                                    <p:anim calcmode="lin" valueType="num">
                                      <p:cBhvr>
                                        <p:cTn dur="500" fill="hold" id="35"/>
                                        <p:tgtEl>
                                          <p:spTgt spid="16395"/>
                                        </p:tgtEl>
                                        <p:attrNameLst>
                                          <p:attrName>ppt_h</p:attrName>
                                        </p:attrNameLst>
                                      </p:cBhvr>
                                      <p:tavLst>
                                        <p:tav tm="0">
                                          <p:val>
                                            <p:fltVal val="0"/>
                                          </p:val>
                                        </p:tav>
                                        <p:tav tm="100000">
                                          <p:val>
                                            <p:strVal val="#ppt_h"/>
                                          </p:val>
                                        </p:tav>
                                      </p:tavLst>
                                    </p:anim>
                                    <p:animEffect filter="fade" transition="in">
                                      <p:cBhvr>
                                        <p:cTn dur="500" id="36"/>
                                        <p:tgtEl>
                                          <p:spTgt spid="16395"/>
                                        </p:tgtEl>
                                      </p:cBhvr>
                                    </p:animEffect>
                                  </p:childTnLst>
                                </p:cTn>
                              </p:par>
                            </p:childTnLst>
                          </p:cTn>
                        </p:par>
                        <p:par>
                          <p:cTn fill="hold" id="37" nodeType="afterGroup">
                            <p:stCondLst>
                              <p:cond delay="2500"/>
                            </p:stCondLst>
                            <p:childTnLst>
                              <p:par>
                                <p:cTn fill="hold" grpId="0" id="38" nodeType="afterEffect" presetClass="entr" presetID="22" presetSubtype="8">
                                  <p:stCondLst>
                                    <p:cond delay="0"/>
                                  </p:stCondLst>
                                  <p:childTnLst>
                                    <p:set>
                                      <p:cBhvr>
                                        <p:cTn dur="1" fill="hold" id="39">
                                          <p:stCondLst>
                                            <p:cond delay="0"/>
                                          </p:stCondLst>
                                        </p:cTn>
                                        <p:tgtEl>
                                          <p:spTgt spid="16404"/>
                                        </p:tgtEl>
                                        <p:attrNameLst>
                                          <p:attrName>style.visibility</p:attrName>
                                        </p:attrNameLst>
                                      </p:cBhvr>
                                      <p:to>
                                        <p:strVal val="visible"/>
                                      </p:to>
                                    </p:set>
                                    <p:animEffect filter="wipe(left)" transition="in">
                                      <p:cBhvr>
                                        <p:cTn dur="500" id="40"/>
                                        <p:tgtEl>
                                          <p:spTgt spid="16404"/>
                                        </p:tgtEl>
                                      </p:cBhvr>
                                    </p:animEffect>
                                  </p:childTnLst>
                                </p:cTn>
                              </p:par>
                            </p:childTnLst>
                          </p:cTn>
                        </p:par>
                        <p:par>
                          <p:cTn fill="hold" id="41" nodeType="afterGroup">
                            <p:stCondLst>
                              <p:cond delay="3000"/>
                            </p:stCondLst>
                            <p:childTnLst>
                              <p:par>
                                <p:cTn fill="hold" id="42" nodeType="afterEffect" presetClass="entr" presetID="10" presetSubtype="0">
                                  <p:stCondLst>
                                    <p:cond delay="0"/>
                                  </p:stCondLst>
                                  <p:childTnLst>
                                    <p:set>
                                      <p:cBhvr>
                                        <p:cTn dur="1" fill="hold" id="43">
                                          <p:stCondLst>
                                            <p:cond delay="0"/>
                                          </p:stCondLst>
                                        </p:cTn>
                                        <p:tgtEl>
                                          <p:spTgt spid="16398"/>
                                        </p:tgtEl>
                                        <p:attrNameLst>
                                          <p:attrName>style.visibility</p:attrName>
                                        </p:attrNameLst>
                                      </p:cBhvr>
                                      <p:to>
                                        <p:strVal val="visible"/>
                                      </p:to>
                                    </p:set>
                                    <p:anim calcmode="lin" valueType="num">
                                      <p:cBhvr>
                                        <p:cTn dur="500" fill="hold" id="44"/>
                                        <p:tgtEl>
                                          <p:spTgt spid="16398"/>
                                        </p:tgtEl>
                                        <p:attrNameLst>
                                          <p:attrName>ppt_w</p:attrName>
                                        </p:attrNameLst>
                                      </p:cBhvr>
                                      <p:tavLst>
                                        <p:tav tm="0">
                                          <p:val>
                                            <p:fltVal val="0"/>
                                          </p:val>
                                        </p:tav>
                                        <p:tav tm="100000">
                                          <p:val>
                                            <p:strVal val="#ppt_w"/>
                                          </p:val>
                                        </p:tav>
                                      </p:tavLst>
                                    </p:anim>
                                    <p:anim calcmode="lin" valueType="num">
                                      <p:cBhvr>
                                        <p:cTn dur="500" fill="hold" id="45"/>
                                        <p:tgtEl>
                                          <p:spTgt spid="16398"/>
                                        </p:tgtEl>
                                        <p:attrNameLst>
                                          <p:attrName>ppt_h</p:attrName>
                                        </p:attrNameLst>
                                      </p:cBhvr>
                                      <p:tavLst>
                                        <p:tav tm="0">
                                          <p:val>
                                            <p:fltVal val="0"/>
                                          </p:val>
                                        </p:tav>
                                        <p:tav tm="100000">
                                          <p:val>
                                            <p:strVal val="#ppt_h"/>
                                          </p:val>
                                        </p:tav>
                                      </p:tavLst>
                                    </p:anim>
                                    <p:animEffect filter="fade" transition="in">
                                      <p:cBhvr>
                                        <p:cTn dur="500" id="46"/>
                                        <p:tgtEl>
                                          <p:spTgt spid="16398"/>
                                        </p:tgtEl>
                                      </p:cBhvr>
                                    </p:animEffect>
                                  </p:childTnLst>
                                </p:cTn>
                              </p:par>
                            </p:childTnLst>
                          </p:cTn>
                        </p:par>
                        <p:par>
                          <p:cTn fill="hold" id="47" nodeType="afterGroup">
                            <p:stCondLst>
                              <p:cond delay="3500"/>
                            </p:stCondLst>
                            <p:childTnLst>
                              <p:par>
                                <p:cTn fill="hold" grpId="0" id="48" nodeType="afterEffect" presetClass="entr" presetID="22" presetSubtype="8">
                                  <p:stCondLst>
                                    <p:cond delay="0"/>
                                  </p:stCondLst>
                                  <p:childTnLst>
                                    <p:set>
                                      <p:cBhvr>
                                        <p:cTn dur="1" fill="hold" id="49">
                                          <p:stCondLst>
                                            <p:cond delay="0"/>
                                          </p:stCondLst>
                                        </p:cTn>
                                        <p:tgtEl>
                                          <p:spTgt spid="16405"/>
                                        </p:tgtEl>
                                        <p:attrNameLst>
                                          <p:attrName>style.visibility</p:attrName>
                                        </p:attrNameLst>
                                      </p:cBhvr>
                                      <p:to>
                                        <p:strVal val="visible"/>
                                      </p:to>
                                    </p:set>
                                    <p:animEffect filter="wipe(left)" transition="in">
                                      <p:cBhvr>
                                        <p:cTn dur="500" id="50"/>
                                        <p:tgtEl>
                                          <p:spTgt spid="16405"/>
                                        </p:tgtEl>
                                      </p:cBhvr>
                                    </p:animEffect>
                                  </p:childTnLst>
                                </p:cTn>
                              </p:par>
                            </p:childTnLst>
                          </p:cTn>
                        </p:par>
                        <p:par>
                          <p:cTn fill="hold" id="51" nodeType="afterGroup">
                            <p:stCondLst>
                              <p:cond delay="4000"/>
                            </p:stCondLst>
                            <p:childTnLst>
                              <p:par>
                                <p:cTn fill="hold" id="52" nodeType="afterEffect" presetClass="entr" presetID="10" presetSubtype="0">
                                  <p:stCondLst>
                                    <p:cond delay="0"/>
                                  </p:stCondLst>
                                  <p:childTnLst>
                                    <p:set>
                                      <p:cBhvr>
                                        <p:cTn dur="1" fill="hold" id="53">
                                          <p:stCondLst>
                                            <p:cond delay="0"/>
                                          </p:stCondLst>
                                        </p:cTn>
                                        <p:tgtEl>
                                          <p:spTgt spid="16401"/>
                                        </p:tgtEl>
                                        <p:attrNameLst>
                                          <p:attrName>style.visibility</p:attrName>
                                        </p:attrNameLst>
                                      </p:cBhvr>
                                      <p:to>
                                        <p:strVal val="visible"/>
                                      </p:to>
                                    </p:set>
                                    <p:anim calcmode="lin" valueType="num">
                                      <p:cBhvr>
                                        <p:cTn dur="500" fill="hold" id="54"/>
                                        <p:tgtEl>
                                          <p:spTgt spid="16401"/>
                                        </p:tgtEl>
                                        <p:attrNameLst>
                                          <p:attrName>ppt_w</p:attrName>
                                        </p:attrNameLst>
                                      </p:cBhvr>
                                      <p:tavLst>
                                        <p:tav tm="0">
                                          <p:val>
                                            <p:fltVal val="0"/>
                                          </p:val>
                                        </p:tav>
                                        <p:tav tm="100000">
                                          <p:val>
                                            <p:strVal val="#ppt_w"/>
                                          </p:val>
                                        </p:tav>
                                      </p:tavLst>
                                    </p:anim>
                                    <p:anim calcmode="lin" valueType="num">
                                      <p:cBhvr>
                                        <p:cTn dur="500" fill="hold" id="55"/>
                                        <p:tgtEl>
                                          <p:spTgt spid="16401"/>
                                        </p:tgtEl>
                                        <p:attrNameLst>
                                          <p:attrName>ppt_h</p:attrName>
                                        </p:attrNameLst>
                                      </p:cBhvr>
                                      <p:tavLst>
                                        <p:tav tm="0">
                                          <p:val>
                                            <p:fltVal val="0"/>
                                          </p:val>
                                        </p:tav>
                                        <p:tav tm="100000">
                                          <p:val>
                                            <p:strVal val="#ppt_h"/>
                                          </p:val>
                                        </p:tav>
                                      </p:tavLst>
                                    </p:anim>
                                    <p:animEffect filter="fade" transition="in">
                                      <p:cBhvr>
                                        <p:cTn dur="500" id="56"/>
                                        <p:tgtEl>
                                          <p:spTgt spid="16401"/>
                                        </p:tgtEl>
                                      </p:cBhvr>
                                    </p:animEffect>
                                  </p:childTnLst>
                                </p:cTn>
                              </p:par>
                            </p:childTnLst>
                          </p:cTn>
                        </p:par>
                        <p:par>
                          <p:cTn fill="hold" id="57" nodeType="afterGroup">
                            <p:stCondLst>
                              <p:cond delay="4500"/>
                            </p:stCondLst>
                            <p:childTnLst>
                              <p:par>
                                <p:cTn fill="hold" grpId="0" id="58" nodeType="afterEffect" presetClass="entr" presetID="22" presetSubtype="8">
                                  <p:stCondLst>
                                    <p:cond delay="0"/>
                                  </p:stCondLst>
                                  <p:childTnLst>
                                    <p:set>
                                      <p:cBhvr>
                                        <p:cTn dur="1" fill="hold" id="59">
                                          <p:stCondLst>
                                            <p:cond delay="0"/>
                                          </p:stCondLst>
                                        </p:cTn>
                                        <p:tgtEl>
                                          <p:spTgt spid="16406"/>
                                        </p:tgtEl>
                                        <p:attrNameLst>
                                          <p:attrName>style.visibility</p:attrName>
                                        </p:attrNameLst>
                                      </p:cBhvr>
                                      <p:to>
                                        <p:strVal val="visible"/>
                                      </p:to>
                                    </p:set>
                                    <p:animEffect filter="wipe(left)" transition="in">
                                      <p:cBhvr>
                                        <p:cTn dur="500" id="60"/>
                                        <p:tgtEl>
                                          <p:spTgt spid="1640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6404"/>
      <p:bldP grpId="0" spid="16405"/>
      <p:bldP grpId="0" spid="16406"/>
      <p:bldP grpId="0" spid="16407"/>
    </p:bldLst>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7410" name="形状 14"/>
          <p:cNvSpPr/>
          <p:nvPr/>
        </p:nvSpPr>
        <p:spPr bwMode="auto">
          <a:xfrm>
            <a:off x="2587625" y="1649413"/>
            <a:ext cx="7016750" cy="4384675"/>
          </a:xfrm>
          <a:custGeom>
            <a:gdLst>
              <a:gd fmla="*/ 0 w 7016750" name="T0"/>
              <a:gd fmla="*/ 4384675 h 4384675" name="T1"/>
              <a:gd fmla="*/ 5920581 w 7016750" name="T2"/>
              <a:gd fmla="*/ 548084 h 4384675" name="T3"/>
              <a:gd fmla="*/ 5858827 w 7016750" name="T4"/>
              <a:gd fmla="*/ 0 h 4384675" name="T5"/>
              <a:gd fmla="*/ 7016750 w 7016750" name="T6"/>
              <a:gd fmla="*/ 876935 h 4384675" name="T7"/>
              <a:gd fmla="*/ 6105844 w 7016750" name="T8"/>
              <a:gd fmla="*/ 2192338 h 4384675" name="T9"/>
              <a:gd fmla="*/ 6044090 w 7016750" name="T10"/>
              <a:gd fmla="*/ 1644253 h 4384675" name="T11"/>
              <a:gd fmla="*/ 0 w 7016750" name="T12"/>
              <a:gd fmla="*/ 4384675 h 4384675" name="T13"/>
              <a:gd fmla="*/ 0 60000 65536" name="T14"/>
              <a:gd fmla="*/ 0 60000 65536" name="T15"/>
              <a:gd fmla="*/ 0 60000 65536" name="T16"/>
              <a:gd fmla="*/ 0 60000 65536" name="T17"/>
              <a:gd fmla="*/ 0 60000 65536" name="T18"/>
              <a:gd fmla="*/ 0 60000 65536" name="T19"/>
              <a:gd fmla="*/ 0 60000 65536" name="T20"/>
            </a:gdLst>
            <a:cxnLst>
              <a:cxn ang="T14">
                <a:pos x="T0" y="T1"/>
              </a:cxn>
              <a:cxn ang="T15">
                <a:pos x="T2" y="T3"/>
              </a:cxn>
              <a:cxn ang="T16">
                <a:pos x="T4" y="T5"/>
              </a:cxn>
              <a:cxn ang="T17">
                <a:pos x="T6" y="T7"/>
              </a:cxn>
              <a:cxn ang="T18">
                <a:pos x="T8" y="T9"/>
              </a:cxn>
              <a:cxn ang="T19">
                <a:pos x="T10" y="T11"/>
              </a:cxn>
              <a:cxn ang="T20">
                <a:pos x="T12" y="T13"/>
              </a:cxn>
            </a:cxnLst>
            <a:rect b="b" l="0" r="r" t="0"/>
            <a:pathLst>
              <a:path h="4384675" w="7016750">
                <a:moveTo>
                  <a:pt x="0" y="4384675"/>
                </a:moveTo>
                <a:cubicBezTo>
                  <a:pt x="779639" y="2435930"/>
                  <a:pt x="2753166" y="1157067"/>
                  <a:pt x="5920581" y="548084"/>
                </a:cubicBezTo>
                <a:lnTo>
                  <a:pt x="5858827" y="0"/>
                </a:lnTo>
                <a:lnTo>
                  <a:pt x="7016750" y="876935"/>
                </a:lnTo>
                <a:lnTo>
                  <a:pt x="6105844" y="2192338"/>
                </a:lnTo>
                <a:lnTo>
                  <a:pt x="6044090" y="1644253"/>
                </a:lnTo>
                <a:cubicBezTo>
                  <a:pt x="3184155" y="1887846"/>
                  <a:pt x="1169459" y="2801320"/>
                  <a:pt x="0" y="4384675"/>
                </a:cubicBezTo>
                <a:close/>
              </a:path>
            </a:pathLst>
          </a:custGeom>
          <a:solidFill>
            <a:srgbClr val="B4E2E0"/>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17411" name="椭圆 15"/>
          <p:cNvSpPr>
            <a:spLocks noChangeArrowheads="1"/>
          </p:cNvSpPr>
          <p:nvPr/>
        </p:nvSpPr>
        <p:spPr bwMode="auto">
          <a:xfrm>
            <a:off x="3478213" y="4675188"/>
            <a:ext cx="182562" cy="182562"/>
          </a:xfrm>
          <a:prstGeom prst="ellipse">
            <a:avLst/>
          </a:prstGeom>
          <a:solidFill>
            <a:srgbClr val="70C9C4"/>
          </a:solidFill>
          <a:ln w="12700">
            <a:solidFill>
              <a:srgbClr val="FFFFFF"/>
            </a:solidFill>
            <a:round/>
          </a:ln>
        </p:spPr>
        <p:txBody>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endParaRPr altLang="en-US" lang="zh-CN"/>
          </a:p>
        </p:txBody>
      </p:sp>
      <p:sp>
        <p:nvSpPr>
          <p:cNvPr id="17412" name="椭圆 17"/>
          <p:cNvSpPr>
            <a:spLocks noChangeArrowheads="1"/>
          </p:cNvSpPr>
          <p:nvPr/>
        </p:nvSpPr>
        <p:spPr bwMode="auto">
          <a:xfrm>
            <a:off x="5089525" y="3484563"/>
            <a:ext cx="328613" cy="328612"/>
          </a:xfrm>
          <a:prstGeom prst="ellipse">
            <a:avLst/>
          </a:prstGeom>
          <a:solidFill>
            <a:srgbClr val="70C9C4"/>
          </a:solidFill>
          <a:ln w="12700">
            <a:solidFill>
              <a:srgbClr val="FFFFFF"/>
            </a:solidFill>
            <a:round/>
          </a:ln>
        </p:spPr>
        <p:txBody>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endParaRPr altLang="en-US" lang="zh-CN"/>
          </a:p>
        </p:txBody>
      </p:sp>
      <p:sp>
        <p:nvSpPr>
          <p:cNvPr id="17413" name="椭圆 19"/>
          <p:cNvSpPr>
            <a:spLocks noChangeArrowheads="1"/>
          </p:cNvSpPr>
          <p:nvPr/>
        </p:nvSpPr>
        <p:spPr bwMode="auto">
          <a:xfrm>
            <a:off x="7026275" y="2759075"/>
            <a:ext cx="455613" cy="455613"/>
          </a:xfrm>
          <a:prstGeom prst="ellipse">
            <a:avLst/>
          </a:prstGeom>
          <a:solidFill>
            <a:srgbClr val="70C9C4"/>
          </a:solidFill>
          <a:ln w="12700">
            <a:solidFill>
              <a:srgbClr val="FFFFFF"/>
            </a:solidFill>
            <a:round/>
          </a:ln>
        </p:spPr>
        <p:txBody>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endParaRPr altLang="en-US" lang="zh-CN"/>
          </a:p>
        </p:txBody>
      </p:sp>
      <p:sp>
        <p:nvSpPr>
          <p:cNvPr id="17414" name="TextBox 21"/>
          <p:cNvSpPr txBox="1">
            <a:spLocks noChangeArrowheads="1"/>
          </p:cNvSpPr>
          <p:nvPr/>
        </p:nvSpPr>
        <p:spPr bwMode="auto">
          <a:xfrm>
            <a:off x="3201988" y="4956175"/>
            <a:ext cx="1746250" cy="28346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lnSpc>
                <a:spcPct val="125000"/>
              </a:lnSpc>
            </a:pPr>
            <a:r>
              <a:rPr altLang="en-US" b="1" lang="zh-CN">
                <a:solidFill>
                  <a:srgbClr val="7F7F7F"/>
                </a:solidFill>
              </a:rPr>
              <a:t>输入标题</a:t>
            </a:r>
          </a:p>
          <a:p>
            <a:pPr algn="ctr" eaLnBrk="1" hangingPunct="1">
              <a:lnSpc>
                <a:spcPct val="125000"/>
              </a:lnSpc>
            </a:pPr>
            <a:r>
              <a:rPr altLang="en-US" b="1" lang="zh-CN">
                <a:solidFill>
                  <a:srgbClr val="7F7F7F"/>
                </a:solidFill>
              </a:rPr>
              <a:t>点击此处输入文字点击此处输入文字点击此处输入文字点击此处输入文字点击此处输入文字</a:t>
            </a:r>
          </a:p>
        </p:txBody>
      </p:sp>
      <p:sp>
        <p:nvSpPr>
          <p:cNvPr id="17415" name="TextBox 22"/>
          <p:cNvSpPr txBox="1">
            <a:spLocks noChangeArrowheads="1"/>
          </p:cNvSpPr>
          <p:nvPr/>
        </p:nvSpPr>
        <p:spPr bwMode="auto">
          <a:xfrm>
            <a:off x="5030788" y="3970338"/>
            <a:ext cx="1746250" cy="28346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lnSpc>
                <a:spcPct val="125000"/>
              </a:lnSpc>
            </a:pPr>
            <a:r>
              <a:rPr altLang="en-US" b="1" lang="zh-CN">
                <a:solidFill>
                  <a:srgbClr val="7F7F7F"/>
                </a:solidFill>
              </a:rPr>
              <a:t>输入标题</a:t>
            </a:r>
          </a:p>
          <a:p>
            <a:pPr algn="ctr" eaLnBrk="1" hangingPunct="1">
              <a:lnSpc>
                <a:spcPct val="125000"/>
              </a:lnSpc>
            </a:pPr>
            <a:r>
              <a:rPr altLang="en-US" b="1" lang="zh-CN">
                <a:solidFill>
                  <a:srgbClr val="7F7F7F"/>
                </a:solidFill>
              </a:rPr>
              <a:t>点击此处输入文字点击此处输入文字点击此处输入文字点击此处输入文字点击此处输入文字</a:t>
            </a:r>
          </a:p>
        </p:txBody>
      </p:sp>
      <p:sp>
        <p:nvSpPr>
          <p:cNvPr id="17416" name="TextBox 23"/>
          <p:cNvSpPr txBox="1">
            <a:spLocks noChangeArrowheads="1"/>
          </p:cNvSpPr>
          <p:nvPr/>
        </p:nvSpPr>
        <p:spPr bwMode="auto">
          <a:xfrm>
            <a:off x="6859589" y="3459163"/>
            <a:ext cx="1746250" cy="28346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lnSpc>
                <a:spcPct val="125000"/>
              </a:lnSpc>
            </a:pPr>
            <a:r>
              <a:rPr altLang="en-US" b="1" lang="zh-CN">
                <a:solidFill>
                  <a:srgbClr val="7F7F7F"/>
                </a:solidFill>
              </a:rPr>
              <a:t>输入标题</a:t>
            </a:r>
          </a:p>
          <a:p>
            <a:pPr algn="ctr" eaLnBrk="1" hangingPunct="1">
              <a:lnSpc>
                <a:spcPct val="125000"/>
              </a:lnSpc>
            </a:pPr>
            <a:r>
              <a:rPr altLang="en-US" b="1" lang="zh-CN">
                <a:solidFill>
                  <a:srgbClr val="7F7F7F"/>
                </a:solidFill>
              </a:rPr>
              <a:t>点击此处输入文字点击此处输入文字点击此处输入文字点击此处输入文字点击此处输入文字</a:t>
            </a:r>
          </a:p>
        </p:txBody>
      </p:sp>
      <p:sp>
        <p:nvSpPr>
          <p:cNvPr id="17417" name="TextBox 24"/>
          <p:cNvSpPr txBox="1">
            <a:spLocks noChangeArrowheads="1"/>
          </p:cNvSpPr>
          <p:nvPr/>
        </p:nvSpPr>
        <p:spPr bwMode="auto">
          <a:xfrm>
            <a:off x="3843338" y="258763"/>
            <a:ext cx="4505325" cy="5791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dist" eaLnBrk="1" hangingPunct="1"/>
            <a:r>
              <a:rPr altLang="zh-CN" b="1" lang="zh-CN" sz="3200">
                <a:solidFill>
                  <a:srgbClr val="70C9C4"/>
                </a:solidFill>
              </a:rPr>
              <a:t>点击此处添加标题</a:t>
            </a:r>
          </a:p>
        </p:txBody>
      </p:sp>
      <p:pic>
        <p:nvPicPr>
          <p:cNvPr id="17418" name="组合 25"/>
          <p:cNvPicPr>
            <a:picLocks noChangeArrowheads="1"/>
          </p:cNvPicPr>
          <p:nvPr/>
        </p:nvPicPr>
        <p:blipFill>
          <a:blip r:embed="rId2">
            <a:extLst>
              <a:ext uri="{28A0092B-C50C-407E-A947-70E740481C1C}">
                <a14:useLocalDpi val="0"/>
              </a:ext>
            </a:extLst>
          </a:blip>
          <a:stretch>
            <a:fillRect/>
          </a:stretch>
        </p:blipFill>
        <p:spPr bwMode="auto">
          <a:xfrm>
            <a:off x="2346325" y="566738"/>
            <a:ext cx="7499350" cy="7747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Tree>
  </p:cSld>
  <p:clrMapOvr>
    <a:masterClrMapping/>
  </p:clrMapOvr>
  <p:transition spd="slow">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6" presetSubtype="37">
                                  <p:stCondLst>
                                    <p:cond delay="0"/>
                                  </p:stCondLst>
                                  <p:childTnLst>
                                    <p:set>
                                      <p:cBhvr>
                                        <p:cTn dur="1" fill="hold" id="6">
                                          <p:stCondLst>
                                            <p:cond delay="0"/>
                                          </p:stCondLst>
                                        </p:cTn>
                                        <p:tgtEl>
                                          <p:spTgt spid="17418"/>
                                        </p:tgtEl>
                                        <p:attrNameLst>
                                          <p:attrName>style.visibility</p:attrName>
                                        </p:attrNameLst>
                                      </p:cBhvr>
                                      <p:to>
                                        <p:strVal val="visible"/>
                                      </p:to>
                                    </p:set>
                                    <p:animEffect filter="barn(outVertical)" transition="in">
                                      <p:cBhvr>
                                        <p:cTn dur="500" id="7"/>
                                        <p:tgtEl>
                                          <p:spTgt spid="17418"/>
                                        </p:tgtEl>
                                      </p:cBhvr>
                                    </p:animEffect>
                                  </p:childTnLst>
                                </p:cTn>
                              </p:par>
                            </p:childTnLst>
                          </p:cTn>
                        </p:par>
                        <p:par>
                          <p:cTn fill="hold" id="8" nodeType="afterGroup">
                            <p:stCondLst>
                              <p:cond delay="500"/>
                            </p:stCondLst>
                            <p:childTnLst>
                              <p:par>
                                <p:cTn fill="hold" grpId="0" id="9" nodeType="afterEffect" presetClass="entr" presetID="10" presetSubtype="0">
                                  <p:stCondLst>
                                    <p:cond delay="0"/>
                                  </p:stCondLst>
                                  <p:childTnLst>
                                    <p:set>
                                      <p:cBhvr>
                                        <p:cTn dur="1" fill="hold" id="10">
                                          <p:stCondLst>
                                            <p:cond delay="0"/>
                                          </p:stCondLst>
                                        </p:cTn>
                                        <p:tgtEl>
                                          <p:spTgt spid="17417"/>
                                        </p:tgtEl>
                                        <p:attrNameLst>
                                          <p:attrName>style.visibility</p:attrName>
                                        </p:attrNameLst>
                                      </p:cBhvr>
                                      <p:to>
                                        <p:strVal val="visible"/>
                                      </p:to>
                                    </p:set>
                                    <p:animEffect filter="fade" transition="in">
                                      <p:cBhvr>
                                        <p:cTn dur="500" id="11"/>
                                        <p:tgtEl>
                                          <p:spTgt spid="17417"/>
                                        </p:tgtEl>
                                      </p:cBhvr>
                                    </p:animEffect>
                                  </p:childTnLst>
                                </p:cTn>
                              </p:par>
                            </p:childTnLst>
                          </p:cTn>
                        </p:par>
                        <p:par>
                          <p:cTn fill="hold" id="12" nodeType="afterGroup">
                            <p:stCondLst>
                              <p:cond delay="1000"/>
                            </p:stCondLst>
                            <p:childTnLst>
                              <p:par>
                                <p:cTn fill="hold" grpId="0" id="13" nodeType="afterEffect" presetClass="entr" presetID="22" presetSubtype="8">
                                  <p:stCondLst>
                                    <p:cond delay="0"/>
                                  </p:stCondLst>
                                  <p:childTnLst>
                                    <p:set>
                                      <p:cBhvr>
                                        <p:cTn dur="1" fill="hold" id="14">
                                          <p:stCondLst>
                                            <p:cond delay="0"/>
                                          </p:stCondLst>
                                        </p:cTn>
                                        <p:tgtEl>
                                          <p:spTgt spid="17410"/>
                                        </p:tgtEl>
                                        <p:attrNameLst>
                                          <p:attrName>style.visibility</p:attrName>
                                        </p:attrNameLst>
                                      </p:cBhvr>
                                      <p:to>
                                        <p:strVal val="visible"/>
                                      </p:to>
                                    </p:set>
                                    <p:animEffect filter="wipe(left)" transition="in">
                                      <p:cBhvr>
                                        <p:cTn dur="500" id="15"/>
                                        <p:tgtEl>
                                          <p:spTgt spid="17410"/>
                                        </p:tgtEl>
                                      </p:cBhvr>
                                    </p:animEffect>
                                  </p:childTnLst>
                                </p:cTn>
                              </p:par>
                            </p:childTnLst>
                          </p:cTn>
                        </p:par>
                        <p:par>
                          <p:cTn fill="hold" id="16" nodeType="afterGroup">
                            <p:stCondLst>
                              <p:cond delay="1500"/>
                            </p:stCondLst>
                            <p:childTnLst>
                              <p:par>
                                <p:cTn fill="hold" grpId="0" id="17" nodeType="afterEffect" presetClass="entr" presetID="10" presetSubtype="0">
                                  <p:stCondLst>
                                    <p:cond delay="0"/>
                                  </p:stCondLst>
                                  <p:childTnLst>
                                    <p:set>
                                      <p:cBhvr>
                                        <p:cTn dur="1" fill="hold" id="18">
                                          <p:stCondLst>
                                            <p:cond delay="0"/>
                                          </p:stCondLst>
                                        </p:cTn>
                                        <p:tgtEl>
                                          <p:spTgt spid="17411"/>
                                        </p:tgtEl>
                                        <p:attrNameLst>
                                          <p:attrName>style.visibility</p:attrName>
                                        </p:attrNameLst>
                                      </p:cBhvr>
                                      <p:to>
                                        <p:strVal val="visible"/>
                                      </p:to>
                                    </p:set>
                                    <p:anim calcmode="lin" valueType="num">
                                      <p:cBhvr>
                                        <p:cTn dur="500" fill="hold" id="19"/>
                                        <p:tgtEl>
                                          <p:spTgt spid="17411"/>
                                        </p:tgtEl>
                                        <p:attrNameLst>
                                          <p:attrName>ppt_w</p:attrName>
                                        </p:attrNameLst>
                                      </p:cBhvr>
                                      <p:tavLst>
                                        <p:tav tm="0">
                                          <p:val>
                                            <p:fltVal val="0"/>
                                          </p:val>
                                        </p:tav>
                                        <p:tav tm="100000">
                                          <p:val>
                                            <p:strVal val="#ppt_w"/>
                                          </p:val>
                                        </p:tav>
                                      </p:tavLst>
                                    </p:anim>
                                    <p:anim calcmode="lin" valueType="num">
                                      <p:cBhvr>
                                        <p:cTn dur="500" fill="hold" id="20"/>
                                        <p:tgtEl>
                                          <p:spTgt spid="17411"/>
                                        </p:tgtEl>
                                        <p:attrNameLst>
                                          <p:attrName>ppt_h</p:attrName>
                                        </p:attrNameLst>
                                      </p:cBhvr>
                                      <p:tavLst>
                                        <p:tav tm="0">
                                          <p:val>
                                            <p:fltVal val="0"/>
                                          </p:val>
                                        </p:tav>
                                        <p:tav tm="100000">
                                          <p:val>
                                            <p:strVal val="#ppt_h"/>
                                          </p:val>
                                        </p:tav>
                                      </p:tavLst>
                                    </p:anim>
                                    <p:animEffect filter="fade" transition="in">
                                      <p:cBhvr>
                                        <p:cTn dur="500" id="21"/>
                                        <p:tgtEl>
                                          <p:spTgt spid="17411"/>
                                        </p:tgtEl>
                                      </p:cBhvr>
                                    </p:animEffect>
                                  </p:childTnLst>
                                </p:cTn>
                              </p:par>
                            </p:childTnLst>
                          </p:cTn>
                        </p:par>
                        <p:par>
                          <p:cTn fill="hold" id="22" nodeType="afterGroup">
                            <p:stCondLst>
                              <p:cond delay="2000"/>
                            </p:stCondLst>
                            <p:childTnLst>
                              <p:par>
                                <p:cTn fill="hold" grpId="0" id="23" nodeType="afterEffect" presetClass="entr" presetID="10" presetSubtype="0">
                                  <p:stCondLst>
                                    <p:cond delay="0"/>
                                  </p:stCondLst>
                                  <p:childTnLst>
                                    <p:set>
                                      <p:cBhvr>
                                        <p:cTn dur="1" fill="hold" id="24">
                                          <p:stCondLst>
                                            <p:cond delay="0"/>
                                          </p:stCondLst>
                                        </p:cTn>
                                        <p:tgtEl>
                                          <p:spTgt spid="17412"/>
                                        </p:tgtEl>
                                        <p:attrNameLst>
                                          <p:attrName>style.visibility</p:attrName>
                                        </p:attrNameLst>
                                      </p:cBhvr>
                                      <p:to>
                                        <p:strVal val="visible"/>
                                      </p:to>
                                    </p:set>
                                    <p:anim calcmode="lin" valueType="num">
                                      <p:cBhvr>
                                        <p:cTn dur="500" fill="hold" id="25"/>
                                        <p:tgtEl>
                                          <p:spTgt spid="17412"/>
                                        </p:tgtEl>
                                        <p:attrNameLst>
                                          <p:attrName>ppt_w</p:attrName>
                                        </p:attrNameLst>
                                      </p:cBhvr>
                                      <p:tavLst>
                                        <p:tav tm="0">
                                          <p:val>
                                            <p:fltVal val="0"/>
                                          </p:val>
                                        </p:tav>
                                        <p:tav tm="100000">
                                          <p:val>
                                            <p:strVal val="#ppt_w"/>
                                          </p:val>
                                        </p:tav>
                                      </p:tavLst>
                                    </p:anim>
                                    <p:anim calcmode="lin" valueType="num">
                                      <p:cBhvr>
                                        <p:cTn dur="500" fill="hold" id="26"/>
                                        <p:tgtEl>
                                          <p:spTgt spid="17412"/>
                                        </p:tgtEl>
                                        <p:attrNameLst>
                                          <p:attrName>ppt_h</p:attrName>
                                        </p:attrNameLst>
                                      </p:cBhvr>
                                      <p:tavLst>
                                        <p:tav tm="0">
                                          <p:val>
                                            <p:fltVal val="0"/>
                                          </p:val>
                                        </p:tav>
                                        <p:tav tm="100000">
                                          <p:val>
                                            <p:strVal val="#ppt_h"/>
                                          </p:val>
                                        </p:tav>
                                      </p:tavLst>
                                    </p:anim>
                                    <p:animEffect filter="fade" transition="in">
                                      <p:cBhvr>
                                        <p:cTn dur="500" id="27"/>
                                        <p:tgtEl>
                                          <p:spTgt spid="17412"/>
                                        </p:tgtEl>
                                      </p:cBhvr>
                                    </p:animEffect>
                                  </p:childTnLst>
                                </p:cTn>
                              </p:par>
                            </p:childTnLst>
                          </p:cTn>
                        </p:par>
                        <p:par>
                          <p:cTn fill="hold" id="28" nodeType="afterGroup">
                            <p:stCondLst>
                              <p:cond delay="2500"/>
                            </p:stCondLst>
                            <p:childTnLst>
                              <p:par>
                                <p:cTn fill="hold" grpId="0" id="29" nodeType="afterEffect" presetClass="entr" presetID="10" presetSubtype="0">
                                  <p:stCondLst>
                                    <p:cond delay="0"/>
                                  </p:stCondLst>
                                  <p:childTnLst>
                                    <p:set>
                                      <p:cBhvr>
                                        <p:cTn dur="1" fill="hold" id="30">
                                          <p:stCondLst>
                                            <p:cond delay="0"/>
                                          </p:stCondLst>
                                        </p:cTn>
                                        <p:tgtEl>
                                          <p:spTgt spid="17413"/>
                                        </p:tgtEl>
                                        <p:attrNameLst>
                                          <p:attrName>style.visibility</p:attrName>
                                        </p:attrNameLst>
                                      </p:cBhvr>
                                      <p:to>
                                        <p:strVal val="visible"/>
                                      </p:to>
                                    </p:set>
                                    <p:anim calcmode="lin" valueType="num">
                                      <p:cBhvr>
                                        <p:cTn dur="500" fill="hold" id="31"/>
                                        <p:tgtEl>
                                          <p:spTgt spid="17413"/>
                                        </p:tgtEl>
                                        <p:attrNameLst>
                                          <p:attrName>ppt_w</p:attrName>
                                        </p:attrNameLst>
                                      </p:cBhvr>
                                      <p:tavLst>
                                        <p:tav tm="0">
                                          <p:val>
                                            <p:fltVal val="0"/>
                                          </p:val>
                                        </p:tav>
                                        <p:tav tm="100000">
                                          <p:val>
                                            <p:strVal val="#ppt_w"/>
                                          </p:val>
                                        </p:tav>
                                      </p:tavLst>
                                    </p:anim>
                                    <p:anim calcmode="lin" valueType="num">
                                      <p:cBhvr>
                                        <p:cTn dur="500" fill="hold" id="32"/>
                                        <p:tgtEl>
                                          <p:spTgt spid="17413"/>
                                        </p:tgtEl>
                                        <p:attrNameLst>
                                          <p:attrName>ppt_h</p:attrName>
                                        </p:attrNameLst>
                                      </p:cBhvr>
                                      <p:tavLst>
                                        <p:tav tm="0">
                                          <p:val>
                                            <p:fltVal val="0"/>
                                          </p:val>
                                        </p:tav>
                                        <p:tav tm="100000">
                                          <p:val>
                                            <p:strVal val="#ppt_h"/>
                                          </p:val>
                                        </p:tav>
                                      </p:tavLst>
                                    </p:anim>
                                    <p:animEffect filter="fade" transition="in">
                                      <p:cBhvr>
                                        <p:cTn dur="500" id="33"/>
                                        <p:tgtEl>
                                          <p:spTgt spid="17413"/>
                                        </p:tgtEl>
                                      </p:cBhvr>
                                    </p:animEffect>
                                  </p:childTnLst>
                                </p:cTn>
                              </p:par>
                            </p:childTnLst>
                          </p:cTn>
                        </p:par>
                        <p:par>
                          <p:cTn fill="hold" id="34" nodeType="afterGroup">
                            <p:stCondLst>
                              <p:cond delay="3000"/>
                            </p:stCondLst>
                            <p:childTnLst>
                              <p:par>
                                <p:cTn fill="hold" grpId="0" id="35" nodeType="afterEffect" presetClass="entr" presetID="10" presetSubtype="0">
                                  <p:stCondLst>
                                    <p:cond delay="0"/>
                                  </p:stCondLst>
                                  <p:childTnLst>
                                    <p:set>
                                      <p:cBhvr>
                                        <p:cTn dur="1" fill="hold" id="36">
                                          <p:stCondLst>
                                            <p:cond delay="0"/>
                                          </p:stCondLst>
                                        </p:cTn>
                                        <p:tgtEl>
                                          <p:spTgt spid="17414"/>
                                        </p:tgtEl>
                                        <p:attrNameLst>
                                          <p:attrName>style.visibility</p:attrName>
                                        </p:attrNameLst>
                                      </p:cBhvr>
                                      <p:to>
                                        <p:strVal val="visible"/>
                                      </p:to>
                                    </p:set>
                                    <p:animEffect filter="fade" transition="in">
                                      <p:cBhvr>
                                        <p:cTn dur="500" id="37"/>
                                        <p:tgtEl>
                                          <p:spTgt spid="17414"/>
                                        </p:tgtEl>
                                      </p:cBhvr>
                                    </p:animEffect>
                                  </p:childTnLst>
                                </p:cTn>
                              </p:par>
                            </p:childTnLst>
                          </p:cTn>
                        </p:par>
                        <p:par>
                          <p:cTn fill="hold" id="38" nodeType="afterGroup">
                            <p:stCondLst>
                              <p:cond delay="3500"/>
                            </p:stCondLst>
                            <p:childTnLst>
                              <p:par>
                                <p:cTn fill="hold" grpId="0" id="39" nodeType="afterEffect" presetClass="entr" presetID="10" presetSubtype="0">
                                  <p:stCondLst>
                                    <p:cond delay="0"/>
                                  </p:stCondLst>
                                  <p:childTnLst>
                                    <p:set>
                                      <p:cBhvr>
                                        <p:cTn dur="1" fill="hold" id="40">
                                          <p:stCondLst>
                                            <p:cond delay="0"/>
                                          </p:stCondLst>
                                        </p:cTn>
                                        <p:tgtEl>
                                          <p:spTgt spid="17415"/>
                                        </p:tgtEl>
                                        <p:attrNameLst>
                                          <p:attrName>style.visibility</p:attrName>
                                        </p:attrNameLst>
                                      </p:cBhvr>
                                      <p:to>
                                        <p:strVal val="visible"/>
                                      </p:to>
                                    </p:set>
                                    <p:animEffect filter="fade" transition="in">
                                      <p:cBhvr>
                                        <p:cTn dur="500" id="41"/>
                                        <p:tgtEl>
                                          <p:spTgt spid="17415"/>
                                        </p:tgtEl>
                                      </p:cBhvr>
                                    </p:animEffect>
                                  </p:childTnLst>
                                </p:cTn>
                              </p:par>
                            </p:childTnLst>
                          </p:cTn>
                        </p:par>
                        <p:par>
                          <p:cTn fill="hold" id="42" nodeType="afterGroup">
                            <p:stCondLst>
                              <p:cond delay="4000"/>
                            </p:stCondLst>
                            <p:childTnLst>
                              <p:par>
                                <p:cTn fill="hold" grpId="0" id="43" nodeType="afterEffect" presetClass="entr" presetID="10" presetSubtype="0">
                                  <p:stCondLst>
                                    <p:cond delay="0"/>
                                  </p:stCondLst>
                                  <p:childTnLst>
                                    <p:set>
                                      <p:cBhvr>
                                        <p:cTn dur="1" fill="hold" id="44">
                                          <p:stCondLst>
                                            <p:cond delay="0"/>
                                          </p:stCondLst>
                                        </p:cTn>
                                        <p:tgtEl>
                                          <p:spTgt spid="17416"/>
                                        </p:tgtEl>
                                        <p:attrNameLst>
                                          <p:attrName>style.visibility</p:attrName>
                                        </p:attrNameLst>
                                      </p:cBhvr>
                                      <p:to>
                                        <p:strVal val="visible"/>
                                      </p:to>
                                    </p:set>
                                    <p:animEffect filter="fade" transition="in">
                                      <p:cBhvr>
                                        <p:cTn dur="500" id="45"/>
                                        <p:tgtEl>
                                          <p:spTgt spid="1741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7410"/>
      <p:bldP grpId="0" spid="17411"/>
      <p:bldP grpId="0" spid="17412"/>
      <p:bldP grpId="0" spid="17413"/>
      <p:bldP grpId="0" spid="17414"/>
      <p:bldP grpId="0" spid="17415"/>
      <p:bldP grpId="0" spid="17416"/>
      <p:bldP grpId="0" spid="17417"/>
    </p:bldLst>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8434" name="TextBox 1"/>
          <p:cNvSpPr txBox="1">
            <a:spLocks noChangeArrowheads="1"/>
          </p:cNvSpPr>
          <p:nvPr/>
        </p:nvSpPr>
        <p:spPr bwMode="auto">
          <a:xfrm>
            <a:off x="4687888" y="258763"/>
            <a:ext cx="2816225" cy="7620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dist" eaLnBrk="1" hangingPunct="1"/>
            <a:r>
              <a:rPr altLang="zh-CN" b="1" lang="zh-CN" sz="4400">
                <a:solidFill>
                  <a:srgbClr val="70C9C4"/>
                </a:solidFill>
              </a:rPr>
              <a:t>目录</a:t>
            </a:r>
          </a:p>
        </p:txBody>
      </p:sp>
      <p:pic>
        <p:nvPicPr>
          <p:cNvPr id="18435" name="组合 2"/>
          <p:cNvPicPr>
            <a:picLocks noChangeArrowheads="1"/>
          </p:cNvPicPr>
          <p:nvPr/>
        </p:nvPicPr>
        <p:blipFill>
          <a:blip r:embed="rId2">
            <a:extLst>
              <a:ext uri="{28A0092B-C50C-407E-A947-70E740481C1C}">
                <a14:useLocalDpi val="0"/>
              </a:ext>
            </a:extLst>
          </a:blip>
          <a:stretch>
            <a:fillRect/>
          </a:stretch>
        </p:blipFill>
        <p:spPr bwMode="auto">
          <a:xfrm>
            <a:off x="3517900" y="742950"/>
            <a:ext cx="5156200" cy="53181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grpSp>
        <p:nvGrpSpPr>
          <p:cNvPr id="18436" name="组合 15"/>
          <p:cNvGrpSpPr/>
          <p:nvPr/>
        </p:nvGrpSpPr>
        <p:grpSpPr>
          <a:xfrm>
            <a:off x="2609850" y="1866900"/>
            <a:ext cx="6972300" cy="771525"/>
            <a:chExt cx="6972300" cy="770841"/>
          </a:xfrm>
        </p:grpSpPr>
        <p:sp>
          <p:nvSpPr>
            <p:cNvPr id="17422" name="圆角矩形 13"/>
            <p:cNvSpPr>
              <a:spLocks noChangeArrowheads="1"/>
            </p:cNvSpPr>
            <p:nvPr/>
          </p:nvSpPr>
          <p:spPr bwMode="auto">
            <a:xfrm>
              <a:off x="0" y="0"/>
              <a:ext cx="6972300" cy="770841"/>
            </a:xfrm>
            <a:prstGeom prst="roundRect">
              <a:avLst>
                <a:gd fmla="val 50000" name="adj"/>
              </a:avLst>
            </a:prstGeom>
            <a:noFill/>
            <a:ln w="12700">
              <a:solidFill>
                <a:srgbClr val="A6A6A6"/>
              </a:solidFill>
              <a:round/>
            </a:ln>
            <a:extLst>
              <a:ext uri="{909E8E84-426E-40DD-AFC4-6F175D3DCCD1}">
                <a14:hiddenFill>
                  <a:solidFill>
                    <a:srgbClr val="FFFFFF"/>
                  </a:solidFill>
                </a14:hiddenFill>
              </a:ext>
            </a:extLst>
          </p:spPr>
          <p:txBody>
            <a:bodyPr anchor="ct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endParaRPr altLang="en-US" lang="zh-CN">
                <a:solidFill>
                  <a:srgbClr val="FFFFFF"/>
                </a:solidFill>
              </a:endParaRPr>
            </a:p>
          </p:txBody>
        </p:sp>
        <p:sp>
          <p:nvSpPr>
            <p:cNvPr id="17423" name="TextBox 14"/>
            <p:cNvSpPr txBox="1">
              <a:spLocks noChangeArrowheads="1"/>
            </p:cNvSpPr>
            <p:nvPr/>
          </p:nvSpPr>
          <p:spPr bwMode="auto">
            <a:xfrm>
              <a:off x="152400" y="61858"/>
              <a:ext cx="6667500" cy="63951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r>
                <a:rPr altLang="zh-CN" b="1" lang="en-US" sz="3600">
                  <a:solidFill>
                    <a:srgbClr val="A6A6A6"/>
                  </a:solidFill>
                  <a:latin charset="0" panose="020b0502020202020204" pitchFamily="34" typeface="Century Gothic"/>
                </a:rPr>
                <a:t>01     点击此处输入标题</a:t>
              </a:r>
            </a:p>
          </p:txBody>
        </p:sp>
      </p:grpSp>
      <p:grpSp>
        <p:nvGrpSpPr>
          <p:cNvPr id="18439" name="组合 25"/>
          <p:cNvGrpSpPr/>
          <p:nvPr/>
        </p:nvGrpSpPr>
        <p:grpSpPr>
          <a:xfrm>
            <a:off x="2609850" y="2965450"/>
            <a:ext cx="6972300" cy="771525"/>
            <a:chExt cx="6972300" cy="770841"/>
          </a:xfrm>
        </p:grpSpPr>
        <p:sp>
          <p:nvSpPr>
            <p:cNvPr id="17420" name="圆角矩形 26"/>
            <p:cNvSpPr>
              <a:spLocks noChangeArrowheads="1"/>
            </p:cNvSpPr>
            <p:nvPr/>
          </p:nvSpPr>
          <p:spPr bwMode="auto">
            <a:xfrm>
              <a:off x="0" y="0"/>
              <a:ext cx="6972300" cy="770841"/>
            </a:xfrm>
            <a:prstGeom prst="roundRect">
              <a:avLst>
                <a:gd fmla="val 50000" name="adj"/>
              </a:avLst>
            </a:prstGeom>
            <a:noFill/>
            <a:ln w="12700">
              <a:solidFill>
                <a:srgbClr val="A6A6A6"/>
              </a:solidFill>
              <a:round/>
            </a:ln>
            <a:extLst>
              <a:ext uri="{909E8E84-426E-40DD-AFC4-6F175D3DCCD1}">
                <a14:hiddenFill>
                  <a:solidFill>
                    <a:srgbClr val="FFFFFF"/>
                  </a:solidFill>
                </a14:hiddenFill>
              </a:ext>
            </a:extLst>
          </p:spPr>
          <p:txBody>
            <a:bodyPr anchor="ct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endParaRPr altLang="en-US" lang="zh-CN">
                <a:solidFill>
                  <a:srgbClr val="A6A6A6"/>
                </a:solidFill>
              </a:endParaRPr>
            </a:p>
          </p:txBody>
        </p:sp>
        <p:sp>
          <p:nvSpPr>
            <p:cNvPr id="17421" name="TextBox 27"/>
            <p:cNvSpPr txBox="1">
              <a:spLocks noChangeArrowheads="1"/>
            </p:cNvSpPr>
            <p:nvPr/>
          </p:nvSpPr>
          <p:spPr bwMode="auto">
            <a:xfrm>
              <a:off x="152400" y="61858"/>
              <a:ext cx="6667500" cy="63951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r>
                <a:rPr altLang="zh-CN" b="1" lang="en-US" sz="3600">
                  <a:solidFill>
                    <a:srgbClr val="A6A6A6"/>
                  </a:solidFill>
                  <a:latin charset="0" panose="020b0502020202020204" pitchFamily="34" typeface="Century Gothic"/>
                </a:rPr>
                <a:t>02     点击此处输入标题</a:t>
              </a:r>
            </a:p>
          </p:txBody>
        </p:sp>
      </p:grpSp>
      <p:grpSp>
        <p:nvGrpSpPr>
          <p:cNvPr id="18442" name="组合 28"/>
          <p:cNvGrpSpPr/>
          <p:nvPr/>
        </p:nvGrpSpPr>
        <p:grpSpPr>
          <a:xfrm>
            <a:off x="2609850" y="4064000"/>
            <a:ext cx="6972300" cy="771525"/>
            <a:chExt cx="6972300" cy="770841"/>
          </a:xfrm>
        </p:grpSpPr>
        <p:sp>
          <p:nvSpPr>
            <p:cNvPr id="17418" name="圆角矩形 29"/>
            <p:cNvSpPr>
              <a:spLocks noChangeArrowheads="1"/>
            </p:cNvSpPr>
            <p:nvPr/>
          </p:nvSpPr>
          <p:spPr bwMode="auto">
            <a:xfrm>
              <a:off x="0" y="0"/>
              <a:ext cx="6972300" cy="770841"/>
            </a:xfrm>
            <a:prstGeom prst="roundRect">
              <a:avLst>
                <a:gd fmla="val 50000" name="adj"/>
              </a:avLst>
            </a:prstGeom>
            <a:noFill/>
            <a:ln w="12700">
              <a:solidFill>
                <a:srgbClr val="70C9C4"/>
              </a:solidFill>
              <a:round/>
            </a:ln>
            <a:extLst>
              <a:ext uri="{909E8E84-426E-40DD-AFC4-6F175D3DCCD1}">
                <a14:hiddenFill>
                  <a:solidFill>
                    <a:srgbClr val="FFFFFF"/>
                  </a:solidFill>
                </a14:hiddenFill>
              </a:ext>
            </a:extLst>
          </p:spPr>
          <p:txBody>
            <a:bodyPr anchor="ct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endParaRPr altLang="en-US" lang="zh-CN">
                <a:solidFill>
                  <a:srgbClr val="70C9C4"/>
                </a:solidFill>
              </a:endParaRPr>
            </a:p>
          </p:txBody>
        </p:sp>
        <p:sp>
          <p:nvSpPr>
            <p:cNvPr id="17419" name="TextBox 30"/>
            <p:cNvSpPr txBox="1">
              <a:spLocks noChangeArrowheads="1"/>
            </p:cNvSpPr>
            <p:nvPr/>
          </p:nvSpPr>
          <p:spPr bwMode="auto">
            <a:xfrm>
              <a:off x="152400" y="62255"/>
              <a:ext cx="6667500" cy="63951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r>
                <a:rPr altLang="zh-CN" b="1" lang="en-US" sz="3600">
                  <a:solidFill>
                    <a:srgbClr val="70C9C4"/>
                  </a:solidFill>
                  <a:latin charset="0" panose="020b0502020202020204" pitchFamily="34" typeface="Century Gothic"/>
                </a:rPr>
                <a:t>03     点击此处输入标题</a:t>
              </a:r>
            </a:p>
          </p:txBody>
        </p:sp>
      </p:grpSp>
      <p:grpSp>
        <p:nvGrpSpPr>
          <p:cNvPr id="18445" name="组合 31"/>
          <p:cNvGrpSpPr/>
          <p:nvPr/>
        </p:nvGrpSpPr>
        <p:grpSpPr>
          <a:xfrm>
            <a:off x="2609850" y="5162550"/>
            <a:ext cx="6972300" cy="771525"/>
            <a:chExt cx="6972300" cy="770841"/>
          </a:xfrm>
        </p:grpSpPr>
        <p:sp>
          <p:nvSpPr>
            <p:cNvPr id="17416" name="圆角矩形 32"/>
            <p:cNvSpPr>
              <a:spLocks noChangeArrowheads="1"/>
            </p:cNvSpPr>
            <p:nvPr/>
          </p:nvSpPr>
          <p:spPr bwMode="auto">
            <a:xfrm>
              <a:off x="0" y="0"/>
              <a:ext cx="6972300" cy="770841"/>
            </a:xfrm>
            <a:prstGeom prst="roundRect">
              <a:avLst>
                <a:gd fmla="val 50000" name="adj"/>
              </a:avLst>
            </a:prstGeom>
            <a:noFill/>
            <a:ln w="12700">
              <a:solidFill>
                <a:srgbClr val="A6A6A6"/>
              </a:solidFill>
              <a:round/>
            </a:ln>
            <a:extLst>
              <a:ext uri="{909E8E84-426E-40DD-AFC4-6F175D3DCCD1}">
                <a14:hiddenFill>
                  <a:solidFill>
                    <a:srgbClr val="FFFFFF"/>
                  </a:solidFill>
                </a14:hiddenFill>
              </a:ext>
            </a:extLst>
          </p:spPr>
          <p:txBody>
            <a:bodyPr anchor="ct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endParaRPr altLang="en-US" lang="zh-CN">
                <a:solidFill>
                  <a:srgbClr val="A6A6A6"/>
                </a:solidFill>
              </a:endParaRPr>
            </a:p>
          </p:txBody>
        </p:sp>
        <p:sp>
          <p:nvSpPr>
            <p:cNvPr id="17417" name="TextBox 33"/>
            <p:cNvSpPr txBox="1">
              <a:spLocks noChangeArrowheads="1"/>
            </p:cNvSpPr>
            <p:nvPr/>
          </p:nvSpPr>
          <p:spPr bwMode="auto">
            <a:xfrm>
              <a:off x="152400" y="61859"/>
              <a:ext cx="6667500" cy="63951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r>
                <a:rPr altLang="zh-CN" b="1" lang="en-US" sz="3600">
                  <a:solidFill>
                    <a:srgbClr val="A6A6A6"/>
                  </a:solidFill>
                  <a:latin charset="0" panose="020b0502020202020204" pitchFamily="34" typeface="Century Gothic"/>
                </a:rPr>
                <a:t>04     点击此处输入标题</a:t>
              </a:r>
            </a:p>
          </p:txBody>
        </p:sp>
      </p:grpSp>
    </p:spTree>
  </p:cSld>
  <p:clrMapOvr>
    <a:masterClrMapping/>
  </p:clrMapOvr>
  <p:transition spd="slow">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6" presetSubtype="37">
                                  <p:stCondLst>
                                    <p:cond delay="0"/>
                                  </p:stCondLst>
                                  <p:childTnLst>
                                    <p:set>
                                      <p:cBhvr>
                                        <p:cTn dur="1" fill="hold" id="6">
                                          <p:stCondLst>
                                            <p:cond delay="0"/>
                                          </p:stCondLst>
                                        </p:cTn>
                                        <p:tgtEl>
                                          <p:spTgt spid="18435"/>
                                        </p:tgtEl>
                                        <p:attrNameLst>
                                          <p:attrName>style.visibility</p:attrName>
                                        </p:attrNameLst>
                                      </p:cBhvr>
                                      <p:to>
                                        <p:strVal val="visible"/>
                                      </p:to>
                                    </p:set>
                                    <p:animEffect filter="barn(outVertical)" transition="in">
                                      <p:cBhvr>
                                        <p:cTn dur="500" id="7"/>
                                        <p:tgtEl>
                                          <p:spTgt spid="18435"/>
                                        </p:tgtEl>
                                      </p:cBhvr>
                                    </p:animEffect>
                                  </p:childTnLst>
                                </p:cTn>
                              </p:par>
                            </p:childTnLst>
                          </p:cTn>
                        </p:par>
                        <p:par>
                          <p:cTn fill="hold" id="8" nodeType="afterGroup">
                            <p:stCondLst>
                              <p:cond delay="500"/>
                            </p:stCondLst>
                            <p:childTnLst>
                              <p:par>
                                <p:cTn fill="hold" grpId="0" id="9" nodeType="afterEffect" presetClass="entr" presetID="10" presetSubtype="0">
                                  <p:stCondLst>
                                    <p:cond delay="0"/>
                                  </p:stCondLst>
                                  <p:childTnLst>
                                    <p:set>
                                      <p:cBhvr>
                                        <p:cTn dur="1" fill="hold" id="10">
                                          <p:stCondLst>
                                            <p:cond delay="0"/>
                                          </p:stCondLst>
                                        </p:cTn>
                                        <p:tgtEl>
                                          <p:spTgt spid="18434"/>
                                        </p:tgtEl>
                                        <p:attrNameLst>
                                          <p:attrName>style.visibility</p:attrName>
                                        </p:attrNameLst>
                                      </p:cBhvr>
                                      <p:to>
                                        <p:strVal val="visible"/>
                                      </p:to>
                                    </p:set>
                                    <p:anim calcmode="lin" valueType="num">
                                      <p:cBhvr>
                                        <p:cTn dur="500" fill="hold" id="11"/>
                                        <p:tgtEl>
                                          <p:spTgt spid="18434"/>
                                        </p:tgtEl>
                                        <p:attrNameLst>
                                          <p:attrName>ppt_w</p:attrName>
                                        </p:attrNameLst>
                                      </p:cBhvr>
                                      <p:tavLst>
                                        <p:tav tm="0">
                                          <p:val>
                                            <p:fltVal val="0"/>
                                          </p:val>
                                        </p:tav>
                                        <p:tav tm="100000">
                                          <p:val>
                                            <p:strVal val="#ppt_w"/>
                                          </p:val>
                                        </p:tav>
                                      </p:tavLst>
                                    </p:anim>
                                    <p:anim calcmode="lin" valueType="num">
                                      <p:cBhvr>
                                        <p:cTn dur="500" fill="hold" id="12"/>
                                        <p:tgtEl>
                                          <p:spTgt spid="18434"/>
                                        </p:tgtEl>
                                        <p:attrNameLst>
                                          <p:attrName>ppt_h</p:attrName>
                                        </p:attrNameLst>
                                      </p:cBhvr>
                                      <p:tavLst>
                                        <p:tav tm="0">
                                          <p:val>
                                            <p:fltVal val="0"/>
                                          </p:val>
                                        </p:tav>
                                        <p:tav tm="100000">
                                          <p:val>
                                            <p:strVal val="#ppt_h"/>
                                          </p:val>
                                        </p:tav>
                                      </p:tavLst>
                                    </p:anim>
                                    <p:animEffect filter="fade" transition="in">
                                      <p:cBhvr>
                                        <p:cTn dur="500" id="13"/>
                                        <p:tgtEl>
                                          <p:spTgt spid="18434"/>
                                        </p:tgtEl>
                                      </p:cBhvr>
                                    </p:animEffect>
                                  </p:childTnLst>
                                </p:cTn>
                              </p:par>
                            </p:childTnLst>
                          </p:cTn>
                        </p:par>
                        <p:par>
                          <p:cTn fill="hold" id="14" nodeType="afterGroup">
                            <p:stCondLst>
                              <p:cond delay="1000"/>
                            </p:stCondLst>
                            <p:childTnLst>
                              <p:par>
                                <p:cTn fill="hold" id="15" nodeType="afterEffect" presetClass="entr" presetID="2" presetSubtype="8">
                                  <p:stCondLst>
                                    <p:cond delay="0"/>
                                  </p:stCondLst>
                                  <p:childTnLst>
                                    <p:set>
                                      <p:cBhvr>
                                        <p:cTn dur="1" fill="hold" id="16">
                                          <p:stCondLst>
                                            <p:cond delay="0"/>
                                          </p:stCondLst>
                                        </p:cTn>
                                        <p:tgtEl>
                                          <p:spTgt spid="18436"/>
                                        </p:tgtEl>
                                        <p:attrNameLst>
                                          <p:attrName>style.visibility</p:attrName>
                                        </p:attrNameLst>
                                      </p:cBhvr>
                                      <p:to>
                                        <p:strVal val="visible"/>
                                      </p:to>
                                    </p:set>
                                    <p:anim calcmode="lin" valueType="num">
                                      <p:cBhvr additive="base">
                                        <p:cTn dur="500" fill="hold" id="17"/>
                                        <p:tgtEl>
                                          <p:spTgt spid="18436"/>
                                        </p:tgtEl>
                                        <p:attrNameLst>
                                          <p:attrName>ppt_x</p:attrName>
                                        </p:attrNameLst>
                                      </p:cBhvr>
                                      <p:tavLst>
                                        <p:tav tm="0">
                                          <p:val>
                                            <p:strVal val="0-#ppt_w/2"/>
                                          </p:val>
                                        </p:tav>
                                        <p:tav tm="100000">
                                          <p:val>
                                            <p:strVal val="#ppt_x"/>
                                          </p:val>
                                        </p:tav>
                                      </p:tavLst>
                                    </p:anim>
                                    <p:anim calcmode="lin" valueType="num">
                                      <p:cBhvr additive="base">
                                        <p:cTn dur="500" fill="hold" id="18"/>
                                        <p:tgtEl>
                                          <p:spTgt spid="18436"/>
                                        </p:tgtEl>
                                        <p:attrNameLst>
                                          <p:attrName>ppt_y</p:attrName>
                                        </p:attrNameLst>
                                      </p:cBhvr>
                                      <p:tavLst>
                                        <p:tav tm="0">
                                          <p:val>
                                            <p:strVal val="#ppt_y"/>
                                          </p:val>
                                        </p:tav>
                                        <p:tav tm="100000">
                                          <p:val>
                                            <p:strVal val="#ppt_y"/>
                                          </p:val>
                                        </p:tav>
                                      </p:tavLst>
                                    </p:anim>
                                  </p:childTnLst>
                                </p:cTn>
                              </p:par>
                              <p:par>
                                <p:cTn fill="hold" id="19" nodeType="withEffect" presetClass="entr" presetID="2" presetSubtype="8">
                                  <p:stCondLst>
                                    <p:cond delay="250"/>
                                  </p:stCondLst>
                                  <p:childTnLst>
                                    <p:set>
                                      <p:cBhvr>
                                        <p:cTn dur="1" fill="hold" id="20">
                                          <p:stCondLst>
                                            <p:cond delay="0"/>
                                          </p:stCondLst>
                                        </p:cTn>
                                        <p:tgtEl>
                                          <p:spTgt spid="18439"/>
                                        </p:tgtEl>
                                        <p:attrNameLst>
                                          <p:attrName>style.visibility</p:attrName>
                                        </p:attrNameLst>
                                      </p:cBhvr>
                                      <p:to>
                                        <p:strVal val="visible"/>
                                      </p:to>
                                    </p:set>
                                    <p:anim calcmode="lin" valueType="num">
                                      <p:cBhvr additive="base">
                                        <p:cTn dur="500" fill="hold" id="21"/>
                                        <p:tgtEl>
                                          <p:spTgt spid="18439"/>
                                        </p:tgtEl>
                                        <p:attrNameLst>
                                          <p:attrName>ppt_x</p:attrName>
                                        </p:attrNameLst>
                                      </p:cBhvr>
                                      <p:tavLst>
                                        <p:tav tm="0">
                                          <p:val>
                                            <p:strVal val="0-#ppt_w/2"/>
                                          </p:val>
                                        </p:tav>
                                        <p:tav tm="100000">
                                          <p:val>
                                            <p:strVal val="#ppt_x"/>
                                          </p:val>
                                        </p:tav>
                                      </p:tavLst>
                                    </p:anim>
                                    <p:anim calcmode="lin" valueType="num">
                                      <p:cBhvr additive="base">
                                        <p:cTn dur="500" fill="hold" id="22"/>
                                        <p:tgtEl>
                                          <p:spTgt spid="18439"/>
                                        </p:tgtEl>
                                        <p:attrNameLst>
                                          <p:attrName>ppt_y</p:attrName>
                                        </p:attrNameLst>
                                      </p:cBhvr>
                                      <p:tavLst>
                                        <p:tav tm="0">
                                          <p:val>
                                            <p:strVal val="#ppt_y"/>
                                          </p:val>
                                        </p:tav>
                                        <p:tav tm="100000">
                                          <p:val>
                                            <p:strVal val="#ppt_y"/>
                                          </p:val>
                                        </p:tav>
                                      </p:tavLst>
                                    </p:anim>
                                  </p:childTnLst>
                                </p:cTn>
                              </p:par>
                              <p:par>
                                <p:cTn fill="hold" id="23" nodeType="withEffect" presetClass="entr" presetID="2" presetSubtype="8">
                                  <p:stCondLst>
                                    <p:cond delay="500"/>
                                  </p:stCondLst>
                                  <p:childTnLst>
                                    <p:set>
                                      <p:cBhvr>
                                        <p:cTn dur="1" fill="hold" id="24">
                                          <p:stCondLst>
                                            <p:cond delay="0"/>
                                          </p:stCondLst>
                                        </p:cTn>
                                        <p:tgtEl>
                                          <p:spTgt spid="18442"/>
                                        </p:tgtEl>
                                        <p:attrNameLst>
                                          <p:attrName>style.visibility</p:attrName>
                                        </p:attrNameLst>
                                      </p:cBhvr>
                                      <p:to>
                                        <p:strVal val="visible"/>
                                      </p:to>
                                    </p:set>
                                    <p:anim calcmode="lin" valueType="num">
                                      <p:cBhvr additive="base">
                                        <p:cTn dur="500" fill="hold" id="25"/>
                                        <p:tgtEl>
                                          <p:spTgt spid="18442"/>
                                        </p:tgtEl>
                                        <p:attrNameLst>
                                          <p:attrName>ppt_x</p:attrName>
                                        </p:attrNameLst>
                                      </p:cBhvr>
                                      <p:tavLst>
                                        <p:tav tm="0">
                                          <p:val>
                                            <p:strVal val="0-#ppt_w/2"/>
                                          </p:val>
                                        </p:tav>
                                        <p:tav tm="100000">
                                          <p:val>
                                            <p:strVal val="#ppt_x"/>
                                          </p:val>
                                        </p:tav>
                                      </p:tavLst>
                                    </p:anim>
                                    <p:anim calcmode="lin" valueType="num">
                                      <p:cBhvr additive="base">
                                        <p:cTn dur="500" fill="hold" id="26"/>
                                        <p:tgtEl>
                                          <p:spTgt spid="18442"/>
                                        </p:tgtEl>
                                        <p:attrNameLst>
                                          <p:attrName>ppt_y</p:attrName>
                                        </p:attrNameLst>
                                      </p:cBhvr>
                                      <p:tavLst>
                                        <p:tav tm="0">
                                          <p:val>
                                            <p:strVal val="#ppt_y"/>
                                          </p:val>
                                        </p:tav>
                                        <p:tav tm="100000">
                                          <p:val>
                                            <p:strVal val="#ppt_y"/>
                                          </p:val>
                                        </p:tav>
                                      </p:tavLst>
                                    </p:anim>
                                  </p:childTnLst>
                                </p:cTn>
                              </p:par>
                              <p:par>
                                <p:cTn fill="hold" id="27" nodeType="withEffect" presetClass="entr" presetID="2" presetSubtype="8">
                                  <p:stCondLst>
                                    <p:cond delay="750"/>
                                  </p:stCondLst>
                                  <p:childTnLst>
                                    <p:set>
                                      <p:cBhvr>
                                        <p:cTn dur="1" fill="hold" id="28">
                                          <p:stCondLst>
                                            <p:cond delay="0"/>
                                          </p:stCondLst>
                                        </p:cTn>
                                        <p:tgtEl>
                                          <p:spTgt spid="18445"/>
                                        </p:tgtEl>
                                        <p:attrNameLst>
                                          <p:attrName>style.visibility</p:attrName>
                                        </p:attrNameLst>
                                      </p:cBhvr>
                                      <p:to>
                                        <p:strVal val="visible"/>
                                      </p:to>
                                    </p:set>
                                    <p:anim calcmode="lin" valueType="num">
                                      <p:cBhvr additive="base">
                                        <p:cTn dur="500" fill="hold" id="29"/>
                                        <p:tgtEl>
                                          <p:spTgt spid="18445"/>
                                        </p:tgtEl>
                                        <p:attrNameLst>
                                          <p:attrName>ppt_x</p:attrName>
                                        </p:attrNameLst>
                                      </p:cBhvr>
                                      <p:tavLst>
                                        <p:tav tm="0">
                                          <p:val>
                                            <p:strVal val="0-#ppt_w/2"/>
                                          </p:val>
                                        </p:tav>
                                        <p:tav tm="100000">
                                          <p:val>
                                            <p:strVal val="#ppt_x"/>
                                          </p:val>
                                        </p:tav>
                                      </p:tavLst>
                                    </p:anim>
                                    <p:anim calcmode="lin" valueType="num">
                                      <p:cBhvr additive="base">
                                        <p:cTn dur="500" fill="hold" id="30"/>
                                        <p:tgtEl>
                                          <p:spTgt spid="18445"/>
                                        </p:tgtEl>
                                        <p:attrNameLst>
                                          <p:attrName>ppt_y</p:attrName>
                                        </p:attrNameLst>
                                      </p:cBhvr>
                                      <p:tavLst>
                                        <p:tav tm="0">
                                          <p:val>
                                            <p:strVal val="#ppt_y"/>
                                          </p:val>
                                        </p:tav>
                                        <p:tav tm="100000">
                                          <p:val>
                                            <p:strVal val="#ppt_y"/>
                                          </p:val>
                                        </p:tav>
                                      </p:tavLst>
                                    </p:anim>
                                  </p:childTnLst>
                                </p:cTn>
                              </p:par>
                            </p:childTnLst>
                          </p:cTn>
                        </p:par>
                        <p:par>
                          <p:cTn fill="hold" id="31" nodeType="afterGroup">
                            <p:stCondLst>
                              <p:cond delay="2250"/>
                            </p:stCondLst>
                            <p:childTnLst>
                              <p:par>
                                <p:cTn fill="hold" id="32" nodeType="afterEffect" presetClass="emph" presetID="32" presetSubtype="0">
                                  <p:stCondLst>
                                    <p:cond delay="0"/>
                                  </p:stCondLst>
                                  <p:childTnLst>
                                    <p:animRot by="120000">
                                      <p:cBhvr>
                                        <p:cTn dur="50" fill="hold" id="33">
                                          <p:stCondLst>
                                            <p:cond delay="0"/>
                                          </p:stCondLst>
                                        </p:cTn>
                                        <p:tgtEl>
                                          <p:spTgt spid="18442"/>
                                        </p:tgtEl>
                                        <p:attrNameLst>
                                          <p:attrName>r</p:attrName>
                                        </p:attrNameLst>
                                      </p:cBhvr>
                                    </p:animRot>
                                    <p:animRot by="-239940">
                                      <p:cBhvr>
                                        <p:cTn dur="100" fill="hold" id="34">
                                          <p:stCondLst>
                                            <p:cond delay="100"/>
                                          </p:stCondLst>
                                        </p:cTn>
                                        <p:tgtEl>
                                          <p:spTgt spid="18442"/>
                                        </p:tgtEl>
                                        <p:attrNameLst>
                                          <p:attrName>r</p:attrName>
                                        </p:attrNameLst>
                                      </p:cBhvr>
                                    </p:animRot>
                                    <p:animRot by="240000">
                                      <p:cBhvr>
                                        <p:cTn dur="100" fill="hold" id="35">
                                          <p:stCondLst>
                                            <p:cond delay="200"/>
                                          </p:stCondLst>
                                        </p:cTn>
                                        <p:tgtEl>
                                          <p:spTgt spid="18442"/>
                                        </p:tgtEl>
                                        <p:attrNameLst>
                                          <p:attrName>r</p:attrName>
                                        </p:attrNameLst>
                                      </p:cBhvr>
                                    </p:animRot>
                                    <p:animRot by="-239940">
                                      <p:cBhvr>
                                        <p:cTn dur="100" fill="hold" id="36">
                                          <p:stCondLst>
                                            <p:cond delay="300"/>
                                          </p:stCondLst>
                                        </p:cTn>
                                        <p:tgtEl>
                                          <p:spTgt spid="18442"/>
                                        </p:tgtEl>
                                        <p:attrNameLst>
                                          <p:attrName>r</p:attrName>
                                        </p:attrNameLst>
                                      </p:cBhvr>
                                    </p:animRot>
                                    <p:animRot by="120000">
                                      <p:cBhvr>
                                        <p:cTn dur="100" fill="hold" id="37">
                                          <p:stCondLst>
                                            <p:cond delay="400"/>
                                          </p:stCondLst>
                                        </p:cTn>
                                        <p:tgtEl>
                                          <p:spTgt spid="18442"/>
                                        </p:tgtEl>
                                        <p:attrNameLst>
                                          <p:attrName>r</p:attrName>
                                        </p:attrNameLst>
                                      </p:cBhvr>
                                    </p:animRo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8434"/>
    </p:bldLst>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9458" name="椭圆 23"/>
          <p:cNvSpPr>
            <a:spLocks noChangeArrowheads="1"/>
          </p:cNvSpPr>
          <p:nvPr/>
        </p:nvSpPr>
        <p:spPr bwMode="auto">
          <a:xfrm>
            <a:off x="5170488" y="3114675"/>
            <a:ext cx="1851025" cy="1851025"/>
          </a:xfrm>
          <a:prstGeom prst="ellipse">
            <a:avLst/>
          </a:prstGeom>
          <a:noFill/>
          <a:ln w="12700">
            <a:solidFill>
              <a:srgbClr val="70C9C4"/>
            </a:solidFill>
            <a:prstDash val="sysDash"/>
            <a:round/>
          </a:ln>
          <a:extLst>
            <a:ext uri="{909E8E84-426E-40DD-AFC4-6F175D3DCCD1}">
              <a14:hiddenFill>
                <a:solidFill>
                  <a:srgbClr val="FFFFFF"/>
                </a:solidFill>
              </a14:hiddenFill>
            </a:ext>
          </a:extLst>
        </p:spPr>
        <p:txBody>
          <a:bodyPr anchor="ct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endParaRPr altLang="en-US" lang="zh-CN">
              <a:solidFill>
                <a:srgbClr val="FFFFFF"/>
              </a:solidFill>
            </a:endParaRPr>
          </a:p>
        </p:txBody>
      </p:sp>
      <p:sp>
        <p:nvSpPr>
          <p:cNvPr id="19459" name="TextBox 25"/>
          <p:cNvSpPr txBox="1">
            <a:spLocks noChangeArrowheads="1"/>
          </p:cNvSpPr>
          <p:nvPr/>
        </p:nvSpPr>
        <p:spPr bwMode="auto">
          <a:xfrm>
            <a:off x="1160463" y="3557588"/>
            <a:ext cx="3341687" cy="18059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r" eaLnBrk="1" hangingPunct="1">
              <a:lnSpc>
                <a:spcPct val="125000"/>
              </a:lnSpc>
            </a:pPr>
            <a:r>
              <a:rPr altLang="en-US" b="1" lang="zh-CN">
                <a:solidFill>
                  <a:srgbClr val="7F7F7F"/>
                </a:solidFill>
              </a:rPr>
              <a:t>点击此处输入标题</a:t>
            </a:r>
          </a:p>
          <a:p>
            <a:pPr algn="r" eaLnBrk="1" hangingPunct="1">
              <a:lnSpc>
                <a:spcPct val="125000"/>
              </a:lnSpc>
            </a:pPr>
            <a:r>
              <a:rPr altLang="en-US" b="1" lang="zh-CN">
                <a:solidFill>
                  <a:srgbClr val="7F7F7F"/>
                </a:solidFill>
              </a:rPr>
              <a:t>点击此处输入文字点击此处输入文字点击此处输入文字点击此处输入文字点击此处输入文字</a:t>
            </a:r>
          </a:p>
        </p:txBody>
      </p:sp>
      <p:sp>
        <p:nvSpPr>
          <p:cNvPr id="19460" name="TextBox 28"/>
          <p:cNvSpPr txBox="1">
            <a:spLocks noChangeArrowheads="1"/>
          </p:cNvSpPr>
          <p:nvPr/>
        </p:nvSpPr>
        <p:spPr bwMode="auto">
          <a:xfrm>
            <a:off x="7681914" y="3557588"/>
            <a:ext cx="3341687" cy="18059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eaLnBrk="1" hangingPunct="1">
              <a:lnSpc>
                <a:spcPct val="125000"/>
              </a:lnSpc>
            </a:pPr>
            <a:r>
              <a:rPr altLang="en-US" b="1" lang="zh-CN">
                <a:solidFill>
                  <a:srgbClr val="7F7F7F"/>
                </a:solidFill>
              </a:rPr>
              <a:t>点击此处输入标题</a:t>
            </a:r>
          </a:p>
          <a:p>
            <a:pPr eaLnBrk="1" hangingPunct="1">
              <a:lnSpc>
                <a:spcPct val="125000"/>
              </a:lnSpc>
            </a:pPr>
            <a:r>
              <a:rPr altLang="en-US" b="1" lang="zh-CN">
                <a:solidFill>
                  <a:srgbClr val="7F7F7F"/>
                </a:solidFill>
              </a:rPr>
              <a:t>点击此处输入文字点击此处输入文字点击此处输入文字点击此处输入文字点击此处输入文字</a:t>
            </a:r>
          </a:p>
        </p:txBody>
      </p:sp>
      <p:sp>
        <p:nvSpPr>
          <p:cNvPr id="19461" name="TextBox 29"/>
          <p:cNvSpPr txBox="1">
            <a:spLocks noChangeArrowheads="1"/>
          </p:cNvSpPr>
          <p:nvPr/>
        </p:nvSpPr>
        <p:spPr bwMode="auto">
          <a:xfrm>
            <a:off x="4424363" y="5372100"/>
            <a:ext cx="3343275" cy="1463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lnSpc>
                <a:spcPct val="125000"/>
              </a:lnSpc>
            </a:pPr>
            <a:r>
              <a:rPr altLang="en-US" b="1" lang="zh-CN">
                <a:solidFill>
                  <a:srgbClr val="7F7F7F"/>
                </a:solidFill>
              </a:rPr>
              <a:t>点击此处输入标题</a:t>
            </a:r>
          </a:p>
          <a:p>
            <a:pPr algn="ctr" eaLnBrk="1" hangingPunct="1">
              <a:lnSpc>
                <a:spcPct val="125000"/>
              </a:lnSpc>
            </a:pPr>
            <a:r>
              <a:rPr altLang="en-US" b="1" lang="zh-CN">
                <a:solidFill>
                  <a:srgbClr val="7F7F7F"/>
                </a:solidFill>
              </a:rPr>
              <a:t>点击此处输入文字点击此处输入文字点击此处输入文字点击此处输入文字</a:t>
            </a:r>
          </a:p>
        </p:txBody>
      </p:sp>
      <p:sp>
        <p:nvSpPr>
          <p:cNvPr id="19462" name="TextBox 30"/>
          <p:cNvSpPr txBox="1">
            <a:spLocks noChangeArrowheads="1"/>
          </p:cNvSpPr>
          <p:nvPr/>
        </p:nvSpPr>
        <p:spPr bwMode="auto">
          <a:xfrm>
            <a:off x="4424363" y="1778000"/>
            <a:ext cx="3343275" cy="1463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lnSpc>
                <a:spcPct val="125000"/>
              </a:lnSpc>
            </a:pPr>
            <a:r>
              <a:rPr altLang="en-US" b="1" lang="zh-CN">
                <a:solidFill>
                  <a:srgbClr val="7F7F7F"/>
                </a:solidFill>
              </a:rPr>
              <a:t>点击此处输入标题</a:t>
            </a:r>
          </a:p>
          <a:p>
            <a:pPr algn="ctr" eaLnBrk="1" hangingPunct="1">
              <a:lnSpc>
                <a:spcPct val="125000"/>
              </a:lnSpc>
            </a:pPr>
            <a:r>
              <a:rPr altLang="en-US" b="1" lang="zh-CN">
                <a:solidFill>
                  <a:srgbClr val="7F7F7F"/>
                </a:solidFill>
              </a:rPr>
              <a:t>点击此处输入文字点击此处输入文字点击此处输入文字点击此处输入文字</a:t>
            </a:r>
          </a:p>
        </p:txBody>
      </p:sp>
      <p:grpSp>
        <p:nvGrpSpPr>
          <p:cNvPr id="19463" name="组合 2052"/>
          <p:cNvGrpSpPr/>
          <p:nvPr/>
        </p:nvGrpSpPr>
        <p:grpSpPr>
          <a:xfrm>
            <a:off x="4864100" y="3735388"/>
            <a:ext cx="611188" cy="611187"/>
            <a:chExt cx="611055" cy="611055"/>
          </a:xfrm>
        </p:grpSpPr>
        <p:sp>
          <p:nvSpPr>
            <p:cNvPr id="18454" name="任意多边形 22"/>
            <p:cNvSpPr/>
            <p:nvPr/>
          </p:nvSpPr>
          <p:spPr bwMode="auto">
            <a:xfrm>
              <a:off x="0" y="0"/>
              <a:ext cx="611055" cy="611055"/>
            </a:xfrm>
            <a:custGeom>
              <a:gdLst>
                <a:gd fmla="*/ 0 w 1080875" name="T0"/>
                <a:gd fmla="*/ 305528 h 1080875" name="T1"/>
                <a:gd fmla="*/ 305528 w 1080875" name="T2"/>
                <a:gd fmla="*/ 0 h 1080875" name="T3"/>
                <a:gd fmla="*/ 611056 w 1080875" name="T4"/>
                <a:gd fmla="*/ 305528 h 1080875" name="T5"/>
                <a:gd fmla="*/ 305528 w 1080875" name="T6"/>
                <a:gd fmla="*/ 611056 h 1080875" name="T7"/>
                <a:gd fmla="*/ 0 w 1080875" name="T8"/>
                <a:gd fmla="*/ 305528 h 108087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080875" w="1080875">
                  <a:moveTo>
                    <a:pt x="0" y="540438"/>
                  </a:moveTo>
                  <a:cubicBezTo>
                    <a:pt x="0" y="241962"/>
                    <a:pt x="241962" y="0"/>
                    <a:pt x="540438" y="0"/>
                  </a:cubicBezTo>
                  <a:cubicBezTo>
                    <a:pt x="838914" y="0"/>
                    <a:pt x="1080876" y="241962"/>
                    <a:pt x="1080876" y="540438"/>
                  </a:cubicBezTo>
                  <a:cubicBezTo>
                    <a:pt x="1080876" y="838914"/>
                    <a:pt x="838914" y="1080876"/>
                    <a:pt x="540438" y="1080876"/>
                  </a:cubicBezTo>
                  <a:cubicBezTo>
                    <a:pt x="241962" y="1080876"/>
                    <a:pt x="0" y="838914"/>
                    <a:pt x="0" y="540438"/>
                  </a:cubicBezTo>
                  <a:close/>
                </a:path>
              </a:pathLst>
            </a:custGeom>
            <a:solidFill>
              <a:srgbClr val="9EDAD7"/>
            </a:solidFill>
            <a:ln cap="flat" cmpd="sng" w="12700">
              <a:solidFill>
                <a:srgbClr val="FFFFFF"/>
              </a:solidFill>
              <a:round/>
            </a:ln>
          </p:spPr>
          <p:txBody>
            <a:bodyPr anchor="ctr" bIns="188770" lIns="188770" rIns="188770" tIns="188770"/>
            <a:lstStyle/>
            <a:p>
              <a:endParaRPr altLang="en-US" lang="zh-CN"/>
            </a:p>
          </p:txBody>
        </p:sp>
        <p:sp>
          <p:nvSpPr>
            <p:cNvPr id="18455" name="Freeform 195"/>
            <p:cNvSpPr>
              <a:spLocks noEditPoints="1"/>
            </p:cNvSpPr>
            <p:nvPr/>
          </p:nvSpPr>
          <p:spPr bwMode="auto">
            <a:xfrm>
              <a:off x="208690" y="176146"/>
              <a:ext cx="193675" cy="258763"/>
            </a:xfrm>
            <a:custGeom>
              <a:gdLst>
                <a:gd fmla="*/ 144804 w 107" name="T0"/>
                <a:gd fmla="*/ 91114 h 142" name="T1"/>
                <a:gd fmla="*/ 81452 w 107" name="T2"/>
                <a:gd fmla="*/ 47379 h 142" name="T3"/>
                <a:gd fmla="*/ 81452 w 107" name="T4"/>
                <a:gd fmla="*/ 127559 h 142" name="T5"/>
                <a:gd fmla="*/ 144804 w 107" name="T6"/>
                <a:gd fmla="*/ 91114 h 142" name="T7"/>
                <a:gd fmla="*/ 79642 w 107" name="T8"/>
                <a:gd fmla="*/ 258763 h 142" name="T9"/>
                <a:gd fmla="*/ 79642 w 107" name="T10"/>
                <a:gd fmla="*/ 171294 h 142" name="T11"/>
                <a:gd fmla="*/ 193675 w 107" name="T12"/>
                <a:gd fmla="*/ 82002 h 142" name="T13"/>
                <a:gd fmla="*/ 112223 w 107" name="T14"/>
                <a:gd fmla="*/ 0 h 142" name="T15"/>
                <a:gd fmla="*/ 0 w 107" name="T16"/>
                <a:gd fmla="*/ 0 h 142" name="T17"/>
                <a:gd fmla="*/ 0 w 107" name="T18"/>
                <a:gd fmla="*/ 43735 h 142" name="T19"/>
                <a:gd fmla="*/ 27151 w 107" name="T20"/>
                <a:gd fmla="*/ 43735 h 142" name="T21"/>
                <a:gd fmla="*/ 27151 w 107" name="T22"/>
                <a:gd fmla="*/ 258763 h 142" name="T23"/>
                <a:gd fmla="*/ 79642 w 107" name="T24"/>
                <a:gd fmla="*/ 258763 h 142"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b="b" l="0" r="r" t="0"/>
              <a:pathLst>
                <a:path h="142" w="107">
                  <a:moveTo>
                    <a:pt x="80" y="50"/>
                  </a:moveTo>
                  <a:cubicBezTo>
                    <a:pt x="80" y="23"/>
                    <a:pt x="45" y="26"/>
                    <a:pt x="45" y="26"/>
                  </a:cubicBezTo>
                  <a:cubicBezTo>
                    <a:pt x="45" y="70"/>
                    <a:pt x="45" y="70"/>
                    <a:pt x="45" y="70"/>
                  </a:cubicBezTo>
                  <a:cubicBezTo>
                    <a:pt x="45" y="70"/>
                    <a:pt x="81" y="75"/>
                    <a:pt x="80" y="50"/>
                  </a:cubicBezTo>
                  <a:close/>
                  <a:moveTo>
                    <a:pt x="44" y="142"/>
                  </a:moveTo>
                  <a:cubicBezTo>
                    <a:pt x="44" y="94"/>
                    <a:pt x="44" y="94"/>
                    <a:pt x="44" y="94"/>
                  </a:cubicBezTo>
                  <a:cubicBezTo>
                    <a:pt x="44" y="94"/>
                    <a:pt x="106" y="103"/>
                    <a:pt x="107" y="45"/>
                  </a:cubicBezTo>
                  <a:cubicBezTo>
                    <a:pt x="106" y="0"/>
                    <a:pt x="62" y="0"/>
                    <a:pt x="62" y="0"/>
                  </a:cubicBezTo>
                  <a:cubicBezTo>
                    <a:pt x="0" y="0"/>
                    <a:pt x="0" y="0"/>
                    <a:pt x="0" y="0"/>
                  </a:cubicBezTo>
                  <a:cubicBezTo>
                    <a:pt x="0" y="24"/>
                    <a:pt x="0" y="24"/>
                    <a:pt x="0" y="24"/>
                  </a:cubicBezTo>
                  <a:cubicBezTo>
                    <a:pt x="15" y="24"/>
                    <a:pt x="15" y="24"/>
                    <a:pt x="15" y="24"/>
                  </a:cubicBezTo>
                  <a:cubicBezTo>
                    <a:pt x="15" y="142"/>
                    <a:pt x="15" y="142"/>
                    <a:pt x="15" y="142"/>
                  </a:cubicBezTo>
                  <a:lnTo>
                    <a:pt x="44" y="142"/>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lstStyle/>
            <a:p>
              <a:endParaRPr altLang="en-US" lang="zh-CN"/>
            </a:p>
          </p:txBody>
        </p:sp>
      </p:grpSp>
      <p:grpSp>
        <p:nvGrpSpPr>
          <p:cNvPr id="19466" name="组合 2051"/>
          <p:cNvGrpSpPr/>
          <p:nvPr/>
        </p:nvGrpSpPr>
        <p:grpSpPr>
          <a:xfrm>
            <a:off x="5791200" y="4660900"/>
            <a:ext cx="609600" cy="611188"/>
            <a:chExt cx="611055" cy="611055"/>
          </a:xfrm>
        </p:grpSpPr>
        <p:sp>
          <p:nvSpPr>
            <p:cNvPr id="18452" name="任意多边形 21"/>
            <p:cNvSpPr/>
            <p:nvPr/>
          </p:nvSpPr>
          <p:spPr bwMode="auto">
            <a:xfrm>
              <a:off x="0" y="0"/>
              <a:ext cx="611055" cy="611055"/>
            </a:xfrm>
            <a:custGeom>
              <a:gdLst>
                <a:gd fmla="*/ 0 w 1080875" name="T0"/>
                <a:gd fmla="*/ 305528 h 1080875" name="T1"/>
                <a:gd fmla="*/ 305528 w 1080875" name="T2"/>
                <a:gd fmla="*/ 0 h 1080875" name="T3"/>
                <a:gd fmla="*/ 611056 w 1080875" name="T4"/>
                <a:gd fmla="*/ 305528 h 1080875" name="T5"/>
                <a:gd fmla="*/ 305528 w 1080875" name="T6"/>
                <a:gd fmla="*/ 611056 h 1080875" name="T7"/>
                <a:gd fmla="*/ 0 w 1080875" name="T8"/>
                <a:gd fmla="*/ 305528 h 108087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080875" w="1080875">
                  <a:moveTo>
                    <a:pt x="0" y="540438"/>
                  </a:moveTo>
                  <a:cubicBezTo>
                    <a:pt x="0" y="241962"/>
                    <a:pt x="241962" y="0"/>
                    <a:pt x="540438" y="0"/>
                  </a:cubicBezTo>
                  <a:cubicBezTo>
                    <a:pt x="838914" y="0"/>
                    <a:pt x="1080876" y="241962"/>
                    <a:pt x="1080876" y="540438"/>
                  </a:cubicBezTo>
                  <a:cubicBezTo>
                    <a:pt x="1080876" y="838914"/>
                    <a:pt x="838914" y="1080876"/>
                    <a:pt x="540438" y="1080876"/>
                  </a:cubicBezTo>
                  <a:cubicBezTo>
                    <a:pt x="241962" y="1080876"/>
                    <a:pt x="0" y="838914"/>
                    <a:pt x="0" y="540438"/>
                  </a:cubicBezTo>
                  <a:close/>
                </a:path>
              </a:pathLst>
            </a:custGeom>
            <a:solidFill>
              <a:srgbClr val="9EDAD7"/>
            </a:solidFill>
            <a:ln cap="flat" cmpd="sng" w="12700">
              <a:solidFill>
                <a:srgbClr val="FFFFFF"/>
              </a:solidFill>
              <a:round/>
            </a:ln>
          </p:spPr>
          <p:txBody>
            <a:bodyPr anchor="ctr" bIns="188770" lIns="188770" rIns="188770" tIns="188770"/>
            <a:lstStyle/>
            <a:p>
              <a:endParaRPr altLang="en-US" lang="zh-CN"/>
            </a:p>
          </p:txBody>
        </p:sp>
        <p:sp>
          <p:nvSpPr>
            <p:cNvPr id="18453" name="Freeform 198"/>
            <p:cNvSpPr/>
            <p:nvPr/>
          </p:nvSpPr>
          <p:spPr bwMode="auto">
            <a:xfrm>
              <a:off x="202820" y="176145"/>
              <a:ext cx="239713" cy="258763"/>
            </a:xfrm>
            <a:custGeom>
              <a:gdLst>
                <a:gd fmla="*/ 230188 w 151" name="T0"/>
                <a:gd fmla="*/ 0 h 163" name="T1"/>
                <a:gd fmla="*/ 165100 w 151" name="T2"/>
                <a:gd fmla="*/ 0 h 163" name="T3"/>
                <a:gd fmla="*/ 119063 w 151" name="T4"/>
                <a:gd fmla="*/ 71438 h 163" name="T5"/>
                <a:gd fmla="*/ 74613 w 151" name="T6"/>
                <a:gd fmla="*/ 0 h 163" name="T7"/>
                <a:gd fmla="*/ 7938 w 151" name="T8"/>
                <a:gd fmla="*/ 0 h 163" name="T9"/>
                <a:gd fmla="*/ 87313 w 151" name="T10"/>
                <a:gd fmla="*/ 122238 h 163" name="T11"/>
                <a:gd fmla="*/ 0 w 151" name="T12"/>
                <a:gd fmla="*/ 258763 h 163" name="T13"/>
                <a:gd fmla="*/ 125413 w 151" name="T14"/>
                <a:gd fmla="*/ 258763 h 163" name="T15"/>
                <a:gd fmla="*/ 125413 w 151" name="T16"/>
                <a:gd fmla="*/ 211138 h 163" name="T17"/>
                <a:gd fmla="*/ 95250 w 151" name="T18"/>
                <a:gd fmla="*/ 211138 h 163" name="T19"/>
                <a:gd fmla="*/ 119063 w 151" name="T20"/>
                <a:gd fmla="*/ 173038 h 163" name="T21"/>
                <a:gd fmla="*/ 171450 w 151" name="T22"/>
                <a:gd fmla="*/ 258763 h 163" name="T23"/>
                <a:gd fmla="*/ 239713 w 151" name="T24"/>
                <a:gd fmla="*/ 258763 h 163" name="T25"/>
                <a:gd fmla="*/ 152400 w 151" name="T26"/>
                <a:gd fmla="*/ 122238 h 163" name="T27"/>
                <a:gd fmla="*/ 230188 w 151" name="T28"/>
                <a:gd fmla="*/ 0 h 163"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b="b" l="0" r="r" t="0"/>
              <a:pathLst>
                <a:path h="163" w="151">
                  <a:moveTo>
                    <a:pt x="145" y="0"/>
                  </a:moveTo>
                  <a:lnTo>
                    <a:pt x="104" y="0"/>
                  </a:lnTo>
                  <a:lnTo>
                    <a:pt x="75" y="45"/>
                  </a:lnTo>
                  <a:lnTo>
                    <a:pt x="47" y="0"/>
                  </a:lnTo>
                  <a:lnTo>
                    <a:pt x="5" y="0"/>
                  </a:lnTo>
                  <a:lnTo>
                    <a:pt x="55" y="77"/>
                  </a:lnTo>
                  <a:lnTo>
                    <a:pt x="0" y="163"/>
                  </a:lnTo>
                  <a:lnTo>
                    <a:pt x="79" y="163"/>
                  </a:lnTo>
                  <a:lnTo>
                    <a:pt x="79" y="133"/>
                  </a:lnTo>
                  <a:lnTo>
                    <a:pt x="60" y="133"/>
                  </a:lnTo>
                  <a:lnTo>
                    <a:pt x="75" y="109"/>
                  </a:lnTo>
                  <a:lnTo>
                    <a:pt x="108" y="163"/>
                  </a:lnTo>
                  <a:lnTo>
                    <a:pt x="151" y="163"/>
                  </a:lnTo>
                  <a:lnTo>
                    <a:pt x="96" y="77"/>
                  </a:lnTo>
                  <a:lnTo>
                    <a:pt x="145" y="0"/>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lstStyle/>
            <a:p>
              <a:endParaRPr altLang="en-US" lang="zh-CN"/>
            </a:p>
          </p:txBody>
        </p:sp>
      </p:grpSp>
      <p:grpSp>
        <p:nvGrpSpPr>
          <p:cNvPr id="19469" name="组合 2049"/>
          <p:cNvGrpSpPr/>
          <p:nvPr/>
        </p:nvGrpSpPr>
        <p:grpSpPr>
          <a:xfrm>
            <a:off x="5791200" y="2808288"/>
            <a:ext cx="609600" cy="611187"/>
            <a:chExt cx="611055" cy="611055"/>
          </a:xfrm>
        </p:grpSpPr>
        <p:sp>
          <p:nvSpPr>
            <p:cNvPr id="18450" name="任意多边形 19"/>
            <p:cNvSpPr/>
            <p:nvPr/>
          </p:nvSpPr>
          <p:spPr bwMode="auto">
            <a:xfrm>
              <a:off x="0" y="0"/>
              <a:ext cx="611055" cy="611055"/>
            </a:xfrm>
            <a:custGeom>
              <a:gdLst>
                <a:gd fmla="*/ 0 w 1080875" name="T0"/>
                <a:gd fmla="*/ 305528 h 1080875" name="T1"/>
                <a:gd fmla="*/ 305528 w 1080875" name="T2"/>
                <a:gd fmla="*/ 0 h 1080875" name="T3"/>
                <a:gd fmla="*/ 611056 w 1080875" name="T4"/>
                <a:gd fmla="*/ 305528 h 1080875" name="T5"/>
                <a:gd fmla="*/ 305528 w 1080875" name="T6"/>
                <a:gd fmla="*/ 611056 h 1080875" name="T7"/>
                <a:gd fmla="*/ 0 w 1080875" name="T8"/>
                <a:gd fmla="*/ 305528 h 108087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080875" w="1080875">
                  <a:moveTo>
                    <a:pt x="0" y="540438"/>
                  </a:moveTo>
                  <a:cubicBezTo>
                    <a:pt x="0" y="241962"/>
                    <a:pt x="241962" y="0"/>
                    <a:pt x="540438" y="0"/>
                  </a:cubicBezTo>
                  <a:cubicBezTo>
                    <a:pt x="838914" y="0"/>
                    <a:pt x="1080876" y="241962"/>
                    <a:pt x="1080876" y="540438"/>
                  </a:cubicBezTo>
                  <a:cubicBezTo>
                    <a:pt x="1080876" y="838914"/>
                    <a:pt x="838914" y="1080876"/>
                    <a:pt x="540438" y="1080876"/>
                  </a:cubicBezTo>
                  <a:cubicBezTo>
                    <a:pt x="241962" y="1080876"/>
                    <a:pt x="0" y="838914"/>
                    <a:pt x="0" y="540438"/>
                  </a:cubicBezTo>
                  <a:close/>
                </a:path>
              </a:pathLst>
            </a:custGeom>
            <a:solidFill>
              <a:srgbClr val="9EDAD7"/>
            </a:solidFill>
            <a:ln cap="flat" cmpd="sng" w="12700">
              <a:solidFill>
                <a:srgbClr val="FFFFFF"/>
              </a:solidFill>
              <a:round/>
            </a:ln>
          </p:spPr>
          <p:txBody>
            <a:bodyPr anchor="ctr" bIns="188770" lIns="188770" rIns="188770" tIns="188770"/>
            <a:lstStyle/>
            <a:p>
              <a:endParaRPr altLang="en-US" lang="zh-CN"/>
            </a:p>
          </p:txBody>
        </p:sp>
        <p:sp>
          <p:nvSpPr>
            <p:cNvPr id="18451" name="Freeform 201"/>
            <p:cNvSpPr/>
            <p:nvPr/>
          </p:nvSpPr>
          <p:spPr bwMode="auto">
            <a:xfrm>
              <a:off x="157890" y="176146"/>
              <a:ext cx="295275" cy="258763"/>
            </a:xfrm>
            <a:custGeom>
              <a:gdLst>
                <a:gd fmla="*/ 211138 w 186" name="T0"/>
                <a:gd fmla="*/ 46038 h 163" name="T1"/>
                <a:gd fmla="*/ 233363 w 186" name="T2"/>
                <a:gd fmla="*/ 46038 h 163" name="T3"/>
                <a:gd fmla="*/ 207963 w 186" name="T4"/>
                <a:gd fmla="*/ 160338 h 163" name="T5"/>
                <a:gd fmla="*/ 174625 w 186" name="T6"/>
                <a:gd fmla="*/ 0 h 163" name="T7"/>
                <a:gd fmla="*/ 122238 w 186" name="T8"/>
                <a:gd fmla="*/ 0 h 163" name="T9"/>
                <a:gd fmla="*/ 84138 w 186" name="T10"/>
                <a:gd fmla="*/ 160338 h 163" name="T11"/>
                <a:gd fmla="*/ 57150 w 186" name="T12"/>
                <a:gd fmla="*/ 0 h 163" name="T13"/>
                <a:gd fmla="*/ 0 w 186" name="T14"/>
                <a:gd fmla="*/ 0 h 163" name="T15"/>
                <a:gd fmla="*/ 57150 w 186" name="T16"/>
                <a:gd fmla="*/ 258763 h 163" name="T17"/>
                <a:gd fmla="*/ 111125 w 186" name="T18"/>
                <a:gd fmla="*/ 258763 h 163" name="T19"/>
                <a:gd fmla="*/ 147638 w 186" name="T20"/>
                <a:gd fmla="*/ 106363 h 163" name="T21"/>
                <a:gd fmla="*/ 182563 w 186" name="T22"/>
                <a:gd fmla="*/ 258763 h 163" name="T23"/>
                <a:gd fmla="*/ 231775 w 186" name="T24"/>
                <a:gd fmla="*/ 258763 h 163" name="T25"/>
                <a:gd fmla="*/ 295275 w 186" name="T26"/>
                <a:gd fmla="*/ 0 h 163" name="T27"/>
                <a:gd fmla="*/ 211138 w 186" name="T28"/>
                <a:gd fmla="*/ 0 h 163" name="T29"/>
                <a:gd fmla="*/ 211138 w 186" name="T30"/>
                <a:gd fmla="*/ 46038 h 163" name="T31"/>
                <a:gd fmla="*/ 0 60000 65536" name="T32"/>
                <a:gd fmla="*/ 0 60000 65536" name="T33"/>
                <a:gd fmla="*/ 0 60000 65536" name="T34"/>
                <a:gd fmla="*/ 0 60000 65536"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60000 65536" name="T45"/>
                <a:gd fmla="*/ 0 60000 65536" name="T46"/>
                <a:gd fmla="*/ 0 60000 65536" name="T47"/>
              </a:gd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b="b" l="0" r="r" t="0"/>
              <a:pathLst>
                <a:path h="163" w="186">
                  <a:moveTo>
                    <a:pt x="133" y="29"/>
                  </a:moveTo>
                  <a:lnTo>
                    <a:pt x="147" y="29"/>
                  </a:lnTo>
                  <a:lnTo>
                    <a:pt x="131" y="101"/>
                  </a:lnTo>
                  <a:lnTo>
                    <a:pt x="110" y="0"/>
                  </a:lnTo>
                  <a:lnTo>
                    <a:pt x="77" y="0"/>
                  </a:lnTo>
                  <a:lnTo>
                    <a:pt x="53" y="101"/>
                  </a:lnTo>
                  <a:lnTo>
                    <a:pt x="36" y="0"/>
                  </a:lnTo>
                  <a:lnTo>
                    <a:pt x="0" y="0"/>
                  </a:lnTo>
                  <a:lnTo>
                    <a:pt x="36" y="163"/>
                  </a:lnTo>
                  <a:lnTo>
                    <a:pt x="70" y="163"/>
                  </a:lnTo>
                  <a:lnTo>
                    <a:pt x="93" y="67"/>
                  </a:lnTo>
                  <a:lnTo>
                    <a:pt x="115" y="163"/>
                  </a:lnTo>
                  <a:lnTo>
                    <a:pt x="146" y="163"/>
                  </a:lnTo>
                  <a:lnTo>
                    <a:pt x="186" y="0"/>
                  </a:lnTo>
                  <a:lnTo>
                    <a:pt x="133" y="0"/>
                  </a:lnTo>
                  <a:lnTo>
                    <a:pt x="133" y="29"/>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lstStyle/>
            <a:p>
              <a:endParaRPr altLang="en-US" lang="zh-CN"/>
            </a:p>
          </p:txBody>
        </p:sp>
      </p:grpSp>
      <p:grpSp>
        <p:nvGrpSpPr>
          <p:cNvPr id="19472" name="组合 2053"/>
          <p:cNvGrpSpPr/>
          <p:nvPr/>
        </p:nvGrpSpPr>
        <p:grpSpPr>
          <a:xfrm>
            <a:off x="5659438" y="3603625"/>
            <a:ext cx="873125" cy="873125"/>
            <a:chExt cx="872935" cy="872935"/>
          </a:xfrm>
        </p:grpSpPr>
        <p:sp>
          <p:nvSpPr>
            <p:cNvPr id="18448" name="任意多边形 18"/>
            <p:cNvSpPr/>
            <p:nvPr/>
          </p:nvSpPr>
          <p:spPr bwMode="auto">
            <a:xfrm>
              <a:off x="0" y="0"/>
              <a:ext cx="872935" cy="872935"/>
            </a:xfrm>
            <a:custGeom>
              <a:gdLst>
                <a:gd fmla="*/ 0 w 1544107" name="T0"/>
                <a:gd fmla="*/ 436468 h 1544107" name="T1"/>
                <a:gd fmla="*/ 436468 w 1544107" name="T2"/>
                <a:gd fmla="*/ 0 h 1544107" name="T3"/>
                <a:gd fmla="*/ 872936 w 1544107" name="T4"/>
                <a:gd fmla="*/ 436468 h 1544107" name="T5"/>
                <a:gd fmla="*/ 436468 w 1544107" name="T6"/>
                <a:gd fmla="*/ 872936 h 1544107" name="T7"/>
                <a:gd fmla="*/ 0 w 1544107" name="T8"/>
                <a:gd fmla="*/ 436468 h 1544107"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544107" w="1544107">
                  <a:moveTo>
                    <a:pt x="0" y="772054"/>
                  </a:moveTo>
                  <a:cubicBezTo>
                    <a:pt x="0" y="345660"/>
                    <a:pt x="345660" y="0"/>
                    <a:pt x="772054" y="0"/>
                  </a:cubicBezTo>
                  <a:cubicBezTo>
                    <a:pt x="1198448" y="0"/>
                    <a:pt x="1544108" y="345660"/>
                    <a:pt x="1544108" y="772054"/>
                  </a:cubicBezTo>
                  <a:cubicBezTo>
                    <a:pt x="1544108" y="1198448"/>
                    <a:pt x="1198448" y="1544108"/>
                    <a:pt x="772054" y="1544108"/>
                  </a:cubicBezTo>
                  <a:cubicBezTo>
                    <a:pt x="345660" y="1544108"/>
                    <a:pt x="0" y="1198448"/>
                    <a:pt x="0" y="772054"/>
                  </a:cubicBezTo>
                  <a:close/>
                </a:path>
              </a:pathLst>
            </a:custGeom>
            <a:solidFill>
              <a:srgbClr val="70C9C4"/>
            </a:solidFill>
            <a:ln cap="flat" cmpd="sng" w="12700">
              <a:solidFill>
                <a:srgbClr val="FFFFFF"/>
              </a:solidFill>
              <a:round/>
            </a:ln>
          </p:spPr>
          <p:txBody>
            <a:bodyPr anchor="ctr" bIns="269309" lIns="269309" rIns="269309" tIns="269309"/>
            <a:lstStyle/>
            <a:p>
              <a:endParaRPr altLang="en-US" lang="zh-CN"/>
            </a:p>
          </p:txBody>
        </p:sp>
        <p:sp>
          <p:nvSpPr>
            <p:cNvPr id="18449" name="Freeform 204"/>
            <p:cNvSpPr>
              <a:spLocks noEditPoints="1"/>
            </p:cNvSpPr>
            <p:nvPr/>
          </p:nvSpPr>
          <p:spPr bwMode="auto">
            <a:xfrm>
              <a:off x="238190" y="247485"/>
              <a:ext cx="396553" cy="377965"/>
            </a:xfrm>
            <a:custGeom>
              <a:gdLst>
                <a:gd fmla="*/ 304496 w 168" name="T0"/>
                <a:gd fmla="*/ 217330 h 160" name="T1"/>
                <a:gd fmla="*/ 396553 w 168" name="T2"/>
                <a:gd fmla="*/ 217330 h 160" name="T3"/>
                <a:gd fmla="*/ 396553 w 168" name="T4"/>
                <a:gd fmla="*/ 198432 h 160" name="T5"/>
                <a:gd fmla="*/ 372949 w 168" name="T6"/>
                <a:gd fmla="*/ 113390 h 160" name="T7"/>
                <a:gd fmla="*/ 368228 w 168" name="T8"/>
                <a:gd fmla="*/ 18898 h 160" name="T9"/>
                <a:gd fmla="*/ 238404 w 168" name="T10"/>
                <a:gd fmla="*/ 28347 h 160" name="T11"/>
                <a:gd fmla="*/ 226602 w 168" name="T12"/>
                <a:gd fmla="*/ 28347 h 160" name="T13"/>
                <a:gd fmla="*/ 61371 w 168" name="T14"/>
                <a:gd fmla="*/ 155911 h 160" name="T15"/>
                <a:gd fmla="*/ 148707 w 168" name="T16"/>
                <a:gd fmla="*/ 85042 h 160" name="T17"/>
                <a:gd fmla="*/ 122743 w 168" name="T18"/>
                <a:gd fmla="*/ 108665 h 160" name="T19"/>
                <a:gd fmla="*/ 33046 w 168" name="T20"/>
                <a:gd fmla="*/ 354342 h 160" name="T21"/>
                <a:gd fmla="*/ 148707 w 168" name="T22"/>
                <a:gd fmla="*/ 349618 h 160" name="T23"/>
                <a:gd fmla="*/ 226602 w 168" name="T24"/>
                <a:gd fmla="*/ 368516 h 160" name="T25"/>
                <a:gd fmla="*/ 387111 w 168" name="T26"/>
                <a:gd fmla="*/ 252764 h 160" name="T27"/>
                <a:gd fmla="*/ 295054 w 168" name="T28"/>
                <a:gd fmla="*/ 252764 h 160" name="T29"/>
                <a:gd fmla="*/ 228962 w 168" name="T30"/>
                <a:gd fmla="*/ 292923 h 160" name="T31"/>
                <a:gd fmla="*/ 162870 w 168" name="T32"/>
                <a:gd fmla="*/ 252764 h 160" name="T33"/>
                <a:gd fmla="*/ 153428 w 168" name="T34"/>
                <a:gd fmla="*/ 217330 h 160" name="T35"/>
                <a:gd fmla="*/ 153428 w 168" name="T36"/>
                <a:gd fmla="*/ 217330 h 160" name="T37"/>
                <a:gd fmla="*/ 304496 w 168" name="T38"/>
                <a:gd fmla="*/ 217330 h 160" name="T39"/>
                <a:gd fmla="*/ 155789 w 168" name="T40"/>
                <a:gd fmla="*/ 172447 h 160" name="T41"/>
                <a:gd fmla="*/ 226602 w 168" name="T42"/>
                <a:gd fmla="*/ 103940 h 160" name="T43"/>
                <a:gd fmla="*/ 297415 w 168" name="T44"/>
                <a:gd fmla="*/ 172447 h 160" name="T45"/>
                <a:gd fmla="*/ 155789 w 168" name="T46"/>
                <a:gd fmla="*/ 172447 h 160" name="T47"/>
                <a:gd fmla="*/ 368228 w 168" name="T48"/>
                <a:gd fmla="*/ 37797 h 160" name="T49"/>
                <a:gd fmla="*/ 368228 w 168" name="T50"/>
                <a:gd fmla="*/ 103940 h 160" name="T51"/>
                <a:gd fmla="*/ 290333 w 168" name="T52"/>
                <a:gd fmla="*/ 40159 h 160" name="T53"/>
                <a:gd fmla="*/ 368228 w 168" name="T54"/>
                <a:gd fmla="*/ 37797 h 160" name="T55"/>
                <a:gd fmla="*/ 56650 w 168" name="T56"/>
                <a:gd fmla="*/ 349618 h 160" name="T57"/>
                <a:gd fmla="*/ 66092 w 168" name="T58"/>
                <a:gd fmla="*/ 255126 h 160" name="T59"/>
                <a:gd fmla="*/ 139266 w 168" name="T60"/>
                <a:gd fmla="*/ 344893 h 160" name="T61"/>
                <a:gd fmla="*/ 56650 w 168" name="T62"/>
                <a:gd fmla="*/ 349618 h 160"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b="b" l="0" r="r" t="0"/>
              <a:pathLst>
                <a:path h="160" w="168">
                  <a:moveTo>
                    <a:pt x="129" y="92"/>
                  </a:moveTo>
                  <a:cubicBezTo>
                    <a:pt x="168" y="92"/>
                    <a:pt x="168" y="92"/>
                    <a:pt x="168" y="92"/>
                  </a:cubicBezTo>
                  <a:cubicBezTo>
                    <a:pt x="168" y="89"/>
                    <a:pt x="168" y="87"/>
                    <a:pt x="168" y="84"/>
                  </a:cubicBezTo>
                  <a:cubicBezTo>
                    <a:pt x="168" y="71"/>
                    <a:pt x="164" y="58"/>
                    <a:pt x="158" y="48"/>
                  </a:cubicBezTo>
                  <a:cubicBezTo>
                    <a:pt x="165" y="31"/>
                    <a:pt x="164" y="16"/>
                    <a:pt x="156" y="8"/>
                  </a:cubicBezTo>
                  <a:cubicBezTo>
                    <a:pt x="148" y="0"/>
                    <a:pt x="126" y="1"/>
                    <a:pt x="101" y="12"/>
                  </a:cubicBezTo>
                  <a:cubicBezTo>
                    <a:pt x="100" y="12"/>
                    <a:pt x="98" y="12"/>
                    <a:pt x="96" y="12"/>
                  </a:cubicBezTo>
                  <a:cubicBezTo>
                    <a:pt x="62" y="12"/>
                    <a:pt x="34" y="35"/>
                    <a:pt x="26" y="66"/>
                  </a:cubicBezTo>
                  <a:cubicBezTo>
                    <a:pt x="36" y="53"/>
                    <a:pt x="48" y="43"/>
                    <a:pt x="63" y="36"/>
                  </a:cubicBezTo>
                  <a:cubicBezTo>
                    <a:pt x="61" y="37"/>
                    <a:pt x="53" y="45"/>
                    <a:pt x="52" y="46"/>
                  </a:cubicBezTo>
                  <a:cubicBezTo>
                    <a:pt x="13" y="86"/>
                    <a:pt x="0" y="137"/>
                    <a:pt x="14" y="150"/>
                  </a:cubicBezTo>
                  <a:cubicBezTo>
                    <a:pt x="24" y="160"/>
                    <a:pt x="42" y="159"/>
                    <a:pt x="63" y="148"/>
                  </a:cubicBezTo>
                  <a:cubicBezTo>
                    <a:pt x="73" y="153"/>
                    <a:pt x="84" y="156"/>
                    <a:pt x="96" y="156"/>
                  </a:cubicBezTo>
                  <a:cubicBezTo>
                    <a:pt x="128" y="156"/>
                    <a:pt x="154" y="136"/>
                    <a:pt x="164" y="107"/>
                  </a:cubicBezTo>
                  <a:cubicBezTo>
                    <a:pt x="125" y="107"/>
                    <a:pt x="125" y="107"/>
                    <a:pt x="125" y="107"/>
                  </a:cubicBezTo>
                  <a:cubicBezTo>
                    <a:pt x="120" y="117"/>
                    <a:pt x="109" y="124"/>
                    <a:pt x="97" y="124"/>
                  </a:cubicBezTo>
                  <a:cubicBezTo>
                    <a:pt x="85" y="124"/>
                    <a:pt x="75" y="117"/>
                    <a:pt x="69" y="107"/>
                  </a:cubicBezTo>
                  <a:cubicBezTo>
                    <a:pt x="67" y="103"/>
                    <a:pt x="65" y="98"/>
                    <a:pt x="65" y="92"/>
                  </a:cubicBezTo>
                  <a:cubicBezTo>
                    <a:pt x="65" y="92"/>
                    <a:pt x="65" y="92"/>
                    <a:pt x="65" y="92"/>
                  </a:cubicBezTo>
                  <a:lnTo>
                    <a:pt x="129" y="92"/>
                  </a:lnTo>
                  <a:close/>
                  <a:moveTo>
                    <a:pt x="66" y="73"/>
                  </a:moveTo>
                  <a:cubicBezTo>
                    <a:pt x="66" y="57"/>
                    <a:pt x="80" y="44"/>
                    <a:pt x="96" y="44"/>
                  </a:cubicBezTo>
                  <a:cubicBezTo>
                    <a:pt x="112" y="44"/>
                    <a:pt x="125" y="57"/>
                    <a:pt x="126" y="73"/>
                  </a:cubicBezTo>
                  <a:lnTo>
                    <a:pt x="66" y="73"/>
                  </a:lnTo>
                  <a:close/>
                  <a:moveTo>
                    <a:pt x="156" y="16"/>
                  </a:moveTo>
                  <a:cubicBezTo>
                    <a:pt x="161" y="21"/>
                    <a:pt x="161" y="32"/>
                    <a:pt x="156" y="44"/>
                  </a:cubicBezTo>
                  <a:cubicBezTo>
                    <a:pt x="148" y="32"/>
                    <a:pt x="136" y="22"/>
                    <a:pt x="123" y="17"/>
                  </a:cubicBezTo>
                  <a:cubicBezTo>
                    <a:pt x="137" y="11"/>
                    <a:pt x="149" y="10"/>
                    <a:pt x="156" y="16"/>
                  </a:cubicBezTo>
                  <a:moveTo>
                    <a:pt x="24" y="148"/>
                  </a:moveTo>
                  <a:cubicBezTo>
                    <a:pt x="17" y="141"/>
                    <a:pt x="19" y="126"/>
                    <a:pt x="28" y="108"/>
                  </a:cubicBezTo>
                  <a:cubicBezTo>
                    <a:pt x="33" y="124"/>
                    <a:pt x="44" y="137"/>
                    <a:pt x="59" y="146"/>
                  </a:cubicBezTo>
                  <a:cubicBezTo>
                    <a:pt x="43" y="153"/>
                    <a:pt x="30" y="154"/>
                    <a:pt x="24" y="148"/>
                  </a:cubicBezTo>
                </a:path>
              </a:pathLst>
            </a:custGeom>
            <a:solidFill>
              <a:schemeClr val="bg1"/>
            </a:solidFill>
            <a:ln>
              <a:noFill/>
            </a:ln>
            <a:extLst>
              <a:ext uri="{91240B29-F687-4F45-9708-019B960494DF}">
                <a14:hiddenLine w="9525">
                  <a:solidFill>
                    <a:srgbClr val="000000"/>
                  </a:solidFill>
                  <a:round/>
                  <a:headEnd/>
                  <a:tailEnd/>
                </a14:hiddenLine>
              </a:ext>
            </a:extLst>
          </p:spPr>
          <p:txBody>
            <a:bodyPr/>
            <a:lstStyle/>
            <a:p>
              <a:endParaRPr altLang="en-US" lang="zh-CN"/>
            </a:p>
          </p:txBody>
        </p:sp>
      </p:grpSp>
      <p:grpSp>
        <p:nvGrpSpPr>
          <p:cNvPr id="19475" name="组合 2050"/>
          <p:cNvGrpSpPr/>
          <p:nvPr/>
        </p:nvGrpSpPr>
        <p:grpSpPr>
          <a:xfrm>
            <a:off x="6716713" y="3735388"/>
            <a:ext cx="611187" cy="611187"/>
            <a:chExt cx="611055" cy="611055"/>
          </a:xfrm>
        </p:grpSpPr>
        <p:sp>
          <p:nvSpPr>
            <p:cNvPr id="18446" name="任意多边形 20"/>
            <p:cNvSpPr/>
            <p:nvPr/>
          </p:nvSpPr>
          <p:spPr bwMode="auto">
            <a:xfrm>
              <a:off x="0" y="0"/>
              <a:ext cx="611055" cy="611055"/>
            </a:xfrm>
            <a:custGeom>
              <a:gdLst>
                <a:gd fmla="*/ 0 w 1080875" name="T0"/>
                <a:gd fmla="*/ 305528 h 1080875" name="T1"/>
                <a:gd fmla="*/ 305528 w 1080875" name="T2"/>
                <a:gd fmla="*/ 0 h 1080875" name="T3"/>
                <a:gd fmla="*/ 611056 w 1080875" name="T4"/>
                <a:gd fmla="*/ 305528 h 1080875" name="T5"/>
                <a:gd fmla="*/ 305528 w 1080875" name="T6"/>
                <a:gd fmla="*/ 611056 h 1080875" name="T7"/>
                <a:gd fmla="*/ 0 w 1080875" name="T8"/>
                <a:gd fmla="*/ 305528 h 1080875"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080875" w="1080875">
                  <a:moveTo>
                    <a:pt x="0" y="540438"/>
                  </a:moveTo>
                  <a:cubicBezTo>
                    <a:pt x="0" y="241962"/>
                    <a:pt x="241962" y="0"/>
                    <a:pt x="540438" y="0"/>
                  </a:cubicBezTo>
                  <a:cubicBezTo>
                    <a:pt x="838914" y="0"/>
                    <a:pt x="1080876" y="241962"/>
                    <a:pt x="1080876" y="540438"/>
                  </a:cubicBezTo>
                  <a:cubicBezTo>
                    <a:pt x="1080876" y="838914"/>
                    <a:pt x="838914" y="1080876"/>
                    <a:pt x="540438" y="1080876"/>
                  </a:cubicBezTo>
                  <a:cubicBezTo>
                    <a:pt x="241962" y="1080876"/>
                    <a:pt x="0" y="838914"/>
                    <a:pt x="0" y="540438"/>
                  </a:cubicBezTo>
                  <a:close/>
                </a:path>
              </a:pathLst>
            </a:custGeom>
            <a:solidFill>
              <a:srgbClr val="9EDAD7"/>
            </a:solidFill>
            <a:ln cap="flat" cmpd="sng" w="12700">
              <a:solidFill>
                <a:srgbClr val="FFFFFF"/>
              </a:solidFill>
              <a:round/>
            </a:ln>
          </p:spPr>
          <p:txBody>
            <a:bodyPr anchor="ctr" bIns="188770" lIns="188770" rIns="188770" tIns="188770"/>
            <a:lstStyle/>
            <a:p>
              <a:endParaRPr altLang="en-US" lang="zh-CN"/>
            </a:p>
          </p:txBody>
        </p:sp>
        <p:sp>
          <p:nvSpPr>
            <p:cNvPr id="18447" name="Freeform 208"/>
            <p:cNvSpPr>
              <a:spLocks noEditPoints="1"/>
            </p:cNvSpPr>
            <p:nvPr/>
          </p:nvSpPr>
          <p:spPr bwMode="auto">
            <a:xfrm>
              <a:off x="176939" y="176938"/>
              <a:ext cx="257175" cy="257175"/>
            </a:xfrm>
            <a:custGeom>
              <a:gdLst>
                <a:gd fmla="*/ 0 w 162" name="T0"/>
                <a:gd fmla="*/ 120650 h 162" name="T1"/>
                <a:gd fmla="*/ 0 w 162" name="T2"/>
                <a:gd fmla="*/ 36513 h 162" name="T3"/>
                <a:gd fmla="*/ 103188 w 162" name="T4"/>
                <a:gd fmla="*/ 22225 h 162" name="T5"/>
                <a:gd fmla="*/ 103188 w 162" name="T6"/>
                <a:gd fmla="*/ 120650 h 162" name="T7"/>
                <a:gd fmla="*/ 0 w 162" name="T8"/>
                <a:gd fmla="*/ 120650 h 162" name="T9"/>
                <a:gd fmla="*/ 120650 w 162" name="T10"/>
                <a:gd fmla="*/ 20638 h 162" name="T11"/>
                <a:gd fmla="*/ 257175 w 162" name="T12"/>
                <a:gd fmla="*/ 0 h 162" name="T13"/>
                <a:gd fmla="*/ 257175 w 162" name="T14"/>
                <a:gd fmla="*/ 120650 h 162" name="T15"/>
                <a:gd fmla="*/ 120650 w 162" name="T16"/>
                <a:gd fmla="*/ 120650 h 162" name="T17"/>
                <a:gd fmla="*/ 120650 w 162" name="T18"/>
                <a:gd fmla="*/ 20638 h 162" name="T19"/>
                <a:gd fmla="*/ 257175 w 162" name="T20"/>
                <a:gd fmla="*/ 138113 h 162" name="T21"/>
                <a:gd fmla="*/ 257175 w 162" name="T22"/>
                <a:gd fmla="*/ 257175 h 162" name="T23"/>
                <a:gd fmla="*/ 120650 w 162" name="T24"/>
                <a:gd fmla="*/ 238125 h 162" name="T25"/>
                <a:gd fmla="*/ 120650 w 162" name="T26"/>
                <a:gd fmla="*/ 138113 h 162" name="T27"/>
                <a:gd fmla="*/ 257175 w 162" name="T28"/>
                <a:gd fmla="*/ 138113 h 162" name="T29"/>
                <a:gd fmla="*/ 103188 w 162" name="T30"/>
                <a:gd fmla="*/ 236538 h 162" name="T31"/>
                <a:gd fmla="*/ 0 w 162" name="T32"/>
                <a:gd fmla="*/ 222250 h 162" name="T33"/>
                <a:gd fmla="*/ 0 w 162" name="T34"/>
                <a:gd fmla="*/ 138113 h 162" name="T35"/>
                <a:gd fmla="*/ 103188 w 162" name="T36"/>
                <a:gd fmla="*/ 138113 h 162" name="T37"/>
                <a:gd fmla="*/ 103188 w 162" name="T38"/>
                <a:gd fmla="*/ 236538 h 162" name="T39"/>
                <a:gd fmla="*/ 0 60000 65536" name="T40"/>
                <a:gd fmla="*/ 0 60000 65536"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b="b" l="0" r="r" t="0"/>
              <a:pathLst>
                <a:path h="162" w="162">
                  <a:moveTo>
                    <a:pt x="0" y="76"/>
                  </a:moveTo>
                  <a:lnTo>
                    <a:pt x="0" y="23"/>
                  </a:lnTo>
                  <a:lnTo>
                    <a:pt x="65" y="14"/>
                  </a:lnTo>
                  <a:lnTo>
                    <a:pt x="65" y="76"/>
                  </a:lnTo>
                  <a:lnTo>
                    <a:pt x="0" y="76"/>
                  </a:lnTo>
                  <a:close/>
                  <a:moveTo>
                    <a:pt x="76" y="13"/>
                  </a:moveTo>
                  <a:lnTo>
                    <a:pt x="162" y="0"/>
                  </a:lnTo>
                  <a:lnTo>
                    <a:pt x="162" y="76"/>
                  </a:lnTo>
                  <a:lnTo>
                    <a:pt x="76" y="76"/>
                  </a:lnTo>
                  <a:lnTo>
                    <a:pt x="76" y="13"/>
                  </a:lnTo>
                  <a:close/>
                  <a:moveTo>
                    <a:pt x="162" y="87"/>
                  </a:moveTo>
                  <a:lnTo>
                    <a:pt x="162" y="162"/>
                  </a:lnTo>
                  <a:lnTo>
                    <a:pt x="76" y="150"/>
                  </a:lnTo>
                  <a:lnTo>
                    <a:pt x="76" y="87"/>
                  </a:lnTo>
                  <a:lnTo>
                    <a:pt x="162" y="87"/>
                  </a:lnTo>
                  <a:close/>
                  <a:moveTo>
                    <a:pt x="65" y="149"/>
                  </a:moveTo>
                  <a:lnTo>
                    <a:pt x="0" y="140"/>
                  </a:lnTo>
                  <a:lnTo>
                    <a:pt x="0" y="87"/>
                  </a:lnTo>
                  <a:lnTo>
                    <a:pt x="65" y="87"/>
                  </a:lnTo>
                  <a:lnTo>
                    <a:pt x="65" y="149"/>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lstStyle/>
            <a:p>
              <a:endParaRPr altLang="en-US" lang="zh-CN"/>
            </a:p>
          </p:txBody>
        </p:sp>
      </p:grpSp>
      <p:sp>
        <p:nvSpPr>
          <p:cNvPr id="19478" name="TextBox 43"/>
          <p:cNvSpPr txBox="1">
            <a:spLocks noChangeArrowheads="1"/>
          </p:cNvSpPr>
          <p:nvPr/>
        </p:nvSpPr>
        <p:spPr bwMode="auto">
          <a:xfrm>
            <a:off x="3843338" y="258763"/>
            <a:ext cx="4505325" cy="5791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dist" eaLnBrk="1" hangingPunct="1"/>
            <a:r>
              <a:rPr altLang="zh-CN" b="1" lang="zh-CN" sz="3200">
                <a:solidFill>
                  <a:srgbClr val="70C9C4"/>
                </a:solidFill>
              </a:rPr>
              <a:t>点击此处添加标题</a:t>
            </a:r>
          </a:p>
        </p:txBody>
      </p:sp>
      <p:pic>
        <p:nvPicPr>
          <p:cNvPr id="19479" name="组合 44"/>
          <p:cNvPicPr>
            <a:picLocks noChangeArrowheads="1"/>
          </p:cNvPicPr>
          <p:nvPr/>
        </p:nvPicPr>
        <p:blipFill>
          <a:blip r:embed="rId2">
            <a:extLst>
              <a:ext uri="{28A0092B-C50C-407E-A947-70E740481C1C}">
                <a14:useLocalDpi val="0"/>
              </a:ext>
            </a:extLst>
          </a:blip>
          <a:stretch>
            <a:fillRect/>
          </a:stretch>
        </p:blipFill>
        <p:spPr bwMode="auto">
          <a:xfrm>
            <a:off x="2346325" y="566738"/>
            <a:ext cx="7499350" cy="7747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Tree>
  </p:cSld>
  <p:clrMapOvr>
    <a:masterClrMapping/>
  </p:clrMapOvr>
  <p:transition spd="slow">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6" presetSubtype="37">
                                  <p:stCondLst>
                                    <p:cond delay="0"/>
                                  </p:stCondLst>
                                  <p:childTnLst>
                                    <p:set>
                                      <p:cBhvr>
                                        <p:cTn dur="1" fill="hold" id="6">
                                          <p:stCondLst>
                                            <p:cond delay="0"/>
                                          </p:stCondLst>
                                        </p:cTn>
                                        <p:tgtEl>
                                          <p:spTgt spid="19479"/>
                                        </p:tgtEl>
                                        <p:attrNameLst>
                                          <p:attrName>style.visibility</p:attrName>
                                        </p:attrNameLst>
                                      </p:cBhvr>
                                      <p:to>
                                        <p:strVal val="visible"/>
                                      </p:to>
                                    </p:set>
                                    <p:animEffect filter="barn(outVertical)" transition="in">
                                      <p:cBhvr>
                                        <p:cTn dur="500" id="7"/>
                                        <p:tgtEl>
                                          <p:spTgt spid="19479"/>
                                        </p:tgtEl>
                                      </p:cBhvr>
                                    </p:animEffect>
                                  </p:childTnLst>
                                </p:cTn>
                              </p:par>
                            </p:childTnLst>
                          </p:cTn>
                        </p:par>
                        <p:par>
                          <p:cTn fill="hold" id="8" nodeType="afterGroup">
                            <p:stCondLst>
                              <p:cond delay="500"/>
                            </p:stCondLst>
                            <p:childTnLst>
                              <p:par>
                                <p:cTn fill="hold" grpId="0" id="9" nodeType="afterEffect" presetClass="entr" presetID="10" presetSubtype="0">
                                  <p:stCondLst>
                                    <p:cond delay="0"/>
                                  </p:stCondLst>
                                  <p:childTnLst>
                                    <p:set>
                                      <p:cBhvr>
                                        <p:cTn dur="1" fill="hold" id="10">
                                          <p:stCondLst>
                                            <p:cond delay="0"/>
                                          </p:stCondLst>
                                        </p:cTn>
                                        <p:tgtEl>
                                          <p:spTgt spid="19478"/>
                                        </p:tgtEl>
                                        <p:attrNameLst>
                                          <p:attrName>style.visibility</p:attrName>
                                        </p:attrNameLst>
                                      </p:cBhvr>
                                      <p:to>
                                        <p:strVal val="visible"/>
                                      </p:to>
                                    </p:set>
                                    <p:animEffect filter="fade" transition="in">
                                      <p:cBhvr>
                                        <p:cTn dur="500" id="11"/>
                                        <p:tgtEl>
                                          <p:spTgt spid="19478"/>
                                        </p:tgtEl>
                                      </p:cBhvr>
                                    </p:animEffect>
                                  </p:childTnLst>
                                </p:cTn>
                              </p:par>
                            </p:childTnLst>
                          </p:cTn>
                        </p:par>
                        <p:par>
                          <p:cTn fill="hold" id="12" nodeType="afterGroup">
                            <p:stCondLst>
                              <p:cond delay="1000"/>
                            </p:stCondLst>
                            <p:childTnLst>
                              <p:par>
                                <p:cTn fill="hold" id="13" nodeType="afterEffect" presetClass="entr" presetID="10" presetSubtype="0">
                                  <p:stCondLst>
                                    <p:cond delay="0"/>
                                  </p:stCondLst>
                                  <p:childTnLst>
                                    <p:set>
                                      <p:cBhvr>
                                        <p:cTn dur="1" fill="hold" id="14">
                                          <p:stCondLst>
                                            <p:cond delay="0"/>
                                          </p:stCondLst>
                                        </p:cTn>
                                        <p:tgtEl>
                                          <p:spTgt spid="19472"/>
                                        </p:tgtEl>
                                        <p:attrNameLst>
                                          <p:attrName>style.visibility</p:attrName>
                                        </p:attrNameLst>
                                      </p:cBhvr>
                                      <p:to>
                                        <p:strVal val="visible"/>
                                      </p:to>
                                    </p:set>
                                    <p:anim calcmode="lin" valueType="num">
                                      <p:cBhvr>
                                        <p:cTn dur="500" fill="hold" id="15"/>
                                        <p:tgtEl>
                                          <p:spTgt spid="19472"/>
                                        </p:tgtEl>
                                        <p:attrNameLst>
                                          <p:attrName>ppt_w</p:attrName>
                                        </p:attrNameLst>
                                      </p:cBhvr>
                                      <p:tavLst>
                                        <p:tav tm="0">
                                          <p:val>
                                            <p:fltVal val="0"/>
                                          </p:val>
                                        </p:tav>
                                        <p:tav tm="100000">
                                          <p:val>
                                            <p:strVal val="#ppt_w"/>
                                          </p:val>
                                        </p:tav>
                                      </p:tavLst>
                                    </p:anim>
                                    <p:anim calcmode="lin" valueType="num">
                                      <p:cBhvr>
                                        <p:cTn dur="500" fill="hold" id="16"/>
                                        <p:tgtEl>
                                          <p:spTgt spid="19472"/>
                                        </p:tgtEl>
                                        <p:attrNameLst>
                                          <p:attrName>ppt_h</p:attrName>
                                        </p:attrNameLst>
                                      </p:cBhvr>
                                      <p:tavLst>
                                        <p:tav tm="0">
                                          <p:val>
                                            <p:fltVal val="0"/>
                                          </p:val>
                                        </p:tav>
                                        <p:tav tm="100000">
                                          <p:val>
                                            <p:strVal val="#ppt_h"/>
                                          </p:val>
                                        </p:tav>
                                      </p:tavLst>
                                    </p:anim>
                                    <p:animEffect filter="fade" transition="in">
                                      <p:cBhvr>
                                        <p:cTn dur="500" id="17"/>
                                        <p:tgtEl>
                                          <p:spTgt spid="19472"/>
                                        </p:tgtEl>
                                      </p:cBhvr>
                                    </p:animEffect>
                                  </p:childTnLst>
                                </p:cTn>
                              </p:par>
                            </p:childTnLst>
                          </p:cTn>
                        </p:par>
                        <p:par>
                          <p:cTn fill="hold" id="18" nodeType="afterGroup">
                            <p:stCondLst>
                              <p:cond delay="1500"/>
                            </p:stCondLst>
                            <p:childTnLst>
                              <p:par>
                                <p:cTn fill="hold" grpId="0" id="19" nodeType="afterEffect" presetClass="entr" presetID="10" presetSubtype="0">
                                  <p:stCondLst>
                                    <p:cond delay="0"/>
                                  </p:stCondLst>
                                  <p:childTnLst>
                                    <p:set>
                                      <p:cBhvr>
                                        <p:cTn dur="1" fill="hold" id="20">
                                          <p:stCondLst>
                                            <p:cond delay="0"/>
                                          </p:stCondLst>
                                        </p:cTn>
                                        <p:tgtEl>
                                          <p:spTgt spid="19458"/>
                                        </p:tgtEl>
                                        <p:attrNameLst>
                                          <p:attrName>style.visibility</p:attrName>
                                        </p:attrNameLst>
                                      </p:cBhvr>
                                      <p:to>
                                        <p:strVal val="visible"/>
                                      </p:to>
                                    </p:set>
                                    <p:anim calcmode="lin" valueType="num">
                                      <p:cBhvr>
                                        <p:cTn dur="500" fill="hold" id="21"/>
                                        <p:tgtEl>
                                          <p:spTgt spid="19458"/>
                                        </p:tgtEl>
                                        <p:attrNameLst>
                                          <p:attrName>ppt_w</p:attrName>
                                        </p:attrNameLst>
                                      </p:cBhvr>
                                      <p:tavLst>
                                        <p:tav tm="0">
                                          <p:val>
                                            <p:fltVal val="0"/>
                                          </p:val>
                                        </p:tav>
                                        <p:tav tm="100000">
                                          <p:val>
                                            <p:strVal val="#ppt_w"/>
                                          </p:val>
                                        </p:tav>
                                      </p:tavLst>
                                    </p:anim>
                                    <p:anim calcmode="lin" valueType="num">
                                      <p:cBhvr>
                                        <p:cTn dur="500" fill="hold" id="22"/>
                                        <p:tgtEl>
                                          <p:spTgt spid="19458"/>
                                        </p:tgtEl>
                                        <p:attrNameLst>
                                          <p:attrName>ppt_h</p:attrName>
                                        </p:attrNameLst>
                                      </p:cBhvr>
                                      <p:tavLst>
                                        <p:tav tm="0">
                                          <p:val>
                                            <p:fltVal val="0"/>
                                          </p:val>
                                        </p:tav>
                                        <p:tav tm="100000">
                                          <p:val>
                                            <p:strVal val="#ppt_h"/>
                                          </p:val>
                                        </p:tav>
                                      </p:tavLst>
                                    </p:anim>
                                    <p:animEffect filter="fade" transition="in">
                                      <p:cBhvr>
                                        <p:cTn dur="500" id="23"/>
                                        <p:tgtEl>
                                          <p:spTgt spid="19458"/>
                                        </p:tgtEl>
                                      </p:cBhvr>
                                    </p:animEffect>
                                  </p:childTnLst>
                                </p:cTn>
                              </p:par>
                            </p:childTnLst>
                          </p:cTn>
                        </p:par>
                        <p:par>
                          <p:cTn fill="hold" id="24" nodeType="afterGroup">
                            <p:stCondLst>
                              <p:cond delay="2000"/>
                            </p:stCondLst>
                            <p:childTnLst>
                              <p:par>
                                <p:cTn fill="hold" id="25" nodeType="afterEffect" presetClass="entr" presetID="10" presetSubtype="0">
                                  <p:stCondLst>
                                    <p:cond delay="0"/>
                                  </p:stCondLst>
                                  <p:childTnLst>
                                    <p:set>
                                      <p:cBhvr>
                                        <p:cTn dur="1" fill="hold" id="26">
                                          <p:stCondLst>
                                            <p:cond delay="0"/>
                                          </p:stCondLst>
                                        </p:cTn>
                                        <p:tgtEl>
                                          <p:spTgt spid="19469"/>
                                        </p:tgtEl>
                                        <p:attrNameLst>
                                          <p:attrName>style.visibility</p:attrName>
                                        </p:attrNameLst>
                                      </p:cBhvr>
                                      <p:to>
                                        <p:strVal val="visible"/>
                                      </p:to>
                                    </p:set>
                                    <p:anim calcmode="lin" valueType="num">
                                      <p:cBhvr>
                                        <p:cTn dur="500" fill="hold" id="27"/>
                                        <p:tgtEl>
                                          <p:spTgt spid="19469"/>
                                        </p:tgtEl>
                                        <p:attrNameLst>
                                          <p:attrName>ppt_w</p:attrName>
                                        </p:attrNameLst>
                                      </p:cBhvr>
                                      <p:tavLst>
                                        <p:tav tm="0">
                                          <p:val>
                                            <p:fltVal val="0"/>
                                          </p:val>
                                        </p:tav>
                                        <p:tav tm="100000">
                                          <p:val>
                                            <p:strVal val="#ppt_w"/>
                                          </p:val>
                                        </p:tav>
                                      </p:tavLst>
                                    </p:anim>
                                    <p:anim calcmode="lin" valueType="num">
                                      <p:cBhvr>
                                        <p:cTn dur="500" fill="hold" id="28"/>
                                        <p:tgtEl>
                                          <p:spTgt spid="19469"/>
                                        </p:tgtEl>
                                        <p:attrNameLst>
                                          <p:attrName>ppt_h</p:attrName>
                                        </p:attrNameLst>
                                      </p:cBhvr>
                                      <p:tavLst>
                                        <p:tav tm="0">
                                          <p:val>
                                            <p:fltVal val="0"/>
                                          </p:val>
                                        </p:tav>
                                        <p:tav tm="100000">
                                          <p:val>
                                            <p:strVal val="#ppt_h"/>
                                          </p:val>
                                        </p:tav>
                                      </p:tavLst>
                                    </p:anim>
                                    <p:animEffect filter="fade" transition="in">
                                      <p:cBhvr>
                                        <p:cTn dur="500" id="29"/>
                                        <p:tgtEl>
                                          <p:spTgt spid="19469"/>
                                        </p:tgtEl>
                                      </p:cBhvr>
                                    </p:animEffect>
                                  </p:childTnLst>
                                </p:cTn>
                              </p:par>
                            </p:childTnLst>
                          </p:cTn>
                        </p:par>
                        <p:par>
                          <p:cTn fill="hold" id="30" nodeType="afterGroup">
                            <p:stCondLst>
                              <p:cond delay="2500"/>
                            </p:stCondLst>
                            <p:childTnLst>
                              <p:par>
                                <p:cTn fill="hold" id="31" nodeType="afterEffect" presetClass="entr" presetID="10" presetSubtype="0">
                                  <p:stCondLst>
                                    <p:cond delay="0"/>
                                  </p:stCondLst>
                                  <p:childTnLst>
                                    <p:set>
                                      <p:cBhvr>
                                        <p:cTn dur="1" fill="hold" id="32">
                                          <p:stCondLst>
                                            <p:cond delay="0"/>
                                          </p:stCondLst>
                                        </p:cTn>
                                        <p:tgtEl>
                                          <p:spTgt spid="19475"/>
                                        </p:tgtEl>
                                        <p:attrNameLst>
                                          <p:attrName>style.visibility</p:attrName>
                                        </p:attrNameLst>
                                      </p:cBhvr>
                                      <p:to>
                                        <p:strVal val="visible"/>
                                      </p:to>
                                    </p:set>
                                    <p:anim calcmode="lin" valueType="num">
                                      <p:cBhvr>
                                        <p:cTn dur="500" fill="hold" id="33"/>
                                        <p:tgtEl>
                                          <p:spTgt spid="19475"/>
                                        </p:tgtEl>
                                        <p:attrNameLst>
                                          <p:attrName>ppt_w</p:attrName>
                                        </p:attrNameLst>
                                      </p:cBhvr>
                                      <p:tavLst>
                                        <p:tav tm="0">
                                          <p:val>
                                            <p:fltVal val="0"/>
                                          </p:val>
                                        </p:tav>
                                        <p:tav tm="100000">
                                          <p:val>
                                            <p:strVal val="#ppt_w"/>
                                          </p:val>
                                        </p:tav>
                                      </p:tavLst>
                                    </p:anim>
                                    <p:anim calcmode="lin" valueType="num">
                                      <p:cBhvr>
                                        <p:cTn dur="500" fill="hold" id="34"/>
                                        <p:tgtEl>
                                          <p:spTgt spid="19475"/>
                                        </p:tgtEl>
                                        <p:attrNameLst>
                                          <p:attrName>ppt_h</p:attrName>
                                        </p:attrNameLst>
                                      </p:cBhvr>
                                      <p:tavLst>
                                        <p:tav tm="0">
                                          <p:val>
                                            <p:fltVal val="0"/>
                                          </p:val>
                                        </p:tav>
                                        <p:tav tm="100000">
                                          <p:val>
                                            <p:strVal val="#ppt_h"/>
                                          </p:val>
                                        </p:tav>
                                      </p:tavLst>
                                    </p:anim>
                                    <p:animEffect filter="fade" transition="in">
                                      <p:cBhvr>
                                        <p:cTn dur="500" id="35"/>
                                        <p:tgtEl>
                                          <p:spTgt spid="19475"/>
                                        </p:tgtEl>
                                      </p:cBhvr>
                                    </p:animEffect>
                                  </p:childTnLst>
                                </p:cTn>
                              </p:par>
                            </p:childTnLst>
                          </p:cTn>
                        </p:par>
                        <p:par>
                          <p:cTn fill="hold" id="36" nodeType="afterGroup">
                            <p:stCondLst>
                              <p:cond delay="3000"/>
                            </p:stCondLst>
                            <p:childTnLst>
                              <p:par>
                                <p:cTn fill="hold" id="37" nodeType="afterEffect" presetClass="entr" presetID="10" presetSubtype="0">
                                  <p:stCondLst>
                                    <p:cond delay="0"/>
                                  </p:stCondLst>
                                  <p:childTnLst>
                                    <p:set>
                                      <p:cBhvr>
                                        <p:cTn dur="1" fill="hold" id="38">
                                          <p:stCondLst>
                                            <p:cond delay="0"/>
                                          </p:stCondLst>
                                        </p:cTn>
                                        <p:tgtEl>
                                          <p:spTgt spid="19466"/>
                                        </p:tgtEl>
                                        <p:attrNameLst>
                                          <p:attrName>style.visibility</p:attrName>
                                        </p:attrNameLst>
                                      </p:cBhvr>
                                      <p:to>
                                        <p:strVal val="visible"/>
                                      </p:to>
                                    </p:set>
                                    <p:anim calcmode="lin" valueType="num">
                                      <p:cBhvr>
                                        <p:cTn dur="500" fill="hold" id="39"/>
                                        <p:tgtEl>
                                          <p:spTgt spid="19466"/>
                                        </p:tgtEl>
                                        <p:attrNameLst>
                                          <p:attrName>ppt_w</p:attrName>
                                        </p:attrNameLst>
                                      </p:cBhvr>
                                      <p:tavLst>
                                        <p:tav tm="0">
                                          <p:val>
                                            <p:fltVal val="0"/>
                                          </p:val>
                                        </p:tav>
                                        <p:tav tm="100000">
                                          <p:val>
                                            <p:strVal val="#ppt_w"/>
                                          </p:val>
                                        </p:tav>
                                      </p:tavLst>
                                    </p:anim>
                                    <p:anim calcmode="lin" valueType="num">
                                      <p:cBhvr>
                                        <p:cTn dur="500" fill="hold" id="40"/>
                                        <p:tgtEl>
                                          <p:spTgt spid="19466"/>
                                        </p:tgtEl>
                                        <p:attrNameLst>
                                          <p:attrName>ppt_h</p:attrName>
                                        </p:attrNameLst>
                                      </p:cBhvr>
                                      <p:tavLst>
                                        <p:tav tm="0">
                                          <p:val>
                                            <p:fltVal val="0"/>
                                          </p:val>
                                        </p:tav>
                                        <p:tav tm="100000">
                                          <p:val>
                                            <p:strVal val="#ppt_h"/>
                                          </p:val>
                                        </p:tav>
                                      </p:tavLst>
                                    </p:anim>
                                    <p:animEffect filter="fade" transition="in">
                                      <p:cBhvr>
                                        <p:cTn dur="500" id="41"/>
                                        <p:tgtEl>
                                          <p:spTgt spid="19466"/>
                                        </p:tgtEl>
                                      </p:cBhvr>
                                    </p:animEffect>
                                  </p:childTnLst>
                                </p:cTn>
                              </p:par>
                            </p:childTnLst>
                          </p:cTn>
                        </p:par>
                        <p:par>
                          <p:cTn fill="hold" id="42" nodeType="afterGroup">
                            <p:stCondLst>
                              <p:cond delay="3500"/>
                            </p:stCondLst>
                            <p:childTnLst>
                              <p:par>
                                <p:cTn fill="hold" id="43" nodeType="afterEffect" presetClass="entr" presetID="10" presetSubtype="0">
                                  <p:stCondLst>
                                    <p:cond delay="0"/>
                                  </p:stCondLst>
                                  <p:childTnLst>
                                    <p:set>
                                      <p:cBhvr>
                                        <p:cTn dur="1" fill="hold" id="44">
                                          <p:stCondLst>
                                            <p:cond delay="0"/>
                                          </p:stCondLst>
                                        </p:cTn>
                                        <p:tgtEl>
                                          <p:spTgt spid="19463"/>
                                        </p:tgtEl>
                                        <p:attrNameLst>
                                          <p:attrName>style.visibility</p:attrName>
                                        </p:attrNameLst>
                                      </p:cBhvr>
                                      <p:to>
                                        <p:strVal val="visible"/>
                                      </p:to>
                                    </p:set>
                                    <p:anim calcmode="lin" valueType="num">
                                      <p:cBhvr>
                                        <p:cTn dur="500" fill="hold" id="45"/>
                                        <p:tgtEl>
                                          <p:spTgt spid="19463"/>
                                        </p:tgtEl>
                                        <p:attrNameLst>
                                          <p:attrName>ppt_w</p:attrName>
                                        </p:attrNameLst>
                                      </p:cBhvr>
                                      <p:tavLst>
                                        <p:tav tm="0">
                                          <p:val>
                                            <p:fltVal val="0"/>
                                          </p:val>
                                        </p:tav>
                                        <p:tav tm="100000">
                                          <p:val>
                                            <p:strVal val="#ppt_w"/>
                                          </p:val>
                                        </p:tav>
                                      </p:tavLst>
                                    </p:anim>
                                    <p:anim calcmode="lin" valueType="num">
                                      <p:cBhvr>
                                        <p:cTn dur="500" fill="hold" id="46"/>
                                        <p:tgtEl>
                                          <p:spTgt spid="19463"/>
                                        </p:tgtEl>
                                        <p:attrNameLst>
                                          <p:attrName>ppt_h</p:attrName>
                                        </p:attrNameLst>
                                      </p:cBhvr>
                                      <p:tavLst>
                                        <p:tav tm="0">
                                          <p:val>
                                            <p:fltVal val="0"/>
                                          </p:val>
                                        </p:tav>
                                        <p:tav tm="100000">
                                          <p:val>
                                            <p:strVal val="#ppt_h"/>
                                          </p:val>
                                        </p:tav>
                                      </p:tavLst>
                                    </p:anim>
                                    <p:animEffect filter="fade" transition="in">
                                      <p:cBhvr>
                                        <p:cTn dur="500" id="47"/>
                                        <p:tgtEl>
                                          <p:spTgt spid="19463"/>
                                        </p:tgtEl>
                                      </p:cBhvr>
                                    </p:animEffect>
                                  </p:childTnLst>
                                </p:cTn>
                              </p:par>
                            </p:childTnLst>
                          </p:cTn>
                        </p:par>
                        <p:par>
                          <p:cTn fill="hold" id="48" nodeType="afterGroup">
                            <p:stCondLst>
                              <p:cond delay="4000"/>
                            </p:stCondLst>
                            <p:childTnLst>
                              <p:par>
                                <p:cTn fill="hold" grpId="0" id="49" nodeType="afterEffect" presetClass="entr" presetID="10" presetSubtype="0">
                                  <p:stCondLst>
                                    <p:cond delay="0"/>
                                  </p:stCondLst>
                                  <p:childTnLst>
                                    <p:set>
                                      <p:cBhvr>
                                        <p:cTn dur="1" fill="hold" id="50">
                                          <p:stCondLst>
                                            <p:cond delay="0"/>
                                          </p:stCondLst>
                                        </p:cTn>
                                        <p:tgtEl>
                                          <p:spTgt spid="19462"/>
                                        </p:tgtEl>
                                        <p:attrNameLst>
                                          <p:attrName>style.visibility</p:attrName>
                                        </p:attrNameLst>
                                      </p:cBhvr>
                                      <p:to>
                                        <p:strVal val="visible"/>
                                      </p:to>
                                    </p:set>
                                    <p:animEffect filter="fade" transition="in">
                                      <p:cBhvr>
                                        <p:cTn dur="500" id="51"/>
                                        <p:tgtEl>
                                          <p:spTgt spid="19462"/>
                                        </p:tgtEl>
                                      </p:cBhvr>
                                    </p:animEffect>
                                  </p:childTnLst>
                                </p:cTn>
                              </p:par>
                            </p:childTnLst>
                          </p:cTn>
                        </p:par>
                        <p:par>
                          <p:cTn fill="hold" id="52" nodeType="afterGroup">
                            <p:stCondLst>
                              <p:cond delay="4500"/>
                            </p:stCondLst>
                            <p:childTnLst>
                              <p:par>
                                <p:cTn fill="hold" grpId="0" id="53" nodeType="afterEffect" presetClass="entr" presetID="10" presetSubtype="0">
                                  <p:stCondLst>
                                    <p:cond delay="0"/>
                                  </p:stCondLst>
                                  <p:childTnLst>
                                    <p:set>
                                      <p:cBhvr>
                                        <p:cTn dur="1" fill="hold" id="54">
                                          <p:stCondLst>
                                            <p:cond delay="0"/>
                                          </p:stCondLst>
                                        </p:cTn>
                                        <p:tgtEl>
                                          <p:spTgt spid="19460"/>
                                        </p:tgtEl>
                                        <p:attrNameLst>
                                          <p:attrName>style.visibility</p:attrName>
                                        </p:attrNameLst>
                                      </p:cBhvr>
                                      <p:to>
                                        <p:strVal val="visible"/>
                                      </p:to>
                                    </p:set>
                                    <p:animEffect filter="fade" transition="in">
                                      <p:cBhvr>
                                        <p:cTn dur="500" id="55"/>
                                        <p:tgtEl>
                                          <p:spTgt spid="19460"/>
                                        </p:tgtEl>
                                      </p:cBhvr>
                                    </p:animEffect>
                                  </p:childTnLst>
                                </p:cTn>
                              </p:par>
                            </p:childTnLst>
                          </p:cTn>
                        </p:par>
                        <p:par>
                          <p:cTn fill="hold" id="56" nodeType="afterGroup">
                            <p:stCondLst>
                              <p:cond delay="5000"/>
                            </p:stCondLst>
                            <p:childTnLst>
                              <p:par>
                                <p:cTn fill="hold" grpId="0" id="57" nodeType="afterEffect" presetClass="entr" presetID="10" presetSubtype="0">
                                  <p:stCondLst>
                                    <p:cond delay="0"/>
                                  </p:stCondLst>
                                  <p:childTnLst>
                                    <p:set>
                                      <p:cBhvr>
                                        <p:cTn dur="1" fill="hold" id="58">
                                          <p:stCondLst>
                                            <p:cond delay="0"/>
                                          </p:stCondLst>
                                        </p:cTn>
                                        <p:tgtEl>
                                          <p:spTgt spid="19461"/>
                                        </p:tgtEl>
                                        <p:attrNameLst>
                                          <p:attrName>style.visibility</p:attrName>
                                        </p:attrNameLst>
                                      </p:cBhvr>
                                      <p:to>
                                        <p:strVal val="visible"/>
                                      </p:to>
                                    </p:set>
                                    <p:animEffect filter="fade" transition="in">
                                      <p:cBhvr>
                                        <p:cTn dur="500" id="59"/>
                                        <p:tgtEl>
                                          <p:spTgt spid="19461"/>
                                        </p:tgtEl>
                                      </p:cBhvr>
                                    </p:animEffect>
                                  </p:childTnLst>
                                </p:cTn>
                              </p:par>
                            </p:childTnLst>
                          </p:cTn>
                        </p:par>
                        <p:par>
                          <p:cTn fill="hold" id="60" nodeType="afterGroup">
                            <p:stCondLst>
                              <p:cond delay="5500"/>
                            </p:stCondLst>
                            <p:childTnLst>
                              <p:par>
                                <p:cTn fill="hold" grpId="0" id="61" nodeType="afterEffect" presetClass="entr" presetID="10" presetSubtype="0">
                                  <p:stCondLst>
                                    <p:cond delay="0"/>
                                  </p:stCondLst>
                                  <p:childTnLst>
                                    <p:set>
                                      <p:cBhvr>
                                        <p:cTn dur="1" fill="hold" id="62">
                                          <p:stCondLst>
                                            <p:cond delay="0"/>
                                          </p:stCondLst>
                                        </p:cTn>
                                        <p:tgtEl>
                                          <p:spTgt spid="19459"/>
                                        </p:tgtEl>
                                        <p:attrNameLst>
                                          <p:attrName>style.visibility</p:attrName>
                                        </p:attrNameLst>
                                      </p:cBhvr>
                                      <p:to>
                                        <p:strVal val="visible"/>
                                      </p:to>
                                    </p:set>
                                    <p:animEffect filter="fade" transition="in">
                                      <p:cBhvr>
                                        <p:cTn dur="500" id="63"/>
                                        <p:tgtEl>
                                          <p:spTgt spid="1945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9458"/>
      <p:bldP grpId="0" spid="19459"/>
      <p:bldP grpId="0" spid="19460"/>
      <p:bldP grpId="0" spid="19461"/>
      <p:bldP grpId="0" spid="19462"/>
      <p:bldP grpId="0" spid="19478"/>
    </p:bldLst>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0482" name="十字箭头 14"/>
          <p:cNvSpPr/>
          <p:nvPr/>
        </p:nvSpPr>
        <p:spPr bwMode="auto">
          <a:xfrm>
            <a:off x="3919538" y="1885950"/>
            <a:ext cx="4252912" cy="4252913"/>
          </a:xfrm>
          <a:custGeom>
            <a:gdLst>
              <a:gd fmla="*/ 0 w 4252912" name="T0"/>
              <a:gd fmla="*/ 2126457 h 4252913" name="T1"/>
              <a:gd fmla="*/ 212646 w 4252912" name="T2"/>
              <a:gd fmla="*/ 1956340 h 4252913" name="T3"/>
              <a:gd fmla="*/ 212646 w 4252912" name="T4"/>
              <a:gd fmla="*/ 2083927 h 4252913" name="T5"/>
              <a:gd fmla="*/ 2083927 w 4252912" name="T6"/>
              <a:gd fmla="*/ 2083927 h 4252913" name="T7"/>
              <a:gd fmla="*/ 2083927 w 4252912" name="T8"/>
              <a:gd fmla="*/ 212646 h 4252913" name="T9"/>
              <a:gd fmla="*/ 1956340 w 4252912" name="T10"/>
              <a:gd fmla="*/ 212646 h 4252913" name="T11"/>
              <a:gd fmla="*/ 2126456 w 4252912" name="T12"/>
              <a:gd fmla="*/ 0 h 4252913" name="T13"/>
              <a:gd fmla="*/ 2296572 w 4252912" name="T14"/>
              <a:gd fmla="*/ 212646 h 4252913" name="T15"/>
              <a:gd fmla="*/ 2168985 w 4252912" name="T16"/>
              <a:gd fmla="*/ 212646 h 4252913" name="T17"/>
              <a:gd fmla="*/ 2168985 w 4252912" name="T18"/>
              <a:gd fmla="*/ 2083927 h 4252913" name="T19"/>
              <a:gd fmla="*/ 4040266 w 4252912" name="T20"/>
              <a:gd fmla="*/ 2083927 h 4252913" name="T21"/>
              <a:gd fmla="*/ 4040266 w 4252912" name="T22"/>
              <a:gd fmla="*/ 1956340 h 4252913" name="T23"/>
              <a:gd fmla="*/ 4252912 w 4252912" name="T24"/>
              <a:gd fmla="*/ 2126457 h 4252913" name="T25"/>
              <a:gd fmla="*/ 4040266 w 4252912" name="T26"/>
              <a:gd fmla="*/ 2296573 h 4252913" name="T27"/>
              <a:gd fmla="*/ 4040266 w 4252912" name="T28"/>
              <a:gd fmla="*/ 2168986 h 4252913" name="T29"/>
              <a:gd fmla="*/ 2168985 w 4252912" name="T30"/>
              <a:gd fmla="*/ 2168986 h 4252913" name="T31"/>
              <a:gd fmla="*/ 2168985 w 4252912" name="T32"/>
              <a:gd fmla="*/ 4040267 h 4252913" name="T33"/>
              <a:gd fmla="*/ 2296572 w 4252912" name="T34"/>
              <a:gd fmla="*/ 4040267 h 4252913" name="T35"/>
              <a:gd fmla="*/ 2126456 w 4252912" name="T36"/>
              <a:gd fmla="*/ 4252913 h 4252913" name="T37"/>
              <a:gd fmla="*/ 1956340 w 4252912" name="T38"/>
              <a:gd fmla="*/ 4040267 h 4252913" name="T39"/>
              <a:gd fmla="*/ 2083927 w 4252912" name="T40"/>
              <a:gd fmla="*/ 4040267 h 4252913" name="T41"/>
              <a:gd fmla="*/ 2083927 w 4252912" name="T42"/>
              <a:gd fmla="*/ 2168986 h 4252913" name="T43"/>
              <a:gd fmla="*/ 212646 w 4252912" name="T44"/>
              <a:gd fmla="*/ 2168986 h 4252913" name="T45"/>
              <a:gd fmla="*/ 212646 w 4252912" name="T46"/>
              <a:gd fmla="*/ 2296573 h 4252913" name="T47"/>
              <a:gd fmla="*/ 0 w 4252912" name="T48"/>
              <a:gd fmla="*/ 2126457 h 4252913"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b="b" l="0" r="r" t="0"/>
            <a:pathLst>
              <a:path h="4252913" w="4252912">
                <a:moveTo>
                  <a:pt x="0" y="2126457"/>
                </a:moveTo>
                <a:lnTo>
                  <a:pt x="212646" y="1956340"/>
                </a:lnTo>
                <a:lnTo>
                  <a:pt x="212646" y="2083927"/>
                </a:lnTo>
                <a:lnTo>
                  <a:pt x="2083927" y="2083927"/>
                </a:lnTo>
                <a:lnTo>
                  <a:pt x="2083927" y="212646"/>
                </a:lnTo>
                <a:lnTo>
                  <a:pt x="1956340" y="212646"/>
                </a:lnTo>
                <a:lnTo>
                  <a:pt x="2126456" y="0"/>
                </a:lnTo>
                <a:lnTo>
                  <a:pt x="2296572" y="212646"/>
                </a:lnTo>
                <a:lnTo>
                  <a:pt x="2168985" y="212646"/>
                </a:lnTo>
                <a:lnTo>
                  <a:pt x="2168985" y="2083927"/>
                </a:lnTo>
                <a:lnTo>
                  <a:pt x="4040266" y="2083927"/>
                </a:lnTo>
                <a:lnTo>
                  <a:pt x="4040266" y="1956340"/>
                </a:lnTo>
                <a:lnTo>
                  <a:pt x="4252912" y="2126457"/>
                </a:lnTo>
                <a:lnTo>
                  <a:pt x="4040266" y="2296573"/>
                </a:lnTo>
                <a:lnTo>
                  <a:pt x="4040266" y="2168986"/>
                </a:lnTo>
                <a:lnTo>
                  <a:pt x="2168985" y="2168986"/>
                </a:lnTo>
                <a:lnTo>
                  <a:pt x="2168985" y="4040267"/>
                </a:lnTo>
                <a:lnTo>
                  <a:pt x="2296572" y="4040267"/>
                </a:lnTo>
                <a:lnTo>
                  <a:pt x="2126456" y="4252913"/>
                </a:lnTo>
                <a:lnTo>
                  <a:pt x="1956340" y="4040267"/>
                </a:lnTo>
                <a:lnTo>
                  <a:pt x="2083927" y="4040267"/>
                </a:lnTo>
                <a:lnTo>
                  <a:pt x="2083927" y="2168986"/>
                </a:lnTo>
                <a:lnTo>
                  <a:pt x="212646" y="2168986"/>
                </a:lnTo>
                <a:lnTo>
                  <a:pt x="212646" y="2296573"/>
                </a:lnTo>
                <a:lnTo>
                  <a:pt x="0" y="2126457"/>
                </a:lnTo>
                <a:close/>
              </a:path>
            </a:pathLst>
          </a:custGeom>
          <a:solidFill>
            <a:srgbClr val="BFBFBF"/>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20483" name="TextBox 19"/>
          <p:cNvSpPr txBox="1">
            <a:spLocks noChangeArrowheads="1"/>
          </p:cNvSpPr>
          <p:nvPr/>
        </p:nvSpPr>
        <p:spPr bwMode="auto">
          <a:xfrm>
            <a:off x="8221664" y="2395538"/>
            <a:ext cx="2433637" cy="21488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eaLnBrk="1" hangingPunct="1">
              <a:lnSpc>
                <a:spcPct val="125000"/>
              </a:lnSpc>
            </a:pPr>
            <a:r>
              <a:rPr altLang="en-US" b="1" lang="zh-CN">
                <a:solidFill>
                  <a:srgbClr val="7F7F7F"/>
                </a:solidFill>
              </a:rPr>
              <a:t>点击此处输入标题</a:t>
            </a:r>
          </a:p>
          <a:p>
            <a:pPr eaLnBrk="1" hangingPunct="1">
              <a:lnSpc>
                <a:spcPct val="125000"/>
              </a:lnSpc>
            </a:pPr>
            <a:r>
              <a:rPr altLang="en-US" b="1" lang="zh-CN">
                <a:solidFill>
                  <a:srgbClr val="7F7F7F"/>
                </a:solidFill>
              </a:rPr>
              <a:t>点击此处输入文字点击此处输入文字点击此处输入文字点击此处输入文字点击此处输入文字</a:t>
            </a:r>
          </a:p>
        </p:txBody>
      </p:sp>
      <p:sp>
        <p:nvSpPr>
          <p:cNvPr id="20484" name="TextBox 20"/>
          <p:cNvSpPr txBox="1">
            <a:spLocks noChangeArrowheads="1"/>
          </p:cNvSpPr>
          <p:nvPr/>
        </p:nvSpPr>
        <p:spPr bwMode="auto">
          <a:xfrm>
            <a:off x="8221664" y="4497388"/>
            <a:ext cx="2433637" cy="21488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eaLnBrk="1" hangingPunct="1">
              <a:lnSpc>
                <a:spcPct val="125000"/>
              </a:lnSpc>
            </a:pPr>
            <a:r>
              <a:rPr altLang="en-US" b="1" lang="zh-CN">
                <a:solidFill>
                  <a:srgbClr val="7F7F7F"/>
                </a:solidFill>
              </a:rPr>
              <a:t>点击此处输入标题</a:t>
            </a:r>
          </a:p>
          <a:p>
            <a:pPr eaLnBrk="1" hangingPunct="1">
              <a:lnSpc>
                <a:spcPct val="125000"/>
              </a:lnSpc>
            </a:pPr>
            <a:r>
              <a:rPr altLang="en-US" b="1" lang="zh-CN">
                <a:solidFill>
                  <a:srgbClr val="7F7F7F"/>
                </a:solidFill>
              </a:rPr>
              <a:t>点击此处输入文字点击此处输入文字点击此处输入文字点击此处输入文字点击此处输入文字</a:t>
            </a:r>
          </a:p>
        </p:txBody>
      </p:sp>
      <p:sp>
        <p:nvSpPr>
          <p:cNvPr id="20485" name="TextBox 21"/>
          <p:cNvSpPr txBox="1">
            <a:spLocks noChangeArrowheads="1"/>
          </p:cNvSpPr>
          <p:nvPr/>
        </p:nvSpPr>
        <p:spPr bwMode="auto">
          <a:xfrm>
            <a:off x="1438275" y="2395538"/>
            <a:ext cx="2432050" cy="21488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r" eaLnBrk="1" hangingPunct="1">
              <a:lnSpc>
                <a:spcPct val="125000"/>
              </a:lnSpc>
            </a:pPr>
            <a:r>
              <a:rPr altLang="en-US" b="1" lang="zh-CN">
                <a:solidFill>
                  <a:srgbClr val="7F7F7F"/>
                </a:solidFill>
              </a:rPr>
              <a:t>点击此处输入标题</a:t>
            </a:r>
          </a:p>
          <a:p>
            <a:pPr algn="r" eaLnBrk="1" hangingPunct="1">
              <a:lnSpc>
                <a:spcPct val="125000"/>
              </a:lnSpc>
            </a:pPr>
            <a:r>
              <a:rPr altLang="en-US" b="1" lang="zh-CN">
                <a:solidFill>
                  <a:srgbClr val="7F7F7F"/>
                </a:solidFill>
              </a:rPr>
              <a:t>点击此处输入文字点击此处输入文字点击此处输入文字点击此处输入文字点击此处输入文字</a:t>
            </a:r>
          </a:p>
        </p:txBody>
      </p:sp>
      <p:sp>
        <p:nvSpPr>
          <p:cNvPr id="20486" name="TextBox 22"/>
          <p:cNvSpPr txBox="1">
            <a:spLocks noChangeArrowheads="1"/>
          </p:cNvSpPr>
          <p:nvPr/>
        </p:nvSpPr>
        <p:spPr bwMode="auto">
          <a:xfrm>
            <a:off x="1438275" y="4497388"/>
            <a:ext cx="2432050" cy="21488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r" eaLnBrk="1" hangingPunct="1">
              <a:lnSpc>
                <a:spcPct val="125000"/>
              </a:lnSpc>
            </a:pPr>
            <a:r>
              <a:rPr altLang="en-US" b="1" lang="zh-CN">
                <a:solidFill>
                  <a:srgbClr val="7F7F7F"/>
                </a:solidFill>
              </a:rPr>
              <a:t>点击此处输入标题</a:t>
            </a:r>
          </a:p>
          <a:p>
            <a:pPr algn="r" eaLnBrk="1" hangingPunct="1">
              <a:lnSpc>
                <a:spcPct val="125000"/>
              </a:lnSpc>
            </a:pPr>
            <a:r>
              <a:rPr altLang="en-US" b="1" lang="zh-CN">
                <a:solidFill>
                  <a:srgbClr val="7F7F7F"/>
                </a:solidFill>
              </a:rPr>
              <a:t>点击此处输入文字点击此处输入文字点击此处输入文字点击此处输入文字点击此处输入文字</a:t>
            </a:r>
          </a:p>
        </p:txBody>
      </p:sp>
      <p:grpSp>
        <p:nvGrpSpPr>
          <p:cNvPr id="20487" name="组合 57"/>
          <p:cNvGrpSpPr/>
          <p:nvPr/>
        </p:nvGrpSpPr>
        <p:grpSpPr>
          <a:xfrm>
            <a:off x="6303963" y="2271713"/>
            <a:ext cx="1482725" cy="1482725"/>
            <a:chExt cx="1483300" cy="1483300"/>
          </a:xfrm>
        </p:grpSpPr>
        <p:sp>
          <p:nvSpPr>
            <p:cNvPr id="19475" name="任意多边形 16"/>
            <p:cNvSpPr/>
            <p:nvPr/>
          </p:nvSpPr>
          <p:spPr bwMode="auto">
            <a:xfrm>
              <a:off x="0" y="0"/>
              <a:ext cx="1483300" cy="1483300"/>
            </a:xfrm>
            <a:custGeom>
              <a:gdLst>
                <a:gd fmla="*/ 0 w 1700953" name="T0"/>
                <a:gd fmla="*/ 247222 h 1700953" name="T1"/>
                <a:gd fmla="*/ 247222 w 1700953" name="T2"/>
                <a:gd fmla="*/ 0 h 1700953" name="T3"/>
                <a:gd fmla="*/ 1236078 w 1700953" name="T4"/>
                <a:gd fmla="*/ 0 h 1700953" name="T5"/>
                <a:gd fmla="*/ 1483300 w 1700953" name="T6"/>
                <a:gd fmla="*/ 247222 h 1700953" name="T7"/>
                <a:gd fmla="*/ 1483300 w 1700953" name="T8"/>
                <a:gd fmla="*/ 1236078 h 1700953" name="T9"/>
                <a:gd fmla="*/ 1236078 w 1700953" name="T10"/>
                <a:gd fmla="*/ 1483300 h 1700953" name="T11"/>
                <a:gd fmla="*/ 247222 w 1700953" name="T12"/>
                <a:gd fmla="*/ 1483300 h 1700953" name="T13"/>
                <a:gd fmla="*/ 0 w 1700953" name="T14"/>
                <a:gd fmla="*/ 1236078 h 1700953" name="T15"/>
                <a:gd fmla="*/ 0 w 1700953" name="T16"/>
                <a:gd fmla="*/ 247222 h 1700953"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b" l="0" r="r" t="0"/>
              <a:pathLst>
                <a:path h="1700953" w="1700953">
                  <a:moveTo>
                    <a:pt x="0" y="283498"/>
                  </a:moveTo>
                  <a:cubicBezTo>
                    <a:pt x="0" y="126926"/>
                    <a:pt x="126926" y="0"/>
                    <a:pt x="283498" y="0"/>
                  </a:cubicBezTo>
                  <a:lnTo>
                    <a:pt x="1417455" y="0"/>
                  </a:lnTo>
                  <a:cubicBezTo>
                    <a:pt x="1574027" y="0"/>
                    <a:pt x="1700953" y="126926"/>
                    <a:pt x="1700953" y="283498"/>
                  </a:cubicBezTo>
                  <a:lnTo>
                    <a:pt x="1700953" y="1417455"/>
                  </a:lnTo>
                  <a:cubicBezTo>
                    <a:pt x="1700953" y="1574027"/>
                    <a:pt x="1574027" y="1700953"/>
                    <a:pt x="1417455" y="1700953"/>
                  </a:cubicBezTo>
                  <a:lnTo>
                    <a:pt x="283498" y="1700953"/>
                  </a:lnTo>
                  <a:cubicBezTo>
                    <a:pt x="126926" y="1700953"/>
                    <a:pt x="0" y="1574027"/>
                    <a:pt x="0" y="1417455"/>
                  </a:cubicBezTo>
                  <a:lnTo>
                    <a:pt x="0" y="283498"/>
                  </a:lnTo>
                  <a:close/>
                </a:path>
              </a:pathLst>
            </a:custGeom>
            <a:solidFill>
              <a:srgbClr val="70C9C4"/>
            </a:solidFill>
            <a:ln cap="flat" cmpd="sng" w="12700">
              <a:solidFill>
                <a:srgbClr val="FFFFFF"/>
              </a:solidFill>
              <a:round/>
            </a:ln>
          </p:spPr>
          <p:txBody>
            <a:bodyPr anchor="ctr" bIns="239244" lIns="239244" rIns="239244" tIns="239244"/>
            <a:lstStyle/>
            <a:p>
              <a:endParaRPr altLang="en-US" lang="zh-CN"/>
            </a:p>
          </p:txBody>
        </p:sp>
        <p:pic>
          <p:nvPicPr>
            <p:cNvPr id="19476" name="组合 26"/>
            <p:cNvPicPr>
              <a:picLocks noChangeArrowheads="1"/>
            </p:cNvPicPr>
            <p:nvPr/>
          </p:nvPicPr>
          <p:blipFill>
            <a:blip r:embed="rId2">
              <a:extLst>
                <a:ext uri="{28A0092B-C50C-407E-A947-70E740481C1C}">
                  <a14:useLocalDpi val="0"/>
                </a:ext>
              </a:extLst>
            </a:blip>
            <a:stretch>
              <a:fillRect/>
            </a:stretch>
          </p:blipFill>
          <p:spPr bwMode="auto">
            <a:xfrm>
              <a:off x="499367" y="502162"/>
              <a:ext cx="487869" cy="47567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grpSp>
      <p:grpSp>
        <p:nvGrpSpPr>
          <p:cNvPr id="20490" name="组合 58"/>
          <p:cNvGrpSpPr/>
          <p:nvPr/>
        </p:nvGrpSpPr>
        <p:grpSpPr>
          <a:xfrm>
            <a:off x="4305300" y="4270375"/>
            <a:ext cx="1482725" cy="1482725"/>
            <a:chExt cx="1483300" cy="1483300"/>
          </a:xfrm>
        </p:grpSpPr>
        <p:sp>
          <p:nvSpPr>
            <p:cNvPr id="19473" name="任意多边形 17"/>
            <p:cNvSpPr/>
            <p:nvPr/>
          </p:nvSpPr>
          <p:spPr bwMode="auto">
            <a:xfrm>
              <a:off x="0" y="0"/>
              <a:ext cx="1483300" cy="1483300"/>
            </a:xfrm>
            <a:custGeom>
              <a:gdLst>
                <a:gd fmla="*/ 0 w 1700953" name="T0"/>
                <a:gd fmla="*/ 247222 h 1700953" name="T1"/>
                <a:gd fmla="*/ 247222 w 1700953" name="T2"/>
                <a:gd fmla="*/ 0 h 1700953" name="T3"/>
                <a:gd fmla="*/ 1236078 w 1700953" name="T4"/>
                <a:gd fmla="*/ 0 h 1700953" name="T5"/>
                <a:gd fmla="*/ 1483300 w 1700953" name="T6"/>
                <a:gd fmla="*/ 247222 h 1700953" name="T7"/>
                <a:gd fmla="*/ 1483300 w 1700953" name="T8"/>
                <a:gd fmla="*/ 1236078 h 1700953" name="T9"/>
                <a:gd fmla="*/ 1236078 w 1700953" name="T10"/>
                <a:gd fmla="*/ 1483300 h 1700953" name="T11"/>
                <a:gd fmla="*/ 247222 w 1700953" name="T12"/>
                <a:gd fmla="*/ 1483300 h 1700953" name="T13"/>
                <a:gd fmla="*/ 0 w 1700953" name="T14"/>
                <a:gd fmla="*/ 1236078 h 1700953" name="T15"/>
                <a:gd fmla="*/ 0 w 1700953" name="T16"/>
                <a:gd fmla="*/ 247222 h 1700953"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b" l="0" r="r" t="0"/>
              <a:pathLst>
                <a:path h="1700953" w="1700953">
                  <a:moveTo>
                    <a:pt x="0" y="283498"/>
                  </a:moveTo>
                  <a:cubicBezTo>
                    <a:pt x="0" y="126926"/>
                    <a:pt x="126926" y="0"/>
                    <a:pt x="283498" y="0"/>
                  </a:cubicBezTo>
                  <a:lnTo>
                    <a:pt x="1417455" y="0"/>
                  </a:lnTo>
                  <a:cubicBezTo>
                    <a:pt x="1574027" y="0"/>
                    <a:pt x="1700953" y="126926"/>
                    <a:pt x="1700953" y="283498"/>
                  </a:cubicBezTo>
                  <a:lnTo>
                    <a:pt x="1700953" y="1417455"/>
                  </a:lnTo>
                  <a:cubicBezTo>
                    <a:pt x="1700953" y="1574027"/>
                    <a:pt x="1574027" y="1700953"/>
                    <a:pt x="1417455" y="1700953"/>
                  </a:cubicBezTo>
                  <a:lnTo>
                    <a:pt x="283498" y="1700953"/>
                  </a:lnTo>
                  <a:cubicBezTo>
                    <a:pt x="126926" y="1700953"/>
                    <a:pt x="0" y="1574027"/>
                    <a:pt x="0" y="1417455"/>
                  </a:cubicBezTo>
                  <a:lnTo>
                    <a:pt x="0" y="283498"/>
                  </a:lnTo>
                  <a:close/>
                </a:path>
              </a:pathLst>
            </a:custGeom>
            <a:solidFill>
              <a:srgbClr val="70C9C4"/>
            </a:solidFill>
            <a:ln cap="flat" cmpd="sng" w="12700">
              <a:solidFill>
                <a:srgbClr val="FFFFFF"/>
              </a:solidFill>
              <a:round/>
            </a:ln>
          </p:spPr>
          <p:txBody>
            <a:bodyPr anchor="ctr" bIns="239244" lIns="239244" rIns="239244" tIns="239244"/>
            <a:lstStyle/>
            <a:p>
              <a:endParaRPr altLang="en-US" lang="zh-CN"/>
            </a:p>
          </p:txBody>
        </p:sp>
        <p:pic>
          <p:nvPicPr>
            <p:cNvPr id="19474" name="组合 29"/>
            <p:cNvPicPr>
              <a:picLocks noChangeArrowheads="1"/>
            </p:cNvPicPr>
            <p:nvPr/>
          </p:nvPicPr>
          <p:blipFill>
            <a:blip r:embed="rId3">
              <a:extLst>
                <a:ext uri="{28A0092B-C50C-407E-A947-70E740481C1C}">
                  <a14:useLocalDpi val="0"/>
                </a:ext>
              </a:extLst>
            </a:blip>
            <a:stretch>
              <a:fillRect/>
            </a:stretch>
          </p:blipFill>
          <p:spPr bwMode="auto">
            <a:xfrm>
              <a:off x="498541" y="496890"/>
              <a:ext cx="487869" cy="48786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grpSp>
      <p:grpSp>
        <p:nvGrpSpPr>
          <p:cNvPr id="20493" name="组合 59"/>
          <p:cNvGrpSpPr/>
          <p:nvPr/>
        </p:nvGrpSpPr>
        <p:grpSpPr>
          <a:xfrm>
            <a:off x="6303963" y="4270375"/>
            <a:ext cx="1482725" cy="1482725"/>
            <a:chExt cx="1483300" cy="1483300"/>
          </a:xfrm>
        </p:grpSpPr>
        <p:sp>
          <p:nvSpPr>
            <p:cNvPr id="19471" name="任意多边形 18"/>
            <p:cNvSpPr/>
            <p:nvPr/>
          </p:nvSpPr>
          <p:spPr bwMode="auto">
            <a:xfrm>
              <a:off x="0" y="0"/>
              <a:ext cx="1483300" cy="1483300"/>
            </a:xfrm>
            <a:custGeom>
              <a:gdLst>
                <a:gd fmla="*/ 0 w 1700953" name="T0"/>
                <a:gd fmla="*/ 247222 h 1700953" name="T1"/>
                <a:gd fmla="*/ 247222 w 1700953" name="T2"/>
                <a:gd fmla="*/ 0 h 1700953" name="T3"/>
                <a:gd fmla="*/ 1236078 w 1700953" name="T4"/>
                <a:gd fmla="*/ 0 h 1700953" name="T5"/>
                <a:gd fmla="*/ 1483300 w 1700953" name="T6"/>
                <a:gd fmla="*/ 247222 h 1700953" name="T7"/>
                <a:gd fmla="*/ 1483300 w 1700953" name="T8"/>
                <a:gd fmla="*/ 1236078 h 1700953" name="T9"/>
                <a:gd fmla="*/ 1236078 w 1700953" name="T10"/>
                <a:gd fmla="*/ 1483300 h 1700953" name="T11"/>
                <a:gd fmla="*/ 247222 w 1700953" name="T12"/>
                <a:gd fmla="*/ 1483300 h 1700953" name="T13"/>
                <a:gd fmla="*/ 0 w 1700953" name="T14"/>
                <a:gd fmla="*/ 1236078 h 1700953" name="T15"/>
                <a:gd fmla="*/ 0 w 1700953" name="T16"/>
                <a:gd fmla="*/ 247222 h 1700953"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b" l="0" r="r" t="0"/>
              <a:pathLst>
                <a:path h="1700953" w="1700953">
                  <a:moveTo>
                    <a:pt x="0" y="283498"/>
                  </a:moveTo>
                  <a:cubicBezTo>
                    <a:pt x="0" y="126926"/>
                    <a:pt x="126926" y="0"/>
                    <a:pt x="283498" y="0"/>
                  </a:cubicBezTo>
                  <a:lnTo>
                    <a:pt x="1417455" y="0"/>
                  </a:lnTo>
                  <a:cubicBezTo>
                    <a:pt x="1574027" y="0"/>
                    <a:pt x="1700953" y="126926"/>
                    <a:pt x="1700953" y="283498"/>
                  </a:cubicBezTo>
                  <a:lnTo>
                    <a:pt x="1700953" y="1417455"/>
                  </a:lnTo>
                  <a:cubicBezTo>
                    <a:pt x="1700953" y="1574027"/>
                    <a:pt x="1574027" y="1700953"/>
                    <a:pt x="1417455" y="1700953"/>
                  </a:cubicBezTo>
                  <a:lnTo>
                    <a:pt x="283498" y="1700953"/>
                  </a:lnTo>
                  <a:cubicBezTo>
                    <a:pt x="126926" y="1700953"/>
                    <a:pt x="0" y="1574027"/>
                    <a:pt x="0" y="1417455"/>
                  </a:cubicBezTo>
                  <a:lnTo>
                    <a:pt x="0" y="283498"/>
                  </a:lnTo>
                  <a:close/>
                </a:path>
              </a:pathLst>
            </a:custGeom>
            <a:solidFill>
              <a:srgbClr val="9EDAD7"/>
            </a:solidFill>
            <a:ln cap="flat" cmpd="sng" w="12700">
              <a:solidFill>
                <a:srgbClr val="FFFFFF"/>
              </a:solidFill>
              <a:round/>
            </a:ln>
          </p:spPr>
          <p:txBody>
            <a:bodyPr anchor="ctr" bIns="239244" lIns="239244" rIns="239244" tIns="239244"/>
            <a:lstStyle/>
            <a:p>
              <a:endParaRPr altLang="en-US" lang="zh-CN"/>
            </a:p>
          </p:txBody>
        </p:sp>
        <p:sp>
          <p:nvSpPr>
            <p:cNvPr id="19472" name="AutoShape 28"/>
            <p:cNvSpPr/>
            <p:nvPr/>
          </p:nvSpPr>
          <p:spPr bwMode="auto">
            <a:xfrm>
              <a:off x="497080" y="497081"/>
              <a:ext cx="489140" cy="489140"/>
            </a:xfrm>
            <a:custGeom>
              <a:gdLst>
                <a:gd fmla="*/ 443283 w 21600" name="T0"/>
                <a:gd fmla="*/ 229262 h 21600" name="T1"/>
                <a:gd fmla="*/ 353811 w 21600" name="T2"/>
                <a:gd fmla="*/ 122285 h 21600" name="T3"/>
                <a:gd fmla="*/ 409632 w 21600" name="T4"/>
                <a:gd fmla="*/ 128399 h 21600" name="T5"/>
                <a:gd fmla="*/ 458546 w 21600" name="T6"/>
                <a:gd fmla="*/ 198690 h 21600" name="T7"/>
                <a:gd fmla="*/ 412689 w 21600" name="T8"/>
                <a:gd fmla="*/ 458546 h 21600" name="T9"/>
                <a:gd fmla="*/ 320975 w 21600" name="T10"/>
                <a:gd fmla="*/ 305713 h 21600" name="T11"/>
                <a:gd fmla="*/ 191059 w 21600" name="T12"/>
                <a:gd fmla="*/ 290427 h 21600" name="T13"/>
                <a:gd fmla="*/ 175773 w 21600" name="T14"/>
                <a:gd fmla="*/ 458546 h 21600" name="T15"/>
                <a:gd fmla="*/ 76405 w 21600" name="T16"/>
                <a:gd fmla="*/ 259856 h 21600" name="T17"/>
                <a:gd fmla="*/ 412689 w 21600" name="T18"/>
                <a:gd fmla="*/ 458546 h 21600" name="T19"/>
                <a:gd fmla="*/ 191059 w 21600" name="T20"/>
                <a:gd fmla="*/ 458546 h 21600" name="T21"/>
                <a:gd fmla="*/ 305690 w 21600" name="T22"/>
                <a:gd fmla="*/ 305713 h 21600" name="T23"/>
                <a:gd fmla="*/ 30549 w 21600" name="T24"/>
                <a:gd fmla="*/ 213999 h 21600" name="T25"/>
                <a:gd fmla="*/ 33628 w 21600" name="T26"/>
                <a:gd fmla="*/ 189542 h 21600" name="T27"/>
                <a:gd fmla="*/ 91691 w 21600" name="T28"/>
                <a:gd fmla="*/ 122285 h 21600" name="T29"/>
                <a:gd fmla="*/ 74164 w 21600" name="T30"/>
                <a:gd fmla="*/ 229262 h 21600" name="T31"/>
                <a:gd fmla="*/ 30549 w 21600" name="T32"/>
                <a:gd fmla="*/ 213999 h 21600" name="T33"/>
                <a:gd fmla="*/ 336193 w 21600" name="T34"/>
                <a:gd fmla="*/ 122285 h 21600" name="T35"/>
                <a:gd fmla="*/ 333317 w 21600" name="T36"/>
                <a:gd fmla="*/ 229262 h 21600" name="T37"/>
                <a:gd fmla="*/ 252201 w 21600" name="T38"/>
                <a:gd fmla="*/ 122285 h 21600" name="T39"/>
                <a:gd fmla="*/ 317398 w 21600" name="T40"/>
                <a:gd fmla="*/ 229262 h 21600" name="T41"/>
                <a:gd fmla="*/ 252201 w 21600" name="T42"/>
                <a:gd fmla="*/ 122285 h 21600" name="T43"/>
                <a:gd fmla="*/ 236916 w 21600" name="T44"/>
                <a:gd fmla="*/ 122285 h 21600" name="T45"/>
                <a:gd fmla="*/ 171697 w 21600" name="T46"/>
                <a:gd fmla="*/ 229262 h 21600" name="T47"/>
                <a:gd fmla="*/ 155800 w 21600" name="T48"/>
                <a:gd fmla="*/ 229262 h 21600" name="T49"/>
                <a:gd fmla="*/ 152902 w 21600" name="T50"/>
                <a:gd fmla="*/ 122285 h 21600" name="T51"/>
                <a:gd fmla="*/ 155800 w 21600" name="T52"/>
                <a:gd fmla="*/ 229262 h 21600" name="T53"/>
                <a:gd fmla="*/ 397404 w 21600" name="T54"/>
                <a:gd fmla="*/ 91714 h 21600" name="T55"/>
                <a:gd fmla="*/ 91691 w 21600" name="T56"/>
                <a:gd fmla="*/ 30571 h 21600" name="T57"/>
                <a:gd fmla="*/ 479946 w 21600" name="T58"/>
                <a:gd fmla="*/ 171199 h 21600" name="T59"/>
                <a:gd fmla="*/ 427975 w 21600" name="T60"/>
                <a:gd fmla="*/ 103625 h 21600" name="T61"/>
                <a:gd fmla="*/ 397404 w 21600" name="T62"/>
                <a:gd fmla="*/ 0 h 21600" name="T63"/>
                <a:gd fmla="*/ 61120 w 21600" name="T64"/>
                <a:gd fmla="*/ 30571 h 21600" name="T65"/>
                <a:gd fmla="*/ 55028 w 21600" name="T66"/>
                <a:gd fmla="*/ 110056 h 21600" name="T67"/>
                <a:gd fmla="*/ 0 w 21600" name="T68"/>
                <a:gd fmla="*/ 198690 h 21600" name="T69"/>
                <a:gd fmla="*/ 45834 w 21600" name="T70"/>
                <a:gd fmla="*/ 259856 h 21600" name="T71"/>
                <a:gd fmla="*/ 76405 w 21600" name="T72"/>
                <a:gd fmla="*/ 489117 h 21600" name="T73"/>
                <a:gd fmla="*/ 443283 w 21600" name="T74"/>
                <a:gd fmla="*/ 458546 h 21600" name="T75"/>
                <a:gd fmla="*/ 489140 w 21600" name="T76"/>
                <a:gd fmla="*/ 213999 h 21600" name="T77"/>
                <a:gd fmla="*/ 479946 w 21600" name="T78"/>
                <a:gd fmla="*/ 171199 h 21600"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b="b" l="0" r="r" t="0"/>
              <a:pathLst>
                <a:path h="21600" w="21600">
                  <a:moveTo>
                    <a:pt x="20249" y="9450"/>
                  </a:moveTo>
                  <a:cubicBezTo>
                    <a:pt x="20249" y="9823"/>
                    <a:pt x="19947" y="10124"/>
                    <a:pt x="19575" y="10124"/>
                  </a:cubicBezTo>
                  <a:lnTo>
                    <a:pt x="18324" y="10124"/>
                  </a:lnTo>
                  <a:lnTo>
                    <a:pt x="15624" y="5400"/>
                  </a:lnTo>
                  <a:lnTo>
                    <a:pt x="17549" y="5400"/>
                  </a:lnTo>
                  <a:cubicBezTo>
                    <a:pt x="17762" y="5400"/>
                    <a:pt x="17962" y="5500"/>
                    <a:pt x="18089" y="5670"/>
                  </a:cubicBezTo>
                  <a:lnTo>
                    <a:pt x="20114" y="8370"/>
                  </a:lnTo>
                  <a:cubicBezTo>
                    <a:pt x="20202" y="8486"/>
                    <a:pt x="20249" y="8628"/>
                    <a:pt x="20249" y="8774"/>
                  </a:cubicBezTo>
                  <a:cubicBezTo>
                    <a:pt x="20249" y="8774"/>
                    <a:pt x="20249" y="9450"/>
                    <a:pt x="20249" y="9450"/>
                  </a:cubicBezTo>
                  <a:close/>
                  <a:moveTo>
                    <a:pt x="18224" y="20249"/>
                  </a:moveTo>
                  <a:lnTo>
                    <a:pt x="14174" y="20249"/>
                  </a:lnTo>
                  <a:lnTo>
                    <a:pt x="14174" y="13500"/>
                  </a:lnTo>
                  <a:cubicBezTo>
                    <a:pt x="14174" y="13126"/>
                    <a:pt x="13872" y="12825"/>
                    <a:pt x="13499" y="12825"/>
                  </a:cubicBezTo>
                  <a:lnTo>
                    <a:pt x="8437" y="12825"/>
                  </a:lnTo>
                  <a:cubicBezTo>
                    <a:pt x="8064" y="12825"/>
                    <a:pt x="7762" y="13126"/>
                    <a:pt x="7762" y="13500"/>
                  </a:cubicBezTo>
                  <a:lnTo>
                    <a:pt x="7762" y="20249"/>
                  </a:lnTo>
                  <a:lnTo>
                    <a:pt x="3374" y="20249"/>
                  </a:lnTo>
                  <a:lnTo>
                    <a:pt x="3374" y="11475"/>
                  </a:lnTo>
                  <a:lnTo>
                    <a:pt x="18224" y="11475"/>
                  </a:lnTo>
                  <a:cubicBezTo>
                    <a:pt x="18224" y="11475"/>
                    <a:pt x="18224" y="20249"/>
                    <a:pt x="18224" y="20249"/>
                  </a:cubicBezTo>
                  <a:close/>
                  <a:moveTo>
                    <a:pt x="13499" y="20249"/>
                  </a:moveTo>
                  <a:lnTo>
                    <a:pt x="8437" y="20249"/>
                  </a:lnTo>
                  <a:lnTo>
                    <a:pt x="8437" y="13500"/>
                  </a:lnTo>
                  <a:lnTo>
                    <a:pt x="13499" y="13500"/>
                  </a:lnTo>
                  <a:cubicBezTo>
                    <a:pt x="13499" y="13500"/>
                    <a:pt x="13499" y="20249"/>
                    <a:pt x="13499" y="20249"/>
                  </a:cubicBezTo>
                  <a:close/>
                  <a:moveTo>
                    <a:pt x="1349" y="9450"/>
                  </a:moveTo>
                  <a:lnTo>
                    <a:pt x="1349" y="8774"/>
                  </a:lnTo>
                  <a:cubicBezTo>
                    <a:pt x="1349" y="8628"/>
                    <a:pt x="1397" y="8486"/>
                    <a:pt x="1485" y="8370"/>
                  </a:cubicBezTo>
                  <a:lnTo>
                    <a:pt x="3510" y="5670"/>
                  </a:lnTo>
                  <a:cubicBezTo>
                    <a:pt x="3637" y="5500"/>
                    <a:pt x="3837" y="5400"/>
                    <a:pt x="4049" y="5400"/>
                  </a:cubicBezTo>
                  <a:lnTo>
                    <a:pt x="5975" y="5400"/>
                  </a:lnTo>
                  <a:lnTo>
                    <a:pt x="3275" y="10124"/>
                  </a:lnTo>
                  <a:lnTo>
                    <a:pt x="2024" y="10124"/>
                  </a:lnTo>
                  <a:cubicBezTo>
                    <a:pt x="1652" y="10124"/>
                    <a:pt x="1349" y="9823"/>
                    <a:pt x="1349" y="9450"/>
                  </a:cubicBezTo>
                  <a:moveTo>
                    <a:pt x="13369" y="5400"/>
                  </a:moveTo>
                  <a:lnTo>
                    <a:pt x="14846" y="5400"/>
                  </a:lnTo>
                  <a:lnTo>
                    <a:pt x="17546" y="10124"/>
                  </a:lnTo>
                  <a:lnTo>
                    <a:pt x="14719" y="10124"/>
                  </a:lnTo>
                  <a:cubicBezTo>
                    <a:pt x="14719" y="10124"/>
                    <a:pt x="13369" y="5400"/>
                    <a:pt x="13369" y="5400"/>
                  </a:cubicBezTo>
                  <a:close/>
                  <a:moveTo>
                    <a:pt x="11137" y="5400"/>
                  </a:moveTo>
                  <a:lnTo>
                    <a:pt x="12666" y="5400"/>
                  </a:lnTo>
                  <a:lnTo>
                    <a:pt x="14016" y="10124"/>
                  </a:lnTo>
                  <a:lnTo>
                    <a:pt x="11137" y="10124"/>
                  </a:lnTo>
                  <a:cubicBezTo>
                    <a:pt x="11137" y="10124"/>
                    <a:pt x="11137" y="5400"/>
                    <a:pt x="11137" y="5400"/>
                  </a:cubicBezTo>
                  <a:close/>
                  <a:moveTo>
                    <a:pt x="8932" y="5400"/>
                  </a:moveTo>
                  <a:lnTo>
                    <a:pt x="10462" y="5400"/>
                  </a:lnTo>
                  <a:lnTo>
                    <a:pt x="10462" y="10124"/>
                  </a:lnTo>
                  <a:lnTo>
                    <a:pt x="7582" y="10124"/>
                  </a:lnTo>
                  <a:cubicBezTo>
                    <a:pt x="7582" y="10124"/>
                    <a:pt x="8932" y="5400"/>
                    <a:pt x="8932" y="5400"/>
                  </a:cubicBezTo>
                  <a:close/>
                  <a:moveTo>
                    <a:pt x="6880" y="10124"/>
                  </a:moveTo>
                  <a:lnTo>
                    <a:pt x="4052" y="10124"/>
                  </a:lnTo>
                  <a:lnTo>
                    <a:pt x="6752" y="5400"/>
                  </a:lnTo>
                  <a:lnTo>
                    <a:pt x="8230" y="5400"/>
                  </a:lnTo>
                  <a:cubicBezTo>
                    <a:pt x="8230" y="5400"/>
                    <a:pt x="6880" y="10124"/>
                    <a:pt x="6880" y="10124"/>
                  </a:cubicBezTo>
                  <a:close/>
                  <a:moveTo>
                    <a:pt x="17549" y="1350"/>
                  </a:moveTo>
                  <a:lnTo>
                    <a:pt x="17549" y="4050"/>
                  </a:lnTo>
                  <a:lnTo>
                    <a:pt x="4049" y="4050"/>
                  </a:lnTo>
                  <a:lnTo>
                    <a:pt x="4049" y="1350"/>
                  </a:lnTo>
                  <a:cubicBezTo>
                    <a:pt x="4049" y="1350"/>
                    <a:pt x="17549" y="1350"/>
                    <a:pt x="17549" y="1350"/>
                  </a:cubicBezTo>
                  <a:close/>
                  <a:moveTo>
                    <a:pt x="21194" y="7560"/>
                  </a:moveTo>
                  <a:lnTo>
                    <a:pt x="19170" y="4861"/>
                  </a:lnTo>
                  <a:cubicBezTo>
                    <a:pt x="19091" y="4755"/>
                    <a:pt x="18997" y="4663"/>
                    <a:pt x="18899" y="4576"/>
                  </a:cubicBezTo>
                  <a:lnTo>
                    <a:pt x="18899" y="1350"/>
                  </a:lnTo>
                  <a:cubicBezTo>
                    <a:pt x="18899" y="605"/>
                    <a:pt x="18295" y="0"/>
                    <a:pt x="17549" y="0"/>
                  </a:cubicBezTo>
                  <a:lnTo>
                    <a:pt x="4049" y="0"/>
                  </a:lnTo>
                  <a:cubicBezTo>
                    <a:pt x="3304" y="0"/>
                    <a:pt x="2699" y="605"/>
                    <a:pt x="2699" y="1350"/>
                  </a:cubicBezTo>
                  <a:lnTo>
                    <a:pt x="2699" y="4576"/>
                  </a:lnTo>
                  <a:cubicBezTo>
                    <a:pt x="2602" y="4663"/>
                    <a:pt x="2508" y="4754"/>
                    <a:pt x="2430" y="4860"/>
                  </a:cubicBezTo>
                  <a:lnTo>
                    <a:pt x="406" y="7559"/>
                  </a:lnTo>
                  <a:cubicBezTo>
                    <a:pt x="143" y="7907"/>
                    <a:pt x="0" y="8338"/>
                    <a:pt x="0" y="8774"/>
                  </a:cubicBezTo>
                  <a:lnTo>
                    <a:pt x="0" y="9450"/>
                  </a:lnTo>
                  <a:cubicBezTo>
                    <a:pt x="0" y="10566"/>
                    <a:pt x="908" y="11475"/>
                    <a:pt x="2024" y="11475"/>
                  </a:cubicBezTo>
                  <a:lnTo>
                    <a:pt x="2024" y="20249"/>
                  </a:lnTo>
                  <a:cubicBezTo>
                    <a:pt x="2024" y="20994"/>
                    <a:pt x="2629" y="21599"/>
                    <a:pt x="3374" y="21599"/>
                  </a:cubicBezTo>
                  <a:lnTo>
                    <a:pt x="18224" y="21599"/>
                  </a:lnTo>
                  <a:cubicBezTo>
                    <a:pt x="18970" y="21599"/>
                    <a:pt x="19575" y="20994"/>
                    <a:pt x="19575" y="20249"/>
                  </a:cubicBezTo>
                  <a:lnTo>
                    <a:pt x="19575" y="11475"/>
                  </a:lnTo>
                  <a:cubicBezTo>
                    <a:pt x="20691" y="11475"/>
                    <a:pt x="21600" y="10566"/>
                    <a:pt x="21600" y="9450"/>
                  </a:cubicBezTo>
                  <a:lnTo>
                    <a:pt x="21600" y="8774"/>
                  </a:lnTo>
                  <a:cubicBezTo>
                    <a:pt x="21600" y="8338"/>
                    <a:pt x="21456" y="7907"/>
                    <a:pt x="21194" y="7560"/>
                  </a:cubicBezTo>
                </a:path>
              </a:pathLst>
            </a:custGeom>
            <a:solidFill>
              <a:schemeClr val="bg1"/>
            </a:solidFill>
            <a:ln>
              <a:noFill/>
            </a:ln>
            <a:extLst>
              <a:ext uri="{91240B29-F687-4F45-9708-019B960494DF}">
                <a14:hiddenLine w="9525">
                  <a:solidFill>
                    <a:srgbClr val="000000"/>
                  </a:solidFill>
                  <a:round/>
                  <a:headEnd/>
                  <a:tailEnd/>
                </a14:hiddenLine>
              </a:ext>
            </a:extLst>
          </p:spPr>
          <p:txBody>
            <a:bodyPr anchor="ctr" bIns="50800" lIns="50800" rIns="50800" tIns="50800"/>
            <a:lstStyle/>
            <a:p>
              <a:endParaRPr altLang="en-US" lang="zh-CN"/>
            </a:p>
          </p:txBody>
        </p:sp>
      </p:grpSp>
      <p:grpSp>
        <p:nvGrpSpPr>
          <p:cNvPr id="20496" name="组合 56"/>
          <p:cNvGrpSpPr/>
          <p:nvPr/>
        </p:nvGrpSpPr>
        <p:grpSpPr>
          <a:xfrm>
            <a:off x="4305300" y="2271713"/>
            <a:ext cx="1482725" cy="1482725"/>
            <a:chExt cx="1483300" cy="1483300"/>
          </a:xfrm>
        </p:grpSpPr>
        <p:sp>
          <p:nvSpPr>
            <p:cNvPr id="19469" name="任意多边形 15"/>
            <p:cNvSpPr/>
            <p:nvPr/>
          </p:nvSpPr>
          <p:spPr bwMode="auto">
            <a:xfrm>
              <a:off x="0" y="0"/>
              <a:ext cx="1483300" cy="1483300"/>
            </a:xfrm>
            <a:custGeom>
              <a:gdLst>
                <a:gd fmla="*/ 0 w 1700953" name="T0"/>
                <a:gd fmla="*/ 247222 h 1700953" name="T1"/>
                <a:gd fmla="*/ 247222 w 1700953" name="T2"/>
                <a:gd fmla="*/ 0 h 1700953" name="T3"/>
                <a:gd fmla="*/ 1236078 w 1700953" name="T4"/>
                <a:gd fmla="*/ 0 h 1700953" name="T5"/>
                <a:gd fmla="*/ 1483300 w 1700953" name="T6"/>
                <a:gd fmla="*/ 247222 h 1700953" name="T7"/>
                <a:gd fmla="*/ 1483300 w 1700953" name="T8"/>
                <a:gd fmla="*/ 1236078 h 1700953" name="T9"/>
                <a:gd fmla="*/ 1236078 w 1700953" name="T10"/>
                <a:gd fmla="*/ 1483300 h 1700953" name="T11"/>
                <a:gd fmla="*/ 247222 w 1700953" name="T12"/>
                <a:gd fmla="*/ 1483300 h 1700953" name="T13"/>
                <a:gd fmla="*/ 0 w 1700953" name="T14"/>
                <a:gd fmla="*/ 1236078 h 1700953" name="T15"/>
                <a:gd fmla="*/ 0 w 1700953" name="T16"/>
                <a:gd fmla="*/ 247222 h 1700953"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b" l="0" r="r" t="0"/>
              <a:pathLst>
                <a:path h="1700953" w="1700953">
                  <a:moveTo>
                    <a:pt x="0" y="283498"/>
                  </a:moveTo>
                  <a:cubicBezTo>
                    <a:pt x="0" y="126926"/>
                    <a:pt x="126926" y="0"/>
                    <a:pt x="283498" y="0"/>
                  </a:cubicBezTo>
                  <a:lnTo>
                    <a:pt x="1417455" y="0"/>
                  </a:lnTo>
                  <a:cubicBezTo>
                    <a:pt x="1574027" y="0"/>
                    <a:pt x="1700953" y="126926"/>
                    <a:pt x="1700953" y="283498"/>
                  </a:cubicBezTo>
                  <a:lnTo>
                    <a:pt x="1700953" y="1417455"/>
                  </a:lnTo>
                  <a:cubicBezTo>
                    <a:pt x="1700953" y="1574027"/>
                    <a:pt x="1574027" y="1700953"/>
                    <a:pt x="1417455" y="1700953"/>
                  </a:cubicBezTo>
                  <a:lnTo>
                    <a:pt x="283498" y="1700953"/>
                  </a:lnTo>
                  <a:cubicBezTo>
                    <a:pt x="126926" y="1700953"/>
                    <a:pt x="0" y="1574027"/>
                    <a:pt x="0" y="1417455"/>
                  </a:cubicBezTo>
                  <a:lnTo>
                    <a:pt x="0" y="283498"/>
                  </a:lnTo>
                  <a:close/>
                </a:path>
              </a:pathLst>
            </a:custGeom>
            <a:solidFill>
              <a:srgbClr val="9EDAD7"/>
            </a:solidFill>
            <a:ln cap="flat" cmpd="sng" w="12700">
              <a:solidFill>
                <a:srgbClr val="FFFFFF"/>
              </a:solidFill>
              <a:round/>
            </a:ln>
          </p:spPr>
          <p:txBody>
            <a:bodyPr anchor="ctr" bIns="239244" lIns="239244" rIns="239244" tIns="239244"/>
            <a:lstStyle/>
            <a:p>
              <a:endParaRPr altLang="en-US" lang="zh-CN"/>
            </a:p>
          </p:txBody>
        </p:sp>
        <p:pic>
          <p:nvPicPr>
            <p:cNvPr id="19470" name="组合 41"/>
            <p:cNvPicPr>
              <a:picLocks noChangeArrowheads="1"/>
            </p:cNvPicPr>
            <p:nvPr/>
          </p:nvPicPr>
          <p:blipFill>
            <a:blip r:embed="rId4">
              <a:extLst>
                <a:ext uri="{28A0092B-C50C-407E-A947-70E740481C1C}">
                  <a14:useLocalDpi val="0"/>
                </a:ext>
              </a:extLst>
            </a:blip>
            <a:stretch>
              <a:fillRect/>
            </a:stretch>
          </p:blipFill>
          <p:spPr bwMode="auto">
            <a:xfrm>
              <a:off x="498541" y="526555"/>
              <a:ext cx="487869" cy="42688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grpSp>
      <p:sp>
        <p:nvSpPr>
          <p:cNvPr id="20499" name="TextBox 45"/>
          <p:cNvSpPr txBox="1">
            <a:spLocks noChangeArrowheads="1"/>
          </p:cNvSpPr>
          <p:nvPr/>
        </p:nvSpPr>
        <p:spPr bwMode="auto">
          <a:xfrm>
            <a:off x="3843338" y="258763"/>
            <a:ext cx="4505325" cy="5791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dist" eaLnBrk="1" hangingPunct="1"/>
            <a:r>
              <a:rPr altLang="zh-CN" b="1" lang="zh-CN" sz="3200">
                <a:solidFill>
                  <a:srgbClr val="70C9C4"/>
                </a:solidFill>
              </a:rPr>
              <a:t>点击此处添加标题</a:t>
            </a:r>
          </a:p>
        </p:txBody>
      </p:sp>
      <p:pic>
        <p:nvPicPr>
          <p:cNvPr id="20500" name="组合 46"/>
          <p:cNvPicPr>
            <a:picLocks noChangeArrowheads="1"/>
          </p:cNvPicPr>
          <p:nvPr/>
        </p:nvPicPr>
        <p:blipFill>
          <a:blip r:embed="rId5">
            <a:extLst>
              <a:ext uri="{28A0092B-C50C-407E-A947-70E740481C1C}">
                <a14:useLocalDpi val="0"/>
              </a:ext>
            </a:extLst>
          </a:blip>
          <a:stretch>
            <a:fillRect/>
          </a:stretch>
        </p:blipFill>
        <p:spPr bwMode="auto">
          <a:xfrm>
            <a:off x="2346325" y="566738"/>
            <a:ext cx="7499350" cy="7747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Tree>
  </p:cSld>
  <p:clrMapOvr>
    <a:masterClrMapping/>
  </p:clrMapOvr>
  <p:transition spd="slow">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6" presetSubtype="37">
                                  <p:stCondLst>
                                    <p:cond delay="0"/>
                                  </p:stCondLst>
                                  <p:childTnLst>
                                    <p:set>
                                      <p:cBhvr>
                                        <p:cTn dur="1" fill="hold" id="6">
                                          <p:stCondLst>
                                            <p:cond delay="0"/>
                                          </p:stCondLst>
                                        </p:cTn>
                                        <p:tgtEl>
                                          <p:spTgt spid="20500"/>
                                        </p:tgtEl>
                                        <p:attrNameLst>
                                          <p:attrName>style.visibility</p:attrName>
                                        </p:attrNameLst>
                                      </p:cBhvr>
                                      <p:to>
                                        <p:strVal val="visible"/>
                                      </p:to>
                                    </p:set>
                                    <p:animEffect filter="barn(outVertical)" transition="in">
                                      <p:cBhvr>
                                        <p:cTn dur="500" id="7"/>
                                        <p:tgtEl>
                                          <p:spTgt spid="20500"/>
                                        </p:tgtEl>
                                      </p:cBhvr>
                                    </p:animEffect>
                                  </p:childTnLst>
                                </p:cTn>
                              </p:par>
                            </p:childTnLst>
                          </p:cTn>
                        </p:par>
                        <p:par>
                          <p:cTn fill="hold" id="8" nodeType="afterGroup">
                            <p:stCondLst>
                              <p:cond delay="500"/>
                            </p:stCondLst>
                            <p:childTnLst>
                              <p:par>
                                <p:cTn fill="hold" grpId="0" id="9" nodeType="afterEffect" presetClass="entr" presetID="10" presetSubtype="0">
                                  <p:stCondLst>
                                    <p:cond delay="0"/>
                                  </p:stCondLst>
                                  <p:childTnLst>
                                    <p:set>
                                      <p:cBhvr>
                                        <p:cTn dur="1" fill="hold" id="10">
                                          <p:stCondLst>
                                            <p:cond delay="0"/>
                                          </p:stCondLst>
                                        </p:cTn>
                                        <p:tgtEl>
                                          <p:spTgt spid="20499"/>
                                        </p:tgtEl>
                                        <p:attrNameLst>
                                          <p:attrName>style.visibility</p:attrName>
                                        </p:attrNameLst>
                                      </p:cBhvr>
                                      <p:to>
                                        <p:strVal val="visible"/>
                                      </p:to>
                                    </p:set>
                                    <p:animEffect filter="fade" transition="in">
                                      <p:cBhvr>
                                        <p:cTn dur="500" id="11"/>
                                        <p:tgtEl>
                                          <p:spTgt spid="20499"/>
                                        </p:tgtEl>
                                      </p:cBhvr>
                                    </p:animEffect>
                                  </p:childTnLst>
                                </p:cTn>
                              </p:par>
                            </p:childTnLst>
                          </p:cTn>
                        </p:par>
                        <p:par>
                          <p:cTn fill="hold" id="12" nodeType="afterGroup">
                            <p:stCondLst>
                              <p:cond delay="1000"/>
                            </p:stCondLst>
                            <p:childTnLst>
                              <p:par>
                                <p:cTn fill="hold" grpId="0" id="13" nodeType="afterEffect" presetClass="entr" presetID="10" presetSubtype="0">
                                  <p:stCondLst>
                                    <p:cond delay="0"/>
                                  </p:stCondLst>
                                  <p:childTnLst>
                                    <p:set>
                                      <p:cBhvr>
                                        <p:cTn dur="1" fill="hold" id="14">
                                          <p:stCondLst>
                                            <p:cond delay="0"/>
                                          </p:stCondLst>
                                        </p:cTn>
                                        <p:tgtEl>
                                          <p:spTgt spid="20482"/>
                                        </p:tgtEl>
                                        <p:attrNameLst>
                                          <p:attrName>style.visibility</p:attrName>
                                        </p:attrNameLst>
                                      </p:cBhvr>
                                      <p:to>
                                        <p:strVal val="visible"/>
                                      </p:to>
                                    </p:set>
                                    <p:anim calcmode="lin" valueType="num">
                                      <p:cBhvr>
                                        <p:cTn dur="500" fill="hold" id="15"/>
                                        <p:tgtEl>
                                          <p:spTgt spid="20482"/>
                                        </p:tgtEl>
                                        <p:attrNameLst>
                                          <p:attrName>ppt_w</p:attrName>
                                        </p:attrNameLst>
                                      </p:cBhvr>
                                      <p:tavLst>
                                        <p:tav tm="0">
                                          <p:val>
                                            <p:fltVal val="0"/>
                                          </p:val>
                                        </p:tav>
                                        <p:tav tm="100000">
                                          <p:val>
                                            <p:strVal val="#ppt_w"/>
                                          </p:val>
                                        </p:tav>
                                      </p:tavLst>
                                    </p:anim>
                                    <p:anim calcmode="lin" valueType="num">
                                      <p:cBhvr>
                                        <p:cTn dur="500" fill="hold" id="16"/>
                                        <p:tgtEl>
                                          <p:spTgt spid="20482"/>
                                        </p:tgtEl>
                                        <p:attrNameLst>
                                          <p:attrName>ppt_h</p:attrName>
                                        </p:attrNameLst>
                                      </p:cBhvr>
                                      <p:tavLst>
                                        <p:tav tm="0">
                                          <p:val>
                                            <p:fltVal val="0"/>
                                          </p:val>
                                        </p:tav>
                                        <p:tav tm="100000">
                                          <p:val>
                                            <p:strVal val="#ppt_h"/>
                                          </p:val>
                                        </p:tav>
                                      </p:tavLst>
                                    </p:anim>
                                    <p:animEffect filter="fade" transition="in">
                                      <p:cBhvr>
                                        <p:cTn dur="500" id="17"/>
                                        <p:tgtEl>
                                          <p:spTgt spid="20482"/>
                                        </p:tgtEl>
                                      </p:cBhvr>
                                    </p:animEffect>
                                  </p:childTnLst>
                                </p:cTn>
                              </p:par>
                            </p:childTnLst>
                          </p:cTn>
                        </p:par>
                        <p:par>
                          <p:cTn fill="hold" id="18" nodeType="afterGroup">
                            <p:stCondLst>
                              <p:cond delay="1500"/>
                            </p:stCondLst>
                            <p:childTnLst>
                              <p:par>
                                <p:cTn fill="hold" id="19" nodeType="afterEffect" presetClass="entr" presetID="10" presetSubtype="0">
                                  <p:stCondLst>
                                    <p:cond delay="0"/>
                                  </p:stCondLst>
                                  <p:childTnLst>
                                    <p:set>
                                      <p:cBhvr>
                                        <p:cTn dur="1" fill="hold" id="20">
                                          <p:stCondLst>
                                            <p:cond delay="0"/>
                                          </p:stCondLst>
                                        </p:cTn>
                                        <p:tgtEl>
                                          <p:spTgt spid="20496"/>
                                        </p:tgtEl>
                                        <p:attrNameLst>
                                          <p:attrName>style.visibility</p:attrName>
                                        </p:attrNameLst>
                                      </p:cBhvr>
                                      <p:to>
                                        <p:strVal val="visible"/>
                                      </p:to>
                                    </p:set>
                                    <p:anim calcmode="lin" valueType="num">
                                      <p:cBhvr>
                                        <p:cTn dur="500" fill="hold" id="21"/>
                                        <p:tgtEl>
                                          <p:spTgt spid="20496"/>
                                        </p:tgtEl>
                                        <p:attrNameLst>
                                          <p:attrName>ppt_w</p:attrName>
                                        </p:attrNameLst>
                                      </p:cBhvr>
                                      <p:tavLst>
                                        <p:tav tm="0">
                                          <p:val>
                                            <p:fltVal val="0"/>
                                          </p:val>
                                        </p:tav>
                                        <p:tav tm="100000">
                                          <p:val>
                                            <p:strVal val="#ppt_w"/>
                                          </p:val>
                                        </p:tav>
                                      </p:tavLst>
                                    </p:anim>
                                    <p:anim calcmode="lin" valueType="num">
                                      <p:cBhvr>
                                        <p:cTn dur="500" fill="hold" id="22"/>
                                        <p:tgtEl>
                                          <p:spTgt spid="20496"/>
                                        </p:tgtEl>
                                        <p:attrNameLst>
                                          <p:attrName>ppt_h</p:attrName>
                                        </p:attrNameLst>
                                      </p:cBhvr>
                                      <p:tavLst>
                                        <p:tav tm="0">
                                          <p:val>
                                            <p:fltVal val="0"/>
                                          </p:val>
                                        </p:tav>
                                        <p:tav tm="100000">
                                          <p:val>
                                            <p:strVal val="#ppt_h"/>
                                          </p:val>
                                        </p:tav>
                                      </p:tavLst>
                                    </p:anim>
                                    <p:animEffect filter="fade" transition="in">
                                      <p:cBhvr>
                                        <p:cTn dur="500" id="23"/>
                                        <p:tgtEl>
                                          <p:spTgt spid="20496"/>
                                        </p:tgtEl>
                                      </p:cBhvr>
                                    </p:animEffect>
                                  </p:childTnLst>
                                </p:cTn>
                              </p:par>
                              <p:par>
                                <p:cTn fill="hold" id="24" nodeType="withEffect" presetClass="entr" presetID="10" presetSubtype="0">
                                  <p:stCondLst>
                                    <p:cond delay="0"/>
                                  </p:stCondLst>
                                  <p:childTnLst>
                                    <p:set>
                                      <p:cBhvr>
                                        <p:cTn dur="1" fill="hold" id="25">
                                          <p:stCondLst>
                                            <p:cond delay="0"/>
                                          </p:stCondLst>
                                        </p:cTn>
                                        <p:tgtEl>
                                          <p:spTgt spid="20487"/>
                                        </p:tgtEl>
                                        <p:attrNameLst>
                                          <p:attrName>style.visibility</p:attrName>
                                        </p:attrNameLst>
                                      </p:cBhvr>
                                      <p:to>
                                        <p:strVal val="visible"/>
                                      </p:to>
                                    </p:set>
                                    <p:anim calcmode="lin" valueType="num">
                                      <p:cBhvr>
                                        <p:cTn dur="500" fill="hold" id="26"/>
                                        <p:tgtEl>
                                          <p:spTgt spid="20487"/>
                                        </p:tgtEl>
                                        <p:attrNameLst>
                                          <p:attrName>ppt_w</p:attrName>
                                        </p:attrNameLst>
                                      </p:cBhvr>
                                      <p:tavLst>
                                        <p:tav tm="0">
                                          <p:val>
                                            <p:fltVal val="0"/>
                                          </p:val>
                                        </p:tav>
                                        <p:tav tm="100000">
                                          <p:val>
                                            <p:strVal val="#ppt_w"/>
                                          </p:val>
                                        </p:tav>
                                      </p:tavLst>
                                    </p:anim>
                                    <p:anim calcmode="lin" valueType="num">
                                      <p:cBhvr>
                                        <p:cTn dur="500" fill="hold" id="27"/>
                                        <p:tgtEl>
                                          <p:spTgt spid="20487"/>
                                        </p:tgtEl>
                                        <p:attrNameLst>
                                          <p:attrName>ppt_h</p:attrName>
                                        </p:attrNameLst>
                                      </p:cBhvr>
                                      <p:tavLst>
                                        <p:tav tm="0">
                                          <p:val>
                                            <p:fltVal val="0"/>
                                          </p:val>
                                        </p:tav>
                                        <p:tav tm="100000">
                                          <p:val>
                                            <p:strVal val="#ppt_h"/>
                                          </p:val>
                                        </p:tav>
                                      </p:tavLst>
                                    </p:anim>
                                    <p:animEffect filter="fade" transition="in">
                                      <p:cBhvr>
                                        <p:cTn dur="500" id="28"/>
                                        <p:tgtEl>
                                          <p:spTgt spid="20487"/>
                                        </p:tgtEl>
                                      </p:cBhvr>
                                    </p:animEffect>
                                  </p:childTnLst>
                                </p:cTn>
                              </p:par>
                              <p:par>
                                <p:cTn fill="hold" id="29" nodeType="withEffect" presetClass="entr" presetID="10" presetSubtype="0">
                                  <p:stCondLst>
                                    <p:cond delay="0"/>
                                  </p:stCondLst>
                                  <p:childTnLst>
                                    <p:set>
                                      <p:cBhvr>
                                        <p:cTn dur="1" fill="hold" id="30">
                                          <p:stCondLst>
                                            <p:cond delay="0"/>
                                          </p:stCondLst>
                                        </p:cTn>
                                        <p:tgtEl>
                                          <p:spTgt spid="20490"/>
                                        </p:tgtEl>
                                        <p:attrNameLst>
                                          <p:attrName>style.visibility</p:attrName>
                                        </p:attrNameLst>
                                      </p:cBhvr>
                                      <p:to>
                                        <p:strVal val="visible"/>
                                      </p:to>
                                    </p:set>
                                    <p:anim calcmode="lin" valueType="num">
                                      <p:cBhvr>
                                        <p:cTn dur="500" fill="hold" id="31"/>
                                        <p:tgtEl>
                                          <p:spTgt spid="20490"/>
                                        </p:tgtEl>
                                        <p:attrNameLst>
                                          <p:attrName>ppt_w</p:attrName>
                                        </p:attrNameLst>
                                      </p:cBhvr>
                                      <p:tavLst>
                                        <p:tav tm="0">
                                          <p:val>
                                            <p:fltVal val="0"/>
                                          </p:val>
                                        </p:tav>
                                        <p:tav tm="100000">
                                          <p:val>
                                            <p:strVal val="#ppt_w"/>
                                          </p:val>
                                        </p:tav>
                                      </p:tavLst>
                                    </p:anim>
                                    <p:anim calcmode="lin" valueType="num">
                                      <p:cBhvr>
                                        <p:cTn dur="500" fill="hold" id="32"/>
                                        <p:tgtEl>
                                          <p:spTgt spid="20490"/>
                                        </p:tgtEl>
                                        <p:attrNameLst>
                                          <p:attrName>ppt_h</p:attrName>
                                        </p:attrNameLst>
                                      </p:cBhvr>
                                      <p:tavLst>
                                        <p:tav tm="0">
                                          <p:val>
                                            <p:fltVal val="0"/>
                                          </p:val>
                                        </p:tav>
                                        <p:tav tm="100000">
                                          <p:val>
                                            <p:strVal val="#ppt_h"/>
                                          </p:val>
                                        </p:tav>
                                      </p:tavLst>
                                    </p:anim>
                                    <p:animEffect filter="fade" transition="in">
                                      <p:cBhvr>
                                        <p:cTn dur="500" id="33"/>
                                        <p:tgtEl>
                                          <p:spTgt spid="20490"/>
                                        </p:tgtEl>
                                      </p:cBhvr>
                                    </p:animEffect>
                                  </p:childTnLst>
                                </p:cTn>
                              </p:par>
                              <p:par>
                                <p:cTn fill="hold" id="34" nodeType="withEffect" presetClass="entr" presetID="10" presetSubtype="0">
                                  <p:stCondLst>
                                    <p:cond delay="0"/>
                                  </p:stCondLst>
                                  <p:childTnLst>
                                    <p:set>
                                      <p:cBhvr>
                                        <p:cTn dur="1" fill="hold" id="35">
                                          <p:stCondLst>
                                            <p:cond delay="0"/>
                                          </p:stCondLst>
                                        </p:cTn>
                                        <p:tgtEl>
                                          <p:spTgt spid="20493"/>
                                        </p:tgtEl>
                                        <p:attrNameLst>
                                          <p:attrName>style.visibility</p:attrName>
                                        </p:attrNameLst>
                                      </p:cBhvr>
                                      <p:to>
                                        <p:strVal val="visible"/>
                                      </p:to>
                                    </p:set>
                                    <p:anim calcmode="lin" valueType="num">
                                      <p:cBhvr>
                                        <p:cTn dur="500" fill="hold" id="36"/>
                                        <p:tgtEl>
                                          <p:spTgt spid="20493"/>
                                        </p:tgtEl>
                                        <p:attrNameLst>
                                          <p:attrName>ppt_w</p:attrName>
                                        </p:attrNameLst>
                                      </p:cBhvr>
                                      <p:tavLst>
                                        <p:tav tm="0">
                                          <p:val>
                                            <p:fltVal val="0"/>
                                          </p:val>
                                        </p:tav>
                                        <p:tav tm="100000">
                                          <p:val>
                                            <p:strVal val="#ppt_w"/>
                                          </p:val>
                                        </p:tav>
                                      </p:tavLst>
                                    </p:anim>
                                    <p:anim calcmode="lin" valueType="num">
                                      <p:cBhvr>
                                        <p:cTn dur="500" fill="hold" id="37"/>
                                        <p:tgtEl>
                                          <p:spTgt spid="20493"/>
                                        </p:tgtEl>
                                        <p:attrNameLst>
                                          <p:attrName>ppt_h</p:attrName>
                                        </p:attrNameLst>
                                      </p:cBhvr>
                                      <p:tavLst>
                                        <p:tav tm="0">
                                          <p:val>
                                            <p:fltVal val="0"/>
                                          </p:val>
                                        </p:tav>
                                        <p:tav tm="100000">
                                          <p:val>
                                            <p:strVal val="#ppt_h"/>
                                          </p:val>
                                        </p:tav>
                                      </p:tavLst>
                                    </p:anim>
                                    <p:animEffect filter="fade" transition="in">
                                      <p:cBhvr>
                                        <p:cTn dur="500" id="38"/>
                                        <p:tgtEl>
                                          <p:spTgt spid="20493"/>
                                        </p:tgtEl>
                                      </p:cBhvr>
                                    </p:animEffect>
                                  </p:childTnLst>
                                </p:cTn>
                              </p:par>
                            </p:childTnLst>
                          </p:cTn>
                        </p:par>
                        <p:par>
                          <p:cTn fill="hold" id="39" nodeType="afterGroup">
                            <p:stCondLst>
                              <p:cond delay="2000"/>
                            </p:stCondLst>
                            <p:childTnLst>
                              <p:par>
                                <p:cTn fill="hold" grpId="0" id="40" nodeType="afterEffect" presetClass="entr" presetID="22" presetSubtype="2">
                                  <p:stCondLst>
                                    <p:cond delay="0"/>
                                  </p:stCondLst>
                                  <p:childTnLst>
                                    <p:set>
                                      <p:cBhvr>
                                        <p:cTn dur="1" fill="hold" id="41">
                                          <p:stCondLst>
                                            <p:cond delay="0"/>
                                          </p:stCondLst>
                                        </p:cTn>
                                        <p:tgtEl>
                                          <p:spTgt spid="20485"/>
                                        </p:tgtEl>
                                        <p:attrNameLst>
                                          <p:attrName>style.visibility</p:attrName>
                                        </p:attrNameLst>
                                      </p:cBhvr>
                                      <p:to>
                                        <p:strVal val="visible"/>
                                      </p:to>
                                    </p:set>
                                    <p:animEffect filter="wipe(right)" transition="in">
                                      <p:cBhvr>
                                        <p:cTn dur="500" id="42"/>
                                        <p:tgtEl>
                                          <p:spTgt spid="20485"/>
                                        </p:tgtEl>
                                      </p:cBhvr>
                                    </p:animEffect>
                                  </p:childTnLst>
                                </p:cTn>
                              </p:par>
                            </p:childTnLst>
                          </p:cTn>
                        </p:par>
                        <p:par>
                          <p:cTn fill="hold" id="43" nodeType="afterGroup">
                            <p:stCondLst>
                              <p:cond delay="2500"/>
                            </p:stCondLst>
                            <p:childTnLst>
                              <p:par>
                                <p:cTn fill="hold" grpId="0" id="44" nodeType="afterEffect" presetClass="entr" presetID="22" presetSubtype="2">
                                  <p:stCondLst>
                                    <p:cond delay="0"/>
                                  </p:stCondLst>
                                  <p:childTnLst>
                                    <p:set>
                                      <p:cBhvr>
                                        <p:cTn dur="1" fill="hold" id="45">
                                          <p:stCondLst>
                                            <p:cond delay="0"/>
                                          </p:stCondLst>
                                        </p:cTn>
                                        <p:tgtEl>
                                          <p:spTgt spid="20486"/>
                                        </p:tgtEl>
                                        <p:attrNameLst>
                                          <p:attrName>style.visibility</p:attrName>
                                        </p:attrNameLst>
                                      </p:cBhvr>
                                      <p:to>
                                        <p:strVal val="visible"/>
                                      </p:to>
                                    </p:set>
                                    <p:animEffect filter="wipe(right)" transition="in">
                                      <p:cBhvr>
                                        <p:cTn dur="500" id="46"/>
                                        <p:tgtEl>
                                          <p:spTgt spid="20486"/>
                                        </p:tgtEl>
                                      </p:cBhvr>
                                    </p:animEffect>
                                  </p:childTnLst>
                                </p:cTn>
                              </p:par>
                            </p:childTnLst>
                          </p:cTn>
                        </p:par>
                        <p:par>
                          <p:cTn fill="hold" id="47" nodeType="afterGroup">
                            <p:stCondLst>
                              <p:cond delay="3000"/>
                            </p:stCondLst>
                            <p:childTnLst>
                              <p:par>
                                <p:cTn fill="hold" grpId="0" id="48" nodeType="afterEffect" presetClass="entr" presetID="22" presetSubtype="8">
                                  <p:stCondLst>
                                    <p:cond delay="0"/>
                                  </p:stCondLst>
                                  <p:childTnLst>
                                    <p:set>
                                      <p:cBhvr>
                                        <p:cTn dur="1" fill="hold" id="49">
                                          <p:stCondLst>
                                            <p:cond delay="0"/>
                                          </p:stCondLst>
                                        </p:cTn>
                                        <p:tgtEl>
                                          <p:spTgt spid="20483"/>
                                        </p:tgtEl>
                                        <p:attrNameLst>
                                          <p:attrName>style.visibility</p:attrName>
                                        </p:attrNameLst>
                                      </p:cBhvr>
                                      <p:to>
                                        <p:strVal val="visible"/>
                                      </p:to>
                                    </p:set>
                                    <p:animEffect filter="wipe(left)" transition="in">
                                      <p:cBhvr>
                                        <p:cTn dur="500" id="50"/>
                                        <p:tgtEl>
                                          <p:spTgt spid="20483"/>
                                        </p:tgtEl>
                                      </p:cBhvr>
                                    </p:animEffect>
                                  </p:childTnLst>
                                </p:cTn>
                              </p:par>
                            </p:childTnLst>
                          </p:cTn>
                        </p:par>
                        <p:par>
                          <p:cTn fill="hold" id="51" nodeType="afterGroup">
                            <p:stCondLst>
                              <p:cond delay="3500"/>
                            </p:stCondLst>
                            <p:childTnLst>
                              <p:par>
                                <p:cTn fill="hold" grpId="0" id="52" nodeType="afterEffect" presetClass="entr" presetID="22" presetSubtype="8">
                                  <p:stCondLst>
                                    <p:cond delay="0"/>
                                  </p:stCondLst>
                                  <p:childTnLst>
                                    <p:set>
                                      <p:cBhvr>
                                        <p:cTn dur="1" fill="hold" id="53">
                                          <p:stCondLst>
                                            <p:cond delay="0"/>
                                          </p:stCondLst>
                                        </p:cTn>
                                        <p:tgtEl>
                                          <p:spTgt spid="20484"/>
                                        </p:tgtEl>
                                        <p:attrNameLst>
                                          <p:attrName>style.visibility</p:attrName>
                                        </p:attrNameLst>
                                      </p:cBhvr>
                                      <p:to>
                                        <p:strVal val="visible"/>
                                      </p:to>
                                    </p:set>
                                    <p:animEffect filter="wipe(left)" transition="in">
                                      <p:cBhvr>
                                        <p:cTn dur="500" id="54"/>
                                        <p:tgtEl>
                                          <p:spTgt spid="2048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0482"/>
      <p:bldP grpId="0" spid="20483"/>
      <p:bldP grpId="0" spid="20484"/>
      <p:bldP grpId="0" spid="20485"/>
      <p:bldP grpId="0" spid="20486"/>
      <p:bldP grpId="0" spid="20499"/>
    </p:bldLst>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1506" name="组合 27"/>
          <p:cNvGrpSpPr/>
          <p:nvPr/>
        </p:nvGrpSpPr>
        <p:grpSpPr>
          <a:xfrm>
            <a:off x="1601788" y="2286000"/>
            <a:ext cx="2165350" cy="1514475"/>
            <a:chExt cx="2166010" cy="1514692"/>
          </a:xfrm>
        </p:grpSpPr>
        <p:sp>
          <p:nvSpPr>
            <p:cNvPr id="20501" name="任意多边形 14"/>
            <p:cNvSpPr/>
            <p:nvPr/>
          </p:nvSpPr>
          <p:spPr bwMode="auto">
            <a:xfrm>
              <a:off x="433519" y="0"/>
              <a:ext cx="1732491" cy="1514692"/>
            </a:xfrm>
            <a:custGeom>
              <a:gdLst>
                <a:gd fmla="*/ 0 w 1732808" name="T0"/>
                <a:gd fmla="*/ 227204 h 1514692" name="T1"/>
                <a:gd fmla="*/ 975106 w 1732808" name="T2"/>
                <a:gd fmla="*/ 227204 h 1514692" name="T3"/>
                <a:gd fmla="*/ 975106 w 1732808" name="T4"/>
                <a:gd fmla="*/ 0 h 1514692" name="T5"/>
                <a:gd fmla="*/ 1732174 w 1732808" name="T6"/>
                <a:gd fmla="*/ 757346 h 1514692" name="T7"/>
                <a:gd fmla="*/ 975106 w 1732808" name="T8"/>
                <a:gd fmla="*/ 1514692 h 1514692" name="T9"/>
                <a:gd fmla="*/ 975106 w 1732808" name="T10"/>
                <a:gd fmla="*/ 1287488 h 1514692" name="T11"/>
                <a:gd fmla="*/ 0 w 1732808" name="T12"/>
                <a:gd fmla="*/ 1287488 h 1514692" name="T13"/>
                <a:gd fmla="*/ 0 w 1732808" name="T14"/>
                <a:gd fmla="*/ 227204 h 1514692" name="T15"/>
                <a:gd fmla="*/ 0 60000 65536" name="T16"/>
                <a:gd fmla="*/ 0 60000 65536" name="T17"/>
                <a:gd fmla="*/ 0 60000 65536" name="T18"/>
                <a:gd fmla="*/ 0 60000 65536" name="T19"/>
                <a:gd fmla="*/ 0 60000 65536" name="T20"/>
                <a:gd fmla="*/ 0 60000 65536" name="T21"/>
                <a:gd fmla="*/ 0 60000 65536" name="T22"/>
                <a:gd fmla="*/ 0 60000 65536" name="T23"/>
                <a:gd fmla="*/ 0 w 1732808" name="T24"/>
                <a:gd fmla="*/ 0 h 1514692" name="T25"/>
                <a:gd fmla="*/ 1732808 w 1732808" name="T26"/>
                <a:gd fmla="*/ 1514692 h 1514692" name="T27"/>
              </a:gdLst>
              <a:cxnLst>
                <a:cxn ang="T16">
                  <a:pos x="T0" y="T1"/>
                </a:cxn>
                <a:cxn ang="T17">
                  <a:pos x="T2" y="T3"/>
                </a:cxn>
                <a:cxn ang="T18">
                  <a:pos x="T4" y="T5"/>
                </a:cxn>
                <a:cxn ang="T19">
                  <a:pos x="T6" y="T7"/>
                </a:cxn>
                <a:cxn ang="T20">
                  <a:pos x="T8" y="T9"/>
                </a:cxn>
                <a:cxn ang="T21">
                  <a:pos x="T10" y="T11"/>
                </a:cxn>
                <a:cxn ang="T22">
                  <a:pos x="T12" y="T13"/>
                </a:cxn>
                <a:cxn ang="T23">
                  <a:pos x="T14" y="T15"/>
                </a:cxn>
              </a:cxnLst>
              <a:rect b="T27" l="T24" r="T26" t="T25"/>
              <a:pathLst>
                <a:path h="1514692" w="1732807">
                  <a:moveTo>
                    <a:pt x="0" y="227204"/>
                  </a:moveTo>
                  <a:lnTo>
                    <a:pt x="975462" y="227204"/>
                  </a:lnTo>
                  <a:lnTo>
                    <a:pt x="975462" y="0"/>
                  </a:lnTo>
                  <a:lnTo>
                    <a:pt x="1732808" y="757346"/>
                  </a:lnTo>
                  <a:lnTo>
                    <a:pt x="975462" y="1514692"/>
                  </a:lnTo>
                  <a:lnTo>
                    <a:pt x="975462" y="1287488"/>
                  </a:lnTo>
                  <a:lnTo>
                    <a:pt x="0" y="1287488"/>
                  </a:lnTo>
                  <a:lnTo>
                    <a:pt x="0" y="227204"/>
                  </a:lnTo>
                  <a:close/>
                </a:path>
              </a:pathLst>
            </a:custGeom>
            <a:solidFill>
              <a:srgbClr val="9EDAD7">
                <a:alpha val="89803"/>
              </a:srgbClr>
            </a:solidFill>
            <a:ln w="12700">
              <a:solidFill>
                <a:srgbClr val="D2DEEF">
                  <a:alpha val="89803"/>
                </a:srgbClr>
              </a:solidFill>
              <a:miter lim="800000"/>
            </a:ln>
          </p:spPr>
          <p:txBody>
            <a:bodyPr anchor="ctr" bIns="239269" lIns="481462" rIns="478992" tIns="239269"/>
            <a:lstStyle>
              <a:lvl1pPr defTabSz="844550" indent="-342900" marL="342900">
                <a:defRPr>
                  <a:solidFill>
                    <a:schemeClr val="tx1"/>
                  </a:solidFill>
                  <a:latin charset="0" pitchFamily="34" typeface="Calibri"/>
                  <a:ea charset="-122" pitchFamily="34" typeface="微软雅黑"/>
                </a:defRPr>
              </a:lvl1pPr>
              <a:lvl2pPr defTabSz="844550" indent="-171450" marL="171450">
                <a:defRPr>
                  <a:solidFill>
                    <a:schemeClr val="tx1"/>
                  </a:solidFill>
                  <a:latin charset="0" pitchFamily="34" typeface="Calibri"/>
                  <a:ea charset="-122" pitchFamily="34" typeface="微软雅黑"/>
                </a:defRPr>
              </a:lvl2pPr>
              <a:lvl3pPr defTabSz="844550" indent="-228600" marL="1143000">
                <a:defRPr>
                  <a:solidFill>
                    <a:schemeClr val="tx1"/>
                  </a:solidFill>
                  <a:latin charset="0" pitchFamily="34" typeface="Calibri"/>
                  <a:ea charset="-122" pitchFamily="34" typeface="微软雅黑"/>
                </a:defRPr>
              </a:lvl3pPr>
              <a:lvl4pPr defTabSz="844550" indent="-228600" marL="1600200">
                <a:defRPr>
                  <a:solidFill>
                    <a:schemeClr val="tx1"/>
                  </a:solidFill>
                  <a:latin charset="0" pitchFamily="34" typeface="Calibri"/>
                  <a:ea charset="-122" pitchFamily="34" typeface="微软雅黑"/>
                </a:defRPr>
              </a:lvl4pPr>
              <a:lvl5pPr defTabSz="844550" indent="-228600" marL="2057400">
                <a:defRPr>
                  <a:solidFill>
                    <a:schemeClr val="tx1"/>
                  </a:solidFill>
                  <a:latin charset="0" pitchFamily="34" typeface="Calibri"/>
                  <a:ea charset="-122" pitchFamily="34" typeface="微软雅黑"/>
                </a:defRPr>
              </a:lvl5pPr>
              <a:lvl6pPr defTabSz="844550"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defTabSz="844550"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defTabSz="844550"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defTabSz="844550"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eaLnBrk="1" hangingPunct="1" lvl="1">
                <a:lnSpc>
                  <a:spcPct val="90000"/>
                </a:lnSpc>
                <a:spcAft>
                  <a:spcPct val="15000"/>
                </a:spcAft>
                <a:buFont charset="0" panose="020b0604020202020204" pitchFamily="34" typeface="Arial"/>
                <a:buChar char="•"/>
              </a:pPr>
              <a:endParaRPr altLang="en-US" lang="zh-CN" sz="1900">
                <a:solidFill>
                  <a:srgbClr val="000000"/>
                </a:solidFill>
              </a:endParaRPr>
            </a:p>
          </p:txBody>
        </p:sp>
        <p:sp>
          <p:nvSpPr>
            <p:cNvPr id="20502" name="任意多边形 15"/>
            <p:cNvSpPr/>
            <p:nvPr/>
          </p:nvSpPr>
          <p:spPr bwMode="auto">
            <a:xfrm>
              <a:off x="0" y="323896"/>
              <a:ext cx="867039" cy="866899"/>
            </a:xfrm>
            <a:custGeom>
              <a:gdLst>
                <a:gd fmla="*/ 0 w 866404" name="T0"/>
                <a:gd fmla="*/ 433697 h 866404" name="T1"/>
                <a:gd fmla="*/ 433838 w 866404" name="T2"/>
                <a:gd fmla="*/ 0 h 866404" name="T3"/>
                <a:gd fmla="*/ 867674 w 866404" name="T4"/>
                <a:gd fmla="*/ 433697 h 866404" name="T5"/>
                <a:gd fmla="*/ 433838 w 866404" name="T6"/>
                <a:gd fmla="*/ 867394 h 866404" name="T7"/>
                <a:gd fmla="*/ 0 w 866404" name="T8"/>
                <a:gd fmla="*/ 433697 h 866404" name="T9"/>
                <a:gd fmla="*/ 0 60000 65536" name="T10"/>
                <a:gd fmla="*/ 0 60000 65536" name="T11"/>
                <a:gd fmla="*/ 0 60000 65536" name="T12"/>
                <a:gd fmla="*/ 0 60000 65536" name="T13"/>
                <a:gd fmla="*/ 0 60000 65536" name="T14"/>
                <a:gd fmla="*/ 0 w 866404" name="T15"/>
                <a:gd fmla="*/ 0 h 866404" name="T16"/>
                <a:gd fmla="*/ 866404 w 866404" name="T17"/>
                <a:gd fmla="*/ 866404 h 866404" name="T18"/>
              </a:gdLst>
              <a:cxnLst>
                <a:cxn ang="T10">
                  <a:pos x="T0" y="T1"/>
                </a:cxn>
                <a:cxn ang="T11">
                  <a:pos x="T2" y="T3"/>
                </a:cxn>
                <a:cxn ang="T12">
                  <a:pos x="T4" y="T5"/>
                </a:cxn>
                <a:cxn ang="T13">
                  <a:pos x="T6" y="T7"/>
                </a:cxn>
                <a:cxn ang="T14">
                  <a:pos x="T8" y="T9"/>
                </a:cxn>
              </a:cxnLst>
              <a:rect b="T18" l="T15" r="T17" t="T16"/>
              <a:pathLst>
                <a:path h="866403" w="866403">
                  <a:moveTo>
                    <a:pt x="0" y="433202"/>
                  </a:moveTo>
                  <a:cubicBezTo>
                    <a:pt x="0" y="193951"/>
                    <a:pt x="193951" y="0"/>
                    <a:pt x="433202" y="0"/>
                  </a:cubicBezTo>
                  <a:cubicBezTo>
                    <a:pt x="672453" y="0"/>
                    <a:pt x="866404" y="193951"/>
                    <a:pt x="866404" y="433202"/>
                  </a:cubicBezTo>
                  <a:cubicBezTo>
                    <a:pt x="866404" y="672453"/>
                    <a:pt x="672453" y="866404"/>
                    <a:pt x="433202" y="866404"/>
                  </a:cubicBezTo>
                  <a:cubicBezTo>
                    <a:pt x="193951" y="866404"/>
                    <a:pt x="0" y="672453"/>
                    <a:pt x="0" y="433202"/>
                  </a:cubicBezTo>
                  <a:close/>
                </a:path>
              </a:pathLst>
            </a:custGeom>
            <a:solidFill>
              <a:srgbClr val="70C9C4"/>
            </a:solidFill>
            <a:ln w="12700">
              <a:solidFill>
                <a:srgbClr val="FFFFFF"/>
              </a:solidFill>
              <a:miter lim="800000"/>
            </a:ln>
          </p:spPr>
          <p:txBody>
            <a:bodyPr anchor="ctr" bIns="139582" lIns="139582" rIns="139582" tIns="139582"/>
            <a:lstStyle>
              <a:lvl1pPr defTabSz="889000">
                <a:defRPr>
                  <a:solidFill>
                    <a:schemeClr val="tx1"/>
                  </a:solidFill>
                  <a:latin charset="0" pitchFamily="34" typeface="Calibri"/>
                  <a:ea charset="-122" pitchFamily="34" typeface="微软雅黑"/>
                </a:defRPr>
              </a:lvl1pPr>
              <a:lvl2pPr defTabSz="889000" indent="-285750" marL="742950">
                <a:defRPr>
                  <a:solidFill>
                    <a:schemeClr val="tx1"/>
                  </a:solidFill>
                  <a:latin charset="0" pitchFamily="34" typeface="Calibri"/>
                  <a:ea charset="-122" pitchFamily="34" typeface="微软雅黑"/>
                </a:defRPr>
              </a:lvl2pPr>
              <a:lvl3pPr defTabSz="889000" indent="-228600" marL="1143000">
                <a:defRPr>
                  <a:solidFill>
                    <a:schemeClr val="tx1"/>
                  </a:solidFill>
                  <a:latin charset="0" pitchFamily="34" typeface="Calibri"/>
                  <a:ea charset="-122" pitchFamily="34" typeface="微软雅黑"/>
                </a:defRPr>
              </a:lvl3pPr>
              <a:lvl4pPr defTabSz="889000" indent="-228600" marL="1600200">
                <a:defRPr>
                  <a:solidFill>
                    <a:schemeClr val="tx1"/>
                  </a:solidFill>
                  <a:latin charset="0" pitchFamily="34" typeface="Calibri"/>
                  <a:ea charset="-122" pitchFamily="34" typeface="微软雅黑"/>
                </a:defRPr>
              </a:lvl4pPr>
              <a:lvl5pPr defTabSz="889000" indent="-228600" marL="2057400">
                <a:defRPr>
                  <a:solidFill>
                    <a:schemeClr val="tx1"/>
                  </a:solidFill>
                  <a:latin charset="0" pitchFamily="34" typeface="Calibri"/>
                  <a:ea charset="-122" pitchFamily="34" typeface="微软雅黑"/>
                </a:defRPr>
              </a:lvl5pPr>
              <a:lvl6pPr defTabSz="889000"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defTabSz="889000"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defTabSz="889000"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defTabSz="889000"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lnSpc>
                  <a:spcPct val="90000"/>
                </a:lnSpc>
                <a:spcAft>
                  <a:spcPct val="35000"/>
                </a:spcAft>
              </a:pPr>
              <a:r>
                <a:rPr altLang="zh-CN" b="1" lang="en-US" sz="2800">
                  <a:solidFill>
                    <a:srgbClr val="FFFFFF"/>
                  </a:solidFill>
                  <a:latin charset="0" panose="020b0502020202020204" pitchFamily="34" typeface="Century Gothic"/>
                </a:rPr>
                <a:t>01</a:t>
              </a:r>
            </a:p>
          </p:txBody>
        </p:sp>
        <p:sp>
          <p:nvSpPr>
            <p:cNvPr id="20503" name="Freeform 13"/>
            <p:cNvSpPr/>
            <p:nvPr/>
          </p:nvSpPr>
          <p:spPr bwMode="auto">
            <a:xfrm>
              <a:off x="1202687" y="583515"/>
              <a:ext cx="371639" cy="347662"/>
            </a:xfrm>
            <a:custGeom>
              <a:gdLst>
                <a:gd fmla="*/ 338379 w 257" name="T0"/>
                <a:gd fmla="*/ 34622 h 241" name="T1"/>
                <a:gd fmla="*/ 266076 w 257" name="T2"/>
                <a:gd fmla="*/ 0 h 241" name="T3"/>
                <a:gd fmla="*/ 199557 w 257" name="T4"/>
                <a:gd fmla="*/ 34622 h 241" name="T5"/>
                <a:gd fmla="*/ 28921 w 257" name="T6"/>
                <a:gd fmla="*/ 207732 h 241" name="T7"/>
                <a:gd fmla="*/ 28921 w 257" name="T8"/>
                <a:gd fmla="*/ 317368 h 241" name="T9"/>
                <a:gd fmla="*/ 137376 w 257" name="T10"/>
                <a:gd fmla="*/ 317368 h 241" name="T11"/>
                <a:gd fmla="*/ 299336 w 257" name="T12"/>
                <a:gd fmla="*/ 152914 h 241" name="T13"/>
                <a:gd fmla="*/ 306566 w 257" name="T14"/>
                <a:gd fmla="*/ 64916 h 241" name="T15"/>
                <a:gd fmla="*/ 221248 w 257" name="T16"/>
                <a:gd fmla="*/ 73572 h 241" name="T17"/>
                <a:gd fmla="*/ 63627 w 257" name="T18"/>
                <a:gd fmla="*/ 235141 h 241" name="T19"/>
                <a:gd fmla="*/ 63627 w 257" name="T20"/>
                <a:gd fmla="*/ 251009 h 241" name="T21"/>
                <a:gd fmla="*/ 79534 w 257" name="T22"/>
                <a:gd fmla="*/ 251009 h 241" name="T23"/>
                <a:gd fmla="*/ 237155 w 257" name="T24"/>
                <a:gd fmla="*/ 89440 h 241" name="T25"/>
                <a:gd fmla="*/ 292105 w 257" name="T26"/>
                <a:gd fmla="*/ 80785 h 241" name="T27"/>
                <a:gd fmla="*/ 283429 w 257" name="T28"/>
                <a:gd fmla="*/ 137045 h 241" name="T29"/>
                <a:gd fmla="*/ 121470 w 257" name="T30"/>
                <a:gd fmla="*/ 301499 h 241" name="T31"/>
                <a:gd fmla="*/ 44828 w 257" name="T32"/>
                <a:gd fmla="*/ 301499 h 241" name="T33"/>
                <a:gd fmla="*/ 44828 w 257" name="T34"/>
                <a:gd fmla="*/ 223600 h 241" name="T35"/>
                <a:gd fmla="*/ 215464 w 257" name="T36"/>
                <a:gd fmla="*/ 49048 h 241" name="T37"/>
                <a:gd fmla="*/ 266076 w 257" name="T38"/>
                <a:gd fmla="*/ 23081 h 241" name="T39"/>
                <a:gd fmla="*/ 322473 w 257" name="T40"/>
                <a:gd fmla="*/ 50490 h 241" name="T41"/>
                <a:gd fmla="*/ 348502 w 257" name="T42"/>
                <a:gd fmla="*/ 106751 h 241" name="T43"/>
                <a:gd fmla="*/ 322473 w 257" name="T44"/>
                <a:gd fmla="*/ 160126 h 241" name="T45"/>
                <a:gd fmla="*/ 227032 w 257" name="T46"/>
                <a:gd fmla="*/ 256779 h 241" name="T47"/>
                <a:gd fmla="*/ 227032 w 257" name="T48"/>
                <a:gd fmla="*/ 272648 h 241" name="T49"/>
                <a:gd fmla="*/ 242939 w 257" name="T50"/>
                <a:gd fmla="*/ 272648 h 241" name="T51"/>
                <a:gd fmla="*/ 336933 w 257" name="T52"/>
                <a:gd fmla="*/ 175995 h 241" name="T53"/>
                <a:gd fmla="*/ 370193 w 257" name="T54"/>
                <a:gd fmla="*/ 108194 h 241" name="T55"/>
                <a:gd fmla="*/ 338379 w 257" name="T56"/>
                <a:gd fmla="*/ 34622 h 241" name="T57"/>
                <a:gd fmla="*/ 0 60000 65536" name="T58"/>
                <a:gd fmla="*/ 0 60000 65536"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b="b" l="0" r="r" t="0"/>
              <a:pathLst>
                <a:path h="241" w="257">
                  <a:moveTo>
                    <a:pt x="234" y="24"/>
                  </a:moveTo>
                  <a:cubicBezTo>
                    <a:pt x="218" y="8"/>
                    <a:pt x="201" y="0"/>
                    <a:pt x="184" y="0"/>
                  </a:cubicBezTo>
                  <a:cubicBezTo>
                    <a:pt x="156" y="2"/>
                    <a:pt x="138" y="23"/>
                    <a:pt x="138" y="24"/>
                  </a:cubicBezTo>
                  <a:cubicBezTo>
                    <a:pt x="20" y="144"/>
                    <a:pt x="20" y="144"/>
                    <a:pt x="20" y="144"/>
                  </a:cubicBezTo>
                  <a:cubicBezTo>
                    <a:pt x="0" y="165"/>
                    <a:pt x="0" y="199"/>
                    <a:pt x="20" y="220"/>
                  </a:cubicBezTo>
                  <a:cubicBezTo>
                    <a:pt x="41" y="241"/>
                    <a:pt x="74" y="241"/>
                    <a:pt x="95" y="220"/>
                  </a:cubicBezTo>
                  <a:cubicBezTo>
                    <a:pt x="207" y="106"/>
                    <a:pt x="207" y="106"/>
                    <a:pt x="207" y="106"/>
                  </a:cubicBezTo>
                  <a:cubicBezTo>
                    <a:pt x="224" y="88"/>
                    <a:pt x="227" y="61"/>
                    <a:pt x="212" y="45"/>
                  </a:cubicBezTo>
                  <a:cubicBezTo>
                    <a:pt x="198" y="30"/>
                    <a:pt x="171" y="33"/>
                    <a:pt x="153" y="51"/>
                  </a:cubicBezTo>
                  <a:cubicBezTo>
                    <a:pt x="44" y="163"/>
                    <a:pt x="44" y="163"/>
                    <a:pt x="44" y="163"/>
                  </a:cubicBezTo>
                  <a:cubicBezTo>
                    <a:pt x="41" y="166"/>
                    <a:pt x="41" y="171"/>
                    <a:pt x="44" y="174"/>
                  </a:cubicBezTo>
                  <a:cubicBezTo>
                    <a:pt x="47" y="177"/>
                    <a:pt x="52" y="177"/>
                    <a:pt x="55" y="174"/>
                  </a:cubicBezTo>
                  <a:cubicBezTo>
                    <a:pt x="164" y="62"/>
                    <a:pt x="164" y="62"/>
                    <a:pt x="164" y="62"/>
                  </a:cubicBezTo>
                  <a:cubicBezTo>
                    <a:pt x="176" y="50"/>
                    <a:pt x="193" y="47"/>
                    <a:pt x="202" y="56"/>
                  </a:cubicBezTo>
                  <a:cubicBezTo>
                    <a:pt x="210" y="65"/>
                    <a:pt x="208" y="83"/>
                    <a:pt x="196" y="95"/>
                  </a:cubicBezTo>
                  <a:cubicBezTo>
                    <a:pt x="84" y="209"/>
                    <a:pt x="84" y="209"/>
                    <a:pt x="84" y="209"/>
                  </a:cubicBezTo>
                  <a:cubicBezTo>
                    <a:pt x="70" y="225"/>
                    <a:pt x="46" y="225"/>
                    <a:pt x="31" y="209"/>
                  </a:cubicBezTo>
                  <a:cubicBezTo>
                    <a:pt x="16" y="194"/>
                    <a:pt x="16" y="170"/>
                    <a:pt x="31" y="155"/>
                  </a:cubicBezTo>
                  <a:cubicBezTo>
                    <a:pt x="149" y="34"/>
                    <a:pt x="149" y="34"/>
                    <a:pt x="149" y="34"/>
                  </a:cubicBezTo>
                  <a:cubicBezTo>
                    <a:pt x="149" y="34"/>
                    <a:pt x="163" y="17"/>
                    <a:pt x="184" y="16"/>
                  </a:cubicBezTo>
                  <a:cubicBezTo>
                    <a:pt x="197" y="15"/>
                    <a:pt x="210" y="22"/>
                    <a:pt x="223" y="35"/>
                  </a:cubicBezTo>
                  <a:cubicBezTo>
                    <a:pt x="236" y="47"/>
                    <a:pt x="242" y="61"/>
                    <a:pt x="241" y="74"/>
                  </a:cubicBezTo>
                  <a:cubicBezTo>
                    <a:pt x="240" y="95"/>
                    <a:pt x="224" y="111"/>
                    <a:pt x="223" y="111"/>
                  </a:cubicBezTo>
                  <a:cubicBezTo>
                    <a:pt x="157" y="178"/>
                    <a:pt x="157" y="178"/>
                    <a:pt x="157" y="178"/>
                  </a:cubicBezTo>
                  <a:cubicBezTo>
                    <a:pt x="155" y="181"/>
                    <a:pt x="155" y="186"/>
                    <a:pt x="157" y="189"/>
                  </a:cubicBezTo>
                  <a:cubicBezTo>
                    <a:pt x="160" y="192"/>
                    <a:pt x="165" y="192"/>
                    <a:pt x="168" y="189"/>
                  </a:cubicBezTo>
                  <a:cubicBezTo>
                    <a:pt x="233" y="122"/>
                    <a:pt x="233" y="122"/>
                    <a:pt x="233" y="122"/>
                  </a:cubicBezTo>
                  <a:cubicBezTo>
                    <a:pt x="234" y="122"/>
                    <a:pt x="255" y="103"/>
                    <a:pt x="256" y="75"/>
                  </a:cubicBezTo>
                  <a:cubicBezTo>
                    <a:pt x="257" y="57"/>
                    <a:pt x="249" y="40"/>
                    <a:pt x="234" y="24"/>
                  </a:cubicBezTo>
                  <a:close/>
                </a:path>
              </a:pathLst>
            </a:custGeom>
            <a:solidFill>
              <a:schemeClr val="bg1"/>
            </a:solidFill>
            <a:ln>
              <a:noFill/>
            </a:ln>
            <a:extLst>
              <a:ext uri="{91240B29-F687-4F45-9708-019B960494DF}">
                <a14:hiddenLine w="9525">
                  <a:solidFill>
                    <a:srgbClr val="000000"/>
                  </a:solidFill>
                  <a:round/>
                  <a:headEnd/>
                  <a:tailEnd/>
                </a14:hiddenLine>
              </a:ext>
            </a:extLst>
          </p:spPr>
          <p:txBody>
            <a:bodyPr/>
            <a:lstStyle/>
            <a:p>
              <a:endParaRPr altLang="en-US" lang="zh-CN"/>
            </a:p>
          </p:txBody>
        </p:sp>
      </p:grpSp>
      <p:grpSp>
        <p:nvGrpSpPr>
          <p:cNvPr id="21510" name="组合 29"/>
          <p:cNvGrpSpPr/>
          <p:nvPr/>
        </p:nvGrpSpPr>
        <p:grpSpPr>
          <a:xfrm>
            <a:off x="6149975" y="2286000"/>
            <a:ext cx="2166938" cy="1514475"/>
            <a:chExt cx="2166010" cy="1514692"/>
          </a:xfrm>
        </p:grpSpPr>
        <p:sp>
          <p:nvSpPr>
            <p:cNvPr id="20498" name="任意多边形 18"/>
            <p:cNvSpPr/>
            <p:nvPr/>
          </p:nvSpPr>
          <p:spPr bwMode="auto">
            <a:xfrm>
              <a:off x="433202" y="0"/>
              <a:ext cx="1732808" cy="1514692"/>
            </a:xfrm>
            <a:custGeom>
              <a:gdLst>
                <a:gd fmla="*/ 0 w 1732808" name="T0"/>
                <a:gd fmla="*/ 227204 h 1514692" name="T1"/>
                <a:gd fmla="*/ 975462 w 1732808" name="T2"/>
                <a:gd fmla="*/ 227204 h 1514692" name="T3"/>
                <a:gd fmla="*/ 975462 w 1732808" name="T4"/>
                <a:gd fmla="*/ 0 h 1514692" name="T5"/>
                <a:gd fmla="*/ 1732808 w 1732808" name="T6"/>
                <a:gd fmla="*/ 757346 h 1514692" name="T7"/>
                <a:gd fmla="*/ 975462 w 1732808" name="T8"/>
                <a:gd fmla="*/ 1514692 h 1514692" name="T9"/>
                <a:gd fmla="*/ 975462 w 1732808" name="T10"/>
                <a:gd fmla="*/ 1287488 h 1514692" name="T11"/>
                <a:gd fmla="*/ 0 w 1732808" name="T12"/>
                <a:gd fmla="*/ 1287488 h 1514692" name="T13"/>
                <a:gd fmla="*/ 0 w 1732808" name="T14"/>
                <a:gd fmla="*/ 227204 h 1514692" name="T15"/>
                <a:gd fmla="*/ 0 60000 65536" name="T16"/>
                <a:gd fmla="*/ 0 60000 65536" name="T17"/>
                <a:gd fmla="*/ 0 60000 65536" name="T18"/>
                <a:gd fmla="*/ 0 60000 65536" name="T19"/>
                <a:gd fmla="*/ 0 60000 65536" name="T20"/>
                <a:gd fmla="*/ 0 60000 65536" name="T21"/>
                <a:gd fmla="*/ 0 60000 65536" name="T22"/>
                <a:gd fmla="*/ 0 60000 65536" name="T23"/>
                <a:gd fmla="*/ 0 w 1732808" name="T24"/>
                <a:gd fmla="*/ 0 h 1514692" name="T25"/>
                <a:gd fmla="*/ 1732808 w 1732808" name="T26"/>
                <a:gd fmla="*/ 1514692 h 1514692" name="T27"/>
              </a:gdLst>
              <a:cxnLst>
                <a:cxn ang="T16">
                  <a:pos x="T0" y="T1"/>
                </a:cxn>
                <a:cxn ang="T17">
                  <a:pos x="T2" y="T3"/>
                </a:cxn>
                <a:cxn ang="T18">
                  <a:pos x="T4" y="T5"/>
                </a:cxn>
                <a:cxn ang="T19">
                  <a:pos x="T6" y="T7"/>
                </a:cxn>
                <a:cxn ang="T20">
                  <a:pos x="T8" y="T9"/>
                </a:cxn>
                <a:cxn ang="T21">
                  <a:pos x="T10" y="T11"/>
                </a:cxn>
                <a:cxn ang="T22">
                  <a:pos x="T12" y="T13"/>
                </a:cxn>
                <a:cxn ang="T23">
                  <a:pos x="T14" y="T15"/>
                </a:cxn>
              </a:cxnLst>
              <a:rect b="T27" l="T24" r="T26" t="T25"/>
              <a:pathLst>
                <a:path h="1514692" w="1732807">
                  <a:moveTo>
                    <a:pt x="0" y="227204"/>
                  </a:moveTo>
                  <a:lnTo>
                    <a:pt x="975462" y="227204"/>
                  </a:lnTo>
                  <a:lnTo>
                    <a:pt x="975462" y="0"/>
                  </a:lnTo>
                  <a:lnTo>
                    <a:pt x="1732808" y="757346"/>
                  </a:lnTo>
                  <a:lnTo>
                    <a:pt x="975462" y="1514692"/>
                  </a:lnTo>
                  <a:lnTo>
                    <a:pt x="975462" y="1287488"/>
                  </a:lnTo>
                  <a:lnTo>
                    <a:pt x="0" y="1287488"/>
                  </a:lnTo>
                  <a:lnTo>
                    <a:pt x="0" y="227204"/>
                  </a:lnTo>
                  <a:close/>
                </a:path>
              </a:pathLst>
            </a:custGeom>
            <a:solidFill>
              <a:srgbClr val="9EDAD7">
                <a:alpha val="89803"/>
              </a:srgbClr>
            </a:solidFill>
            <a:ln w="12700">
              <a:solidFill>
                <a:srgbClr val="D2DEEF">
                  <a:alpha val="89803"/>
                </a:srgbClr>
              </a:solidFill>
              <a:miter lim="800000"/>
            </a:ln>
          </p:spPr>
          <p:txBody>
            <a:bodyPr anchor="ctr" bIns="239269" lIns="481462" rIns="478992" tIns="239269"/>
            <a:lstStyle>
              <a:lvl1pPr defTabSz="844550" indent="-342900" marL="342900">
                <a:defRPr>
                  <a:solidFill>
                    <a:schemeClr val="tx1"/>
                  </a:solidFill>
                  <a:latin charset="0" pitchFamily="34" typeface="Calibri"/>
                  <a:ea charset="-122" pitchFamily="34" typeface="微软雅黑"/>
                </a:defRPr>
              </a:lvl1pPr>
              <a:lvl2pPr defTabSz="844550" indent="-171450" marL="171450">
                <a:defRPr>
                  <a:solidFill>
                    <a:schemeClr val="tx1"/>
                  </a:solidFill>
                  <a:latin charset="0" pitchFamily="34" typeface="Calibri"/>
                  <a:ea charset="-122" pitchFamily="34" typeface="微软雅黑"/>
                </a:defRPr>
              </a:lvl2pPr>
              <a:lvl3pPr defTabSz="844550" indent="-228600" marL="1143000">
                <a:defRPr>
                  <a:solidFill>
                    <a:schemeClr val="tx1"/>
                  </a:solidFill>
                  <a:latin charset="0" pitchFamily="34" typeface="Calibri"/>
                  <a:ea charset="-122" pitchFamily="34" typeface="微软雅黑"/>
                </a:defRPr>
              </a:lvl3pPr>
              <a:lvl4pPr defTabSz="844550" indent="-228600" marL="1600200">
                <a:defRPr>
                  <a:solidFill>
                    <a:schemeClr val="tx1"/>
                  </a:solidFill>
                  <a:latin charset="0" pitchFamily="34" typeface="Calibri"/>
                  <a:ea charset="-122" pitchFamily="34" typeface="微软雅黑"/>
                </a:defRPr>
              </a:lvl4pPr>
              <a:lvl5pPr defTabSz="844550" indent="-228600" marL="2057400">
                <a:defRPr>
                  <a:solidFill>
                    <a:schemeClr val="tx1"/>
                  </a:solidFill>
                  <a:latin charset="0" pitchFamily="34" typeface="Calibri"/>
                  <a:ea charset="-122" pitchFamily="34" typeface="微软雅黑"/>
                </a:defRPr>
              </a:lvl5pPr>
              <a:lvl6pPr defTabSz="844550"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defTabSz="844550"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defTabSz="844550"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defTabSz="844550"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eaLnBrk="1" hangingPunct="1" lvl="1">
                <a:lnSpc>
                  <a:spcPct val="90000"/>
                </a:lnSpc>
                <a:spcAft>
                  <a:spcPct val="15000"/>
                </a:spcAft>
                <a:buFont charset="0" panose="020b0604020202020204" pitchFamily="34" typeface="Arial"/>
                <a:buChar char="•"/>
              </a:pPr>
              <a:endParaRPr altLang="en-US" lang="zh-CN" sz="1900">
                <a:solidFill>
                  <a:srgbClr val="000000"/>
                </a:solidFill>
              </a:endParaRPr>
            </a:p>
          </p:txBody>
        </p:sp>
        <p:sp>
          <p:nvSpPr>
            <p:cNvPr id="20499" name="任意多边形 19"/>
            <p:cNvSpPr/>
            <p:nvPr/>
          </p:nvSpPr>
          <p:spPr bwMode="auto">
            <a:xfrm>
              <a:off x="0" y="323896"/>
              <a:ext cx="866404" cy="866899"/>
            </a:xfrm>
            <a:custGeom>
              <a:gdLst>
                <a:gd fmla="*/ 0 w 866404" name="T0"/>
                <a:gd fmla="*/ 433697 h 866404" name="T1"/>
                <a:gd fmla="*/ 433202 w 866404" name="T2"/>
                <a:gd fmla="*/ 0 h 866404" name="T3"/>
                <a:gd fmla="*/ 866404 w 866404" name="T4"/>
                <a:gd fmla="*/ 433697 h 866404" name="T5"/>
                <a:gd fmla="*/ 433202 w 866404" name="T6"/>
                <a:gd fmla="*/ 867394 h 866404" name="T7"/>
                <a:gd fmla="*/ 0 w 866404" name="T8"/>
                <a:gd fmla="*/ 433697 h 866404" name="T9"/>
                <a:gd fmla="*/ 0 60000 65536" name="T10"/>
                <a:gd fmla="*/ 0 60000 65536" name="T11"/>
                <a:gd fmla="*/ 0 60000 65536" name="T12"/>
                <a:gd fmla="*/ 0 60000 65536" name="T13"/>
                <a:gd fmla="*/ 0 60000 65536" name="T14"/>
                <a:gd fmla="*/ 0 w 866404" name="T15"/>
                <a:gd fmla="*/ 0 h 866404" name="T16"/>
                <a:gd fmla="*/ 866404 w 866404" name="T17"/>
                <a:gd fmla="*/ 866404 h 866404" name="T18"/>
              </a:gdLst>
              <a:cxnLst>
                <a:cxn ang="T10">
                  <a:pos x="T0" y="T1"/>
                </a:cxn>
                <a:cxn ang="T11">
                  <a:pos x="T2" y="T3"/>
                </a:cxn>
                <a:cxn ang="T12">
                  <a:pos x="T4" y="T5"/>
                </a:cxn>
                <a:cxn ang="T13">
                  <a:pos x="T6" y="T7"/>
                </a:cxn>
                <a:cxn ang="T14">
                  <a:pos x="T8" y="T9"/>
                </a:cxn>
              </a:cxnLst>
              <a:rect b="T18" l="T15" r="T17" t="T16"/>
              <a:pathLst>
                <a:path h="866403" w="866403">
                  <a:moveTo>
                    <a:pt x="0" y="433202"/>
                  </a:moveTo>
                  <a:cubicBezTo>
                    <a:pt x="0" y="193951"/>
                    <a:pt x="193951" y="0"/>
                    <a:pt x="433202" y="0"/>
                  </a:cubicBezTo>
                  <a:cubicBezTo>
                    <a:pt x="672453" y="0"/>
                    <a:pt x="866404" y="193951"/>
                    <a:pt x="866404" y="433202"/>
                  </a:cubicBezTo>
                  <a:cubicBezTo>
                    <a:pt x="866404" y="672453"/>
                    <a:pt x="672453" y="866404"/>
                    <a:pt x="433202" y="866404"/>
                  </a:cubicBezTo>
                  <a:cubicBezTo>
                    <a:pt x="193951" y="866404"/>
                    <a:pt x="0" y="672453"/>
                    <a:pt x="0" y="433202"/>
                  </a:cubicBezTo>
                  <a:close/>
                </a:path>
              </a:pathLst>
            </a:custGeom>
            <a:solidFill>
              <a:srgbClr val="70C9C4"/>
            </a:solidFill>
            <a:ln w="12700">
              <a:solidFill>
                <a:srgbClr val="FFFFFF"/>
              </a:solidFill>
              <a:miter lim="800000"/>
            </a:ln>
          </p:spPr>
          <p:txBody>
            <a:bodyPr anchor="ctr" bIns="139582" lIns="139582" rIns="139582" tIns="139582"/>
            <a:lstStyle>
              <a:lvl1pPr defTabSz="889000">
                <a:defRPr>
                  <a:solidFill>
                    <a:schemeClr val="tx1"/>
                  </a:solidFill>
                  <a:latin charset="0" pitchFamily="34" typeface="Calibri"/>
                  <a:ea charset="-122" pitchFamily="34" typeface="微软雅黑"/>
                </a:defRPr>
              </a:lvl1pPr>
              <a:lvl2pPr defTabSz="889000" indent="-285750" marL="742950">
                <a:defRPr>
                  <a:solidFill>
                    <a:schemeClr val="tx1"/>
                  </a:solidFill>
                  <a:latin charset="0" pitchFamily="34" typeface="Calibri"/>
                  <a:ea charset="-122" pitchFamily="34" typeface="微软雅黑"/>
                </a:defRPr>
              </a:lvl2pPr>
              <a:lvl3pPr defTabSz="889000" indent="-228600" marL="1143000">
                <a:defRPr>
                  <a:solidFill>
                    <a:schemeClr val="tx1"/>
                  </a:solidFill>
                  <a:latin charset="0" pitchFamily="34" typeface="Calibri"/>
                  <a:ea charset="-122" pitchFamily="34" typeface="微软雅黑"/>
                </a:defRPr>
              </a:lvl3pPr>
              <a:lvl4pPr defTabSz="889000" indent="-228600" marL="1600200">
                <a:defRPr>
                  <a:solidFill>
                    <a:schemeClr val="tx1"/>
                  </a:solidFill>
                  <a:latin charset="0" pitchFamily="34" typeface="Calibri"/>
                  <a:ea charset="-122" pitchFamily="34" typeface="微软雅黑"/>
                </a:defRPr>
              </a:lvl4pPr>
              <a:lvl5pPr defTabSz="889000" indent="-228600" marL="2057400">
                <a:defRPr>
                  <a:solidFill>
                    <a:schemeClr val="tx1"/>
                  </a:solidFill>
                  <a:latin charset="0" pitchFamily="34" typeface="Calibri"/>
                  <a:ea charset="-122" pitchFamily="34" typeface="微软雅黑"/>
                </a:defRPr>
              </a:lvl5pPr>
              <a:lvl6pPr defTabSz="889000"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defTabSz="889000"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defTabSz="889000"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defTabSz="889000"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lnSpc>
                  <a:spcPct val="90000"/>
                </a:lnSpc>
                <a:spcAft>
                  <a:spcPct val="35000"/>
                </a:spcAft>
              </a:pPr>
              <a:r>
                <a:rPr altLang="zh-CN" b="1" lang="en-US" sz="2800">
                  <a:solidFill>
                    <a:srgbClr val="FFFFFF"/>
                  </a:solidFill>
                  <a:latin charset="0" panose="020b0502020202020204" pitchFamily="34" typeface="Century Gothic"/>
                </a:rPr>
                <a:t>03</a:t>
              </a:r>
            </a:p>
          </p:txBody>
        </p:sp>
        <p:sp>
          <p:nvSpPr>
            <p:cNvPr id="20500" name="Freeform 14"/>
            <p:cNvSpPr>
              <a:spLocks noEditPoints="1"/>
            </p:cNvSpPr>
            <p:nvPr/>
          </p:nvSpPr>
          <p:spPr bwMode="auto">
            <a:xfrm>
              <a:off x="1212278" y="581118"/>
              <a:ext cx="352457" cy="352457"/>
            </a:xfrm>
            <a:custGeom>
              <a:gdLst>
                <a:gd fmla="*/ 136667 w 147" name="T0"/>
                <a:gd fmla="*/ 352457 h 147" name="T1"/>
                <a:gd fmla="*/ 0 w 147" name="T2"/>
                <a:gd fmla="*/ 0 h 147" name="T3"/>
                <a:gd fmla="*/ 352457 w 147" name="T4"/>
                <a:gd fmla="*/ 148655 h 147" name="T5"/>
                <a:gd fmla="*/ 189416 w 147" name="T6"/>
                <a:gd fmla="*/ 189416 h 147" name="T7"/>
                <a:gd fmla="*/ 136667 w 147" name="T8"/>
                <a:gd fmla="*/ 352457 h 147" name="T9"/>
                <a:gd fmla="*/ 40760 w 147" name="T10"/>
                <a:gd fmla="*/ 40760 h 147" name="T11"/>
                <a:gd fmla="*/ 134269 w 147" name="T12"/>
                <a:gd fmla="*/ 285322 h 147" name="T13"/>
                <a:gd fmla="*/ 172632 w 147" name="T14"/>
                <a:gd fmla="*/ 172632 h 147" name="T15"/>
                <a:gd fmla="*/ 282925 w 147" name="T16"/>
                <a:gd fmla="*/ 143860 h 147" name="T17"/>
                <a:gd fmla="*/ 40760 w 147" name="T18"/>
                <a:gd fmla="*/ 40760 h 147"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b" l="0" r="r" t="0"/>
              <a:pathLst>
                <a:path h="147" w="147">
                  <a:moveTo>
                    <a:pt x="57" y="147"/>
                  </a:moveTo>
                  <a:lnTo>
                    <a:pt x="0" y="0"/>
                  </a:lnTo>
                  <a:lnTo>
                    <a:pt x="147" y="62"/>
                  </a:lnTo>
                  <a:lnTo>
                    <a:pt x="79" y="79"/>
                  </a:lnTo>
                  <a:lnTo>
                    <a:pt x="57" y="147"/>
                  </a:lnTo>
                  <a:close/>
                  <a:moveTo>
                    <a:pt x="17" y="17"/>
                  </a:moveTo>
                  <a:lnTo>
                    <a:pt x="56" y="119"/>
                  </a:lnTo>
                  <a:lnTo>
                    <a:pt x="72" y="72"/>
                  </a:lnTo>
                  <a:lnTo>
                    <a:pt x="118" y="60"/>
                  </a:lnTo>
                  <a:lnTo>
                    <a:pt x="17" y="17"/>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lstStyle/>
            <a:p>
              <a:endParaRPr altLang="en-US" lang="zh-CN"/>
            </a:p>
          </p:txBody>
        </p:sp>
      </p:grpSp>
      <p:grpSp>
        <p:nvGrpSpPr>
          <p:cNvPr id="21514" name="组合 28"/>
          <p:cNvGrpSpPr/>
          <p:nvPr/>
        </p:nvGrpSpPr>
        <p:grpSpPr>
          <a:xfrm>
            <a:off x="3875088" y="2286000"/>
            <a:ext cx="2166937" cy="1514475"/>
            <a:chExt cx="2166010" cy="1514692"/>
          </a:xfrm>
        </p:grpSpPr>
        <p:sp>
          <p:nvSpPr>
            <p:cNvPr id="20495" name="任意多边形 16"/>
            <p:cNvSpPr/>
            <p:nvPr/>
          </p:nvSpPr>
          <p:spPr bwMode="auto">
            <a:xfrm>
              <a:off x="433202" y="0"/>
              <a:ext cx="1732808" cy="1514692"/>
            </a:xfrm>
            <a:custGeom>
              <a:gdLst>
                <a:gd fmla="*/ 0 w 1732808" name="T0"/>
                <a:gd fmla="*/ 227204 h 1514692" name="T1"/>
                <a:gd fmla="*/ 975462 w 1732808" name="T2"/>
                <a:gd fmla="*/ 227204 h 1514692" name="T3"/>
                <a:gd fmla="*/ 975462 w 1732808" name="T4"/>
                <a:gd fmla="*/ 0 h 1514692" name="T5"/>
                <a:gd fmla="*/ 1732808 w 1732808" name="T6"/>
                <a:gd fmla="*/ 757346 h 1514692" name="T7"/>
                <a:gd fmla="*/ 975462 w 1732808" name="T8"/>
                <a:gd fmla="*/ 1514692 h 1514692" name="T9"/>
                <a:gd fmla="*/ 975462 w 1732808" name="T10"/>
                <a:gd fmla="*/ 1287488 h 1514692" name="T11"/>
                <a:gd fmla="*/ 0 w 1732808" name="T12"/>
                <a:gd fmla="*/ 1287488 h 1514692" name="T13"/>
                <a:gd fmla="*/ 0 w 1732808" name="T14"/>
                <a:gd fmla="*/ 227204 h 1514692" name="T15"/>
                <a:gd fmla="*/ 0 60000 65536" name="T16"/>
                <a:gd fmla="*/ 0 60000 65536" name="T17"/>
                <a:gd fmla="*/ 0 60000 65536" name="T18"/>
                <a:gd fmla="*/ 0 60000 65536" name="T19"/>
                <a:gd fmla="*/ 0 60000 65536" name="T20"/>
                <a:gd fmla="*/ 0 60000 65536" name="T21"/>
                <a:gd fmla="*/ 0 60000 65536" name="T22"/>
                <a:gd fmla="*/ 0 60000 65536" name="T23"/>
                <a:gd fmla="*/ 0 w 1732808" name="T24"/>
                <a:gd fmla="*/ 0 h 1514692" name="T25"/>
                <a:gd fmla="*/ 1732808 w 1732808" name="T26"/>
                <a:gd fmla="*/ 1514692 h 1514692" name="T27"/>
              </a:gdLst>
              <a:cxnLst>
                <a:cxn ang="T16">
                  <a:pos x="T0" y="T1"/>
                </a:cxn>
                <a:cxn ang="T17">
                  <a:pos x="T2" y="T3"/>
                </a:cxn>
                <a:cxn ang="T18">
                  <a:pos x="T4" y="T5"/>
                </a:cxn>
                <a:cxn ang="T19">
                  <a:pos x="T6" y="T7"/>
                </a:cxn>
                <a:cxn ang="T20">
                  <a:pos x="T8" y="T9"/>
                </a:cxn>
                <a:cxn ang="T21">
                  <a:pos x="T10" y="T11"/>
                </a:cxn>
                <a:cxn ang="T22">
                  <a:pos x="T12" y="T13"/>
                </a:cxn>
                <a:cxn ang="T23">
                  <a:pos x="T14" y="T15"/>
                </a:cxn>
              </a:cxnLst>
              <a:rect b="T27" l="T24" r="T26" t="T25"/>
              <a:pathLst>
                <a:path h="1514692" w="1732807">
                  <a:moveTo>
                    <a:pt x="0" y="227204"/>
                  </a:moveTo>
                  <a:lnTo>
                    <a:pt x="975462" y="227204"/>
                  </a:lnTo>
                  <a:lnTo>
                    <a:pt x="975462" y="0"/>
                  </a:lnTo>
                  <a:lnTo>
                    <a:pt x="1732808" y="757346"/>
                  </a:lnTo>
                  <a:lnTo>
                    <a:pt x="975462" y="1514692"/>
                  </a:lnTo>
                  <a:lnTo>
                    <a:pt x="975462" y="1287488"/>
                  </a:lnTo>
                  <a:lnTo>
                    <a:pt x="0" y="1287488"/>
                  </a:lnTo>
                  <a:lnTo>
                    <a:pt x="0" y="227204"/>
                  </a:lnTo>
                  <a:close/>
                </a:path>
              </a:pathLst>
            </a:custGeom>
            <a:solidFill>
              <a:srgbClr val="9EDAD7">
                <a:alpha val="89803"/>
              </a:srgbClr>
            </a:solidFill>
            <a:ln w="12700">
              <a:solidFill>
                <a:srgbClr val="D2DEEF">
                  <a:alpha val="89803"/>
                </a:srgbClr>
              </a:solidFill>
              <a:miter lim="800000"/>
            </a:ln>
          </p:spPr>
          <p:txBody>
            <a:bodyPr anchor="ctr" bIns="239269" lIns="481462" rIns="478992" tIns="239269"/>
            <a:lstStyle>
              <a:lvl1pPr defTabSz="844550" indent="-342900" marL="342900">
                <a:defRPr>
                  <a:solidFill>
                    <a:schemeClr val="tx1"/>
                  </a:solidFill>
                  <a:latin charset="0" pitchFamily="34" typeface="Calibri"/>
                  <a:ea charset="-122" pitchFamily="34" typeface="微软雅黑"/>
                </a:defRPr>
              </a:lvl1pPr>
              <a:lvl2pPr defTabSz="844550" indent="-171450" marL="171450">
                <a:defRPr>
                  <a:solidFill>
                    <a:schemeClr val="tx1"/>
                  </a:solidFill>
                  <a:latin charset="0" pitchFamily="34" typeface="Calibri"/>
                  <a:ea charset="-122" pitchFamily="34" typeface="微软雅黑"/>
                </a:defRPr>
              </a:lvl2pPr>
              <a:lvl3pPr defTabSz="844550" indent="-228600" marL="1143000">
                <a:defRPr>
                  <a:solidFill>
                    <a:schemeClr val="tx1"/>
                  </a:solidFill>
                  <a:latin charset="0" pitchFamily="34" typeface="Calibri"/>
                  <a:ea charset="-122" pitchFamily="34" typeface="微软雅黑"/>
                </a:defRPr>
              </a:lvl3pPr>
              <a:lvl4pPr defTabSz="844550" indent="-228600" marL="1600200">
                <a:defRPr>
                  <a:solidFill>
                    <a:schemeClr val="tx1"/>
                  </a:solidFill>
                  <a:latin charset="0" pitchFamily="34" typeface="Calibri"/>
                  <a:ea charset="-122" pitchFamily="34" typeface="微软雅黑"/>
                </a:defRPr>
              </a:lvl4pPr>
              <a:lvl5pPr defTabSz="844550" indent="-228600" marL="2057400">
                <a:defRPr>
                  <a:solidFill>
                    <a:schemeClr val="tx1"/>
                  </a:solidFill>
                  <a:latin charset="0" pitchFamily="34" typeface="Calibri"/>
                  <a:ea charset="-122" pitchFamily="34" typeface="微软雅黑"/>
                </a:defRPr>
              </a:lvl5pPr>
              <a:lvl6pPr defTabSz="844550"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defTabSz="844550"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defTabSz="844550"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defTabSz="844550"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eaLnBrk="1" hangingPunct="1" lvl="1">
                <a:lnSpc>
                  <a:spcPct val="90000"/>
                </a:lnSpc>
                <a:spcAft>
                  <a:spcPct val="15000"/>
                </a:spcAft>
                <a:buFont charset="0" panose="020b0604020202020204" pitchFamily="34" typeface="Arial"/>
                <a:buChar char="•"/>
              </a:pPr>
              <a:endParaRPr altLang="en-US" lang="zh-CN" sz="1900">
                <a:solidFill>
                  <a:srgbClr val="000000"/>
                </a:solidFill>
              </a:endParaRPr>
            </a:p>
          </p:txBody>
        </p:sp>
        <p:sp>
          <p:nvSpPr>
            <p:cNvPr id="20496" name="任意多边形 17"/>
            <p:cNvSpPr/>
            <p:nvPr/>
          </p:nvSpPr>
          <p:spPr bwMode="auto">
            <a:xfrm>
              <a:off x="0" y="323896"/>
              <a:ext cx="866404" cy="866899"/>
            </a:xfrm>
            <a:custGeom>
              <a:gdLst>
                <a:gd fmla="*/ 0 w 866404" name="T0"/>
                <a:gd fmla="*/ 433697 h 866404" name="T1"/>
                <a:gd fmla="*/ 433202 w 866404" name="T2"/>
                <a:gd fmla="*/ 0 h 866404" name="T3"/>
                <a:gd fmla="*/ 866404 w 866404" name="T4"/>
                <a:gd fmla="*/ 433697 h 866404" name="T5"/>
                <a:gd fmla="*/ 433202 w 866404" name="T6"/>
                <a:gd fmla="*/ 867394 h 866404" name="T7"/>
                <a:gd fmla="*/ 0 w 866404" name="T8"/>
                <a:gd fmla="*/ 433697 h 866404" name="T9"/>
                <a:gd fmla="*/ 0 60000 65536" name="T10"/>
                <a:gd fmla="*/ 0 60000 65536" name="T11"/>
                <a:gd fmla="*/ 0 60000 65536" name="T12"/>
                <a:gd fmla="*/ 0 60000 65536" name="T13"/>
                <a:gd fmla="*/ 0 60000 65536" name="T14"/>
                <a:gd fmla="*/ 0 w 866404" name="T15"/>
                <a:gd fmla="*/ 0 h 866404" name="T16"/>
                <a:gd fmla="*/ 866404 w 866404" name="T17"/>
                <a:gd fmla="*/ 866404 h 866404" name="T18"/>
              </a:gdLst>
              <a:cxnLst>
                <a:cxn ang="T10">
                  <a:pos x="T0" y="T1"/>
                </a:cxn>
                <a:cxn ang="T11">
                  <a:pos x="T2" y="T3"/>
                </a:cxn>
                <a:cxn ang="T12">
                  <a:pos x="T4" y="T5"/>
                </a:cxn>
                <a:cxn ang="T13">
                  <a:pos x="T6" y="T7"/>
                </a:cxn>
                <a:cxn ang="T14">
                  <a:pos x="T8" y="T9"/>
                </a:cxn>
              </a:cxnLst>
              <a:rect b="T18" l="T15" r="T17" t="T16"/>
              <a:pathLst>
                <a:path h="866403" w="866403">
                  <a:moveTo>
                    <a:pt x="0" y="433202"/>
                  </a:moveTo>
                  <a:cubicBezTo>
                    <a:pt x="0" y="193951"/>
                    <a:pt x="193951" y="0"/>
                    <a:pt x="433202" y="0"/>
                  </a:cubicBezTo>
                  <a:cubicBezTo>
                    <a:pt x="672453" y="0"/>
                    <a:pt x="866404" y="193951"/>
                    <a:pt x="866404" y="433202"/>
                  </a:cubicBezTo>
                  <a:cubicBezTo>
                    <a:pt x="866404" y="672453"/>
                    <a:pt x="672453" y="866404"/>
                    <a:pt x="433202" y="866404"/>
                  </a:cubicBezTo>
                  <a:cubicBezTo>
                    <a:pt x="193951" y="866404"/>
                    <a:pt x="0" y="672453"/>
                    <a:pt x="0" y="433202"/>
                  </a:cubicBezTo>
                  <a:close/>
                </a:path>
              </a:pathLst>
            </a:custGeom>
            <a:solidFill>
              <a:srgbClr val="70C9C4"/>
            </a:solidFill>
            <a:ln w="12700">
              <a:solidFill>
                <a:srgbClr val="FFFFFF"/>
              </a:solidFill>
              <a:miter lim="800000"/>
            </a:ln>
          </p:spPr>
          <p:txBody>
            <a:bodyPr anchor="ctr" bIns="139582" lIns="139582" rIns="139582" tIns="139582"/>
            <a:lstStyle>
              <a:lvl1pPr defTabSz="889000">
                <a:defRPr>
                  <a:solidFill>
                    <a:schemeClr val="tx1"/>
                  </a:solidFill>
                  <a:latin charset="0" pitchFamily="34" typeface="Calibri"/>
                  <a:ea charset="-122" pitchFamily="34" typeface="微软雅黑"/>
                </a:defRPr>
              </a:lvl1pPr>
              <a:lvl2pPr defTabSz="889000" indent="-285750" marL="742950">
                <a:defRPr>
                  <a:solidFill>
                    <a:schemeClr val="tx1"/>
                  </a:solidFill>
                  <a:latin charset="0" pitchFamily="34" typeface="Calibri"/>
                  <a:ea charset="-122" pitchFamily="34" typeface="微软雅黑"/>
                </a:defRPr>
              </a:lvl2pPr>
              <a:lvl3pPr defTabSz="889000" indent="-228600" marL="1143000">
                <a:defRPr>
                  <a:solidFill>
                    <a:schemeClr val="tx1"/>
                  </a:solidFill>
                  <a:latin charset="0" pitchFamily="34" typeface="Calibri"/>
                  <a:ea charset="-122" pitchFamily="34" typeface="微软雅黑"/>
                </a:defRPr>
              </a:lvl3pPr>
              <a:lvl4pPr defTabSz="889000" indent="-228600" marL="1600200">
                <a:defRPr>
                  <a:solidFill>
                    <a:schemeClr val="tx1"/>
                  </a:solidFill>
                  <a:latin charset="0" pitchFamily="34" typeface="Calibri"/>
                  <a:ea charset="-122" pitchFamily="34" typeface="微软雅黑"/>
                </a:defRPr>
              </a:lvl4pPr>
              <a:lvl5pPr defTabSz="889000" indent="-228600" marL="2057400">
                <a:defRPr>
                  <a:solidFill>
                    <a:schemeClr val="tx1"/>
                  </a:solidFill>
                  <a:latin charset="0" pitchFamily="34" typeface="Calibri"/>
                  <a:ea charset="-122" pitchFamily="34" typeface="微软雅黑"/>
                </a:defRPr>
              </a:lvl5pPr>
              <a:lvl6pPr defTabSz="889000"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defTabSz="889000"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defTabSz="889000"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defTabSz="889000"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lnSpc>
                  <a:spcPct val="90000"/>
                </a:lnSpc>
                <a:spcAft>
                  <a:spcPct val="35000"/>
                </a:spcAft>
              </a:pPr>
              <a:r>
                <a:rPr altLang="zh-CN" b="1" lang="en-US" sz="2800">
                  <a:solidFill>
                    <a:srgbClr val="FFFFFF"/>
                  </a:solidFill>
                  <a:latin charset="0" panose="020b0502020202020204" pitchFamily="34" typeface="Century Gothic"/>
                </a:rPr>
                <a:t>02</a:t>
              </a:r>
            </a:p>
          </p:txBody>
        </p:sp>
        <p:sp>
          <p:nvSpPr>
            <p:cNvPr id="20497" name="Freeform 19"/>
            <p:cNvSpPr>
              <a:spLocks noEditPoints="1"/>
            </p:cNvSpPr>
            <p:nvPr/>
          </p:nvSpPr>
          <p:spPr bwMode="auto">
            <a:xfrm>
              <a:off x="1157132" y="608691"/>
              <a:ext cx="462749" cy="297310"/>
            </a:xfrm>
            <a:custGeom>
              <a:gdLst>
                <a:gd fmla="*/ 357184 w 320" name="T0"/>
                <a:gd fmla="*/ 297310 h 206" name="T1"/>
                <a:gd fmla="*/ 67966 w 320" name="T2"/>
                <a:gd fmla="*/ 297310 h 206" name="T3"/>
                <a:gd fmla="*/ 0 w 320" name="T4"/>
                <a:gd fmla="*/ 212158 h 206" name="T5"/>
                <a:gd fmla="*/ 88212 w 320" name="T6"/>
                <a:gd fmla="*/ 128449 h 206" name="T7"/>
                <a:gd fmla="*/ 235713 w 320" name="T8"/>
                <a:gd fmla="*/ 0 h 206" name="T9"/>
                <a:gd fmla="*/ 380322 w 320" name="T10"/>
                <a:gd fmla="*/ 98141 h 206" name="T11"/>
                <a:gd fmla="*/ 462749 w 320" name="T12"/>
                <a:gd fmla="*/ 196282 h 206" name="T13"/>
                <a:gd fmla="*/ 357184 w 320" name="T14"/>
                <a:gd fmla="*/ 297310 h 206" name="T15"/>
                <a:gd fmla="*/ 70858 w 320" name="T16"/>
                <a:gd fmla="*/ 275661 h 206" name="T17"/>
                <a:gd fmla="*/ 357184 w 320" name="T18"/>
                <a:gd fmla="*/ 275661 h 206" name="T19"/>
                <a:gd fmla="*/ 441058 w 320" name="T20"/>
                <a:gd fmla="*/ 196282 h 206" name="T21"/>
                <a:gd fmla="*/ 370199 w 320" name="T22"/>
                <a:gd fmla="*/ 118347 h 206" name="T23"/>
                <a:gd fmla="*/ 362969 w 320" name="T24"/>
                <a:gd fmla="*/ 118347 h 206" name="T25"/>
                <a:gd fmla="*/ 361523 w 320" name="T26"/>
                <a:gd fmla="*/ 111130 h 206" name="T27"/>
                <a:gd fmla="*/ 235713 w 320" name="T28"/>
                <a:gd fmla="*/ 23092 h 206" name="T29"/>
                <a:gd fmla="*/ 108457 w 320" name="T30"/>
                <a:gd fmla="*/ 141439 h 206" name="T31"/>
                <a:gd fmla="*/ 108457 w 320" name="T32"/>
                <a:gd fmla="*/ 154428 h 206" name="T33"/>
                <a:gd fmla="*/ 95442 w 320" name="T34"/>
                <a:gd fmla="*/ 151542 h 206" name="T35"/>
                <a:gd fmla="*/ 85319 w 320" name="T36"/>
                <a:gd fmla="*/ 151542 h 206" name="T37"/>
                <a:gd fmla="*/ 21691 w 320" name="T38"/>
                <a:gd fmla="*/ 212158 h 206" name="T39"/>
                <a:gd fmla="*/ 70858 w 320" name="T40"/>
                <a:gd fmla="*/ 275661 h 206"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b="b" l="0" r="r" t="0"/>
              <a:pathLst>
                <a:path h="206" w="320">
                  <a:moveTo>
                    <a:pt x="247" y="206"/>
                  </a:moveTo>
                  <a:cubicBezTo>
                    <a:pt x="47" y="206"/>
                    <a:pt x="47" y="206"/>
                    <a:pt x="47" y="206"/>
                  </a:cubicBezTo>
                  <a:cubicBezTo>
                    <a:pt x="20" y="200"/>
                    <a:pt x="0" y="175"/>
                    <a:pt x="0" y="147"/>
                  </a:cubicBezTo>
                  <a:cubicBezTo>
                    <a:pt x="0" y="115"/>
                    <a:pt x="27" y="88"/>
                    <a:pt x="61" y="89"/>
                  </a:cubicBezTo>
                  <a:cubicBezTo>
                    <a:pt x="67" y="38"/>
                    <a:pt x="110" y="0"/>
                    <a:pt x="163" y="0"/>
                  </a:cubicBezTo>
                  <a:cubicBezTo>
                    <a:pt x="208" y="0"/>
                    <a:pt x="248" y="28"/>
                    <a:pt x="263" y="68"/>
                  </a:cubicBezTo>
                  <a:cubicBezTo>
                    <a:pt x="296" y="74"/>
                    <a:pt x="320" y="103"/>
                    <a:pt x="320" y="136"/>
                  </a:cubicBezTo>
                  <a:cubicBezTo>
                    <a:pt x="320" y="174"/>
                    <a:pt x="287" y="206"/>
                    <a:pt x="247" y="206"/>
                  </a:cubicBezTo>
                  <a:close/>
                  <a:moveTo>
                    <a:pt x="49" y="191"/>
                  </a:moveTo>
                  <a:cubicBezTo>
                    <a:pt x="247" y="191"/>
                    <a:pt x="247" y="191"/>
                    <a:pt x="247" y="191"/>
                  </a:cubicBezTo>
                  <a:cubicBezTo>
                    <a:pt x="278" y="191"/>
                    <a:pt x="305" y="165"/>
                    <a:pt x="305" y="136"/>
                  </a:cubicBezTo>
                  <a:cubicBezTo>
                    <a:pt x="305" y="109"/>
                    <a:pt x="284" y="86"/>
                    <a:pt x="256" y="82"/>
                  </a:cubicBezTo>
                  <a:cubicBezTo>
                    <a:pt x="251" y="82"/>
                    <a:pt x="251" y="82"/>
                    <a:pt x="251" y="82"/>
                  </a:cubicBezTo>
                  <a:cubicBezTo>
                    <a:pt x="250" y="77"/>
                    <a:pt x="250" y="77"/>
                    <a:pt x="250" y="77"/>
                  </a:cubicBezTo>
                  <a:cubicBezTo>
                    <a:pt x="239" y="41"/>
                    <a:pt x="203" y="16"/>
                    <a:pt x="163" y="16"/>
                  </a:cubicBezTo>
                  <a:cubicBezTo>
                    <a:pt x="115" y="16"/>
                    <a:pt x="77" y="51"/>
                    <a:pt x="75" y="98"/>
                  </a:cubicBezTo>
                  <a:cubicBezTo>
                    <a:pt x="75" y="107"/>
                    <a:pt x="75" y="107"/>
                    <a:pt x="75" y="107"/>
                  </a:cubicBezTo>
                  <a:cubicBezTo>
                    <a:pt x="66" y="105"/>
                    <a:pt x="66" y="105"/>
                    <a:pt x="66" y="105"/>
                  </a:cubicBezTo>
                  <a:cubicBezTo>
                    <a:pt x="63" y="105"/>
                    <a:pt x="61" y="105"/>
                    <a:pt x="59" y="105"/>
                  </a:cubicBezTo>
                  <a:cubicBezTo>
                    <a:pt x="35" y="105"/>
                    <a:pt x="15" y="124"/>
                    <a:pt x="15" y="147"/>
                  </a:cubicBezTo>
                  <a:cubicBezTo>
                    <a:pt x="15" y="167"/>
                    <a:pt x="30" y="186"/>
                    <a:pt x="49" y="191"/>
                  </a:cubicBezTo>
                  <a:close/>
                </a:path>
              </a:pathLst>
            </a:custGeom>
            <a:solidFill>
              <a:schemeClr val="bg1"/>
            </a:solidFill>
            <a:ln>
              <a:noFill/>
            </a:ln>
            <a:extLst>
              <a:ext uri="{91240B29-F687-4F45-9708-019B960494DF}">
                <a14:hiddenLine w="9525">
                  <a:solidFill>
                    <a:srgbClr val="000000"/>
                  </a:solidFill>
                  <a:round/>
                  <a:headEnd/>
                  <a:tailEnd/>
                </a14:hiddenLine>
              </a:ext>
            </a:extLst>
          </p:spPr>
          <p:txBody>
            <a:bodyPr/>
            <a:lstStyle/>
            <a:p>
              <a:endParaRPr altLang="en-US" lang="zh-CN"/>
            </a:p>
          </p:txBody>
        </p:sp>
      </p:grpSp>
      <p:grpSp>
        <p:nvGrpSpPr>
          <p:cNvPr id="21518" name="组合 30"/>
          <p:cNvGrpSpPr/>
          <p:nvPr/>
        </p:nvGrpSpPr>
        <p:grpSpPr>
          <a:xfrm>
            <a:off x="8424863" y="2286000"/>
            <a:ext cx="2165350" cy="1514475"/>
            <a:chExt cx="2166010" cy="1514692"/>
          </a:xfrm>
        </p:grpSpPr>
        <p:sp>
          <p:nvSpPr>
            <p:cNvPr id="20492" name="右箭头 20"/>
            <p:cNvSpPr>
              <a:spLocks noChangeArrowheads="1"/>
            </p:cNvSpPr>
            <p:nvPr/>
          </p:nvSpPr>
          <p:spPr bwMode="auto">
            <a:xfrm>
              <a:off x="433519" y="0"/>
              <a:ext cx="1732491" cy="1514692"/>
            </a:xfrm>
            <a:prstGeom prst="rightArrow">
              <a:avLst>
                <a:gd fmla="val 70000" name="adj1"/>
                <a:gd fmla="val 49998" name="adj2"/>
              </a:avLst>
            </a:prstGeom>
            <a:solidFill>
              <a:srgbClr val="9EDAD7">
                <a:alpha val="89803"/>
              </a:srgbClr>
            </a:solidFill>
            <a:ln w="12700">
              <a:solidFill>
                <a:srgbClr val="D2DEEF">
                  <a:alpha val="89803"/>
                </a:srgbClr>
              </a:solidFill>
              <a:miter lim="800000"/>
            </a:ln>
          </p:spPr>
          <p:txBody>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endParaRPr altLang="en-US" lang="zh-CN"/>
            </a:p>
          </p:txBody>
        </p:sp>
        <p:sp>
          <p:nvSpPr>
            <p:cNvPr id="20493" name="任意多边形 21"/>
            <p:cNvSpPr/>
            <p:nvPr/>
          </p:nvSpPr>
          <p:spPr bwMode="auto">
            <a:xfrm>
              <a:off x="0" y="323896"/>
              <a:ext cx="867039" cy="866899"/>
            </a:xfrm>
            <a:custGeom>
              <a:gdLst>
                <a:gd fmla="*/ 0 w 866404" name="T0"/>
                <a:gd fmla="*/ 433697 h 866404" name="T1"/>
                <a:gd fmla="*/ 433838 w 866404" name="T2"/>
                <a:gd fmla="*/ 0 h 866404" name="T3"/>
                <a:gd fmla="*/ 867674 w 866404" name="T4"/>
                <a:gd fmla="*/ 433697 h 866404" name="T5"/>
                <a:gd fmla="*/ 433838 w 866404" name="T6"/>
                <a:gd fmla="*/ 867394 h 866404" name="T7"/>
                <a:gd fmla="*/ 0 w 866404" name="T8"/>
                <a:gd fmla="*/ 433697 h 866404" name="T9"/>
                <a:gd fmla="*/ 0 60000 65536" name="T10"/>
                <a:gd fmla="*/ 0 60000 65536" name="T11"/>
                <a:gd fmla="*/ 0 60000 65536" name="T12"/>
                <a:gd fmla="*/ 0 60000 65536" name="T13"/>
                <a:gd fmla="*/ 0 60000 65536" name="T14"/>
                <a:gd fmla="*/ 0 w 866404" name="T15"/>
                <a:gd fmla="*/ 0 h 866404" name="T16"/>
                <a:gd fmla="*/ 866404 w 866404" name="T17"/>
                <a:gd fmla="*/ 866404 h 866404" name="T18"/>
              </a:gdLst>
              <a:cxnLst>
                <a:cxn ang="T10">
                  <a:pos x="T0" y="T1"/>
                </a:cxn>
                <a:cxn ang="T11">
                  <a:pos x="T2" y="T3"/>
                </a:cxn>
                <a:cxn ang="T12">
                  <a:pos x="T4" y="T5"/>
                </a:cxn>
                <a:cxn ang="T13">
                  <a:pos x="T6" y="T7"/>
                </a:cxn>
                <a:cxn ang="T14">
                  <a:pos x="T8" y="T9"/>
                </a:cxn>
              </a:cxnLst>
              <a:rect b="T18" l="T15" r="T17" t="T16"/>
              <a:pathLst>
                <a:path h="866403" w="866403">
                  <a:moveTo>
                    <a:pt x="0" y="433202"/>
                  </a:moveTo>
                  <a:cubicBezTo>
                    <a:pt x="0" y="193951"/>
                    <a:pt x="193951" y="0"/>
                    <a:pt x="433202" y="0"/>
                  </a:cubicBezTo>
                  <a:cubicBezTo>
                    <a:pt x="672453" y="0"/>
                    <a:pt x="866404" y="193951"/>
                    <a:pt x="866404" y="433202"/>
                  </a:cubicBezTo>
                  <a:cubicBezTo>
                    <a:pt x="866404" y="672453"/>
                    <a:pt x="672453" y="866404"/>
                    <a:pt x="433202" y="866404"/>
                  </a:cubicBezTo>
                  <a:cubicBezTo>
                    <a:pt x="193951" y="866404"/>
                    <a:pt x="0" y="672453"/>
                    <a:pt x="0" y="433202"/>
                  </a:cubicBezTo>
                  <a:close/>
                </a:path>
              </a:pathLst>
            </a:custGeom>
            <a:solidFill>
              <a:srgbClr val="70C9C4"/>
            </a:solidFill>
            <a:ln w="12700">
              <a:solidFill>
                <a:srgbClr val="FFFFFF"/>
              </a:solidFill>
              <a:miter lim="800000"/>
            </a:ln>
          </p:spPr>
          <p:txBody>
            <a:bodyPr anchor="ctr" bIns="152282" lIns="152282" rIns="152282" tIns="152282"/>
            <a:lstStyle>
              <a:lvl1pPr defTabSz="889000">
                <a:defRPr>
                  <a:solidFill>
                    <a:schemeClr val="tx1"/>
                  </a:solidFill>
                  <a:latin charset="0" pitchFamily="34" typeface="Calibri"/>
                  <a:ea charset="-122" pitchFamily="34" typeface="微软雅黑"/>
                </a:defRPr>
              </a:lvl1pPr>
              <a:lvl2pPr defTabSz="889000" indent="-285750" marL="742950">
                <a:defRPr>
                  <a:solidFill>
                    <a:schemeClr val="tx1"/>
                  </a:solidFill>
                  <a:latin charset="0" pitchFamily="34" typeface="Calibri"/>
                  <a:ea charset="-122" pitchFamily="34" typeface="微软雅黑"/>
                </a:defRPr>
              </a:lvl2pPr>
              <a:lvl3pPr defTabSz="889000" indent="-228600" marL="1143000">
                <a:defRPr>
                  <a:solidFill>
                    <a:schemeClr val="tx1"/>
                  </a:solidFill>
                  <a:latin charset="0" pitchFamily="34" typeface="Calibri"/>
                  <a:ea charset="-122" pitchFamily="34" typeface="微软雅黑"/>
                </a:defRPr>
              </a:lvl3pPr>
              <a:lvl4pPr defTabSz="889000" indent="-228600" marL="1600200">
                <a:defRPr>
                  <a:solidFill>
                    <a:schemeClr val="tx1"/>
                  </a:solidFill>
                  <a:latin charset="0" pitchFamily="34" typeface="Calibri"/>
                  <a:ea charset="-122" pitchFamily="34" typeface="微软雅黑"/>
                </a:defRPr>
              </a:lvl4pPr>
              <a:lvl5pPr defTabSz="889000" indent="-228600" marL="2057400">
                <a:defRPr>
                  <a:solidFill>
                    <a:schemeClr val="tx1"/>
                  </a:solidFill>
                  <a:latin charset="0" pitchFamily="34" typeface="Calibri"/>
                  <a:ea charset="-122" pitchFamily="34" typeface="微软雅黑"/>
                </a:defRPr>
              </a:lvl5pPr>
              <a:lvl6pPr defTabSz="889000"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defTabSz="889000"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defTabSz="889000"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defTabSz="889000"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lnSpc>
                  <a:spcPct val="90000"/>
                </a:lnSpc>
                <a:spcAft>
                  <a:spcPct val="35000"/>
                </a:spcAft>
              </a:pPr>
              <a:r>
                <a:rPr altLang="zh-CN" b="1" lang="en-US" sz="2800">
                  <a:solidFill>
                    <a:srgbClr val="FFFFFF"/>
                  </a:solidFill>
                  <a:latin charset="0" panose="020b0502020202020204" pitchFamily="34" typeface="Century Gothic"/>
                </a:rPr>
                <a:t>04</a:t>
              </a:r>
            </a:p>
          </p:txBody>
        </p:sp>
        <p:sp>
          <p:nvSpPr>
            <p:cNvPr id="20494" name="Freeform 26"/>
            <p:cNvSpPr>
              <a:spLocks noEditPoints="1"/>
            </p:cNvSpPr>
            <p:nvPr/>
          </p:nvSpPr>
          <p:spPr bwMode="auto">
            <a:xfrm>
              <a:off x="1214675" y="534364"/>
              <a:ext cx="347662" cy="445965"/>
            </a:xfrm>
            <a:custGeom>
              <a:gdLst>
                <a:gd fmla="*/ 126027 w 240" name="T0"/>
                <a:gd fmla="*/ 445965 h 308" name="T1"/>
                <a:gd fmla="*/ 98504 w 240" name="T2"/>
                <a:gd fmla="*/ 422798 h 308" name="T3"/>
                <a:gd fmla="*/ 2897 w 240" name="T4"/>
                <a:gd fmla="*/ 78189 h 308" name="T5"/>
                <a:gd fmla="*/ 5794 w 240" name="T6"/>
                <a:gd fmla="*/ 55022 h 308" name="T7"/>
                <a:gd fmla="*/ 21729 w 240" name="T8"/>
                <a:gd fmla="*/ 43438 h 308" name="T9"/>
                <a:gd fmla="*/ 50701 w 240" name="T10"/>
                <a:gd fmla="*/ 59365 h 308" name="T11"/>
                <a:gd fmla="*/ 82570 w 240" name="T12"/>
                <a:gd fmla="*/ 65157 h 308" name="T13"/>
                <a:gd fmla="*/ 82570 w 240" name="T14"/>
                <a:gd fmla="*/ 65157 h 308" name="T15"/>
                <a:gd fmla="*/ 157896 w 240" name="T16"/>
                <a:gd fmla="*/ 34751 h 308" name="T17"/>
                <a:gd fmla="*/ 243363 w 240" name="T18"/>
                <a:gd fmla="*/ 0 h 308" name="T19"/>
                <a:gd fmla="*/ 291167 w 240" name="T20"/>
                <a:gd fmla="*/ 11584 h 308" name="T21"/>
                <a:gd fmla="*/ 295513 w 240" name="T22"/>
                <a:gd fmla="*/ 13031 h 308" name="T23"/>
                <a:gd fmla="*/ 347662 w 240" name="T24"/>
                <a:gd fmla="*/ 204159 h 308" name="T25"/>
                <a:gd fmla="*/ 327382 w 240" name="T26"/>
                <a:gd fmla="*/ 194024 h 308" name="T27"/>
                <a:gd fmla="*/ 289718 w 240" name="T28"/>
                <a:gd fmla="*/ 183888 h 308" name="T29"/>
                <a:gd fmla="*/ 214392 w 240" name="T30"/>
                <a:gd fmla="*/ 214295 h 308" name="T31"/>
                <a:gd fmla="*/ 127476 w 240" name="T32"/>
                <a:gd fmla="*/ 249045 h 308" name="T33"/>
                <a:gd fmla="*/ 104299 w 240" name="T34"/>
                <a:gd fmla="*/ 246150 h 308" name="T35"/>
                <a:gd fmla="*/ 150654 w 240" name="T36"/>
                <a:gd fmla="*/ 411214 h 308" name="T37"/>
                <a:gd fmla="*/ 147756 w 240" name="T38"/>
                <a:gd fmla="*/ 434381 h 308" name="T39"/>
                <a:gd fmla="*/ 130373 w 240" name="T40"/>
                <a:gd fmla="*/ 445965 h 308" name="T41"/>
                <a:gd fmla="*/ 126027 w 240" name="T42"/>
                <a:gd fmla="*/ 445965 h 308" name="T43"/>
                <a:gd fmla="*/ 26075 w 240" name="T44"/>
                <a:gd fmla="*/ 62261 h 308" name="T45"/>
                <a:gd fmla="*/ 21729 w 240" name="T46"/>
                <a:gd fmla="*/ 65157 h 308" name="T47"/>
                <a:gd fmla="*/ 20280 w 240" name="T48"/>
                <a:gd fmla="*/ 72397 h 308" name="T49"/>
                <a:gd fmla="*/ 117336 w 240" name="T50"/>
                <a:gd fmla="*/ 417006 h 308" name="T51"/>
                <a:gd fmla="*/ 127476 w 240" name="T52"/>
                <a:gd fmla="*/ 427142 h 308" name="T53"/>
                <a:gd fmla="*/ 130373 w 240" name="T54"/>
                <a:gd fmla="*/ 424246 h 308" name="T55"/>
                <a:gd fmla="*/ 131822 w 240" name="T56"/>
                <a:gd fmla="*/ 417006 h 308" name="T57"/>
                <a:gd fmla="*/ 75327 w 240" name="T58"/>
                <a:gd fmla="*/ 212847 h 308" name="T59"/>
                <a:gd fmla="*/ 94158 w 240" name="T60"/>
                <a:gd fmla="*/ 221535 h 308" name="T61"/>
                <a:gd fmla="*/ 127476 w 240" name="T62"/>
                <a:gd fmla="*/ 230222 h 308" name="T63"/>
                <a:gd fmla="*/ 202803 w 240" name="T64"/>
                <a:gd fmla="*/ 198368 h 308" name="T65"/>
                <a:gd fmla="*/ 289718 w 240" name="T66"/>
                <a:gd fmla="*/ 163617 h 308" name="T67"/>
                <a:gd fmla="*/ 317242 w 240" name="T68"/>
                <a:gd fmla="*/ 167961 h 308" name="T69"/>
                <a:gd fmla="*/ 278130 w 240" name="T70"/>
                <a:gd fmla="*/ 27511 h 308" name="T71"/>
                <a:gd fmla="*/ 243363 w 240" name="T72"/>
                <a:gd fmla="*/ 18823 h 308" name="T73"/>
                <a:gd fmla="*/ 168037 w 240" name="T74"/>
                <a:gd fmla="*/ 50678 h 308" name="T75"/>
                <a:gd fmla="*/ 82570 w 240" name="T76"/>
                <a:gd fmla="*/ 85428 h 308" name="T77"/>
                <a:gd fmla="*/ 82570 w 240" name="T78"/>
                <a:gd fmla="*/ 85428 h 308" name="T79"/>
                <a:gd fmla="*/ 40561 w 240" name="T80"/>
                <a:gd fmla="*/ 75293 h 308" name="T81"/>
                <a:gd fmla="*/ 36215 w 240" name="T82"/>
                <a:gd fmla="*/ 73845 h 308" name="T83"/>
                <a:gd fmla="*/ 34766 w 240" name="T84"/>
                <a:gd fmla="*/ 69501 h 308" name="T85"/>
                <a:gd fmla="*/ 26075 w 240" name="T86"/>
                <a:gd fmla="*/ 62261 h 308"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b="b" l="0" r="r" t="0"/>
              <a:pathLst>
                <a:path h="308" w="240">
                  <a:moveTo>
                    <a:pt x="87" y="308"/>
                  </a:moveTo>
                  <a:cubicBezTo>
                    <a:pt x="79" y="308"/>
                    <a:pt x="70" y="301"/>
                    <a:pt x="68" y="292"/>
                  </a:cubicBezTo>
                  <a:cubicBezTo>
                    <a:pt x="2" y="54"/>
                    <a:pt x="2" y="54"/>
                    <a:pt x="2" y="54"/>
                  </a:cubicBezTo>
                  <a:cubicBezTo>
                    <a:pt x="0" y="48"/>
                    <a:pt x="1" y="42"/>
                    <a:pt x="4" y="38"/>
                  </a:cubicBezTo>
                  <a:cubicBezTo>
                    <a:pt x="6" y="34"/>
                    <a:pt x="10" y="31"/>
                    <a:pt x="15" y="30"/>
                  </a:cubicBezTo>
                  <a:cubicBezTo>
                    <a:pt x="23" y="29"/>
                    <a:pt x="31" y="33"/>
                    <a:pt x="35" y="41"/>
                  </a:cubicBezTo>
                  <a:cubicBezTo>
                    <a:pt x="43" y="44"/>
                    <a:pt x="50" y="45"/>
                    <a:pt x="57" y="45"/>
                  </a:cubicBezTo>
                  <a:cubicBezTo>
                    <a:pt x="57" y="45"/>
                    <a:pt x="57" y="45"/>
                    <a:pt x="57" y="45"/>
                  </a:cubicBezTo>
                  <a:cubicBezTo>
                    <a:pt x="75" y="45"/>
                    <a:pt x="92" y="35"/>
                    <a:pt x="109" y="24"/>
                  </a:cubicBezTo>
                  <a:cubicBezTo>
                    <a:pt x="127" y="12"/>
                    <a:pt x="146" y="0"/>
                    <a:pt x="168" y="0"/>
                  </a:cubicBezTo>
                  <a:cubicBezTo>
                    <a:pt x="179" y="0"/>
                    <a:pt x="190" y="2"/>
                    <a:pt x="201" y="8"/>
                  </a:cubicBezTo>
                  <a:cubicBezTo>
                    <a:pt x="204" y="9"/>
                    <a:pt x="204" y="9"/>
                    <a:pt x="204" y="9"/>
                  </a:cubicBezTo>
                  <a:cubicBezTo>
                    <a:pt x="240" y="141"/>
                    <a:pt x="240" y="141"/>
                    <a:pt x="240" y="141"/>
                  </a:cubicBezTo>
                  <a:cubicBezTo>
                    <a:pt x="226" y="134"/>
                    <a:pt x="226" y="134"/>
                    <a:pt x="226" y="134"/>
                  </a:cubicBezTo>
                  <a:cubicBezTo>
                    <a:pt x="217" y="129"/>
                    <a:pt x="209" y="127"/>
                    <a:pt x="200" y="127"/>
                  </a:cubicBezTo>
                  <a:cubicBezTo>
                    <a:pt x="181" y="127"/>
                    <a:pt x="165" y="137"/>
                    <a:pt x="148" y="148"/>
                  </a:cubicBezTo>
                  <a:cubicBezTo>
                    <a:pt x="130" y="160"/>
                    <a:pt x="111" y="172"/>
                    <a:pt x="88" y="172"/>
                  </a:cubicBezTo>
                  <a:cubicBezTo>
                    <a:pt x="83" y="172"/>
                    <a:pt x="77" y="172"/>
                    <a:pt x="72" y="170"/>
                  </a:cubicBezTo>
                  <a:cubicBezTo>
                    <a:pt x="104" y="284"/>
                    <a:pt x="104" y="284"/>
                    <a:pt x="104" y="284"/>
                  </a:cubicBezTo>
                  <a:cubicBezTo>
                    <a:pt x="105" y="290"/>
                    <a:pt x="104" y="296"/>
                    <a:pt x="102" y="300"/>
                  </a:cubicBezTo>
                  <a:cubicBezTo>
                    <a:pt x="99" y="304"/>
                    <a:pt x="95" y="307"/>
                    <a:pt x="90" y="308"/>
                  </a:cubicBezTo>
                  <a:cubicBezTo>
                    <a:pt x="89" y="308"/>
                    <a:pt x="88" y="308"/>
                    <a:pt x="87" y="308"/>
                  </a:cubicBezTo>
                  <a:close/>
                  <a:moveTo>
                    <a:pt x="18" y="43"/>
                  </a:moveTo>
                  <a:cubicBezTo>
                    <a:pt x="16" y="43"/>
                    <a:pt x="15" y="44"/>
                    <a:pt x="15" y="45"/>
                  </a:cubicBezTo>
                  <a:cubicBezTo>
                    <a:pt x="14" y="46"/>
                    <a:pt x="14" y="48"/>
                    <a:pt x="14" y="50"/>
                  </a:cubicBezTo>
                  <a:cubicBezTo>
                    <a:pt x="81" y="288"/>
                    <a:pt x="81" y="288"/>
                    <a:pt x="81" y="288"/>
                  </a:cubicBezTo>
                  <a:cubicBezTo>
                    <a:pt x="82" y="293"/>
                    <a:pt x="85" y="295"/>
                    <a:pt x="88" y="295"/>
                  </a:cubicBezTo>
                  <a:cubicBezTo>
                    <a:pt x="89" y="294"/>
                    <a:pt x="90" y="294"/>
                    <a:pt x="90" y="293"/>
                  </a:cubicBezTo>
                  <a:cubicBezTo>
                    <a:pt x="91" y="292"/>
                    <a:pt x="91" y="290"/>
                    <a:pt x="91" y="288"/>
                  </a:cubicBezTo>
                  <a:cubicBezTo>
                    <a:pt x="52" y="147"/>
                    <a:pt x="52" y="147"/>
                    <a:pt x="52" y="147"/>
                  </a:cubicBezTo>
                  <a:cubicBezTo>
                    <a:pt x="65" y="153"/>
                    <a:pt x="65" y="153"/>
                    <a:pt x="65" y="153"/>
                  </a:cubicBezTo>
                  <a:cubicBezTo>
                    <a:pt x="73" y="157"/>
                    <a:pt x="80" y="159"/>
                    <a:pt x="88" y="159"/>
                  </a:cubicBezTo>
                  <a:cubicBezTo>
                    <a:pt x="107" y="159"/>
                    <a:pt x="123" y="148"/>
                    <a:pt x="140" y="137"/>
                  </a:cubicBezTo>
                  <a:cubicBezTo>
                    <a:pt x="159" y="125"/>
                    <a:pt x="177" y="113"/>
                    <a:pt x="200" y="113"/>
                  </a:cubicBezTo>
                  <a:cubicBezTo>
                    <a:pt x="206" y="113"/>
                    <a:pt x="213" y="114"/>
                    <a:pt x="219" y="116"/>
                  </a:cubicBezTo>
                  <a:cubicBezTo>
                    <a:pt x="192" y="19"/>
                    <a:pt x="192" y="19"/>
                    <a:pt x="192" y="19"/>
                  </a:cubicBezTo>
                  <a:cubicBezTo>
                    <a:pt x="184" y="15"/>
                    <a:pt x="176" y="13"/>
                    <a:pt x="168" y="13"/>
                  </a:cubicBezTo>
                  <a:cubicBezTo>
                    <a:pt x="150" y="13"/>
                    <a:pt x="133" y="24"/>
                    <a:pt x="116" y="35"/>
                  </a:cubicBezTo>
                  <a:cubicBezTo>
                    <a:pt x="98" y="47"/>
                    <a:pt x="79" y="59"/>
                    <a:pt x="57" y="59"/>
                  </a:cubicBezTo>
                  <a:cubicBezTo>
                    <a:pt x="57" y="59"/>
                    <a:pt x="57" y="59"/>
                    <a:pt x="57" y="59"/>
                  </a:cubicBezTo>
                  <a:cubicBezTo>
                    <a:pt x="47" y="59"/>
                    <a:pt x="37" y="57"/>
                    <a:pt x="28" y="52"/>
                  </a:cubicBezTo>
                  <a:cubicBezTo>
                    <a:pt x="25" y="51"/>
                    <a:pt x="25" y="51"/>
                    <a:pt x="25" y="51"/>
                  </a:cubicBezTo>
                  <a:cubicBezTo>
                    <a:pt x="24" y="48"/>
                    <a:pt x="24" y="48"/>
                    <a:pt x="24" y="48"/>
                  </a:cubicBezTo>
                  <a:cubicBezTo>
                    <a:pt x="23" y="45"/>
                    <a:pt x="20" y="43"/>
                    <a:pt x="18" y="43"/>
                  </a:cubicBezTo>
                  <a:close/>
                </a:path>
              </a:pathLst>
            </a:custGeom>
            <a:solidFill>
              <a:schemeClr val="bg1"/>
            </a:solidFill>
            <a:ln>
              <a:noFill/>
            </a:ln>
            <a:extLst>
              <a:ext uri="{91240B29-F687-4F45-9708-019B960494DF}">
                <a14:hiddenLine w="9525">
                  <a:solidFill>
                    <a:srgbClr val="000000"/>
                  </a:solidFill>
                  <a:round/>
                  <a:headEnd/>
                  <a:tailEnd/>
                </a14:hiddenLine>
              </a:ext>
            </a:extLst>
          </p:spPr>
          <p:txBody>
            <a:bodyPr/>
            <a:lstStyle/>
            <a:p>
              <a:endParaRPr altLang="en-US" lang="zh-CN"/>
            </a:p>
          </p:txBody>
        </p:sp>
      </p:grpSp>
      <p:sp>
        <p:nvSpPr>
          <p:cNvPr id="21522" name="TextBox 26"/>
          <p:cNvSpPr txBox="1">
            <a:spLocks noChangeArrowheads="1"/>
          </p:cNvSpPr>
          <p:nvPr/>
        </p:nvSpPr>
        <p:spPr bwMode="auto">
          <a:xfrm>
            <a:off x="1811338" y="4460875"/>
            <a:ext cx="1746250" cy="28346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lnSpc>
                <a:spcPct val="125000"/>
              </a:lnSpc>
            </a:pPr>
            <a:r>
              <a:rPr altLang="en-US" b="1" lang="zh-CN">
                <a:solidFill>
                  <a:srgbClr val="7F7F7F"/>
                </a:solidFill>
              </a:rPr>
              <a:t>输入标题</a:t>
            </a:r>
          </a:p>
          <a:p>
            <a:pPr algn="ctr" eaLnBrk="1" hangingPunct="1">
              <a:lnSpc>
                <a:spcPct val="125000"/>
              </a:lnSpc>
            </a:pPr>
            <a:r>
              <a:rPr altLang="en-US" b="1" lang="zh-CN">
                <a:solidFill>
                  <a:srgbClr val="7F7F7F"/>
                </a:solidFill>
              </a:rPr>
              <a:t>点击此处输入文字点击此处输入文字点击此处输入文字点击此处输入文字点击此处输入文字</a:t>
            </a:r>
          </a:p>
        </p:txBody>
      </p:sp>
      <p:sp>
        <p:nvSpPr>
          <p:cNvPr id="21523" name="TextBox 31"/>
          <p:cNvSpPr txBox="1">
            <a:spLocks noChangeArrowheads="1"/>
          </p:cNvSpPr>
          <p:nvPr/>
        </p:nvSpPr>
        <p:spPr bwMode="auto">
          <a:xfrm>
            <a:off x="4119563" y="4460875"/>
            <a:ext cx="1746250" cy="28346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lnSpc>
                <a:spcPct val="125000"/>
              </a:lnSpc>
            </a:pPr>
            <a:r>
              <a:rPr altLang="en-US" b="1" lang="zh-CN">
                <a:solidFill>
                  <a:srgbClr val="7F7F7F"/>
                </a:solidFill>
              </a:rPr>
              <a:t>输入标题</a:t>
            </a:r>
          </a:p>
          <a:p>
            <a:pPr algn="ctr" eaLnBrk="1" hangingPunct="1">
              <a:lnSpc>
                <a:spcPct val="125000"/>
              </a:lnSpc>
            </a:pPr>
            <a:r>
              <a:rPr altLang="en-US" b="1" lang="zh-CN">
                <a:solidFill>
                  <a:srgbClr val="7F7F7F"/>
                </a:solidFill>
              </a:rPr>
              <a:t>点击此处输入文字点击此处输入文字点击此处输入文字点击此处输入文字点击此处输入文字</a:t>
            </a:r>
          </a:p>
        </p:txBody>
      </p:sp>
      <p:sp>
        <p:nvSpPr>
          <p:cNvPr id="21524" name="TextBox 32"/>
          <p:cNvSpPr txBox="1">
            <a:spLocks noChangeArrowheads="1"/>
          </p:cNvSpPr>
          <p:nvPr/>
        </p:nvSpPr>
        <p:spPr bwMode="auto">
          <a:xfrm>
            <a:off x="6426199" y="4460875"/>
            <a:ext cx="1746250" cy="28346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lnSpc>
                <a:spcPct val="125000"/>
              </a:lnSpc>
            </a:pPr>
            <a:r>
              <a:rPr altLang="en-US" b="1" lang="zh-CN">
                <a:solidFill>
                  <a:srgbClr val="7F7F7F"/>
                </a:solidFill>
              </a:rPr>
              <a:t>输入标题</a:t>
            </a:r>
          </a:p>
          <a:p>
            <a:pPr algn="ctr" eaLnBrk="1" hangingPunct="1">
              <a:lnSpc>
                <a:spcPct val="125000"/>
              </a:lnSpc>
            </a:pPr>
            <a:r>
              <a:rPr altLang="en-US" b="1" lang="zh-CN">
                <a:solidFill>
                  <a:srgbClr val="7F7F7F"/>
                </a:solidFill>
              </a:rPr>
              <a:t>点击此处输入文字点击此处输入文字点击此处输入文字点击此处输入文字点击此处输入文字</a:t>
            </a:r>
          </a:p>
        </p:txBody>
      </p:sp>
      <p:sp>
        <p:nvSpPr>
          <p:cNvPr id="21525" name="TextBox 33"/>
          <p:cNvSpPr txBox="1">
            <a:spLocks noChangeArrowheads="1"/>
          </p:cNvSpPr>
          <p:nvPr/>
        </p:nvSpPr>
        <p:spPr bwMode="auto">
          <a:xfrm>
            <a:off x="8734424" y="4460875"/>
            <a:ext cx="1746250" cy="28346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lnSpc>
                <a:spcPct val="125000"/>
              </a:lnSpc>
            </a:pPr>
            <a:r>
              <a:rPr altLang="en-US" b="1" lang="zh-CN">
                <a:solidFill>
                  <a:srgbClr val="7F7F7F"/>
                </a:solidFill>
              </a:rPr>
              <a:t>输入标题</a:t>
            </a:r>
          </a:p>
          <a:p>
            <a:pPr algn="ctr" eaLnBrk="1" hangingPunct="1">
              <a:lnSpc>
                <a:spcPct val="125000"/>
              </a:lnSpc>
            </a:pPr>
            <a:r>
              <a:rPr altLang="en-US" b="1" lang="zh-CN">
                <a:solidFill>
                  <a:srgbClr val="7F7F7F"/>
                </a:solidFill>
              </a:rPr>
              <a:t>点击此处输入文字点击此处输入文字点击此处输入文字点击此处输入文字点击此处输入文字</a:t>
            </a:r>
          </a:p>
        </p:txBody>
      </p:sp>
      <p:sp>
        <p:nvSpPr>
          <p:cNvPr id="21526" name="TextBox 34"/>
          <p:cNvSpPr txBox="1">
            <a:spLocks noChangeArrowheads="1"/>
          </p:cNvSpPr>
          <p:nvPr/>
        </p:nvSpPr>
        <p:spPr bwMode="auto">
          <a:xfrm>
            <a:off x="3843338" y="258763"/>
            <a:ext cx="4505325" cy="5791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dist" eaLnBrk="1" hangingPunct="1"/>
            <a:r>
              <a:rPr altLang="zh-CN" b="1" lang="zh-CN" sz="3200">
                <a:solidFill>
                  <a:srgbClr val="70C9C4"/>
                </a:solidFill>
              </a:rPr>
              <a:t>点击此处添加标题</a:t>
            </a:r>
          </a:p>
        </p:txBody>
      </p:sp>
      <p:pic>
        <p:nvPicPr>
          <p:cNvPr id="21527" name="组合 35"/>
          <p:cNvPicPr>
            <a:picLocks noChangeArrowheads="1"/>
          </p:cNvPicPr>
          <p:nvPr/>
        </p:nvPicPr>
        <p:blipFill>
          <a:blip r:embed="rId2">
            <a:extLst>
              <a:ext uri="{28A0092B-C50C-407E-A947-70E740481C1C}">
                <a14:useLocalDpi val="0"/>
              </a:ext>
            </a:extLst>
          </a:blip>
          <a:stretch>
            <a:fillRect/>
          </a:stretch>
        </p:blipFill>
        <p:spPr bwMode="auto">
          <a:xfrm>
            <a:off x="2346325" y="566738"/>
            <a:ext cx="7499350" cy="7747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Tree>
  </p:cSld>
  <p:clrMapOvr>
    <a:masterClrMapping/>
  </p:clrMapOvr>
  <p:transition spd="slow">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6" presetSubtype="37">
                                  <p:stCondLst>
                                    <p:cond delay="0"/>
                                  </p:stCondLst>
                                  <p:childTnLst>
                                    <p:set>
                                      <p:cBhvr>
                                        <p:cTn dur="1" fill="hold" id="6">
                                          <p:stCondLst>
                                            <p:cond delay="0"/>
                                          </p:stCondLst>
                                        </p:cTn>
                                        <p:tgtEl>
                                          <p:spTgt spid="21527"/>
                                        </p:tgtEl>
                                        <p:attrNameLst>
                                          <p:attrName>style.visibility</p:attrName>
                                        </p:attrNameLst>
                                      </p:cBhvr>
                                      <p:to>
                                        <p:strVal val="visible"/>
                                      </p:to>
                                    </p:set>
                                    <p:animEffect filter="barn(outVertical)" transition="in">
                                      <p:cBhvr>
                                        <p:cTn dur="500" id="7"/>
                                        <p:tgtEl>
                                          <p:spTgt spid="21527"/>
                                        </p:tgtEl>
                                      </p:cBhvr>
                                    </p:animEffect>
                                  </p:childTnLst>
                                </p:cTn>
                              </p:par>
                            </p:childTnLst>
                          </p:cTn>
                        </p:par>
                        <p:par>
                          <p:cTn fill="hold" id="8" nodeType="afterGroup">
                            <p:stCondLst>
                              <p:cond delay="500"/>
                            </p:stCondLst>
                            <p:childTnLst>
                              <p:par>
                                <p:cTn fill="hold" grpId="0" id="9" nodeType="afterEffect" presetClass="entr" presetID="10" presetSubtype="0">
                                  <p:stCondLst>
                                    <p:cond delay="0"/>
                                  </p:stCondLst>
                                  <p:childTnLst>
                                    <p:set>
                                      <p:cBhvr>
                                        <p:cTn dur="1" fill="hold" id="10">
                                          <p:stCondLst>
                                            <p:cond delay="0"/>
                                          </p:stCondLst>
                                        </p:cTn>
                                        <p:tgtEl>
                                          <p:spTgt spid="21526"/>
                                        </p:tgtEl>
                                        <p:attrNameLst>
                                          <p:attrName>style.visibility</p:attrName>
                                        </p:attrNameLst>
                                      </p:cBhvr>
                                      <p:to>
                                        <p:strVal val="visible"/>
                                      </p:to>
                                    </p:set>
                                    <p:animEffect filter="fade" transition="in">
                                      <p:cBhvr>
                                        <p:cTn dur="500" id="11"/>
                                        <p:tgtEl>
                                          <p:spTgt spid="21526"/>
                                        </p:tgtEl>
                                      </p:cBhvr>
                                    </p:animEffect>
                                  </p:childTnLst>
                                </p:cTn>
                              </p:par>
                            </p:childTnLst>
                          </p:cTn>
                        </p:par>
                        <p:par>
                          <p:cTn fill="hold" id="12" nodeType="afterGroup">
                            <p:stCondLst>
                              <p:cond delay="1000"/>
                            </p:stCondLst>
                            <p:childTnLst>
                              <p:par>
                                <p:cTn fill="hold" id="13" nodeType="afterEffect" presetClass="entr" presetID="2" presetSubtype="8">
                                  <p:stCondLst>
                                    <p:cond delay="0"/>
                                  </p:stCondLst>
                                  <p:childTnLst>
                                    <p:set>
                                      <p:cBhvr>
                                        <p:cTn dur="1" fill="hold" id="14">
                                          <p:stCondLst>
                                            <p:cond delay="0"/>
                                          </p:stCondLst>
                                        </p:cTn>
                                        <p:tgtEl>
                                          <p:spTgt spid="21506"/>
                                        </p:tgtEl>
                                        <p:attrNameLst>
                                          <p:attrName>style.visibility</p:attrName>
                                        </p:attrNameLst>
                                      </p:cBhvr>
                                      <p:to>
                                        <p:strVal val="visible"/>
                                      </p:to>
                                    </p:set>
                                    <p:anim calcmode="lin" valueType="num">
                                      <p:cBhvr additive="base">
                                        <p:cTn dur="500" fill="hold" id="15"/>
                                        <p:tgtEl>
                                          <p:spTgt spid="21506"/>
                                        </p:tgtEl>
                                        <p:attrNameLst>
                                          <p:attrName>ppt_x</p:attrName>
                                        </p:attrNameLst>
                                      </p:cBhvr>
                                      <p:tavLst>
                                        <p:tav tm="0">
                                          <p:val>
                                            <p:strVal val="0-#ppt_w/2"/>
                                          </p:val>
                                        </p:tav>
                                        <p:tav tm="100000">
                                          <p:val>
                                            <p:strVal val="#ppt_x"/>
                                          </p:val>
                                        </p:tav>
                                      </p:tavLst>
                                    </p:anim>
                                    <p:anim calcmode="lin" valueType="num">
                                      <p:cBhvr additive="base">
                                        <p:cTn dur="500" fill="hold" id="16"/>
                                        <p:tgtEl>
                                          <p:spTgt spid="21506"/>
                                        </p:tgtEl>
                                        <p:attrNameLst>
                                          <p:attrName>ppt_y</p:attrName>
                                        </p:attrNameLst>
                                      </p:cBhvr>
                                      <p:tavLst>
                                        <p:tav tm="0">
                                          <p:val>
                                            <p:strVal val="#ppt_y"/>
                                          </p:val>
                                        </p:tav>
                                        <p:tav tm="100000">
                                          <p:val>
                                            <p:strVal val="#ppt_y"/>
                                          </p:val>
                                        </p:tav>
                                      </p:tavLst>
                                    </p:anim>
                                  </p:childTnLst>
                                </p:cTn>
                              </p:par>
                              <p:par>
                                <p:cTn fill="hold" id="17" nodeType="withEffect" presetClass="entr" presetID="2" presetSubtype="8">
                                  <p:stCondLst>
                                    <p:cond delay="0"/>
                                  </p:stCondLst>
                                  <p:childTnLst>
                                    <p:set>
                                      <p:cBhvr>
                                        <p:cTn dur="1" fill="hold" id="18">
                                          <p:stCondLst>
                                            <p:cond delay="0"/>
                                          </p:stCondLst>
                                        </p:cTn>
                                        <p:tgtEl>
                                          <p:spTgt spid="21514"/>
                                        </p:tgtEl>
                                        <p:attrNameLst>
                                          <p:attrName>style.visibility</p:attrName>
                                        </p:attrNameLst>
                                      </p:cBhvr>
                                      <p:to>
                                        <p:strVal val="visible"/>
                                      </p:to>
                                    </p:set>
                                    <p:anim calcmode="lin" valueType="num">
                                      <p:cBhvr additive="base">
                                        <p:cTn dur="500" fill="hold" id="19"/>
                                        <p:tgtEl>
                                          <p:spTgt spid="21514"/>
                                        </p:tgtEl>
                                        <p:attrNameLst>
                                          <p:attrName>ppt_x</p:attrName>
                                        </p:attrNameLst>
                                      </p:cBhvr>
                                      <p:tavLst>
                                        <p:tav tm="0">
                                          <p:val>
                                            <p:strVal val="0-#ppt_w/2"/>
                                          </p:val>
                                        </p:tav>
                                        <p:tav tm="100000">
                                          <p:val>
                                            <p:strVal val="#ppt_x"/>
                                          </p:val>
                                        </p:tav>
                                      </p:tavLst>
                                    </p:anim>
                                    <p:anim calcmode="lin" valueType="num">
                                      <p:cBhvr additive="base">
                                        <p:cTn dur="500" fill="hold" id="20"/>
                                        <p:tgtEl>
                                          <p:spTgt spid="21514"/>
                                        </p:tgtEl>
                                        <p:attrNameLst>
                                          <p:attrName>ppt_y</p:attrName>
                                        </p:attrNameLst>
                                      </p:cBhvr>
                                      <p:tavLst>
                                        <p:tav tm="0">
                                          <p:val>
                                            <p:strVal val="#ppt_y"/>
                                          </p:val>
                                        </p:tav>
                                        <p:tav tm="100000">
                                          <p:val>
                                            <p:strVal val="#ppt_y"/>
                                          </p:val>
                                        </p:tav>
                                      </p:tavLst>
                                    </p:anim>
                                  </p:childTnLst>
                                </p:cTn>
                              </p:par>
                              <p:par>
                                <p:cTn fill="hold" id="21" nodeType="withEffect" presetClass="entr" presetID="2" presetSubtype="8">
                                  <p:stCondLst>
                                    <p:cond delay="0"/>
                                  </p:stCondLst>
                                  <p:childTnLst>
                                    <p:set>
                                      <p:cBhvr>
                                        <p:cTn dur="1" fill="hold" id="22">
                                          <p:stCondLst>
                                            <p:cond delay="0"/>
                                          </p:stCondLst>
                                        </p:cTn>
                                        <p:tgtEl>
                                          <p:spTgt spid="21510"/>
                                        </p:tgtEl>
                                        <p:attrNameLst>
                                          <p:attrName>style.visibility</p:attrName>
                                        </p:attrNameLst>
                                      </p:cBhvr>
                                      <p:to>
                                        <p:strVal val="visible"/>
                                      </p:to>
                                    </p:set>
                                    <p:anim calcmode="lin" valueType="num">
                                      <p:cBhvr additive="base">
                                        <p:cTn dur="500" fill="hold" id="23"/>
                                        <p:tgtEl>
                                          <p:spTgt spid="21510"/>
                                        </p:tgtEl>
                                        <p:attrNameLst>
                                          <p:attrName>ppt_x</p:attrName>
                                        </p:attrNameLst>
                                      </p:cBhvr>
                                      <p:tavLst>
                                        <p:tav tm="0">
                                          <p:val>
                                            <p:strVal val="0-#ppt_w/2"/>
                                          </p:val>
                                        </p:tav>
                                        <p:tav tm="100000">
                                          <p:val>
                                            <p:strVal val="#ppt_x"/>
                                          </p:val>
                                        </p:tav>
                                      </p:tavLst>
                                    </p:anim>
                                    <p:anim calcmode="lin" valueType="num">
                                      <p:cBhvr additive="base">
                                        <p:cTn dur="500" fill="hold" id="24"/>
                                        <p:tgtEl>
                                          <p:spTgt spid="21510"/>
                                        </p:tgtEl>
                                        <p:attrNameLst>
                                          <p:attrName>ppt_y</p:attrName>
                                        </p:attrNameLst>
                                      </p:cBhvr>
                                      <p:tavLst>
                                        <p:tav tm="0">
                                          <p:val>
                                            <p:strVal val="#ppt_y"/>
                                          </p:val>
                                        </p:tav>
                                        <p:tav tm="100000">
                                          <p:val>
                                            <p:strVal val="#ppt_y"/>
                                          </p:val>
                                        </p:tav>
                                      </p:tavLst>
                                    </p:anim>
                                  </p:childTnLst>
                                </p:cTn>
                              </p:par>
                              <p:par>
                                <p:cTn fill="hold" id="25" nodeType="withEffect" presetClass="entr" presetID="2" presetSubtype="8">
                                  <p:stCondLst>
                                    <p:cond delay="0"/>
                                  </p:stCondLst>
                                  <p:childTnLst>
                                    <p:set>
                                      <p:cBhvr>
                                        <p:cTn dur="1" fill="hold" id="26">
                                          <p:stCondLst>
                                            <p:cond delay="0"/>
                                          </p:stCondLst>
                                        </p:cTn>
                                        <p:tgtEl>
                                          <p:spTgt spid="21518"/>
                                        </p:tgtEl>
                                        <p:attrNameLst>
                                          <p:attrName>style.visibility</p:attrName>
                                        </p:attrNameLst>
                                      </p:cBhvr>
                                      <p:to>
                                        <p:strVal val="visible"/>
                                      </p:to>
                                    </p:set>
                                    <p:anim calcmode="lin" valueType="num">
                                      <p:cBhvr additive="base">
                                        <p:cTn dur="500" fill="hold" id="27"/>
                                        <p:tgtEl>
                                          <p:spTgt spid="21518"/>
                                        </p:tgtEl>
                                        <p:attrNameLst>
                                          <p:attrName>ppt_x</p:attrName>
                                        </p:attrNameLst>
                                      </p:cBhvr>
                                      <p:tavLst>
                                        <p:tav tm="0">
                                          <p:val>
                                            <p:strVal val="0-#ppt_w/2"/>
                                          </p:val>
                                        </p:tav>
                                        <p:tav tm="100000">
                                          <p:val>
                                            <p:strVal val="#ppt_x"/>
                                          </p:val>
                                        </p:tav>
                                      </p:tavLst>
                                    </p:anim>
                                    <p:anim calcmode="lin" valueType="num">
                                      <p:cBhvr additive="base">
                                        <p:cTn dur="500" fill="hold" id="28"/>
                                        <p:tgtEl>
                                          <p:spTgt spid="21518"/>
                                        </p:tgtEl>
                                        <p:attrNameLst>
                                          <p:attrName>ppt_y</p:attrName>
                                        </p:attrNameLst>
                                      </p:cBhvr>
                                      <p:tavLst>
                                        <p:tav tm="0">
                                          <p:val>
                                            <p:strVal val="#ppt_y"/>
                                          </p:val>
                                        </p:tav>
                                        <p:tav tm="100000">
                                          <p:val>
                                            <p:strVal val="#ppt_y"/>
                                          </p:val>
                                        </p:tav>
                                      </p:tavLst>
                                    </p:anim>
                                  </p:childTnLst>
                                </p:cTn>
                              </p:par>
                            </p:childTnLst>
                          </p:cTn>
                        </p:par>
                        <p:par>
                          <p:cTn fill="hold" id="29" nodeType="afterGroup">
                            <p:stCondLst>
                              <p:cond delay="1500"/>
                            </p:stCondLst>
                            <p:childTnLst>
                              <p:par>
                                <p:cTn fill="hold" grpId="0" id="30" nodeType="afterEffect" presetClass="entr" presetID="10" presetSubtype="0">
                                  <p:stCondLst>
                                    <p:cond delay="0"/>
                                  </p:stCondLst>
                                  <p:childTnLst>
                                    <p:set>
                                      <p:cBhvr>
                                        <p:cTn dur="1" fill="hold" id="31">
                                          <p:stCondLst>
                                            <p:cond delay="0"/>
                                          </p:stCondLst>
                                        </p:cTn>
                                        <p:tgtEl>
                                          <p:spTgt spid="21522"/>
                                        </p:tgtEl>
                                        <p:attrNameLst>
                                          <p:attrName>style.visibility</p:attrName>
                                        </p:attrNameLst>
                                      </p:cBhvr>
                                      <p:to>
                                        <p:strVal val="visible"/>
                                      </p:to>
                                    </p:set>
                                    <p:animEffect filter="fade" transition="in">
                                      <p:cBhvr>
                                        <p:cTn dur="500" id="32"/>
                                        <p:tgtEl>
                                          <p:spTgt spid="21522"/>
                                        </p:tgtEl>
                                      </p:cBhvr>
                                    </p:animEffect>
                                  </p:childTnLst>
                                </p:cTn>
                              </p:par>
                            </p:childTnLst>
                          </p:cTn>
                        </p:par>
                        <p:par>
                          <p:cTn fill="hold" id="33" nodeType="afterGroup">
                            <p:stCondLst>
                              <p:cond delay="2000"/>
                            </p:stCondLst>
                            <p:childTnLst>
                              <p:par>
                                <p:cTn fill="hold" grpId="0" id="34" nodeType="afterEffect" presetClass="entr" presetID="10" presetSubtype="0">
                                  <p:stCondLst>
                                    <p:cond delay="0"/>
                                  </p:stCondLst>
                                  <p:childTnLst>
                                    <p:set>
                                      <p:cBhvr>
                                        <p:cTn dur="1" fill="hold" id="35">
                                          <p:stCondLst>
                                            <p:cond delay="0"/>
                                          </p:stCondLst>
                                        </p:cTn>
                                        <p:tgtEl>
                                          <p:spTgt spid="21523"/>
                                        </p:tgtEl>
                                        <p:attrNameLst>
                                          <p:attrName>style.visibility</p:attrName>
                                        </p:attrNameLst>
                                      </p:cBhvr>
                                      <p:to>
                                        <p:strVal val="visible"/>
                                      </p:to>
                                    </p:set>
                                    <p:animEffect filter="fade" transition="in">
                                      <p:cBhvr>
                                        <p:cTn dur="500" id="36"/>
                                        <p:tgtEl>
                                          <p:spTgt spid="21523"/>
                                        </p:tgtEl>
                                      </p:cBhvr>
                                    </p:animEffect>
                                  </p:childTnLst>
                                </p:cTn>
                              </p:par>
                            </p:childTnLst>
                          </p:cTn>
                        </p:par>
                        <p:par>
                          <p:cTn fill="hold" id="37" nodeType="afterGroup">
                            <p:stCondLst>
                              <p:cond delay="2500"/>
                            </p:stCondLst>
                            <p:childTnLst>
                              <p:par>
                                <p:cTn fill="hold" grpId="0" id="38" nodeType="afterEffect" presetClass="entr" presetID="10" presetSubtype="0">
                                  <p:stCondLst>
                                    <p:cond delay="0"/>
                                  </p:stCondLst>
                                  <p:childTnLst>
                                    <p:set>
                                      <p:cBhvr>
                                        <p:cTn dur="1" fill="hold" id="39">
                                          <p:stCondLst>
                                            <p:cond delay="0"/>
                                          </p:stCondLst>
                                        </p:cTn>
                                        <p:tgtEl>
                                          <p:spTgt spid="21524"/>
                                        </p:tgtEl>
                                        <p:attrNameLst>
                                          <p:attrName>style.visibility</p:attrName>
                                        </p:attrNameLst>
                                      </p:cBhvr>
                                      <p:to>
                                        <p:strVal val="visible"/>
                                      </p:to>
                                    </p:set>
                                    <p:animEffect filter="fade" transition="in">
                                      <p:cBhvr>
                                        <p:cTn dur="500" id="40"/>
                                        <p:tgtEl>
                                          <p:spTgt spid="21524"/>
                                        </p:tgtEl>
                                      </p:cBhvr>
                                    </p:animEffect>
                                  </p:childTnLst>
                                </p:cTn>
                              </p:par>
                            </p:childTnLst>
                          </p:cTn>
                        </p:par>
                        <p:par>
                          <p:cTn fill="hold" id="41" nodeType="afterGroup">
                            <p:stCondLst>
                              <p:cond delay="3000"/>
                            </p:stCondLst>
                            <p:childTnLst>
                              <p:par>
                                <p:cTn fill="hold" grpId="0" id="42" nodeType="afterEffect" presetClass="entr" presetID="10" presetSubtype="0">
                                  <p:stCondLst>
                                    <p:cond delay="0"/>
                                  </p:stCondLst>
                                  <p:childTnLst>
                                    <p:set>
                                      <p:cBhvr>
                                        <p:cTn dur="1" fill="hold" id="43">
                                          <p:stCondLst>
                                            <p:cond delay="0"/>
                                          </p:stCondLst>
                                        </p:cTn>
                                        <p:tgtEl>
                                          <p:spTgt spid="21525"/>
                                        </p:tgtEl>
                                        <p:attrNameLst>
                                          <p:attrName>style.visibility</p:attrName>
                                        </p:attrNameLst>
                                      </p:cBhvr>
                                      <p:to>
                                        <p:strVal val="visible"/>
                                      </p:to>
                                    </p:set>
                                    <p:animEffect filter="fade" transition="in">
                                      <p:cBhvr>
                                        <p:cTn dur="500" id="44"/>
                                        <p:tgtEl>
                                          <p:spTgt spid="2152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1522"/>
      <p:bldP grpId="0" spid="21523"/>
      <p:bldP grpId="0" spid="21524"/>
      <p:bldP grpId="0" spid="21525"/>
      <p:bldP grpId="0" spid="21526"/>
    </p:bldLst>
  </p:timing>
</p:sld>
</file>

<file path=ppt/slides/slide1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2530" name="燕尾形 12"/>
          <p:cNvSpPr>
            <a:spLocks noChangeArrowheads="1"/>
          </p:cNvSpPr>
          <p:nvPr/>
        </p:nvSpPr>
        <p:spPr bwMode="auto">
          <a:xfrm>
            <a:off x="1082675" y="3644900"/>
            <a:ext cx="2195513" cy="819150"/>
          </a:xfrm>
          <a:prstGeom prst="chevron">
            <a:avLst>
              <a:gd fmla="val 38367" name="adj"/>
            </a:avLst>
          </a:prstGeom>
          <a:solidFill>
            <a:srgbClr val="70C9C4"/>
          </a:solidFill>
          <a:ln>
            <a:noFill/>
          </a:ln>
          <a:extLst>
            <a:ext uri="{91240B29-F687-4F45-9708-019B960494DF}">
              <a14:hiddenLine w="9525">
                <a:solidFill>
                  <a:srgbClr val="000000"/>
                </a:solidFill>
                <a:miter lim="800000"/>
                <a:headEnd/>
                <a:tailEnd/>
              </a14:hiddenLine>
            </a:ext>
          </a:extLst>
        </p:spPr>
        <p:txBody>
          <a:bodyPr anchor="ct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r>
              <a:rPr altLang="zh-CN" b="1" lang="en-US" sz="2400">
                <a:solidFill>
                  <a:schemeClr val="bg1"/>
                </a:solidFill>
              </a:rPr>
              <a:t>STEP  01</a:t>
            </a:r>
          </a:p>
        </p:txBody>
      </p:sp>
      <p:sp>
        <p:nvSpPr>
          <p:cNvPr id="22531" name="燕尾形 13"/>
          <p:cNvSpPr>
            <a:spLocks noChangeArrowheads="1"/>
          </p:cNvSpPr>
          <p:nvPr/>
        </p:nvSpPr>
        <p:spPr bwMode="auto">
          <a:xfrm>
            <a:off x="3692525" y="3644900"/>
            <a:ext cx="2195513" cy="819150"/>
          </a:xfrm>
          <a:prstGeom prst="chevron">
            <a:avLst>
              <a:gd fmla="val 38367" name="adj"/>
            </a:avLst>
          </a:prstGeom>
          <a:solidFill>
            <a:srgbClr val="9EDAD7"/>
          </a:solidFill>
          <a:ln>
            <a:noFill/>
          </a:ln>
          <a:extLst>
            <a:ext uri="{91240B29-F687-4F45-9708-019B960494DF}">
              <a14:hiddenLine w="9525">
                <a:solidFill>
                  <a:srgbClr val="000000"/>
                </a:solidFill>
                <a:miter lim="800000"/>
                <a:headEnd/>
                <a:tailEnd/>
              </a14:hiddenLine>
            </a:ext>
          </a:extLst>
        </p:spPr>
        <p:txBody>
          <a:bodyPr anchor="ct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r>
              <a:rPr altLang="zh-CN" b="1" lang="en-US" sz="2400">
                <a:solidFill>
                  <a:schemeClr val="bg1"/>
                </a:solidFill>
              </a:rPr>
              <a:t>STEP  02</a:t>
            </a:r>
          </a:p>
        </p:txBody>
      </p:sp>
      <p:sp>
        <p:nvSpPr>
          <p:cNvPr id="22532" name="燕尾形 14"/>
          <p:cNvSpPr>
            <a:spLocks noChangeArrowheads="1"/>
          </p:cNvSpPr>
          <p:nvPr/>
        </p:nvSpPr>
        <p:spPr bwMode="auto">
          <a:xfrm>
            <a:off x="6303963" y="3644900"/>
            <a:ext cx="2195512" cy="819150"/>
          </a:xfrm>
          <a:prstGeom prst="chevron">
            <a:avLst>
              <a:gd fmla="val 38367" name="adj"/>
            </a:avLst>
          </a:prstGeom>
          <a:solidFill>
            <a:srgbClr val="70C9C4"/>
          </a:solidFill>
          <a:ln>
            <a:noFill/>
          </a:ln>
          <a:extLst>
            <a:ext uri="{91240B29-F687-4F45-9708-019B960494DF}">
              <a14:hiddenLine w="9525">
                <a:solidFill>
                  <a:srgbClr val="000000"/>
                </a:solidFill>
                <a:miter lim="800000"/>
                <a:headEnd/>
                <a:tailEnd/>
              </a14:hiddenLine>
            </a:ext>
          </a:extLst>
        </p:spPr>
        <p:txBody>
          <a:bodyPr anchor="ct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r>
              <a:rPr altLang="zh-CN" b="1" lang="en-US" sz="2400">
                <a:solidFill>
                  <a:schemeClr val="bg1"/>
                </a:solidFill>
              </a:rPr>
              <a:t>STEP  03</a:t>
            </a:r>
          </a:p>
        </p:txBody>
      </p:sp>
      <p:sp>
        <p:nvSpPr>
          <p:cNvPr id="22533" name="燕尾形 15"/>
          <p:cNvSpPr>
            <a:spLocks noChangeArrowheads="1"/>
          </p:cNvSpPr>
          <p:nvPr/>
        </p:nvSpPr>
        <p:spPr bwMode="auto">
          <a:xfrm>
            <a:off x="8913813" y="3644900"/>
            <a:ext cx="2195512" cy="819150"/>
          </a:xfrm>
          <a:prstGeom prst="chevron">
            <a:avLst>
              <a:gd fmla="val 38367" name="adj"/>
            </a:avLst>
          </a:prstGeom>
          <a:solidFill>
            <a:srgbClr val="9EDAD7"/>
          </a:solidFill>
          <a:ln>
            <a:noFill/>
          </a:ln>
          <a:extLst>
            <a:ext uri="{91240B29-F687-4F45-9708-019B960494DF}">
              <a14:hiddenLine w="9525">
                <a:solidFill>
                  <a:srgbClr val="000000"/>
                </a:solidFill>
                <a:miter lim="800000"/>
                <a:headEnd/>
                <a:tailEnd/>
              </a14:hiddenLine>
            </a:ext>
          </a:extLst>
        </p:spPr>
        <p:txBody>
          <a:bodyPr anchor="ct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r>
              <a:rPr altLang="zh-CN" b="1" lang="en-US" sz="2400">
                <a:solidFill>
                  <a:schemeClr val="bg1"/>
                </a:solidFill>
              </a:rPr>
              <a:t>STEP  04</a:t>
            </a:r>
          </a:p>
        </p:txBody>
      </p:sp>
      <p:cxnSp>
        <p:nvCxnSpPr>
          <p:cNvPr id="22534" name="直接连接符 16"/>
          <p:cNvCxnSpPr>
            <a:cxnSpLocks noChangeShapeType="1"/>
          </p:cNvCxnSpPr>
          <p:nvPr/>
        </p:nvCxnSpPr>
        <p:spPr bwMode="auto">
          <a:xfrm flipH="1">
            <a:off x="2181225" y="4502150"/>
            <a:ext cx="0" cy="360363"/>
          </a:xfrm>
          <a:prstGeom prst="line">
            <a:avLst/>
          </a:prstGeom>
          <a:noFill/>
          <a:ln w="6350">
            <a:solidFill>
              <a:srgbClr val="70C9C4"/>
            </a:solidFill>
            <a:round/>
            <a:tailEnd len="med" type="oval" w="med"/>
          </a:ln>
          <a:extLst>
            <a:ext uri="{909E8E84-426E-40DD-AFC4-6F175D3DCCD1}">
              <a14:hiddenFill>
                <a:noFill/>
              </a14:hiddenFill>
            </a:ext>
          </a:extLst>
        </p:spPr>
      </p:cxnSp>
      <p:cxnSp>
        <p:nvCxnSpPr>
          <p:cNvPr id="22535" name="直接连接符 17"/>
          <p:cNvCxnSpPr>
            <a:cxnSpLocks noChangeShapeType="1"/>
          </p:cNvCxnSpPr>
          <p:nvPr/>
        </p:nvCxnSpPr>
        <p:spPr bwMode="auto">
          <a:xfrm flipH="1" flipV="1">
            <a:off x="4791075" y="3225800"/>
            <a:ext cx="0" cy="360363"/>
          </a:xfrm>
          <a:prstGeom prst="line">
            <a:avLst/>
          </a:prstGeom>
          <a:noFill/>
          <a:ln w="6350">
            <a:solidFill>
              <a:srgbClr val="9EDAD7"/>
            </a:solidFill>
            <a:round/>
            <a:tailEnd len="med" type="oval" w="med"/>
          </a:ln>
          <a:extLst>
            <a:ext uri="{909E8E84-426E-40DD-AFC4-6F175D3DCCD1}">
              <a14:hiddenFill>
                <a:noFill/>
              </a14:hiddenFill>
            </a:ext>
          </a:extLst>
        </p:spPr>
      </p:cxnSp>
      <p:cxnSp>
        <p:nvCxnSpPr>
          <p:cNvPr id="22536" name="直接连接符 18"/>
          <p:cNvCxnSpPr>
            <a:cxnSpLocks noChangeShapeType="1"/>
          </p:cNvCxnSpPr>
          <p:nvPr/>
        </p:nvCxnSpPr>
        <p:spPr bwMode="auto">
          <a:xfrm flipH="1">
            <a:off x="7400925" y="4502150"/>
            <a:ext cx="0" cy="360363"/>
          </a:xfrm>
          <a:prstGeom prst="line">
            <a:avLst/>
          </a:prstGeom>
          <a:noFill/>
          <a:ln w="6350">
            <a:solidFill>
              <a:srgbClr val="70C9C4"/>
            </a:solidFill>
            <a:round/>
            <a:tailEnd len="med" type="oval" w="med"/>
          </a:ln>
          <a:extLst>
            <a:ext uri="{909E8E84-426E-40DD-AFC4-6F175D3DCCD1}">
              <a14:hiddenFill>
                <a:noFill/>
              </a14:hiddenFill>
            </a:ext>
          </a:extLst>
        </p:spPr>
      </p:cxnSp>
      <p:cxnSp>
        <p:nvCxnSpPr>
          <p:cNvPr id="22537" name="直接连接符 19"/>
          <p:cNvCxnSpPr>
            <a:cxnSpLocks noChangeShapeType="1"/>
          </p:cNvCxnSpPr>
          <p:nvPr/>
        </p:nvCxnSpPr>
        <p:spPr bwMode="auto">
          <a:xfrm flipH="1" flipV="1">
            <a:off x="10010775" y="3225800"/>
            <a:ext cx="0" cy="360363"/>
          </a:xfrm>
          <a:prstGeom prst="line">
            <a:avLst/>
          </a:prstGeom>
          <a:noFill/>
          <a:ln w="6350">
            <a:solidFill>
              <a:srgbClr val="9EDAD7"/>
            </a:solidFill>
            <a:round/>
            <a:tailEnd len="med" type="oval" w="med"/>
          </a:ln>
          <a:extLst>
            <a:ext uri="{909E8E84-426E-40DD-AFC4-6F175D3DCCD1}">
              <a14:hiddenFill>
                <a:noFill/>
              </a14:hiddenFill>
            </a:ext>
          </a:extLst>
        </p:spPr>
      </p:cxnSp>
      <p:sp>
        <p:nvSpPr>
          <p:cNvPr id="22538" name="TextBox 24"/>
          <p:cNvSpPr txBox="1">
            <a:spLocks noChangeArrowheads="1"/>
          </p:cNvSpPr>
          <p:nvPr/>
        </p:nvSpPr>
        <p:spPr bwMode="auto">
          <a:xfrm>
            <a:off x="1082675" y="4984750"/>
            <a:ext cx="2195513" cy="1920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lnSpc>
                <a:spcPct val="125000"/>
              </a:lnSpc>
            </a:pPr>
            <a:r>
              <a:rPr altLang="en-US" b="1" lang="zh-CN" sz="1600">
                <a:solidFill>
                  <a:srgbClr val="7F7F7F"/>
                </a:solidFill>
              </a:rPr>
              <a:t>输入标题</a:t>
            </a:r>
          </a:p>
          <a:p>
            <a:pPr algn="ctr" eaLnBrk="1" hangingPunct="1">
              <a:lnSpc>
                <a:spcPct val="125000"/>
              </a:lnSpc>
            </a:pPr>
            <a:r>
              <a:rPr altLang="en-US" b="1" lang="zh-CN" sz="1600">
                <a:solidFill>
                  <a:srgbClr val="7F7F7F"/>
                </a:solidFill>
              </a:rPr>
              <a:t>点击此处输入文字点击此处输入文字点击此处输入文字点击此处输入文字点击此处输入文字</a:t>
            </a:r>
          </a:p>
        </p:txBody>
      </p:sp>
      <p:sp>
        <p:nvSpPr>
          <p:cNvPr id="22539" name="TextBox 25"/>
          <p:cNvSpPr txBox="1">
            <a:spLocks noChangeArrowheads="1"/>
          </p:cNvSpPr>
          <p:nvPr/>
        </p:nvSpPr>
        <p:spPr bwMode="auto">
          <a:xfrm>
            <a:off x="6303964" y="4984750"/>
            <a:ext cx="2195512" cy="1920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lnSpc>
                <a:spcPct val="125000"/>
              </a:lnSpc>
            </a:pPr>
            <a:r>
              <a:rPr altLang="en-US" b="1" lang="zh-CN" sz="1600">
                <a:solidFill>
                  <a:srgbClr val="7F7F7F"/>
                </a:solidFill>
              </a:rPr>
              <a:t>输入标题</a:t>
            </a:r>
          </a:p>
          <a:p>
            <a:pPr algn="ctr" eaLnBrk="1" hangingPunct="1">
              <a:lnSpc>
                <a:spcPct val="125000"/>
              </a:lnSpc>
            </a:pPr>
            <a:r>
              <a:rPr altLang="en-US" b="1" lang="zh-CN" sz="1600">
                <a:solidFill>
                  <a:srgbClr val="7F7F7F"/>
                </a:solidFill>
              </a:rPr>
              <a:t>点击此处输入文字点击此处输入文字点击此处输入文字点击此处输入文字点击此处输入文字</a:t>
            </a:r>
          </a:p>
        </p:txBody>
      </p:sp>
      <p:sp>
        <p:nvSpPr>
          <p:cNvPr id="22540" name="TextBox 26"/>
          <p:cNvSpPr txBox="1">
            <a:spLocks noChangeArrowheads="1"/>
          </p:cNvSpPr>
          <p:nvPr/>
        </p:nvSpPr>
        <p:spPr bwMode="auto">
          <a:xfrm>
            <a:off x="3692525" y="2171700"/>
            <a:ext cx="2195513" cy="1920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lnSpc>
                <a:spcPct val="125000"/>
              </a:lnSpc>
            </a:pPr>
            <a:r>
              <a:rPr altLang="en-US" b="1" lang="zh-CN" sz="1600">
                <a:solidFill>
                  <a:srgbClr val="7F7F7F"/>
                </a:solidFill>
              </a:rPr>
              <a:t>输入标题</a:t>
            </a:r>
          </a:p>
          <a:p>
            <a:pPr algn="ctr" eaLnBrk="1" hangingPunct="1">
              <a:lnSpc>
                <a:spcPct val="125000"/>
              </a:lnSpc>
            </a:pPr>
            <a:r>
              <a:rPr altLang="en-US" b="1" lang="zh-CN" sz="1600">
                <a:solidFill>
                  <a:srgbClr val="7F7F7F"/>
                </a:solidFill>
              </a:rPr>
              <a:t>点击此处输入文字点击此处输入文字点击此处输入文字点击此处输入文字点击此处输入文字</a:t>
            </a:r>
          </a:p>
        </p:txBody>
      </p:sp>
      <p:sp>
        <p:nvSpPr>
          <p:cNvPr id="22541" name="TextBox 27"/>
          <p:cNvSpPr txBox="1">
            <a:spLocks noChangeArrowheads="1"/>
          </p:cNvSpPr>
          <p:nvPr/>
        </p:nvSpPr>
        <p:spPr bwMode="auto">
          <a:xfrm>
            <a:off x="8913814" y="2171700"/>
            <a:ext cx="2195512" cy="1920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lnSpc>
                <a:spcPct val="125000"/>
              </a:lnSpc>
            </a:pPr>
            <a:r>
              <a:rPr altLang="en-US" b="1" lang="zh-CN" sz="1600">
                <a:solidFill>
                  <a:srgbClr val="7F7F7F"/>
                </a:solidFill>
              </a:rPr>
              <a:t>输入标题</a:t>
            </a:r>
          </a:p>
          <a:p>
            <a:pPr algn="ctr" eaLnBrk="1" hangingPunct="1">
              <a:lnSpc>
                <a:spcPct val="125000"/>
              </a:lnSpc>
            </a:pPr>
            <a:r>
              <a:rPr altLang="en-US" b="1" lang="zh-CN" sz="1600">
                <a:solidFill>
                  <a:srgbClr val="7F7F7F"/>
                </a:solidFill>
              </a:rPr>
              <a:t>点击此处输入文字点击此处输入文字点击此处输入文字点击此处输入文字点击此处输入文字</a:t>
            </a:r>
          </a:p>
        </p:txBody>
      </p:sp>
      <p:sp>
        <p:nvSpPr>
          <p:cNvPr id="22542" name="TextBox 39"/>
          <p:cNvSpPr txBox="1">
            <a:spLocks noChangeArrowheads="1"/>
          </p:cNvSpPr>
          <p:nvPr/>
        </p:nvSpPr>
        <p:spPr bwMode="auto">
          <a:xfrm>
            <a:off x="3843338" y="258763"/>
            <a:ext cx="4505325" cy="5791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dist" eaLnBrk="1" hangingPunct="1"/>
            <a:r>
              <a:rPr altLang="zh-CN" b="1" lang="zh-CN" sz="3200">
                <a:solidFill>
                  <a:srgbClr val="70C9C4"/>
                </a:solidFill>
              </a:rPr>
              <a:t>点击此处添加标题</a:t>
            </a:r>
          </a:p>
        </p:txBody>
      </p:sp>
      <p:pic>
        <p:nvPicPr>
          <p:cNvPr id="22543" name="组合 40"/>
          <p:cNvPicPr>
            <a:picLocks noChangeArrowheads="1"/>
          </p:cNvPicPr>
          <p:nvPr/>
        </p:nvPicPr>
        <p:blipFill>
          <a:blip r:embed="rId2">
            <a:extLst>
              <a:ext uri="{28A0092B-C50C-407E-A947-70E740481C1C}">
                <a14:useLocalDpi val="0"/>
              </a:ext>
            </a:extLst>
          </a:blip>
          <a:stretch>
            <a:fillRect/>
          </a:stretch>
        </p:blipFill>
        <p:spPr bwMode="auto">
          <a:xfrm>
            <a:off x="2346325" y="566738"/>
            <a:ext cx="7499350" cy="7747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Tree>
  </p:cSld>
  <p:clrMapOvr>
    <a:masterClrMapping/>
  </p:clrMapOvr>
  <p:transition spd="slow">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6" presetSubtype="37">
                                  <p:stCondLst>
                                    <p:cond delay="0"/>
                                  </p:stCondLst>
                                  <p:childTnLst>
                                    <p:set>
                                      <p:cBhvr>
                                        <p:cTn dur="1" fill="hold" id="6">
                                          <p:stCondLst>
                                            <p:cond delay="0"/>
                                          </p:stCondLst>
                                        </p:cTn>
                                        <p:tgtEl>
                                          <p:spTgt spid="22543"/>
                                        </p:tgtEl>
                                        <p:attrNameLst>
                                          <p:attrName>style.visibility</p:attrName>
                                        </p:attrNameLst>
                                      </p:cBhvr>
                                      <p:to>
                                        <p:strVal val="visible"/>
                                      </p:to>
                                    </p:set>
                                    <p:animEffect filter="barn(outVertical)" transition="in">
                                      <p:cBhvr>
                                        <p:cTn dur="500" id="7"/>
                                        <p:tgtEl>
                                          <p:spTgt spid="22543"/>
                                        </p:tgtEl>
                                      </p:cBhvr>
                                    </p:animEffect>
                                  </p:childTnLst>
                                </p:cTn>
                              </p:par>
                            </p:childTnLst>
                          </p:cTn>
                        </p:par>
                        <p:par>
                          <p:cTn fill="hold" id="8" nodeType="afterGroup">
                            <p:stCondLst>
                              <p:cond delay="500"/>
                            </p:stCondLst>
                            <p:childTnLst>
                              <p:par>
                                <p:cTn fill="hold" grpId="0" id="9" nodeType="afterEffect" presetClass="entr" presetID="10" presetSubtype="0">
                                  <p:stCondLst>
                                    <p:cond delay="0"/>
                                  </p:stCondLst>
                                  <p:childTnLst>
                                    <p:set>
                                      <p:cBhvr>
                                        <p:cTn dur="1" fill="hold" id="10">
                                          <p:stCondLst>
                                            <p:cond delay="0"/>
                                          </p:stCondLst>
                                        </p:cTn>
                                        <p:tgtEl>
                                          <p:spTgt spid="22542"/>
                                        </p:tgtEl>
                                        <p:attrNameLst>
                                          <p:attrName>style.visibility</p:attrName>
                                        </p:attrNameLst>
                                      </p:cBhvr>
                                      <p:to>
                                        <p:strVal val="visible"/>
                                      </p:to>
                                    </p:set>
                                    <p:animEffect filter="fade" transition="in">
                                      <p:cBhvr>
                                        <p:cTn dur="500" id="11"/>
                                        <p:tgtEl>
                                          <p:spTgt spid="22542"/>
                                        </p:tgtEl>
                                      </p:cBhvr>
                                    </p:animEffect>
                                  </p:childTnLst>
                                </p:cTn>
                              </p:par>
                            </p:childTnLst>
                          </p:cTn>
                        </p:par>
                        <p:par>
                          <p:cTn fill="hold" id="12" nodeType="afterGroup">
                            <p:stCondLst>
                              <p:cond delay="1000"/>
                            </p:stCondLst>
                            <p:childTnLst>
                              <p:par>
                                <p:cTn fill="hold" grpId="0" id="13" nodeType="afterEffect" presetClass="entr" presetID="12" presetSubtype="8">
                                  <p:stCondLst>
                                    <p:cond delay="0"/>
                                  </p:stCondLst>
                                  <p:childTnLst>
                                    <p:set>
                                      <p:cBhvr>
                                        <p:cTn dur="1" fill="hold" id="14">
                                          <p:stCondLst>
                                            <p:cond delay="0"/>
                                          </p:stCondLst>
                                        </p:cTn>
                                        <p:tgtEl>
                                          <p:spTgt spid="22530"/>
                                        </p:tgtEl>
                                        <p:attrNameLst>
                                          <p:attrName>style.visibility</p:attrName>
                                        </p:attrNameLst>
                                      </p:cBhvr>
                                      <p:to>
                                        <p:strVal val="visible"/>
                                      </p:to>
                                    </p:set>
                                    <p:anim calcmode="lin" valueType="num">
                                      <p:cBhvr additive="base">
                                        <p:cTn dur="500" id="15"/>
                                        <p:tgtEl>
                                          <p:spTgt spid="22530"/>
                                        </p:tgtEl>
                                        <p:attrNameLst>
                                          <p:attrName>ppt_x</p:attrName>
                                        </p:attrNameLst>
                                      </p:cBhvr>
                                      <p:tavLst>
                                        <p:tav tm="0">
                                          <p:val>
                                            <p:strVal val="#ppt_x-#ppt_w*1.125000"/>
                                          </p:val>
                                        </p:tav>
                                        <p:tav tm="100000">
                                          <p:val>
                                            <p:strVal val="#ppt_x"/>
                                          </p:val>
                                        </p:tav>
                                      </p:tavLst>
                                    </p:anim>
                                    <p:animEffect filter="wipe(right)" transition="in">
                                      <p:cBhvr>
                                        <p:cTn dur="500" id="16"/>
                                        <p:tgtEl>
                                          <p:spTgt spid="22530"/>
                                        </p:tgtEl>
                                      </p:cBhvr>
                                    </p:animEffect>
                                  </p:childTnLst>
                                </p:cTn>
                              </p:par>
                            </p:childTnLst>
                          </p:cTn>
                        </p:par>
                        <p:par>
                          <p:cTn fill="hold" id="17" nodeType="afterGroup">
                            <p:stCondLst>
                              <p:cond delay="1500"/>
                            </p:stCondLst>
                            <p:childTnLst>
                              <p:par>
                                <p:cTn fill="hold" id="18" nodeType="afterEffect" presetClass="entr" presetID="22" presetSubtype="1">
                                  <p:stCondLst>
                                    <p:cond delay="0"/>
                                  </p:stCondLst>
                                  <p:childTnLst>
                                    <p:set>
                                      <p:cBhvr>
                                        <p:cTn dur="1" fill="hold" id="19">
                                          <p:stCondLst>
                                            <p:cond delay="0"/>
                                          </p:stCondLst>
                                        </p:cTn>
                                        <p:tgtEl>
                                          <p:spTgt spid="22534"/>
                                        </p:tgtEl>
                                        <p:attrNameLst>
                                          <p:attrName>style.visibility</p:attrName>
                                        </p:attrNameLst>
                                      </p:cBhvr>
                                      <p:to>
                                        <p:strVal val="visible"/>
                                      </p:to>
                                    </p:set>
                                    <p:animEffect filter="wipe(up)" transition="in">
                                      <p:cBhvr>
                                        <p:cTn dur="500" id="20"/>
                                        <p:tgtEl>
                                          <p:spTgt spid="22534"/>
                                        </p:tgtEl>
                                      </p:cBhvr>
                                    </p:animEffect>
                                  </p:childTnLst>
                                </p:cTn>
                              </p:par>
                            </p:childTnLst>
                          </p:cTn>
                        </p:par>
                        <p:par>
                          <p:cTn fill="hold" id="21" nodeType="afterGroup">
                            <p:stCondLst>
                              <p:cond delay="2000"/>
                            </p:stCondLst>
                            <p:childTnLst>
                              <p:par>
                                <p:cTn fill="hold" grpId="0" id="22" nodeType="afterEffect" presetClass="entr" presetID="10" presetSubtype="0">
                                  <p:stCondLst>
                                    <p:cond delay="0"/>
                                  </p:stCondLst>
                                  <p:childTnLst>
                                    <p:set>
                                      <p:cBhvr>
                                        <p:cTn dur="1" fill="hold" id="23">
                                          <p:stCondLst>
                                            <p:cond delay="0"/>
                                          </p:stCondLst>
                                        </p:cTn>
                                        <p:tgtEl>
                                          <p:spTgt spid="22538"/>
                                        </p:tgtEl>
                                        <p:attrNameLst>
                                          <p:attrName>style.visibility</p:attrName>
                                        </p:attrNameLst>
                                      </p:cBhvr>
                                      <p:to>
                                        <p:strVal val="visible"/>
                                      </p:to>
                                    </p:set>
                                    <p:animEffect filter="fade" transition="in">
                                      <p:cBhvr>
                                        <p:cTn dur="500" id="24"/>
                                        <p:tgtEl>
                                          <p:spTgt spid="22538"/>
                                        </p:tgtEl>
                                      </p:cBhvr>
                                    </p:animEffect>
                                  </p:childTnLst>
                                </p:cTn>
                              </p:par>
                            </p:childTnLst>
                          </p:cTn>
                        </p:par>
                        <p:par>
                          <p:cTn fill="hold" id="25" nodeType="afterGroup">
                            <p:stCondLst>
                              <p:cond delay="2500"/>
                            </p:stCondLst>
                            <p:childTnLst>
                              <p:par>
                                <p:cTn fill="hold" grpId="0" id="26" nodeType="afterEffect" presetClass="entr" presetID="12" presetSubtype="8">
                                  <p:stCondLst>
                                    <p:cond delay="0"/>
                                  </p:stCondLst>
                                  <p:childTnLst>
                                    <p:set>
                                      <p:cBhvr>
                                        <p:cTn dur="1" fill="hold" id="27">
                                          <p:stCondLst>
                                            <p:cond delay="0"/>
                                          </p:stCondLst>
                                        </p:cTn>
                                        <p:tgtEl>
                                          <p:spTgt spid="22531"/>
                                        </p:tgtEl>
                                        <p:attrNameLst>
                                          <p:attrName>style.visibility</p:attrName>
                                        </p:attrNameLst>
                                      </p:cBhvr>
                                      <p:to>
                                        <p:strVal val="visible"/>
                                      </p:to>
                                    </p:set>
                                    <p:anim calcmode="lin" valueType="num">
                                      <p:cBhvr additive="base">
                                        <p:cTn dur="500" id="28"/>
                                        <p:tgtEl>
                                          <p:spTgt spid="22531"/>
                                        </p:tgtEl>
                                        <p:attrNameLst>
                                          <p:attrName>ppt_x</p:attrName>
                                        </p:attrNameLst>
                                      </p:cBhvr>
                                      <p:tavLst>
                                        <p:tav tm="0">
                                          <p:val>
                                            <p:strVal val="#ppt_x-#ppt_w*1.125000"/>
                                          </p:val>
                                        </p:tav>
                                        <p:tav tm="100000">
                                          <p:val>
                                            <p:strVal val="#ppt_x"/>
                                          </p:val>
                                        </p:tav>
                                      </p:tavLst>
                                    </p:anim>
                                    <p:animEffect filter="wipe(right)" transition="in">
                                      <p:cBhvr>
                                        <p:cTn dur="500" id="29"/>
                                        <p:tgtEl>
                                          <p:spTgt spid="22531"/>
                                        </p:tgtEl>
                                      </p:cBhvr>
                                    </p:animEffect>
                                  </p:childTnLst>
                                </p:cTn>
                              </p:par>
                            </p:childTnLst>
                          </p:cTn>
                        </p:par>
                        <p:par>
                          <p:cTn fill="hold" id="30" nodeType="afterGroup">
                            <p:stCondLst>
                              <p:cond delay="3000"/>
                            </p:stCondLst>
                            <p:childTnLst>
                              <p:par>
                                <p:cTn fill="hold" id="31" nodeType="afterEffect" presetClass="entr" presetID="22" presetSubtype="4">
                                  <p:stCondLst>
                                    <p:cond delay="0"/>
                                  </p:stCondLst>
                                  <p:childTnLst>
                                    <p:set>
                                      <p:cBhvr>
                                        <p:cTn dur="1" fill="hold" id="32">
                                          <p:stCondLst>
                                            <p:cond delay="0"/>
                                          </p:stCondLst>
                                        </p:cTn>
                                        <p:tgtEl>
                                          <p:spTgt spid="22535"/>
                                        </p:tgtEl>
                                        <p:attrNameLst>
                                          <p:attrName>style.visibility</p:attrName>
                                        </p:attrNameLst>
                                      </p:cBhvr>
                                      <p:to>
                                        <p:strVal val="visible"/>
                                      </p:to>
                                    </p:set>
                                    <p:animEffect filter="wipe(down)" transition="in">
                                      <p:cBhvr>
                                        <p:cTn dur="500" id="33"/>
                                        <p:tgtEl>
                                          <p:spTgt spid="22535"/>
                                        </p:tgtEl>
                                      </p:cBhvr>
                                    </p:animEffect>
                                  </p:childTnLst>
                                </p:cTn>
                              </p:par>
                            </p:childTnLst>
                          </p:cTn>
                        </p:par>
                        <p:par>
                          <p:cTn fill="hold" id="34" nodeType="afterGroup">
                            <p:stCondLst>
                              <p:cond delay="3500"/>
                            </p:stCondLst>
                            <p:childTnLst>
                              <p:par>
                                <p:cTn fill="hold" grpId="0" id="35" nodeType="afterEffect" presetClass="entr" presetID="10" presetSubtype="0">
                                  <p:stCondLst>
                                    <p:cond delay="0"/>
                                  </p:stCondLst>
                                  <p:childTnLst>
                                    <p:set>
                                      <p:cBhvr>
                                        <p:cTn dur="1" fill="hold" id="36">
                                          <p:stCondLst>
                                            <p:cond delay="0"/>
                                          </p:stCondLst>
                                        </p:cTn>
                                        <p:tgtEl>
                                          <p:spTgt spid="22540"/>
                                        </p:tgtEl>
                                        <p:attrNameLst>
                                          <p:attrName>style.visibility</p:attrName>
                                        </p:attrNameLst>
                                      </p:cBhvr>
                                      <p:to>
                                        <p:strVal val="visible"/>
                                      </p:to>
                                    </p:set>
                                    <p:animEffect filter="fade" transition="in">
                                      <p:cBhvr>
                                        <p:cTn dur="500" id="37"/>
                                        <p:tgtEl>
                                          <p:spTgt spid="22540"/>
                                        </p:tgtEl>
                                      </p:cBhvr>
                                    </p:animEffect>
                                  </p:childTnLst>
                                </p:cTn>
                              </p:par>
                            </p:childTnLst>
                          </p:cTn>
                        </p:par>
                        <p:par>
                          <p:cTn fill="hold" id="38" nodeType="afterGroup">
                            <p:stCondLst>
                              <p:cond delay="4000"/>
                            </p:stCondLst>
                            <p:childTnLst>
                              <p:par>
                                <p:cTn fill="hold" grpId="0" id="39" nodeType="afterEffect" presetClass="entr" presetID="12" presetSubtype="8">
                                  <p:stCondLst>
                                    <p:cond delay="0"/>
                                  </p:stCondLst>
                                  <p:childTnLst>
                                    <p:set>
                                      <p:cBhvr>
                                        <p:cTn dur="1" fill="hold" id="40">
                                          <p:stCondLst>
                                            <p:cond delay="0"/>
                                          </p:stCondLst>
                                        </p:cTn>
                                        <p:tgtEl>
                                          <p:spTgt spid="22532"/>
                                        </p:tgtEl>
                                        <p:attrNameLst>
                                          <p:attrName>style.visibility</p:attrName>
                                        </p:attrNameLst>
                                      </p:cBhvr>
                                      <p:to>
                                        <p:strVal val="visible"/>
                                      </p:to>
                                    </p:set>
                                    <p:anim calcmode="lin" valueType="num">
                                      <p:cBhvr additive="base">
                                        <p:cTn dur="500" id="41"/>
                                        <p:tgtEl>
                                          <p:spTgt spid="22532"/>
                                        </p:tgtEl>
                                        <p:attrNameLst>
                                          <p:attrName>ppt_x</p:attrName>
                                        </p:attrNameLst>
                                      </p:cBhvr>
                                      <p:tavLst>
                                        <p:tav tm="0">
                                          <p:val>
                                            <p:strVal val="#ppt_x-#ppt_w*1.125000"/>
                                          </p:val>
                                        </p:tav>
                                        <p:tav tm="100000">
                                          <p:val>
                                            <p:strVal val="#ppt_x"/>
                                          </p:val>
                                        </p:tav>
                                      </p:tavLst>
                                    </p:anim>
                                    <p:animEffect filter="wipe(right)" transition="in">
                                      <p:cBhvr>
                                        <p:cTn dur="500" id="42"/>
                                        <p:tgtEl>
                                          <p:spTgt spid="22532"/>
                                        </p:tgtEl>
                                      </p:cBhvr>
                                    </p:animEffect>
                                  </p:childTnLst>
                                </p:cTn>
                              </p:par>
                            </p:childTnLst>
                          </p:cTn>
                        </p:par>
                        <p:par>
                          <p:cTn fill="hold" id="43" nodeType="afterGroup">
                            <p:stCondLst>
                              <p:cond delay="4500"/>
                            </p:stCondLst>
                            <p:childTnLst>
                              <p:par>
                                <p:cTn fill="hold" id="44" nodeType="afterEffect" presetClass="entr" presetID="22" presetSubtype="1">
                                  <p:stCondLst>
                                    <p:cond delay="0"/>
                                  </p:stCondLst>
                                  <p:childTnLst>
                                    <p:set>
                                      <p:cBhvr>
                                        <p:cTn dur="1" fill="hold" id="45">
                                          <p:stCondLst>
                                            <p:cond delay="0"/>
                                          </p:stCondLst>
                                        </p:cTn>
                                        <p:tgtEl>
                                          <p:spTgt spid="22536"/>
                                        </p:tgtEl>
                                        <p:attrNameLst>
                                          <p:attrName>style.visibility</p:attrName>
                                        </p:attrNameLst>
                                      </p:cBhvr>
                                      <p:to>
                                        <p:strVal val="visible"/>
                                      </p:to>
                                    </p:set>
                                    <p:animEffect filter="wipe(up)" transition="in">
                                      <p:cBhvr>
                                        <p:cTn dur="500" id="46"/>
                                        <p:tgtEl>
                                          <p:spTgt spid="22536"/>
                                        </p:tgtEl>
                                      </p:cBhvr>
                                    </p:animEffect>
                                  </p:childTnLst>
                                </p:cTn>
                              </p:par>
                            </p:childTnLst>
                          </p:cTn>
                        </p:par>
                        <p:par>
                          <p:cTn fill="hold" id="47" nodeType="afterGroup">
                            <p:stCondLst>
                              <p:cond delay="5000"/>
                            </p:stCondLst>
                            <p:childTnLst>
                              <p:par>
                                <p:cTn fill="hold" grpId="0" id="48" nodeType="afterEffect" presetClass="entr" presetID="10" presetSubtype="0">
                                  <p:stCondLst>
                                    <p:cond delay="0"/>
                                  </p:stCondLst>
                                  <p:childTnLst>
                                    <p:set>
                                      <p:cBhvr>
                                        <p:cTn dur="1" fill="hold" id="49">
                                          <p:stCondLst>
                                            <p:cond delay="0"/>
                                          </p:stCondLst>
                                        </p:cTn>
                                        <p:tgtEl>
                                          <p:spTgt spid="22539"/>
                                        </p:tgtEl>
                                        <p:attrNameLst>
                                          <p:attrName>style.visibility</p:attrName>
                                        </p:attrNameLst>
                                      </p:cBhvr>
                                      <p:to>
                                        <p:strVal val="visible"/>
                                      </p:to>
                                    </p:set>
                                    <p:animEffect filter="fade" transition="in">
                                      <p:cBhvr>
                                        <p:cTn dur="500" id="50"/>
                                        <p:tgtEl>
                                          <p:spTgt spid="22539"/>
                                        </p:tgtEl>
                                      </p:cBhvr>
                                    </p:animEffect>
                                  </p:childTnLst>
                                </p:cTn>
                              </p:par>
                            </p:childTnLst>
                          </p:cTn>
                        </p:par>
                        <p:par>
                          <p:cTn fill="hold" id="51" nodeType="afterGroup">
                            <p:stCondLst>
                              <p:cond delay="5500"/>
                            </p:stCondLst>
                            <p:childTnLst>
                              <p:par>
                                <p:cTn fill="hold" grpId="0" id="52" nodeType="afterEffect" presetClass="entr" presetID="12" presetSubtype="8">
                                  <p:stCondLst>
                                    <p:cond delay="0"/>
                                  </p:stCondLst>
                                  <p:childTnLst>
                                    <p:set>
                                      <p:cBhvr>
                                        <p:cTn dur="1" fill="hold" id="53">
                                          <p:stCondLst>
                                            <p:cond delay="0"/>
                                          </p:stCondLst>
                                        </p:cTn>
                                        <p:tgtEl>
                                          <p:spTgt spid="22533"/>
                                        </p:tgtEl>
                                        <p:attrNameLst>
                                          <p:attrName>style.visibility</p:attrName>
                                        </p:attrNameLst>
                                      </p:cBhvr>
                                      <p:to>
                                        <p:strVal val="visible"/>
                                      </p:to>
                                    </p:set>
                                    <p:anim calcmode="lin" valueType="num">
                                      <p:cBhvr additive="base">
                                        <p:cTn dur="500" id="54"/>
                                        <p:tgtEl>
                                          <p:spTgt spid="22533"/>
                                        </p:tgtEl>
                                        <p:attrNameLst>
                                          <p:attrName>ppt_x</p:attrName>
                                        </p:attrNameLst>
                                      </p:cBhvr>
                                      <p:tavLst>
                                        <p:tav tm="0">
                                          <p:val>
                                            <p:strVal val="#ppt_x-#ppt_w*1.125000"/>
                                          </p:val>
                                        </p:tav>
                                        <p:tav tm="100000">
                                          <p:val>
                                            <p:strVal val="#ppt_x"/>
                                          </p:val>
                                        </p:tav>
                                      </p:tavLst>
                                    </p:anim>
                                    <p:animEffect filter="wipe(right)" transition="in">
                                      <p:cBhvr>
                                        <p:cTn dur="500" id="55"/>
                                        <p:tgtEl>
                                          <p:spTgt spid="22533"/>
                                        </p:tgtEl>
                                      </p:cBhvr>
                                    </p:animEffect>
                                  </p:childTnLst>
                                </p:cTn>
                              </p:par>
                            </p:childTnLst>
                          </p:cTn>
                        </p:par>
                        <p:par>
                          <p:cTn fill="hold" id="56" nodeType="afterGroup">
                            <p:stCondLst>
                              <p:cond delay="6000"/>
                            </p:stCondLst>
                            <p:childTnLst>
                              <p:par>
                                <p:cTn fill="hold" id="57" nodeType="afterEffect" presetClass="entr" presetID="22" presetSubtype="4">
                                  <p:stCondLst>
                                    <p:cond delay="0"/>
                                  </p:stCondLst>
                                  <p:childTnLst>
                                    <p:set>
                                      <p:cBhvr>
                                        <p:cTn dur="1" fill="hold" id="58">
                                          <p:stCondLst>
                                            <p:cond delay="0"/>
                                          </p:stCondLst>
                                        </p:cTn>
                                        <p:tgtEl>
                                          <p:spTgt spid="22537"/>
                                        </p:tgtEl>
                                        <p:attrNameLst>
                                          <p:attrName>style.visibility</p:attrName>
                                        </p:attrNameLst>
                                      </p:cBhvr>
                                      <p:to>
                                        <p:strVal val="visible"/>
                                      </p:to>
                                    </p:set>
                                    <p:animEffect filter="wipe(down)" transition="in">
                                      <p:cBhvr>
                                        <p:cTn dur="500" id="59"/>
                                        <p:tgtEl>
                                          <p:spTgt spid="22537"/>
                                        </p:tgtEl>
                                      </p:cBhvr>
                                    </p:animEffect>
                                  </p:childTnLst>
                                </p:cTn>
                              </p:par>
                            </p:childTnLst>
                          </p:cTn>
                        </p:par>
                        <p:par>
                          <p:cTn fill="hold" id="60" nodeType="afterGroup">
                            <p:stCondLst>
                              <p:cond delay="6500"/>
                            </p:stCondLst>
                            <p:childTnLst>
                              <p:par>
                                <p:cTn fill="hold" grpId="0" id="61" nodeType="afterEffect" presetClass="entr" presetID="10" presetSubtype="0">
                                  <p:stCondLst>
                                    <p:cond delay="0"/>
                                  </p:stCondLst>
                                  <p:childTnLst>
                                    <p:set>
                                      <p:cBhvr>
                                        <p:cTn dur="1" fill="hold" id="62">
                                          <p:stCondLst>
                                            <p:cond delay="0"/>
                                          </p:stCondLst>
                                        </p:cTn>
                                        <p:tgtEl>
                                          <p:spTgt spid="22541"/>
                                        </p:tgtEl>
                                        <p:attrNameLst>
                                          <p:attrName>style.visibility</p:attrName>
                                        </p:attrNameLst>
                                      </p:cBhvr>
                                      <p:to>
                                        <p:strVal val="visible"/>
                                      </p:to>
                                    </p:set>
                                    <p:animEffect filter="fade" transition="in">
                                      <p:cBhvr>
                                        <p:cTn dur="500" id="63"/>
                                        <p:tgtEl>
                                          <p:spTgt spid="22541"/>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2530"/>
      <p:bldP grpId="0" spid="22531"/>
      <p:bldP grpId="0" spid="22532"/>
      <p:bldP grpId="0" spid="22533"/>
      <p:bldP grpId="0" spid="22538"/>
      <p:bldP grpId="0" spid="22539"/>
      <p:bldP grpId="0" spid="22540"/>
      <p:bldP grpId="0" spid="22541"/>
      <p:bldP grpId="0" spid="22542"/>
    </p:bldLst>
  </p:timing>
</p:sld>
</file>

<file path=ppt/slides/slide1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3554" name="TextBox 1"/>
          <p:cNvSpPr txBox="1">
            <a:spLocks noChangeArrowheads="1"/>
          </p:cNvSpPr>
          <p:nvPr/>
        </p:nvSpPr>
        <p:spPr bwMode="auto">
          <a:xfrm>
            <a:off x="4687888" y="258763"/>
            <a:ext cx="2816225" cy="7620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dist" eaLnBrk="1" hangingPunct="1"/>
            <a:r>
              <a:rPr altLang="zh-CN" b="1" lang="zh-CN" sz="4400">
                <a:solidFill>
                  <a:srgbClr val="70C9C4"/>
                </a:solidFill>
              </a:rPr>
              <a:t>目录</a:t>
            </a:r>
          </a:p>
        </p:txBody>
      </p:sp>
      <p:pic>
        <p:nvPicPr>
          <p:cNvPr id="23555" name="组合 2"/>
          <p:cNvPicPr>
            <a:picLocks noChangeArrowheads="1"/>
          </p:cNvPicPr>
          <p:nvPr/>
        </p:nvPicPr>
        <p:blipFill>
          <a:blip r:embed="rId2">
            <a:extLst>
              <a:ext uri="{28A0092B-C50C-407E-A947-70E740481C1C}">
                <a14:useLocalDpi val="0"/>
              </a:ext>
            </a:extLst>
          </a:blip>
          <a:stretch>
            <a:fillRect/>
          </a:stretch>
        </p:blipFill>
        <p:spPr bwMode="auto">
          <a:xfrm>
            <a:off x="3517900" y="742950"/>
            <a:ext cx="5156200" cy="53181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grpSp>
        <p:nvGrpSpPr>
          <p:cNvPr id="23556" name="组合 15"/>
          <p:cNvGrpSpPr/>
          <p:nvPr/>
        </p:nvGrpSpPr>
        <p:grpSpPr>
          <a:xfrm>
            <a:off x="2609850" y="1866900"/>
            <a:ext cx="6972300" cy="771525"/>
            <a:chExt cx="6972300" cy="770841"/>
          </a:xfrm>
        </p:grpSpPr>
        <p:sp>
          <p:nvSpPr>
            <p:cNvPr id="22542" name="圆角矩形 13"/>
            <p:cNvSpPr>
              <a:spLocks noChangeArrowheads="1"/>
            </p:cNvSpPr>
            <p:nvPr/>
          </p:nvSpPr>
          <p:spPr bwMode="auto">
            <a:xfrm>
              <a:off x="0" y="0"/>
              <a:ext cx="6972300" cy="770841"/>
            </a:xfrm>
            <a:prstGeom prst="roundRect">
              <a:avLst>
                <a:gd fmla="val 50000" name="adj"/>
              </a:avLst>
            </a:prstGeom>
            <a:noFill/>
            <a:ln w="12700">
              <a:solidFill>
                <a:srgbClr val="A6A6A6"/>
              </a:solidFill>
              <a:round/>
            </a:ln>
            <a:extLst>
              <a:ext uri="{909E8E84-426E-40DD-AFC4-6F175D3DCCD1}">
                <a14:hiddenFill>
                  <a:solidFill>
                    <a:srgbClr val="FFFFFF"/>
                  </a:solidFill>
                </a14:hiddenFill>
              </a:ext>
            </a:extLst>
          </p:spPr>
          <p:txBody>
            <a:bodyPr anchor="ct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endParaRPr altLang="en-US" lang="zh-CN">
                <a:solidFill>
                  <a:srgbClr val="FFFFFF"/>
                </a:solidFill>
              </a:endParaRPr>
            </a:p>
          </p:txBody>
        </p:sp>
        <p:sp>
          <p:nvSpPr>
            <p:cNvPr id="22543" name="TextBox 14"/>
            <p:cNvSpPr txBox="1">
              <a:spLocks noChangeArrowheads="1"/>
            </p:cNvSpPr>
            <p:nvPr/>
          </p:nvSpPr>
          <p:spPr bwMode="auto">
            <a:xfrm>
              <a:off x="152400" y="61858"/>
              <a:ext cx="6667500" cy="63951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r>
                <a:rPr altLang="zh-CN" b="1" lang="en-US" sz="3600">
                  <a:solidFill>
                    <a:srgbClr val="A6A6A6"/>
                  </a:solidFill>
                  <a:latin charset="0" panose="020b0502020202020204" pitchFamily="34" typeface="Century Gothic"/>
                </a:rPr>
                <a:t>01     点击此处输入标题</a:t>
              </a:r>
            </a:p>
          </p:txBody>
        </p:sp>
      </p:grpSp>
      <p:grpSp>
        <p:nvGrpSpPr>
          <p:cNvPr id="23559" name="组合 25"/>
          <p:cNvGrpSpPr/>
          <p:nvPr/>
        </p:nvGrpSpPr>
        <p:grpSpPr>
          <a:xfrm>
            <a:off x="2609850" y="2965450"/>
            <a:ext cx="6972300" cy="771525"/>
            <a:chExt cx="6972300" cy="770841"/>
          </a:xfrm>
        </p:grpSpPr>
        <p:sp>
          <p:nvSpPr>
            <p:cNvPr id="22540" name="圆角矩形 26"/>
            <p:cNvSpPr>
              <a:spLocks noChangeArrowheads="1"/>
            </p:cNvSpPr>
            <p:nvPr/>
          </p:nvSpPr>
          <p:spPr bwMode="auto">
            <a:xfrm>
              <a:off x="0" y="0"/>
              <a:ext cx="6972300" cy="770841"/>
            </a:xfrm>
            <a:prstGeom prst="roundRect">
              <a:avLst>
                <a:gd fmla="val 50000" name="adj"/>
              </a:avLst>
            </a:prstGeom>
            <a:noFill/>
            <a:ln w="12700">
              <a:solidFill>
                <a:srgbClr val="A6A6A6"/>
              </a:solidFill>
              <a:round/>
            </a:ln>
            <a:extLst>
              <a:ext uri="{909E8E84-426E-40DD-AFC4-6F175D3DCCD1}">
                <a14:hiddenFill>
                  <a:solidFill>
                    <a:srgbClr val="FFFFFF"/>
                  </a:solidFill>
                </a14:hiddenFill>
              </a:ext>
            </a:extLst>
          </p:spPr>
          <p:txBody>
            <a:bodyPr anchor="ct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endParaRPr altLang="en-US" lang="zh-CN">
                <a:solidFill>
                  <a:srgbClr val="A6A6A6"/>
                </a:solidFill>
              </a:endParaRPr>
            </a:p>
          </p:txBody>
        </p:sp>
        <p:sp>
          <p:nvSpPr>
            <p:cNvPr id="22541" name="TextBox 27"/>
            <p:cNvSpPr txBox="1">
              <a:spLocks noChangeArrowheads="1"/>
            </p:cNvSpPr>
            <p:nvPr/>
          </p:nvSpPr>
          <p:spPr bwMode="auto">
            <a:xfrm>
              <a:off x="152400" y="61858"/>
              <a:ext cx="6667500" cy="63951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r>
                <a:rPr altLang="zh-CN" b="1" lang="en-US" sz="3600">
                  <a:solidFill>
                    <a:srgbClr val="A6A6A6"/>
                  </a:solidFill>
                  <a:latin charset="0" panose="020b0502020202020204" pitchFamily="34" typeface="Century Gothic"/>
                </a:rPr>
                <a:t>02     点击此处输入标题</a:t>
              </a:r>
            </a:p>
          </p:txBody>
        </p:sp>
      </p:grpSp>
      <p:grpSp>
        <p:nvGrpSpPr>
          <p:cNvPr id="23562" name="组合 28"/>
          <p:cNvGrpSpPr/>
          <p:nvPr/>
        </p:nvGrpSpPr>
        <p:grpSpPr>
          <a:xfrm>
            <a:off x="2609850" y="4064000"/>
            <a:ext cx="6972300" cy="771525"/>
            <a:chExt cx="6972300" cy="770841"/>
          </a:xfrm>
        </p:grpSpPr>
        <p:sp>
          <p:nvSpPr>
            <p:cNvPr id="22538" name="圆角矩形 29"/>
            <p:cNvSpPr>
              <a:spLocks noChangeArrowheads="1"/>
            </p:cNvSpPr>
            <p:nvPr/>
          </p:nvSpPr>
          <p:spPr bwMode="auto">
            <a:xfrm>
              <a:off x="0" y="0"/>
              <a:ext cx="6972300" cy="770841"/>
            </a:xfrm>
            <a:prstGeom prst="roundRect">
              <a:avLst>
                <a:gd fmla="val 50000" name="adj"/>
              </a:avLst>
            </a:prstGeom>
            <a:noFill/>
            <a:ln w="12700">
              <a:solidFill>
                <a:srgbClr val="A6A6A6"/>
              </a:solidFill>
              <a:round/>
            </a:ln>
            <a:extLst>
              <a:ext uri="{909E8E84-426E-40DD-AFC4-6F175D3DCCD1}">
                <a14:hiddenFill>
                  <a:solidFill>
                    <a:srgbClr val="FFFFFF"/>
                  </a:solidFill>
                </a14:hiddenFill>
              </a:ext>
            </a:extLst>
          </p:spPr>
          <p:txBody>
            <a:bodyPr anchor="ct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endParaRPr altLang="en-US" lang="zh-CN">
                <a:solidFill>
                  <a:srgbClr val="A6A6A6"/>
                </a:solidFill>
              </a:endParaRPr>
            </a:p>
          </p:txBody>
        </p:sp>
        <p:sp>
          <p:nvSpPr>
            <p:cNvPr id="22539" name="TextBox 30"/>
            <p:cNvSpPr txBox="1">
              <a:spLocks noChangeArrowheads="1"/>
            </p:cNvSpPr>
            <p:nvPr/>
          </p:nvSpPr>
          <p:spPr bwMode="auto">
            <a:xfrm>
              <a:off x="152400" y="61859"/>
              <a:ext cx="6667500" cy="63951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r>
                <a:rPr altLang="zh-CN" b="1" lang="en-US" sz="3600">
                  <a:solidFill>
                    <a:srgbClr val="A6A6A6"/>
                  </a:solidFill>
                  <a:latin charset="0" panose="020b0502020202020204" pitchFamily="34" typeface="Century Gothic"/>
                </a:rPr>
                <a:t>03     点击此处输入标题</a:t>
              </a:r>
            </a:p>
          </p:txBody>
        </p:sp>
      </p:grpSp>
      <p:grpSp>
        <p:nvGrpSpPr>
          <p:cNvPr id="23565" name="组合 31"/>
          <p:cNvGrpSpPr/>
          <p:nvPr/>
        </p:nvGrpSpPr>
        <p:grpSpPr>
          <a:xfrm>
            <a:off x="2609850" y="5162550"/>
            <a:ext cx="6972300" cy="771525"/>
            <a:chExt cx="6972300" cy="770841"/>
          </a:xfrm>
        </p:grpSpPr>
        <p:sp>
          <p:nvSpPr>
            <p:cNvPr id="22536" name="圆角矩形 32"/>
            <p:cNvSpPr>
              <a:spLocks noChangeArrowheads="1"/>
            </p:cNvSpPr>
            <p:nvPr/>
          </p:nvSpPr>
          <p:spPr bwMode="auto">
            <a:xfrm>
              <a:off x="0" y="0"/>
              <a:ext cx="6972300" cy="770841"/>
            </a:xfrm>
            <a:prstGeom prst="roundRect">
              <a:avLst>
                <a:gd fmla="val 50000" name="adj"/>
              </a:avLst>
            </a:prstGeom>
            <a:noFill/>
            <a:ln w="12700">
              <a:solidFill>
                <a:srgbClr val="70C9C4"/>
              </a:solidFill>
              <a:round/>
            </a:ln>
            <a:extLst>
              <a:ext uri="{909E8E84-426E-40DD-AFC4-6F175D3DCCD1}">
                <a14:hiddenFill>
                  <a:solidFill>
                    <a:srgbClr val="FFFFFF"/>
                  </a:solidFill>
                </a14:hiddenFill>
              </a:ext>
            </a:extLst>
          </p:spPr>
          <p:txBody>
            <a:bodyPr anchor="ct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endParaRPr altLang="en-US" lang="zh-CN">
                <a:solidFill>
                  <a:srgbClr val="A6A6A6"/>
                </a:solidFill>
              </a:endParaRPr>
            </a:p>
          </p:txBody>
        </p:sp>
        <p:sp>
          <p:nvSpPr>
            <p:cNvPr id="22537" name="TextBox 33"/>
            <p:cNvSpPr txBox="1">
              <a:spLocks noChangeArrowheads="1"/>
            </p:cNvSpPr>
            <p:nvPr/>
          </p:nvSpPr>
          <p:spPr bwMode="auto">
            <a:xfrm>
              <a:off x="152400" y="62255"/>
              <a:ext cx="6667500" cy="63951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r>
                <a:rPr altLang="zh-CN" b="1" lang="en-US" sz="3600">
                  <a:solidFill>
                    <a:srgbClr val="70C9C4"/>
                  </a:solidFill>
                  <a:latin charset="0" panose="020b0502020202020204" pitchFamily="34" typeface="Century Gothic"/>
                </a:rPr>
                <a:t>04     点击此处输入标题</a:t>
              </a:r>
            </a:p>
          </p:txBody>
        </p:sp>
      </p:grpSp>
    </p:spTree>
  </p:cSld>
  <p:clrMapOvr>
    <a:masterClrMapping/>
  </p:clrMapOvr>
  <p:transition spd="slow">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6" presetSubtype="37">
                                  <p:stCondLst>
                                    <p:cond delay="0"/>
                                  </p:stCondLst>
                                  <p:childTnLst>
                                    <p:set>
                                      <p:cBhvr>
                                        <p:cTn dur="1" fill="hold" id="6">
                                          <p:stCondLst>
                                            <p:cond delay="0"/>
                                          </p:stCondLst>
                                        </p:cTn>
                                        <p:tgtEl>
                                          <p:spTgt spid="23555"/>
                                        </p:tgtEl>
                                        <p:attrNameLst>
                                          <p:attrName>style.visibility</p:attrName>
                                        </p:attrNameLst>
                                      </p:cBhvr>
                                      <p:to>
                                        <p:strVal val="visible"/>
                                      </p:to>
                                    </p:set>
                                    <p:animEffect filter="barn(outVertical)" transition="in">
                                      <p:cBhvr>
                                        <p:cTn dur="500" id="7"/>
                                        <p:tgtEl>
                                          <p:spTgt spid="23555"/>
                                        </p:tgtEl>
                                      </p:cBhvr>
                                    </p:animEffect>
                                  </p:childTnLst>
                                </p:cTn>
                              </p:par>
                            </p:childTnLst>
                          </p:cTn>
                        </p:par>
                        <p:par>
                          <p:cTn fill="hold" id="8" nodeType="afterGroup">
                            <p:stCondLst>
                              <p:cond delay="500"/>
                            </p:stCondLst>
                            <p:childTnLst>
                              <p:par>
                                <p:cTn fill="hold" grpId="0" id="9" nodeType="afterEffect" presetClass="entr" presetID="10" presetSubtype="0">
                                  <p:stCondLst>
                                    <p:cond delay="0"/>
                                  </p:stCondLst>
                                  <p:childTnLst>
                                    <p:set>
                                      <p:cBhvr>
                                        <p:cTn dur="1" fill="hold" id="10">
                                          <p:stCondLst>
                                            <p:cond delay="0"/>
                                          </p:stCondLst>
                                        </p:cTn>
                                        <p:tgtEl>
                                          <p:spTgt spid="23554"/>
                                        </p:tgtEl>
                                        <p:attrNameLst>
                                          <p:attrName>style.visibility</p:attrName>
                                        </p:attrNameLst>
                                      </p:cBhvr>
                                      <p:to>
                                        <p:strVal val="visible"/>
                                      </p:to>
                                    </p:set>
                                    <p:anim calcmode="lin" valueType="num">
                                      <p:cBhvr>
                                        <p:cTn dur="500" fill="hold" id="11"/>
                                        <p:tgtEl>
                                          <p:spTgt spid="23554"/>
                                        </p:tgtEl>
                                        <p:attrNameLst>
                                          <p:attrName>ppt_w</p:attrName>
                                        </p:attrNameLst>
                                      </p:cBhvr>
                                      <p:tavLst>
                                        <p:tav tm="0">
                                          <p:val>
                                            <p:fltVal val="0"/>
                                          </p:val>
                                        </p:tav>
                                        <p:tav tm="100000">
                                          <p:val>
                                            <p:strVal val="#ppt_w"/>
                                          </p:val>
                                        </p:tav>
                                      </p:tavLst>
                                    </p:anim>
                                    <p:anim calcmode="lin" valueType="num">
                                      <p:cBhvr>
                                        <p:cTn dur="500" fill="hold" id="12"/>
                                        <p:tgtEl>
                                          <p:spTgt spid="23554"/>
                                        </p:tgtEl>
                                        <p:attrNameLst>
                                          <p:attrName>ppt_h</p:attrName>
                                        </p:attrNameLst>
                                      </p:cBhvr>
                                      <p:tavLst>
                                        <p:tav tm="0">
                                          <p:val>
                                            <p:fltVal val="0"/>
                                          </p:val>
                                        </p:tav>
                                        <p:tav tm="100000">
                                          <p:val>
                                            <p:strVal val="#ppt_h"/>
                                          </p:val>
                                        </p:tav>
                                      </p:tavLst>
                                    </p:anim>
                                    <p:animEffect filter="fade" transition="in">
                                      <p:cBhvr>
                                        <p:cTn dur="500" id="13"/>
                                        <p:tgtEl>
                                          <p:spTgt spid="23554"/>
                                        </p:tgtEl>
                                      </p:cBhvr>
                                    </p:animEffect>
                                  </p:childTnLst>
                                </p:cTn>
                              </p:par>
                            </p:childTnLst>
                          </p:cTn>
                        </p:par>
                        <p:par>
                          <p:cTn fill="hold" id="14" nodeType="afterGroup">
                            <p:stCondLst>
                              <p:cond delay="1000"/>
                            </p:stCondLst>
                            <p:childTnLst>
                              <p:par>
                                <p:cTn fill="hold" id="15" nodeType="afterEffect" presetClass="entr" presetID="2" presetSubtype="8">
                                  <p:stCondLst>
                                    <p:cond delay="0"/>
                                  </p:stCondLst>
                                  <p:childTnLst>
                                    <p:set>
                                      <p:cBhvr>
                                        <p:cTn dur="1" fill="hold" id="16">
                                          <p:stCondLst>
                                            <p:cond delay="0"/>
                                          </p:stCondLst>
                                        </p:cTn>
                                        <p:tgtEl>
                                          <p:spTgt spid="23556"/>
                                        </p:tgtEl>
                                        <p:attrNameLst>
                                          <p:attrName>style.visibility</p:attrName>
                                        </p:attrNameLst>
                                      </p:cBhvr>
                                      <p:to>
                                        <p:strVal val="visible"/>
                                      </p:to>
                                    </p:set>
                                    <p:anim calcmode="lin" valueType="num">
                                      <p:cBhvr additive="base">
                                        <p:cTn dur="500" fill="hold" id="17"/>
                                        <p:tgtEl>
                                          <p:spTgt spid="23556"/>
                                        </p:tgtEl>
                                        <p:attrNameLst>
                                          <p:attrName>ppt_x</p:attrName>
                                        </p:attrNameLst>
                                      </p:cBhvr>
                                      <p:tavLst>
                                        <p:tav tm="0">
                                          <p:val>
                                            <p:strVal val="0-#ppt_w/2"/>
                                          </p:val>
                                        </p:tav>
                                        <p:tav tm="100000">
                                          <p:val>
                                            <p:strVal val="#ppt_x"/>
                                          </p:val>
                                        </p:tav>
                                      </p:tavLst>
                                    </p:anim>
                                    <p:anim calcmode="lin" valueType="num">
                                      <p:cBhvr additive="base">
                                        <p:cTn dur="500" fill="hold" id="18"/>
                                        <p:tgtEl>
                                          <p:spTgt spid="23556"/>
                                        </p:tgtEl>
                                        <p:attrNameLst>
                                          <p:attrName>ppt_y</p:attrName>
                                        </p:attrNameLst>
                                      </p:cBhvr>
                                      <p:tavLst>
                                        <p:tav tm="0">
                                          <p:val>
                                            <p:strVal val="#ppt_y"/>
                                          </p:val>
                                        </p:tav>
                                        <p:tav tm="100000">
                                          <p:val>
                                            <p:strVal val="#ppt_y"/>
                                          </p:val>
                                        </p:tav>
                                      </p:tavLst>
                                    </p:anim>
                                  </p:childTnLst>
                                </p:cTn>
                              </p:par>
                              <p:par>
                                <p:cTn fill="hold" id="19" nodeType="withEffect" presetClass="entr" presetID="2" presetSubtype="8">
                                  <p:stCondLst>
                                    <p:cond delay="250"/>
                                  </p:stCondLst>
                                  <p:childTnLst>
                                    <p:set>
                                      <p:cBhvr>
                                        <p:cTn dur="1" fill="hold" id="20">
                                          <p:stCondLst>
                                            <p:cond delay="0"/>
                                          </p:stCondLst>
                                        </p:cTn>
                                        <p:tgtEl>
                                          <p:spTgt spid="23559"/>
                                        </p:tgtEl>
                                        <p:attrNameLst>
                                          <p:attrName>style.visibility</p:attrName>
                                        </p:attrNameLst>
                                      </p:cBhvr>
                                      <p:to>
                                        <p:strVal val="visible"/>
                                      </p:to>
                                    </p:set>
                                    <p:anim calcmode="lin" valueType="num">
                                      <p:cBhvr additive="base">
                                        <p:cTn dur="500" fill="hold" id="21"/>
                                        <p:tgtEl>
                                          <p:spTgt spid="23559"/>
                                        </p:tgtEl>
                                        <p:attrNameLst>
                                          <p:attrName>ppt_x</p:attrName>
                                        </p:attrNameLst>
                                      </p:cBhvr>
                                      <p:tavLst>
                                        <p:tav tm="0">
                                          <p:val>
                                            <p:strVal val="0-#ppt_w/2"/>
                                          </p:val>
                                        </p:tav>
                                        <p:tav tm="100000">
                                          <p:val>
                                            <p:strVal val="#ppt_x"/>
                                          </p:val>
                                        </p:tav>
                                      </p:tavLst>
                                    </p:anim>
                                    <p:anim calcmode="lin" valueType="num">
                                      <p:cBhvr additive="base">
                                        <p:cTn dur="500" fill="hold" id="22"/>
                                        <p:tgtEl>
                                          <p:spTgt spid="23559"/>
                                        </p:tgtEl>
                                        <p:attrNameLst>
                                          <p:attrName>ppt_y</p:attrName>
                                        </p:attrNameLst>
                                      </p:cBhvr>
                                      <p:tavLst>
                                        <p:tav tm="0">
                                          <p:val>
                                            <p:strVal val="#ppt_y"/>
                                          </p:val>
                                        </p:tav>
                                        <p:tav tm="100000">
                                          <p:val>
                                            <p:strVal val="#ppt_y"/>
                                          </p:val>
                                        </p:tav>
                                      </p:tavLst>
                                    </p:anim>
                                  </p:childTnLst>
                                </p:cTn>
                              </p:par>
                              <p:par>
                                <p:cTn fill="hold" id="23" nodeType="withEffect" presetClass="entr" presetID="2" presetSubtype="8">
                                  <p:stCondLst>
                                    <p:cond delay="500"/>
                                  </p:stCondLst>
                                  <p:childTnLst>
                                    <p:set>
                                      <p:cBhvr>
                                        <p:cTn dur="1" fill="hold" id="24">
                                          <p:stCondLst>
                                            <p:cond delay="0"/>
                                          </p:stCondLst>
                                        </p:cTn>
                                        <p:tgtEl>
                                          <p:spTgt spid="23562"/>
                                        </p:tgtEl>
                                        <p:attrNameLst>
                                          <p:attrName>style.visibility</p:attrName>
                                        </p:attrNameLst>
                                      </p:cBhvr>
                                      <p:to>
                                        <p:strVal val="visible"/>
                                      </p:to>
                                    </p:set>
                                    <p:anim calcmode="lin" valueType="num">
                                      <p:cBhvr additive="base">
                                        <p:cTn dur="500" fill="hold" id="25"/>
                                        <p:tgtEl>
                                          <p:spTgt spid="23562"/>
                                        </p:tgtEl>
                                        <p:attrNameLst>
                                          <p:attrName>ppt_x</p:attrName>
                                        </p:attrNameLst>
                                      </p:cBhvr>
                                      <p:tavLst>
                                        <p:tav tm="0">
                                          <p:val>
                                            <p:strVal val="0-#ppt_w/2"/>
                                          </p:val>
                                        </p:tav>
                                        <p:tav tm="100000">
                                          <p:val>
                                            <p:strVal val="#ppt_x"/>
                                          </p:val>
                                        </p:tav>
                                      </p:tavLst>
                                    </p:anim>
                                    <p:anim calcmode="lin" valueType="num">
                                      <p:cBhvr additive="base">
                                        <p:cTn dur="500" fill="hold" id="26"/>
                                        <p:tgtEl>
                                          <p:spTgt spid="23562"/>
                                        </p:tgtEl>
                                        <p:attrNameLst>
                                          <p:attrName>ppt_y</p:attrName>
                                        </p:attrNameLst>
                                      </p:cBhvr>
                                      <p:tavLst>
                                        <p:tav tm="0">
                                          <p:val>
                                            <p:strVal val="#ppt_y"/>
                                          </p:val>
                                        </p:tav>
                                        <p:tav tm="100000">
                                          <p:val>
                                            <p:strVal val="#ppt_y"/>
                                          </p:val>
                                        </p:tav>
                                      </p:tavLst>
                                    </p:anim>
                                  </p:childTnLst>
                                </p:cTn>
                              </p:par>
                              <p:par>
                                <p:cTn fill="hold" id="27" nodeType="withEffect" presetClass="entr" presetID="2" presetSubtype="8">
                                  <p:stCondLst>
                                    <p:cond delay="750"/>
                                  </p:stCondLst>
                                  <p:childTnLst>
                                    <p:set>
                                      <p:cBhvr>
                                        <p:cTn dur="1" fill="hold" id="28">
                                          <p:stCondLst>
                                            <p:cond delay="0"/>
                                          </p:stCondLst>
                                        </p:cTn>
                                        <p:tgtEl>
                                          <p:spTgt spid="23565"/>
                                        </p:tgtEl>
                                        <p:attrNameLst>
                                          <p:attrName>style.visibility</p:attrName>
                                        </p:attrNameLst>
                                      </p:cBhvr>
                                      <p:to>
                                        <p:strVal val="visible"/>
                                      </p:to>
                                    </p:set>
                                    <p:anim calcmode="lin" valueType="num">
                                      <p:cBhvr additive="base">
                                        <p:cTn dur="500" fill="hold" id="29"/>
                                        <p:tgtEl>
                                          <p:spTgt spid="23565"/>
                                        </p:tgtEl>
                                        <p:attrNameLst>
                                          <p:attrName>ppt_x</p:attrName>
                                        </p:attrNameLst>
                                      </p:cBhvr>
                                      <p:tavLst>
                                        <p:tav tm="0">
                                          <p:val>
                                            <p:strVal val="0-#ppt_w/2"/>
                                          </p:val>
                                        </p:tav>
                                        <p:tav tm="100000">
                                          <p:val>
                                            <p:strVal val="#ppt_x"/>
                                          </p:val>
                                        </p:tav>
                                      </p:tavLst>
                                    </p:anim>
                                    <p:anim calcmode="lin" valueType="num">
                                      <p:cBhvr additive="base">
                                        <p:cTn dur="500" fill="hold" id="30"/>
                                        <p:tgtEl>
                                          <p:spTgt spid="23565"/>
                                        </p:tgtEl>
                                        <p:attrNameLst>
                                          <p:attrName>ppt_y</p:attrName>
                                        </p:attrNameLst>
                                      </p:cBhvr>
                                      <p:tavLst>
                                        <p:tav tm="0">
                                          <p:val>
                                            <p:strVal val="#ppt_y"/>
                                          </p:val>
                                        </p:tav>
                                        <p:tav tm="100000">
                                          <p:val>
                                            <p:strVal val="#ppt_y"/>
                                          </p:val>
                                        </p:tav>
                                      </p:tavLst>
                                    </p:anim>
                                  </p:childTnLst>
                                </p:cTn>
                              </p:par>
                            </p:childTnLst>
                          </p:cTn>
                        </p:par>
                        <p:par>
                          <p:cTn fill="hold" id="31" nodeType="afterGroup">
                            <p:stCondLst>
                              <p:cond delay="2250"/>
                            </p:stCondLst>
                            <p:childTnLst>
                              <p:par>
                                <p:cTn fill="hold" id="32" nodeType="afterEffect" presetClass="emph" presetID="32" presetSubtype="0">
                                  <p:stCondLst>
                                    <p:cond delay="0"/>
                                  </p:stCondLst>
                                  <p:childTnLst>
                                    <p:animRot by="120000">
                                      <p:cBhvr>
                                        <p:cTn dur="50" fill="hold" id="33">
                                          <p:stCondLst>
                                            <p:cond delay="0"/>
                                          </p:stCondLst>
                                        </p:cTn>
                                        <p:tgtEl>
                                          <p:spTgt spid="23565"/>
                                        </p:tgtEl>
                                        <p:attrNameLst>
                                          <p:attrName>r</p:attrName>
                                        </p:attrNameLst>
                                      </p:cBhvr>
                                    </p:animRot>
                                    <p:animRot by="-239940">
                                      <p:cBhvr>
                                        <p:cTn dur="100" fill="hold" id="34">
                                          <p:stCondLst>
                                            <p:cond delay="100"/>
                                          </p:stCondLst>
                                        </p:cTn>
                                        <p:tgtEl>
                                          <p:spTgt spid="23565"/>
                                        </p:tgtEl>
                                        <p:attrNameLst>
                                          <p:attrName>r</p:attrName>
                                        </p:attrNameLst>
                                      </p:cBhvr>
                                    </p:animRot>
                                    <p:animRot by="240000">
                                      <p:cBhvr>
                                        <p:cTn dur="100" fill="hold" id="35">
                                          <p:stCondLst>
                                            <p:cond delay="200"/>
                                          </p:stCondLst>
                                        </p:cTn>
                                        <p:tgtEl>
                                          <p:spTgt spid="23565"/>
                                        </p:tgtEl>
                                        <p:attrNameLst>
                                          <p:attrName>r</p:attrName>
                                        </p:attrNameLst>
                                      </p:cBhvr>
                                    </p:animRot>
                                    <p:animRot by="-239940">
                                      <p:cBhvr>
                                        <p:cTn dur="100" fill="hold" id="36">
                                          <p:stCondLst>
                                            <p:cond delay="300"/>
                                          </p:stCondLst>
                                        </p:cTn>
                                        <p:tgtEl>
                                          <p:spTgt spid="23565"/>
                                        </p:tgtEl>
                                        <p:attrNameLst>
                                          <p:attrName>r</p:attrName>
                                        </p:attrNameLst>
                                      </p:cBhvr>
                                    </p:animRot>
                                    <p:animRot by="120000">
                                      <p:cBhvr>
                                        <p:cTn dur="100" fill="hold" id="37">
                                          <p:stCondLst>
                                            <p:cond delay="400"/>
                                          </p:stCondLst>
                                        </p:cTn>
                                        <p:tgtEl>
                                          <p:spTgt spid="23565"/>
                                        </p:tgtEl>
                                        <p:attrNameLst>
                                          <p:attrName>r</p:attrName>
                                        </p:attrNameLst>
                                      </p:cBhvr>
                                    </p:animRo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3554"/>
    </p:bldLst>
  </p:timing>
</p:sld>
</file>

<file path=ppt/slides/slide1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4578" name="椭圆 12"/>
          <p:cNvSpPr>
            <a:spLocks noChangeArrowheads="1"/>
          </p:cNvSpPr>
          <p:nvPr/>
        </p:nvSpPr>
        <p:spPr bwMode="auto">
          <a:xfrm>
            <a:off x="1935163" y="2601913"/>
            <a:ext cx="1508125" cy="1509712"/>
          </a:xfrm>
          <a:prstGeom prst="ellipse">
            <a:avLst/>
          </a:prstGeom>
          <a:solidFill>
            <a:srgbClr val="70C9C4"/>
          </a:solidFill>
          <a:ln>
            <a:noFill/>
          </a:ln>
          <a:extLst>
            <a:ext uri="{91240B29-F687-4F45-9708-019B960494DF}">
              <a14:hiddenLine w="9525">
                <a:solidFill>
                  <a:srgbClr val="000000"/>
                </a:solidFill>
                <a:round/>
                <a:headEnd/>
                <a:tailEnd/>
              </a14:hiddenLine>
            </a:ext>
          </a:extLst>
        </p:spPr>
        <p:txBody>
          <a:bodyPr anchor="ct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r>
              <a:rPr altLang="zh-CN" b="1" lang="en-US" sz="3600">
                <a:solidFill>
                  <a:srgbClr val="FFFFFF"/>
                </a:solidFill>
                <a:latin charset="0" panose="020b0502020202020204" pitchFamily="34" typeface="Century Gothic"/>
              </a:rPr>
              <a:t>01</a:t>
            </a:r>
          </a:p>
        </p:txBody>
      </p:sp>
      <p:sp>
        <p:nvSpPr>
          <p:cNvPr id="24579" name="等腰三角形 13"/>
          <p:cNvSpPr>
            <a:spLocks noChangeArrowheads="1"/>
          </p:cNvSpPr>
          <p:nvPr/>
        </p:nvSpPr>
        <p:spPr bwMode="auto">
          <a:xfrm flipV="1">
            <a:off x="2540000" y="4276725"/>
            <a:ext cx="298450" cy="184150"/>
          </a:xfrm>
          <a:prstGeom prst="triangle">
            <a:avLst>
              <a:gd fmla="val 50000" name="adj"/>
            </a:avLst>
          </a:prstGeom>
          <a:solidFill>
            <a:srgbClr val="70C9C4"/>
          </a:solidFill>
          <a:ln>
            <a:noFill/>
          </a:ln>
          <a:extLst>
            <a:ext uri="{91240B29-F687-4F45-9708-019B960494DF}">
              <a14:hiddenLine w="9525">
                <a:solidFill>
                  <a:srgbClr val="000000"/>
                </a:solidFill>
                <a:miter lim="800000"/>
                <a:headEnd/>
                <a:tailEnd/>
              </a14:hiddenLine>
            </a:ext>
          </a:extLst>
        </p:spPr>
        <p:txBody>
          <a:bodyPr anchor="ct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endParaRPr altLang="en-US" lang="zh-CN">
              <a:solidFill>
                <a:srgbClr val="FFFFFF"/>
              </a:solidFill>
            </a:endParaRPr>
          </a:p>
        </p:txBody>
      </p:sp>
      <p:sp>
        <p:nvSpPr>
          <p:cNvPr id="24580" name="椭圆 17"/>
          <p:cNvSpPr>
            <a:spLocks noChangeArrowheads="1"/>
          </p:cNvSpPr>
          <p:nvPr/>
        </p:nvSpPr>
        <p:spPr bwMode="auto">
          <a:xfrm>
            <a:off x="4205288" y="2601913"/>
            <a:ext cx="1509712" cy="1509712"/>
          </a:xfrm>
          <a:prstGeom prst="ellipse">
            <a:avLst/>
          </a:prstGeom>
          <a:solidFill>
            <a:srgbClr val="9EDAD7"/>
          </a:solidFill>
          <a:ln>
            <a:noFill/>
          </a:ln>
          <a:extLst>
            <a:ext uri="{91240B29-F687-4F45-9708-019B960494DF}">
              <a14:hiddenLine w="9525">
                <a:solidFill>
                  <a:srgbClr val="000000"/>
                </a:solidFill>
                <a:round/>
                <a:headEnd/>
                <a:tailEnd/>
              </a14:hiddenLine>
            </a:ext>
          </a:extLst>
        </p:spPr>
        <p:txBody>
          <a:bodyPr anchor="ct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r>
              <a:rPr altLang="zh-CN" b="1" lang="en-US" sz="3600">
                <a:solidFill>
                  <a:srgbClr val="FFFFFF"/>
                </a:solidFill>
                <a:latin charset="0" panose="020b0502020202020204" pitchFamily="34" typeface="Century Gothic"/>
              </a:rPr>
              <a:t>02</a:t>
            </a:r>
          </a:p>
        </p:txBody>
      </p:sp>
      <p:sp>
        <p:nvSpPr>
          <p:cNvPr id="24581" name="等腰三角形 18"/>
          <p:cNvSpPr>
            <a:spLocks noChangeArrowheads="1"/>
          </p:cNvSpPr>
          <p:nvPr/>
        </p:nvSpPr>
        <p:spPr bwMode="auto">
          <a:xfrm flipV="1">
            <a:off x="4811713" y="4276725"/>
            <a:ext cx="298450" cy="184150"/>
          </a:xfrm>
          <a:prstGeom prst="triangle">
            <a:avLst>
              <a:gd fmla="val 50000" name="adj"/>
            </a:avLst>
          </a:prstGeom>
          <a:solidFill>
            <a:srgbClr val="9EDAD7"/>
          </a:solidFill>
          <a:ln>
            <a:noFill/>
          </a:ln>
          <a:extLst>
            <a:ext uri="{91240B29-F687-4F45-9708-019B960494DF}">
              <a14:hiddenLine w="9525">
                <a:solidFill>
                  <a:srgbClr val="000000"/>
                </a:solidFill>
                <a:miter lim="800000"/>
                <a:headEnd/>
                <a:tailEnd/>
              </a14:hiddenLine>
            </a:ext>
          </a:extLst>
        </p:spPr>
        <p:txBody>
          <a:bodyPr anchor="ct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endParaRPr altLang="en-US" lang="zh-CN">
              <a:solidFill>
                <a:srgbClr val="FFFFFF"/>
              </a:solidFill>
            </a:endParaRPr>
          </a:p>
        </p:txBody>
      </p:sp>
      <p:sp>
        <p:nvSpPr>
          <p:cNvPr id="24582" name="椭圆 20"/>
          <p:cNvSpPr>
            <a:spLocks noChangeArrowheads="1"/>
          </p:cNvSpPr>
          <p:nvPr/>
        </p:nvSpPr>
        <p:spPr bwMode="auto">
          <a:xfrm>
            <a:off x="6477000" y="2601913"/>
            <a:ext cx="1509713" cy="1509712"/>
          </a:xfrm>
          <a:prstGeom prst="ellipse">
            <a:avLst/>
          </a:prstGeom>
          <a:solidFill>
            <a:srgbClr val="70C9C4"/>
          </a:solidFill>
          <a:ln>
            <a:noFill/>
          </a:ln>
          <a:extLst>
            <a:ext uri="{91240B29-F687-4F45-9708-019B960494DF}">
              <a14:hiddenLine w="9525">
                <a:solidFill>
                  <a:srgbClr val="000000"/>
                </a:solidFill>
                <a:round/>
                <a:headEnd/>
                <a:tailEnd/>
              </a14:hiddenLine>
            </a:ext>
          </a:extLst>
        </p:spPr>
        <p:txBody>
          <a:bodyPr anchor="ct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r>
              <a:rPr altLang="zh-CN" b="1" lang="en-US" sz="3600">
                <a:solidFill>
                  <a:srgbClr val="FFFFFF"/>
                </a:solidFill>
                <a:latin charset="0" panose="020b0502020202020204" pitchFamily="34" typeface="Century Gothic"/>
              </a:rPr>
              <a:t>03</a:t>
            </a:r>
          </a:p>
        </p:txBody>
      </p:sp>
      <p:sp>
        <p:nvSpPr>
          <p:cNvPr id="24583" name="等腰三角形 21"/>
          <p:cNvSpPr>
            <a:spLocks noChangeArrowheads="1"/>
          </p:cNvSpPr>
          <p:nvPr/>
        </p:nvSpPr>
        <p:spPr bwMode="auto">
          <a:xfrm flipV="1">
            <a:off x="7081838" y="4276725"/>
            <a:ext cx="298450" cy="184150"/>
          </a:xfrm>
          <a:prstGeom prst="triangle">
            <a:avLst>
              <a:gd fmla="val 50000" name="adj"/>
            </a:avLst>
          </a:prstGeom>
          <a:solidFill>
            <a:srgbClr val="70C9C4"/>
          </a:solidFill>
          <a:ln>
            <a:noFill/>
          </a:ln>
          <a:extLst>
            <a:ext uri="{91240B29-F687-4F45-9708-019B960494DF}">
              <a14:hiddenLine w="9525">
                <a:solidFill>
                  <a:srgbClr val="000000"/>
                </a:solidFill>
                <a:miter lim="800000"/>
                <a:headEnd/>
                <a:tailEnd/>
              </a14:hiddenLine>
            </a:ext>
          </a:extLst>
        </p:spPr>
        <p:txBody>
          <a:bodyPr anchor="ct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endParaRPr altLang="en-US" lang="zh-CN">
              <a:solidFill>
                <a:srgbClr val="FFFFFF"/>
              </a:solidFill>
            </a:endParaRPr>
          </a:p>
        </p:txBody>
      </p:sp>
      <p:sp>
        <p:nvSpPr>
          <p:cNvPr id="24584" name="椭圆 23"/>
          <p:cNvSpPr>
            <a:spLocks noChangeArrowheads="1"/>
          </p:cNvSpPr>
          <p:nvPr/>
        </p:nvSpPr>
        <p:spPr bwMode="auto">
          <a:xfrm>
            <a:off x="8748713" y="2601913"/>
            <a:ext cx="1508125" cy="1509712"/>
          </a:xfrm>
          <a:prstGeom prst="ellipse">
            <a:avLst/>
          </a:prstGeom>
          <a:solidFill>
            <a:srgbClr val="9EDAD7"/>
          </a:solidFill>
          <a:ln>
            <a:noFill/>
          </a:ln>
          <a:extLst>
            <a:ext uri="{91240B29-F687-4F45-9708-019B960494DF}">
              <a14:hiddenLine w="9525">
                <a:solidFill>
                  <a:srgbClr val="000000"/>
                </a:solidFill>
                <a:round/>
                <a:headEnd/>
                <a:tailEnd/>
              </a14:hiddenLine>
            </a:ext>
          </a:extLst>
        </p:spPr>
        <p:txBody>
          <a:bodyPr anchor="ct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r>
              <a:rPr altLang="zh-CN" b="1" lang="en-US" sz="3600">
                <a:solidFill>
                  <a:srgbClr val="FFFFFF"/>
                </a:solidFill>
                <a:latin charset="0" panose="020b0502020202020204" pitchFamily="34" typeface="Century Gothic"/>
              </a:rPr>
              <a:t>04</a:t>
            </a:r>
          </a:p>
        </p:txBody>
      </p:sp>
      <p:sp>
        <p:nvSpPr>
          <p:cNvPr id="24585" name="等腰三角形 24"/>
          <p:cNvSpPr>
            <a:spLocks noChangeArrowheads="1"/>
          </p:cNvSpPr>
          <p:nvPr/>
        </p:nvSpPr>
        <p:spPr bwMode="auto">
          <a:xfrm flipV="1">
            <a:off x="9353550" y="4276725"/>
            <a:ext cx="298450" cy="184150"/>
          </a:xfrm>
          <a:prstGeom prst="triangle">
            <a:avLst>
              <a:gd fmla="val 50000" name="adj"/>
            </a:avLst>
          </a:prstGeom>
          <a:solidFill>
            <a:srgbClr val="9EDAD7"/>
          </a:solidFill>
          <a:ln>
            <a:noFill/>
          </a:ln>
          <a:extLst>
            <a:ext uri="{91240B29-F687-4F45-9708-019B960494DF}">
              <a14:hiddenLine w="9525">
                <a:solidFill>
                  <a:srgbClr val="000000"/>
                </a:solidFill>
                <a:miter lim="800000"/>
                <a:headEnd/>
                <a:tailEnd/>
              </a14:hiddenLine>
            </a:ext>
          </a:extLst>
        </p:spPr>
        <p:txBody>
          <a:bodyPr anchor="ct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endParaRPr altLang="en-US" lang="zh-CN">
              <a:solidFill>
                <a:srgbClr val="FFFFFF"/>
              </a:solidFill>
            </a:endParaRPr>
          </a:p>
        </p:txBody>
      </p:sp>
      <p:sp>
        <p:nvSpPr>
          <p:cNvPr id="24586" name="TextBox 26"/>
          <p:cNvSpPr txBox="1">
            <a:spLocks noChangeArrowheads="1"/>
          </p:cNvSpPr>
          <p:nvPr/>
        </p:nvSpPr>
        <p:spPr bwMode="auto">
          <a:xfrm>
            <a:off x="1693863" y="4765675"/>
            <a:ext cx="1981200" cy="24917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lnSpc>
                <a:spcPct val="125000"/>
              </a:lnSpc>
            </a:pPr>
            <a:r>
              <a:rPr altLang="en-US" b="1" lang="zh-CN">
                <a:solidFill>
                  <a:srgbClr val="7F7F7F"/>
                </a:solidFill>
              </a:rPr>
              <a:t>输入标题</a:t>
            </a:r>
          </a:p>
          <a:p>
            <a:pPr algn="ctr" eaLnBrk="1" hangingPunct="1">
              <a:lnSpc>
                <a:spcPct val="125000"/>
              </a:lnSpc>
            </a:pPr>
            <a:r>
              <a:rPr altLang="en-US" b="1" lang="zh-CN">
                <a:solidFill>
                  <a:srgbClr val="7F7F7F"/>
                </a:solidFill>
              </a:rPr>
              <a:t>点击此处输入文字点击此处输入文字点击此处输入文字点击此处输入文字点击此处输入文字</a:t>
            </a:r>
          </a:p>
        </p:txBody>
      </p:sp>
      <p:sp>
        <p:nvSpPr>
          <p:cNvPr id="24587" name="TextBox 28"/>
          <p:cNvSpPr txBox="1">
            <a:spLocks noChangeArrowheads="1"/>
          </p:cNvSpPr>
          <p:nvPr/>
        </p:nvSpPr>
        <p:spPr bwMode="auto">
          <a:xfrm>
            <a:off x="3970338" y="4765675"/>
            <a:ext cx="1981200" cy="24917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lnSpc>
                <a:spcPct val="125000"/>
              </a:lnSpc>
            </a:pPr>
            <a:r>
              <a:rPr altLang="en-US" b="1" lang="zh-CN">
                <a:solidFill>
                  <a:srgbClr val="7F7F7F"/>
                </a:solidFill>
              </a:rPr>
              <a:t>输入标题</a:t>
            </a:r>
          </a:p>
          <a:p>
            <a:pPr algn="ctr" eaLnBrk="1" hangingPunct="1">
              <a:lnSpc>
                <a:spcPct val="125000"/>
              </a:lnSpc>
            </a:pPr>
            <a:r>
              <a:rPr altLang="en-US" b="1" lang="zh-CN">
                <a:solidFill>
                  <a:srgbClr val="7F7F7F"/>
                </a:solidFill>
              </a:rPr>
              <a:t>点击此处输入文字点击此处输入文字点击此处输入文字点击此处输入文字点击此处输入文字</a:t>
            </a:r>
          </a:p>
        </p:txBody>
      </p:sp>
      <p:sp>
        <p:nvSpPr>
          <p:cNvPr id="24588" name="TextBox 29"/>
          <p:cNvSpPr txBox="1">
            <a:spLocks noChangeArrowheads="1"/>
          </p:cNvSpPr>
          <p:nvPr/>
        </p:nvSpPr>
        <p:spPr bwMode="auto">
          <a:xfrm>
            <a:off x="6240462" y="4765675"/>
            <a:ext cx="1981200" cy="24917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lnSpc>
                <a:spcPct val="125000"/>
              </a:lnSpc>
            </a:pPr>
            <a:r>
              <a:rPr altLang="en-US" b="1" lang="zh-CN">
                <a:solidFill>
                  <a:srgbClr val="7F7F7F"/>
                </a:solidFill>
              </a:rPr>
              <a:t>输入标题</a:t>
            </a:r>
          </a:p>
          <a:p>
            <a:pPr algn="ctr" eaLnBrk="1" hangingPunct="1">
              <a:lnSpc>
                <a:spcPct val="125000"/>
              </a:lnSpc>
            </a:pPr>
            <a:r>
              <a:rPr altLang="en-US" b="1" lang="zh-CN">
                <a:solidFill>
                  <a:srgbClr val="7F7F7F"/>
                </a:solidFill>
              </a:rPr>
              <a:t>点击此处输入文字点击此处输入文字点击此处输入文字点击此处输入文字点击此处输入文字</a:t>
            </a:r>
          </a:p>
        </p:txBody>
      </p:sp>
      <p:sp>
        <p:nvSpPr>
          <p:cNvPr id="24589" name="TextBox 30"/>
          <p:cNvSpPr txBox="1">
            <a:spLocks noChangeArrowheads="1"/>
          </p:cNvSpPr>
          <p:nvPr/>
        </p:nvSpPr>
        <p:spPr bwMode="auto">
          <a:xfrm>
            <a:off x="8545514" y="4765675"/>
            <a:ext cx="1979612" cy="24917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lnSpc>
                <a:spcPct val="125000"/>
              </a:lnSpc>
            </a:pPr>
            <a:r>
              <a:rPr altLang="en-US" b="1" lang="zh-CN">
                <a:solidFill>
                  <a:srgbClr val="7F7F7F"/>
                </a:solidFill>
              </a:rPr>
              <a:t>输入标题</a:t>
            </a:r>
          </a:p>
          <a:p>
            <a:pPr algn="ctr" eaLnBrk="1" hangingPunct="1">
              <a:lnSpc>
                <a:spcPct val="125000"/>
              </a:lnSpc>
            </a:pPr>
            <a:r>
              <a:rPr altLang="en-US" b="1" lang="zh-CN">
                <a:solidFill>
                  <a:srgbClr val="7F7F7F"/>
                </a:solidFill>
              </a:rPr>
              <a:t>点击此处输入文字点击此处输入文字点击此处输入文字点击此处输入文字点击此处输入文字</a:t>
            </a:r>
          </a:p>
        </p:txBody>
      </p:sp>
      <p:sp>
        <p:nvSpPr>
          <p:cNvPr id="24590" name="TextBox 31"/>
          <p:cNvSpPr txBox="1">
            <a:spLocks noChangeArrowheads="1"/>
          </p:cNvSpPr>
          <p:nvPr/>
        </p:nvSpPr>
        <p:spPr bwMode="auto">
          <a:xfrm>
            <a:off x="3843338" y="258763"/>
            <a:ext cx="4505325" cy="5791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dist" eaLnBrk="1" hangingPunct="1"/>
            <a:r>
              <a:rPr altLang="zh-CN" b="1" lang="zh-CN" sz="3200">
                <a:solidFill>
                  <a:srgbClr val="70C9C4"/>
                </a:solidFill>
              </a:rPr>
              <a:t>点击此处添加标题</a:t>
            </a:r>
          </a:p>
        </p:txBody>
      </p:sp>
      <p:pic>
        <p:nvPicPr>
          <p:cNvPr id="24591" name="组合 32"/>
          <p:cNvPicPr>
            <a:picLocks noChangeArrowheads="1"/>
          </p:cNvPicPr>
          <p:nvPr/>
        </p:nvPicPr>
        <p:blipFill>
          <a:blip r:embed="rId2">
            <a:extLst>
              <a:ext uri="{28A0092B-C50C-407E-A947-70E740481C1C}">
                <a14:useLocalDpi val="0"/>
              </a:ext>
            </a:extLst>
          </a:blip>
          <a:stretch>
            <a:fillRect/>
          </a:stretch>
        </p:blipFill>
        <p:spPr bwMode="auto">
          <a:xfrm>
            <a:off x="2346325" y="566738"/>
            <a:ext cx="7499350" cy="7747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Tree>
  </p:cSld>
  <p:clrMapOvr>
    <a:masterClrMapping/>
  </p:clrMapOvr>
  <p:transition spd="slow">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6" presetSubtype="37">
                                  <p:stCondLst>
                                    <p:cond delay="0"/>
                                  </p:stCondLst>
                                  <p:childTnLst>
                                    <p:set>
                                      <p:cBhvr>
                                        <p:cTn dur="1" fill="hold" id="6">
                                          <p:stCondLst>
                                            <p:cond delay="0"/>
                                          </p:stCondLst>
                                        </p:cTn>
                                        <p:tgtEl>
                                          <p:spTgt spid="24591"/>
                                        </p:tgtEl>
                                        <p:attrNameLst>
                                          <p:attrName>style.visibility</p:attrName>
                                        </p:attrNameLst>
                                      </p:cBhvr>
                                      <p:to>
                                        <p:strVal val="visible"/>
                                      </p:to>
                                    </p:set>
                                    <p:animEffect filter="barn(outVertical)" transition="in">
                                      <p:cBhvr>
                                        <p:cTn dur="500" id="7"/>
                                        <p:tgtEl>
                                          <p:spTgt spid="24591"/>
                                        </p:tgtEl>
                                      </p:cBhvr>
                                    </p:animEffect>
                                  </p:childTnLst>
                                </p:cTn>
                              </p:par>
                            </p:childTnLst>
                          </p:cTn>
                        </p:par>
                        <p:par>
                          <p:cTn fill="hold" id="8" nodeType="afterGroup">
                            <p:stCondLst>
                              <p:cond delay="500"/>
                            </p:stCondLst>
                            <p:childTnLst>
                              <p:par>
                                <p:cTn fill="hold" grpId="0" id="9" nodeType="afterEffect" presetClass="entr" presetID="10" presetSubtype="0">
                                  <p:stCondLst>
                                    <p:cond delay="0"/>
                                  </p:stCondLst>
                                  <p:childTnLst>
                                    <p:set>
                                      <p:cBhvr>
                                        <p:cTn dur="1" fill="hold" id="10">
                                          <p:stCondLst>
                                            <p:cond delay="0"/>
                                          </p:stCondLst>
                                        </p:cTn>
                                        <p:tgtEl>
                                          <p:spTgt spid="24590"/>
                                        </p:tgtEl>
                                        <p:attrNameLst>
                                          <p:attrName>style.visibility</p:attrName>
                                        </p:attrNameLst>
                                      </p:cBhvr>
                                      <p:to>
                                        <p:strVal val="visible"/>
                                      </p:to>
                                    </p:set>
                                    <p:animEffect filter="fade" transition="in">
                                      <p:cBhvr>
                                        <p:cTn dur="500" id="11"/>
                                        <p:tgtEl>
                                          <p:spTgt spid="24590"/>
                                        </p:tgtEl>
                                      </p:cBhvr>
                                    </p:animEffect>
                                  </p:childTnLst>
                                </p:cTn>
                              </p:par>
                            </p:childTnLst>
                          </p:cTn>
                        </p:par>
                        <p:par>
                          <p:cTn fill="hold" id="12" nodeType="afterGroup">
                            <p:stCondLst>
                              <p:cond delay="1000"/>
                            </p:stCondLst>
                            <p:childTnLst>
                              <p:par>
                                <p:cTn fill="hold" grpId="0" id="13" nodeType="afterEffect" presetClass="entr" presetID="10" presetSubtype="0">
                                  <p:stCondLst>
                                    <p:cond delay="0"/>
                                  </p:stCondLst>
                                  <p:childTnLst>
                                    <p:set>
                                      <p:cBhvr>
                                        <p:cTn dur="1" fill="hold" id="14">
                                          <p:stCondLst>
                                            <p:cond delay="0"/>
                                          </p:stCondLst>
                                        </p:cTn>
                                        <p:tgtEl>
                                          <p:spTgt spid="24578"/>
                                        </p:tgtEl>
                                        <p:attrNameLst>
                                          <p:attrName>style.visibility</p:attrName>
                                        </p:attrNameLst>
                                      </p:cBhvr>
                                      <p:to>
                                        <p:strVal val="visible"/>
                                      </p:to>
                                    </p:set>
                                    <p:anim calcmode="lin" valueType="num">
                                      <p:cBhvr>
                                        <p:cTn dur="500" fill="hold" id="15"/>
                                        <p:tgtEl>
                                          <p:spTgt spid="24578"/>
                                        </p:tgtEl>
                                        <p:attrNameLst>
                                          <p:attrName>ppt_w</p:attrName>
                                        </p:attrNameLst>
                                      </p:cBhvr>
                                      <p:tavLst>
                                        <p:tav tm="0">
                                          <p:val>
                                            <p:fltVal val="0"/>
                                          </p:val>
                                        </p:tav>
                                        <p:tav tm="100000">
                                          <p:val>
                                            <p:strVal val="#ppt_w"/>
                                          </p:val>
                                        </p:tav>
                                      </p:tavLst>
                                    </p:anim>
                                    <p:anim calcmode="lin" valueType="num">
                                      <p:cBhvr>
                                        <p:cTn dur="500" fill="hold" id="16"/>
                                        <p:tgtEl>
                                          <p:spTgt spid="24578"/>
                                        </p:tgtEl>
                                        <p:attrNameLst>
                                          <p:attrName>ppt_h</p:attrName>
                                        </p:attrNameLst>
                                      </p:cBhvr>
                                      <p:tavLst>
                                        <p:tav tm="0">
                                          <p:val>
                                            <p:fltVal val="0"/>
                                          </p:val>
                                        </p:tav>
                                        <p:tav tm="100000">
                                          <p:val>
                                            <p:strVal val="#ppt_h"/>
                                          </p:val>
                                        </p:tav>
                                      </p:tavLst>
                                    </p:anim>
                                    <p:animEffect filter="fade" transition="in">
                                      <p:cBhvr>
                                        <p:cTn dur="500" id="17"/>
                                        <p:tgtEl>
                                          <p:spTgt spid="24578"/>
                                        </p:tgtEl>
                                      </p:cBhvr>
                                    </p:animEffect>
                                  </p:childTnLst>
                                </p:cTn>
                              </p:par>
                            </p:childTnLst>
                          </p:cTn>
                        </p:par>
                        <p:par>
                          <p:cTn fill="hold" id="18" nodeType="afterGroup">
                            <p:stCondLst>
                              <p:cond delay="1500"/>
                            </p:stCondLst>
                            <p:childTnLst>
                              <p:par>
                                <p:cTn fill="hold" grpId="0" id="19" nodeType="afterEffect" presetClass="entr" presetID="10" presetSubtype="0">
                                  <p:stCondLst>
                                    <p:cond delay="0"/>
                                  </p:stCondLst>
                                  <p:childTnLst>
                                    <p:set>
                                      <p:cBhvr>
                                        <p:cTn dur="1" fill="hold" id="20">
                                          <p:stCondLst>
                                            <p:cond delay="0"/>
                                          </p:stCondLst>
                                        </p:cTn>
                                        <p:tgtEl>
                                          <p:spTgt spid="24580"/>
                                        </p:tgtEl>
                                        <p:attrNameLst>
                                          <p:attrName>style.visibility</p:attrName>
                                        </p:attrNameLst>
                                      </p:cBhvr>
                                      <p:to>
                                        <p:strVal val="visible"/>
                                      </p:to>
                                    </p:set>
                                    <p:anim calcmode="lin" valueType="num">
                                      <p:cBhvr>
                                        <p:cTn dur="500" fill="hold" id="21"/>
                                        <p:tgtEl>
                                          <p:spTgt spid="24580"/>
                                        </p:tgtEl>
                                        <p:attrNameLst>
                                          <p:attrName>ppt_w</p:attrName>
                                        </p:attrNameLst>
                                      </p:cBhvr>
                                      <p:tavLst>
                                        <p:tav tm="0">
                                          <p:val>
                                            <p:fltVal val="0"/>
                                          </p:val>
                                        </p:tav>
                                        <p:tav tm="100000">
                                          <p:val>
                                            <p:strVal val="#ppt_w"/>
                                          </p:val>
                                        </p:tav>
                                      </p:tavLst>
                                    </p:anim>
                                    <p:anim calcmode="lin" valueType="num">
                                      <p:cBhvr>
                                        <p:cTn dur="500" fill="hold" id="22"/>
                                        <p:tgtEl>
                                          <p:spTgt spid="24580"/>
                                        </p:tgtEl>
                                        <p:attrNameLst>
                                          <p:attrName>ppt_h</p:attrName>
                                        </p:attrNameLst>
                                      </p:cBhvr>
                                      <p:tavLst>
                                        <p:tav tm="0">
                                          <p:val>
                                            <p:fltVal val="0"/>
                                          </p:val>
                                        </p:tav>
                                        <p:tav tm="100000">
                                          <p:val>
                                            <p:strVal val="#ppt_h"/>
                                          </p:val>
                                        </p:tav>
                                      </p:tavLst>
                                    </p:anim>
                                    <p:animEffect filter="fade" transition="in">
                                      <p:cBhvr>
                                        <p:cTn dur="500" id="23"/>
                                        <p:tgtEl>
                                          <p:spTgt spid="24580"/>
                                        </p:tgtEl>
                                      </p:cBhvr>
                                    </p:animEffect>
                                  </p:childTnLst>
                                </p:cTn>
                              </p:par>
                            </p:childTnLst>
                          </p:cTn>
                        </p:par>
                        <p:par>
                          <p:cTn fill="hold" id="24" nodeType="afterGroup">
                            <p:stCondLst>
                              <p:cond delay="2000"/>
                            </p:stCondLst>
                            <p:childTnLst>
                              <p:par>
                                <p:cTn fill="hold" grpId="0" id="25" nodeType="afterEffect" presetClass="entr" presetID="10" presetSubtype="0">
                                  <p:stCondLst>
                                    <p:cond delay="0"/>
                                  </p:stCondLst>
                                  <p:childTnLst>
                                    <p:set>
                                      <p:cBhvr>
                                        <p:cTn dur="1" fill="hold" id="26">
                                          <p:stCondLst>
                                            <p:cond delay="0"/>
                                          </p:stCondLst>
                                        </p:cTn>
                                        <p:tgtEl>
                                          <p:spTgt spid="24582"/>
                                        </p:tgtEl>
                                        <p:attrNameLst>
                                          <p:attrName>style.visibility</p:attrName>
                                        </p:attrNameLst>
                                      </p:cBhvr>
                                      <p:to>
                                        <p:strVal val="visible"/>
                                      </p:to>
                                    </p:set>
                                    <p:anim calcmode="lin" valueType="num">
                                      <p:cBhvr>
                                        <p:cTn dur="500" fill="hold" id="27"/>
                                        <p:tgtEl>
                                          <p:spTgt spid="24582"/>
                                        </p:tgtEl>
                                        <p:attrNameLst>
                                          <p:attrName>ppt_w</p:attrName>
                                        </p:attrNameLst>
                                      </p:cBhvr>
                                      <p:tavLst>
                                        <p:tav tm="0">
                                          <p:val>
                                            <p:fltVal val="0"/>
                                          </p:val>
                                        </p:tav>
                                        <p:tav tm="100000">
                                          <p:val>
                                            <p:strVal val="#ppt_w"/>
                                          </p:val>
                                        </p:tav>
                                      </p:tavLst>
                                    </p:anim>
                                    <p:anim calcmode="lin" valueType="num">
                                      <p:cBhvr>
                                        <p:cTn dur="500" fill="hold" id="28"/>
                                        <p:tgtEl>
                                          <p:spTgt spid="24582"/>
                                        </p:tgtEl>
                                        <p:attrNameLst>
                                          <p:attrName>ppt_h</p:attrName>
                                        </p:attrNameLst>
                                      </p:cBhvr>
                                      <p:tavLst>
                                        <p:tav tm="0">
                                          <p:val>
                                            <p:fltVal val="0"/>
                                          </p:val>
                                        </p:tav>
                                        <p:tav tm="100000">
                                          <p:val>
                                            <p:strVal val="#ppt_h"/>
                                          </p:val>
                                        </p:tav>
                                      </p:tavLst>
                                    </p:anim>
                                    <p:animEffect filter="fade" transition="in">
                                      <p:cBhvr>
                                        <p:cTn dur="500" id="29"/>
                                        <p:tgtEl>
                                          <p:spTgt spid="24582"/>
                                        </p:tgtEl>
                                      </p:cBhvr>
                                    </p:animEffect>
                                  </p:childTnLst>
                                </p:cTn>
                              </p:par>
                            </p:childTnLst>
                          </p:cTn>
                        </p:par>
                        <p:par>
                          <p:cTn fill="hold" id="30" nodeType="afterGroup">
                            <p:stCondLst>
                              <p:cond delay="2500"/>
                            </p:stCondLst>
                            <p:childTnLst>
                              <p:par>
                                <p:cTn fill="hold" grpId="0" id="31" nodeType="afterEffect" presetClass="entr" presetID="10" presetSubtype="0">
                                  <p:stCondLst>
                                    <p:cond delay="0"/>
                                  </p:stCondLst>
                                  <p:childTnLst>
                                    <p:set>
                                      <p:cBhvr>
                                        <p:cTn dur="1" fill="hold" id="32">
                                          <p:stCondLst>
                                            <p:cond delay="0"/>
                                          </p:stCondLst>
                                        </p:cTn>
                                        <p:tgtEl>
                                          <p:spTgt spid="24584"/>
                                        </p:tgtEl>
                                        <p:attrNameLst>
                                          <p:attrName>style.visibility</p:attrName>
                                        </p:attrNameLst>
                                      </p:cBhvr>
                                      <p:to>
                                        <p:strVal val="visible"/>
                                      </p:to>
                                    </p:set>
                                    <p:anim calcmode="lin" valueType="num">
                                      <p:cBhvr>
                                        <p:cTn dur="500" fill="hold" id="33"/>
                                        <p:tgtEl>
                                          <p:spTgt spid="24584"/>
                                        </p:tgtEl>
                                        <p:attrNameLst>
                                          <p:attrName>ppt_w</p:attrName>
                                        </p:attrNameLst>
                                      </p:cBhvr>
                                      <p:tavLst>
                                        <p:tav tm="0">
                                          <p:val>
                                            <p:fltVal val="0"/>
                                          </p:val>
                                        </p:tav>
                                        <p:tav tm="100000">
                                          <p:val>
                                            <p:strVal val="#ppt_w"/>
                                          </p:val>
                                        </p:tav>
                                      </p:tavLst>
                                    </p:anim>
                                    <p:anim calcmode="lin" valueType="num">
                                      <p:cBhvr>
                                        <p:cTn dur="500" fill="hold" id="34"/>
                                        <p:tgtEl>
                                          <p:spTgt spid="24584"/>
                                        </p:tgtEl>
                                        <p:attrNameLst>
                                          <p:attrName>ppt_h</p:attrName>
                                        </p:attrNameLst>
                                      </p:cBhvr>
                                      <p:tavLst>
                                        <p:tav tm="0">
                                          <p:val>
                                            <p:fltVal val="0"/>
                                          </p:val>
                                        </p:tav>
                                        <p:tav tm="100000">
                                          <p:val>
                                            <p:strVal val="#ppt_h"/>
                                          </p:val>
                                        </p:tav>
                                      </p:tavLst>
                                    </p:anim>
                                    <p:animEffect filter="fade" transition="in">
                                      <p:cBhvr>
                                        <p:cTn dur="500" id="35"/>
                                        <p:tgtEl>
                                          <p:spTgt spid="24584"/>
                                        </p:tgtEl>
                                      </p:cBhvr>
                                    </p:animEffect>
                                  </p:childTnLst>
                                </p:cTn>
                              </p:par>
                            </p:childTnLst>
                          </p:cTn>
                        </p:par>
                        <p:par>
                          <p:cTn fill="hold" id="36" nodeType="afterGroup">
                            <p:stCondLst>
                              <p:cond delay="3000"/>
                            </p:stCondLst>
                            <p:childTnLst>
                              <p:par>
                                <p:cTn fill="hold" grpId="0" id="37" nodeType="afterEffect" presetClass="entr" presetID="47" presetSubtype="0">
                                  <p:stCondLst>
                                    <p:cond delay="0"/>
                                  </p:stCondLst>
                                  <p:childTnLst>
                                    <p:set>
                                      <p:cBhvr>
                                        <p:cTn dur="1" fill="hold" id="38">
                                          <p:stCondLst>
                                            <p:cond delay="0"/>
                                          </p:stCondLst>
                                        </p:cTn>
                                        <p:tgtEl>
                                          <p:spTgt spid="24579"/>
                                        </p:tgtEl>
                                        <p:attrNameLst>
                                          <p:attrName>style.visibility</p:attrName>
                                        </p:attrNameLst>
                                      </p:cBhvr>
                                      <p:to>
                                        <p:strVal val="visible"/>
                                      </p:to>
                                    </p:set>
                                    <p:animEffect filter="fade" transition="in">
                                      <p:cBhvr>
                                        <p:cTn dur="500" id="39"/>
                                        <p:tgtEl>
                                          <p:spTgt spid="24579"/>
                                        </p:tgtEl>
                                      </p:cBhvr>
                                    </p:animEffect>
                                    <p:anim calcmode="lin" valueType="num">
                                      <p:cBhvr>
                                        <p:cTn dur="500" fill="hold" id="40"/>
                                        <p:tgtEl>
                                          <p:spTgt spid="24579"/>
                                        </p:tgtEl>
                                        <p:attrNameLst>
                                          <p:attrName>ppt_x</p:attrName>
                                        </p:attrNameLst>
                                      </p:cBhvr>
                                      <p:tavLst>
                                        <p:tav tm="0">
                                          <p:val>
                                            <p:strVal val="#ppt_x"/>
                                          </p:val>
                                        </p:tav>
                                        <p:tav tm="100000">
                                          <p:val>
                                            <p:strVal val="#ppt_x"/>
                                          </p:val>
                                        </p:tav>
                                      </p:tavLst>
                                    </p:anim>
                                    <p:anim calcmode="lin" valueType="num">
                                      <p:cBhvr>
                                        <p:cTn dur="500" fill="hold" id="41"/>
                                        <p:tgtEl>
                                          <p:spTgt spid="24579"/>
                                        </p:tgtEl>
                                        <p:attrNameLst>
                                          <p:attrName>ppt_y</p:attrName>
                                        </p:attrNameLst>
                                      </p:cBhvr>
                                      <p:tavLst>
                                        <p:tav tm="0">
                                          <p:val>
                                            <p:strVal val="#ppt_y-.1"/>
                                          </p:val>
                                        </p:tav>
                                        <p:tav tm="100000">
                                          <p:val>
                                            <p:strVal val="#ppt_y"/>
                                          </p:val>
                                        </p:tav>
                                      </p:tavLst>
                                    </p:anim>
                                  </p:childTnLst>
                                </p:cTn>
                              </p:par>
                              <p:par>
                                <p:cTn fill="hold" grpId="0" id="42" nodeType="withEffect" presetClass="entr" presetID="47" presetSubtype="0">
                                  <p:stCondLst>
                                    <p:cond delay="0"/>
                                  </p:stCondLst>
                                  <p:childTnLst>
                                    <p:set>
                                      <p:cBhvr>
                                        <p:cTn dur="1" fill="hold" id="43">
                                          <p:stCondLst>
                                            <p:cond delay="0"/>
                                          </p:stCondLst>
                                        </p:cTn>
                                        <p:tgtEl>
                                          <p:spTgt spid="24581"/>
                                        </p:tgtEl>
                                        <p:attrNameLst>
                                          <p:attrName>style.visibility</p:attrName>
                                        </p:attrNameLst>
                                      </p:cBhvr>
                                      <p:to>
                                        <p:strVal val="visible"/>
                                      </p:to>
                                    </p:set>
                                    <p:animEffect filter="fade" transition="in">
                                      <p:cBhvr>
                                        <p:cTn dur="500" id="44"/>
                                        <p:tgtEl>
                                          <p:spTgt spid="24581"/>
                                        </p:tgtEl>
                                      </p:cBhvr>
                                    </p:animEffect>
                                    <p:anim calcmode="lin" valueType="num">
                                      <p:cBhvr>
                                        <p:cTn dur="500" fill="hold" id="45"/>
                                        <p:tgtEl>
                                          <p:spTgt spid="24581"/>
                                        </p:tgtEl>
                                        <p:attrNameLst>
                                          <p:attrName>ppt_x</p:attrName>
                                        </p:attrNameLst>
                                      </p:cBhvr>
                                      <p:tavLst>
                                        <p:tav tm="0">
                                          <p:val>
                                            <p:strVal val="#ppt_x"/>
                                          </p:val>
                                        </p:tav>
                                        <p:tav tm="100000">
                                          <p:val>
                                            <p:strVal val="#ppt_x"/>
                                          </p:val>
                                        </p:tav>
                                      </p:tavLst>
                                    </p:anim>
                                    <p:anim calcmode="lin" valueType="num">
                                      <p:cBhvr>
                                        <p:cTn dur="500" fill="hold" id="46"/>
                                        <p:tgtEl>
                                          <p:spTgt spid="24581"/>
                                        </p:tgtEl>
                                        <p:attrNameLst>
                                          <p:attrName>ppt_y</p:attrName>
                                        </p:attrNameLst>
                                      </p:cBhvr>
                                      <p:tavLst>
                                        <p:tav tm="0">
                                          <p:val>
                                            <p:strVal val="#ppt_y-.1"/>
                                          </p:val>
                                        </p:tav>
                                        <p:tav tm="100000">
                                          <p:val>
                                            <p:strVal val="#ppt_y"/>
                                          </p:val>
                                        </p:tav>
                                      </p:tavLst>
                                    </p:anim>
                                  </p:childTnLst>
                                </p:cTn>
                              </p:par>
                              <p:par>
                                <p:cTn fill="hold" grpId="0" id="47" nodeType="withEffect" presetClass="entr" presetID="47" presetSubtype="0">
                                  <p:stCondLst>
                                    <p:cond delay="0"/>
                                  </p:stCondLst>
                                  <p:childTnLst>
                                    <p:set>
                                      <p:cBhvr>
                                        <p:cTn dur="1" fill="hold" id="48">
                                          <p:stCondLst>
                                            <p:cond delay="0"/>
                                          </p:stCondLst>
                                        </p:cTn>
                                        <p:tgtEl>
                                          <p:spTgt spid="24583"/>
                                        </p:tgtEl>
                                        <p:attrNameLst>
                                          <p:attrName>style.visibility</p:attrName>
                                        </p:attrNameLst>
                                      </p:cBhvr>
                                      <p:to>
                                        <p:strVal val="visible"/>
                                      </p:to>
                                    </p:set>
                                    <p:animEffect filter="fade" transition="in">
                                      <p:cBhvr>
                                        <p:cTn dur="500" id="49"/>
                                        <p:tgtEl>
                                          <p:spTgt spid="24583"/>
                                        </p:tgtEl>
                                      </p:cBhvr>
                                    </p:animEffect>
                                    <p:anim calcmode="lin" valueType="num">
                                      <p:cBhvr>
                                        <p:cTn dur="500" fill="hold" id="50"/>
                                        <p:tgtEl>
                                          <p:spTgt spid="24583"/>
                                        </p:tgtEl>
                                        <p:attrNameLst>
                                          <p:attrName>ppt_x</p:attrName>
                                        </p:attrNameLst>
                                      </p:cBhvr>
                                      <p:tavLst>
                                        <p:tav tm="0">
                                          <p:val>
                                            <p:strVal val="#ppt_x"/>
                                          </p:val>
                                        </p:tav>
                                        <p:tav tm="100000">
                                          <p:val>
                                            <p:strVal val="#ppt_x"/>
                                          </p:val>
                                        </p:tav>
                                      </p:tavLst>
                                    </p:anim>
                                    <p:anim calcmode="lin" valueType="num">
                                      <p:cBhvr>
                                        <p:cTn dur="500" fill="hold" id="51"/>
                                        <p:tgtEl>
                                          <p:spTgt spid="24583"/>
                                        </p:tgtEl>
                                        <p:attrNameLst>
                                          <p:attrName>ppt_y</p:attrName>
                                        </p:attrNameLst>
                                      </p:cBhvr>
                                      <p:tavLst>
                                        <p:tav tm="0">
                                          <p:val>
                                            <p:strVal val="#ppt_y-.1"/>
                                          </p:val>
                                        </p:tav>
                                        <p:tav tm="100000">
                                          <p:val>
                                            <p:strVal val="#ppt_y"/>
                                          </p:val>
                                        </p:tav>
                                      </p:tavLst>
                                    </p:anim>
                                  </p:childTnLst>
                                </p:cTn>
                              </p:par>
                              <p:par>
                                <p:cTn fill="hold" grpId="0" id="52" nodeType="withEffect" presetClass="entr" presetID="47" presetSubtype="0">
                                  <p:stCondLst>
                                    <p:cond delay="0"/>
                                  </p:stCondLst>
                                  <p:childTnLst>
                                    <p:set>
                                      <p:cBhvr>
                                        <p:cTn dur="1" fill="hold" id="53">
                                          <p:stCondLst>
                                            <p:cond delay="0"/>
                                          </p:stCondLst>
                                        </p:cTn>
                                        <p:tgtEl>
                                          <p:spTgt spid="24585"/>
                                        </p:tgtEl>
                                        <p:attrNameLst>
                                          <p:attrName>style.visibility</p:attrName>
                                        </p:attrNameLst>
                                      </p:cBhvr>
                                      <p:to>
                                        <p:strVal val="visible"/>
                                      </p:to>
                                    </p:set>
                                    <p:animEffect filter="fade" transition="in">
                                      <p:cBhvr>
                                        <p:cTn dur="500" id="54"/>
                                        <p:tgtEl>
                                          <p:spTgt spid="24585"/>
                                        </p:tgtEl>
                                      </p:cBhvr>
                                    </p:animEffect>
                                    <p:anim calcmode="lin" valueType="num">
                                      <p:cBhvr>
                                        <p:cTn dur="500" fill="hold" id="55"/>
                                        <p:tgtEl>
                                          <p:spTgt spid="24585"/>
                                        </p:tgtEl>
                                        <p:attrNameLst>
                                          <p:attrName>ppt_x</p:attrName>
                                        </p:attrNameLst>
                                      </p:cBhvr>
                                      <p:tavLst>
                                        <p:tav tm="0">
                                          <p:val>
                                            <p:strVal val="#ppt_x"/>
                                          </p:val>
                                        </p:tav>
                                        <p:tav tm="100000">
                                          <p:val>
                                            <p:strVal val="#ppt_x"/>
                                          </p:val>
                                        </p:tav>
                                      </p:tavLst>
                                    </p:anim>
                                    <p:anim calcmode="lin" valueType="num">
                                      <p:cBhvr>
                                        <p:cTn dur="500" fill="hold" id="56"/>
                                        <p:tgtEl>
                                          <p:spTgt spid="24585"/>
                                        </p:tgtEl>
                                        <p:attrNameLst>
                                          <p:attrName>ppt_y</p:attrName>
                                        </p:attrNameLst>
                                      </p:cBhvr>
                                      <p:tavLst>
                                        <p:tav tm="0">
                                          <p:val>
                                            <p:strVal val="#ppt_y-.1"/>
                                          </p:val>
                                        </p:tav>
                                        <p:tav tm="100000">
                                          <p:val>
                                            <p:strVal val="#ppt_y"/>
                                          </p:val>
                                        </p:tav>
                                      </p:tavLst>
                                    </p:anim>
                                  </p:childTnLst>
                                </p:cTn>
                              </p:par>
                            </p:childTnLst>
                          </p:cTn>
                        </p:par>
                        <p:par>
                          <p:cTn fill="hold" id="57" nodeType="afterGroup">
                            <p:stCondLst>
                              <p:cond delay="3500"/>
                            </p:stCondLst>
                            <p:childTnLst>
                              <p:par>
                                <p:cTn fill="hold" grpId="0" id="58" nodeType="afterEffect" presetClass="entr" presetID="10" presetSubtype="0">
                                  <p:stCondLst>
                                    <p:cond delay="0"/>
                                  </p:stCondLst>
                                  <p:childTnLst>
                                    <p:set>
                                      <p:cBhvr>
                                        <p:cTn dur="1" fill="hold" id="59">
                                          <p:stCondLst>
                                            <p:cond delay="0"/>
                                          </p:stCondLst>
                                        </p:cTn>
                                        <p:tgtEl>
                                          <p:spTgt spid="24586"/>
                                        </p:tgtEl>
                                        <p:attrNameLst>
                                          <p:attrName>style.visibility</p:attrName>
                                        </p:attrNameLst>
                                      </p:cBhvr>
                                      <p:to>
                                        <p:strVal val="visible"/>
                                      </p:to>
                                    </p:set>
                                    <p:animEffect filter="fade" transition="in">
                                      <p:cBhvr>
                                        <p:cTn dur="500" id="60"/>
                                        <p:tgtEl>
                                          <p:spTgt spid="24586"/>
                                        </p:tgtEl>
                                      </p:cBhvr>
                                    </p:animEffect>
                                  </p:childTnLst>
                                </p:cTn>
                              </p:par>
                            </p:childTnLst>
                          </p:cTn>
                        </p:par>
                        <p:par>
                          <p:cTn fill="hold" id="61" nodeType="afterGroup">
                            <p:stCondLst>
                              <p:cond delay="4000"/>
                            </p:stCondLst>
                            <p:childTnLst>
                              <p:par>
                                <p:cTn fill="hold" grpId="0" id="62" nodeType="afterEffect" presetClass="entr" presetID="10" presetSubtype="0">
                                  <p:stCondLst>
                                    <p:cond delay="0"/>
                                  </p:stCondLst>
                                  <p:childTnLst>
                                    <p:set>
                                      <p:cBhvr>
                                        <p:cTn dur="1" fill="hold" id="63">
                                          <p:stCondLst>
                                            <p:cond delay="0"/>
                                          </p:stCondLst>
                                        </p:cTn>
                                        <p:tgtEl>
                                          <p:spTgt spid="24587"/>
                                        </p:tgtEl>
                                        <p:attrNameLst>
                                          <p:attrName>style.visibility</p:attrName>
                                        </p:attrNameLst>
                                      </p:cBhvr>
                                      <p:to>
                                        <p:strVal val="visible"/>
                                      </p:to>
                                    </p:set>
                                    <p:animEffect filter="fade" transition="in">
                                      <p:cBhvr>
                                        <p:cTn dur="500" id="64"/>
                                        <p:tgtEl>
                                          <p:spTgt spid="24587"/>
                                        </p:tgtEl>
                                      </p:cBhvr>
                                    </p:animEffect>
                                  </p:childTnLst>
                                </p:cTn>
                              </p:par>
                            </p:childTnLst>
                          </p:cTn>
                        </p:par>
                        <p:par>
                          <p:cTn fill="hold" id="65" nodeType="afterGroup">
                            <p:stCondLst>
                              <p:cond delay="4500"/>
                            </p:stCondLst>
                            <p:childTnLst>
                              <p:par>
                                <p:cTn fill="hold" grpId="0" id="66" nodeType="afterEffect" presetClass="entr" presetID="10" presetSubtype="0">
                                  <p:stCondLst>
                                    <p:cond delay="0"/>
                                  </p:stCondLst>
                                  <p:childTnLst>
                                    <p:set>
                                      <p:cBhvr>
                                        <p:cTn dur="1" fill="hold" id="67">
                                          <p:stCondLst>
                                            <p:cond delay="0"/>
                                          </p:stCondLst>
                                        </p:cTn>
                                        <p:tgtEl>
                                          <p:spTgt spid="24588"/>
                                        </p:tgtEl>
                                        <p:attrNameLst>
                                          <p:attrName>style.visibility</p:attrName>
                                        </p:attrNameLst>
                                      </p:cBhvr>
                                      <p:to>
                                        <p:strVal val="visible"/>
                                      </p:to>
                                    </p:set>
                                    <p:animEffect filter="fade" transition="in">
                                      <p:cBhvr>
                                        <p:cTn dur="500" id="68"/>
                                        <p:tgtEl>
                                          <p:spTgt spid="24588"/>
                                        </p:tgtEl>
                                      </p:cBhvr>
                                    </p:animEffect>
                                  </p:childTnLst>
                                </p:cTn>
                              </p:par>
                            </p:childTnLst>
                          </p:cTn>
                        </p:par>
                        <p:par>
                          <p:cTn fill="hold" id="69" nodeType="afterGroup">
                            <p:stCondLst>
                              <p:cond delay="5000"/>
                            </p:stCondLst>
                            <p:childTnLst>
                              <p:par>
                                <p:cTn fill="hold" grpId="0" id="70" nodeType="afterEffect" presetClass="entr" presetID="10" presetSubtype="0">
                                  <p:stCondLst>
                                    <p:cond delay="0"/>
                                  </p:stCondLst>
                                  <p:childTnLst>
                                    <p:set>
                                      <p:cBhvr>
                                        <p:cTn dur="1" fill="hold" id="71">
                                          <p:stCondLst>
                                            <p:cond delay="0"/>
                                          </p:stCondLst>
                                        </p:cTn>
                                        <p:tgtEl>
                                          <p:spTgt spid="24589"/>
                                        </p:tgtEl>
                                        <p:attrNameLst>
                                          <p:attrName>style.visibility</p:attrName>
                                        </p:attrNameLst>
                                      </p:cBhvr>
                                      <p:to>
                                        <p:strVal val="visible"/>
                                      </p:to>
                                    </p:set>
                                    <p:animEffect filter="fade" transition="in">
                                      <p:cBhvr>
                                        <p:cTn dur="500" id="72"/>
                                        <p:tgtEl>
                                          <p:spTgt spid="2458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4578"/>
      <p:bldP grpId="0" spid="24579"/>
      <p:bldP grpId="0" spid="24580"/>
      <p:bldP grpId="0" spid="24581"/>
      <p:bldP grpId="0" spid="24582"/>
      <p:bldP grpId="0" spid="24583"/>
      <p:bldP grpId="0" spid="24584"/>
      <p:bldP grpId="0" spid="24585"/>
      <p:bldP grpId="0" spid="24586"/>
      <p:bldP grpId="0" spid="24587"/>
      <p:bldP grpId="0" spid="24588"/>
      <p:bldP grpId="0" spid="24589"/>
      <p:bldP grpId="0" spid="24590"/>
    </p:bldLst>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7170" name="TextBox 1"/>
          <p:cNvSpPr txBox="1">
            <a:spLocks noChangeArrowheads="1"/>
          </p:cNvSpPr>
          <p:nvPr/>
        </p:nvSpPr>
        <p:spPr bwMode="auto">
          <a:xfrm>
            <a:off x="4687888" y="258763"/>
            <a:ext cx="2816225" cy="7620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dist" eaLnBrk="1" hangingPunct="1"/>
            <a:r>
              <a:rPr altLang="zh-CN" b="1" lang="zh-CN" sz="4400">
                <a:solidFill>
                  <a:srgbClr val="70C9C4"/>
                </a:solidFill>
              </a:rPr>
              <a:t>目录</a:t>
            </a:r>
          </a:p>
        </p:txBody>
      </p:sp>
      <p:pic>
        <p:nvPicPr>
          <p:cNvPr id="7171" name="组合 2"/>
          <p:cNvPicPr>
            <a:picLocks noChangeArrowheads="1"/>
          </p:cNvPicPr>
          <p:nvPr/>
        </p:nvPicPr>
        <p:blipFill>
          <a:blip r:embed="rId2">
            <a:extLst>
              <a:ext uri="{28A0092B-C50C-407E-A947-70E740481C1C}">
                <a14:useLocalDpi val="0"/>
              </a:ext>
            </a:extLst>
          </a:blip>
          <a:stretch>
            <a:fillRect/>
          </a:stretch>
        </p:blipFill>
        <p:spPr bwMode="auto">
          <a:xfrm>
            <a:off x="3517900" y="742950"/>
            <a:ext cx="5156200" cy="53181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grpSp>
        <p:nvGrpSpPr>
          <p:cNvPr id="7172" name="组合 15"/>
          <p:cNvGrpSpPr/>
          <p:nvPr/>
        </p:nvGrpSpPr>
        <p:grpSpPr>
          <a:xfrm>
            <a:off x="2609850" y="1866900"/>
            <a:ext cx="6972300" cy="771525"/>
            <a:chExt cx="6972300" cy="770841"/>
          </a:xfrm>
        </p:grpSpPr>
        <p:sp>
          <p:nvSpPr>
            <p:cNvPr id="6158" name="圆角矩形 13"/>
            <p:cNvSpPr>
              <a:spLocks noChangeArrowheads="1"/>
            </p:cNvSpPr>
            <p:nvPr/>
          </p:nvSpPr>
          <p:spPr bwMode="auto">
            <a:xfrm>
              <a:off x="0" y="0"/>
              <a:ext cx="6972300" cy="770841"/>
            </a:xfrm>
            <a:prstGeom prst="roundRect">
              <a:avLst>
                <a:gd fmla="val 50000" name="adj"/>
              </a:avLst>
            </a:prstGeom>
            <a:noFill/>
            <a:ln w="12700">
              <a:solidFill>
                <a:srgbClr val="70C9C4"/>
              </a:solidFill>
              <a:round/>
            </a:ln>
            <a:extLst>
              <a:ext uri="{909E8E84-426E-40DD-AFC4-6F175D3DCCD1}">
                <a14:hiddenFill>
                  <a:solidFill>
                    <a:srgbClr val="FFFFFF"/>
                  </a:solidFill>
                </a14:hiddenFill>
              </a:ext>
            </a:extLst>
          </p:spPr>
          <p:txBody>
            <a:bodyPr anchor="ct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endParaRPr altLang="en-US" lang="zh-CN">
                <a:solidFill>
                  <a:srgbClr val="FFFFFF"/>
                </a:solidFill>
              </a:endParaRPr>
            </a:p>
          </p:txBody>
        </p:sp>
        <p:sp>
          <p:nvSpPr>
            <p:cNvPr id="6159" name="TextBox 14"/>
            <p:cNvSpPr txBox="1">
              <a:spLocks noChangeArrowheads="1"/>
            </p:cNvSpPr>
            <p:nvPr/>
          </p:nvSpPr>
          <p:spPr bwMode="auto">
            <a:xfrm>
              <a:off x="152400" y="62255"/>
              <a:ext cx="6667500" cy="63951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r>
                <a:rPr altLang="zh-CN" b="1" lang="en-US" sz="3600">
                  <a:solidFill>
                    <a:srgbClr val="70C9C4"/>
                  </a:solidFill>
                  <a:latin charset="0" panose="020b0502020202020204" pitchFamily="34" typeface="Century Gothic"/>
                </a:rPr>
                <a:t>01     点击此处输入标题</a:t>
              </a:r>
            </a:p>
          </p:txBody>
        </p:sp>
      </p:grpSp>
      <p:grpSp>
        <p:nvGrpSpPr>
          <p:cNvPr id="7175" name="组合 25"/>
          <p:cNvGrpSpPr/>
          <p:nvPr/>
        </p:nvGrpSpPr>
        <p:grpSpPr>
          <a:xfrm>
            <a:off x="2609850" y="2965450"/>
            <a:ext cx="6972300" cy="771525"/>
            <a:chExt cx="6972300" cy="770841"/>
          </a:xfrm>
        </p:grpSpPr>
        <p:sp>
          <p:nvSpPr>
            <p:cNvPr id="6156" name="圆角矩形 26"/>
            <p:cNvSpPr>
              <a:spLocks noChangeArrowheads="1"/>
            </p:cNvSpPr>
            <p:nvPr/>
          </p:nvSpPr>
          <p:spPr bwMode="auto">
            <a:xfrm>
              <a:off x="0" y="0"/>
              <a:ext cx="6972300" cy="770841"/>
            </a:xfrm>
            <a:prstGeom prst="roundRect">
              <a:avLst>
                <a:gd fmla="val 50000" name="adj"/>
              </a:avLst>
            </a:prstGeom>
            <a:noFill/>
            <a:ln w="12700">
              <a:solidFill>
                <a:srgbClr val="70C9C4"/>
              </a:solidFill>
              <a:round/>
            </a:ln>
            <a:extLst>
              <a:ext uri="{909E8E84-426E-40DD-AFC4-6F175D3DCCD1}">
                <a14:hiddenFill>
                  <a:solidFill>
                    <a:srgbClr val="FFFFFF"/>
                  </a:solidFill>
                </a14:hiddenFill>
              </a:ext>
            </a:extLst>
          </p:spPr>
          <p:txBody>
            <a:bodyPr anchor="ct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endParaRPr altLang="en-US" lang="zh-CN">
                <a:solidFill>
                  <a:srgbClr val="FFFFFF"/>
                </a:solidFill>
              </a:endParaRPr>
            </a:p>
          </p:txBody>
        </p:sp>
        <p:sp>
          <p:nvSpPr>
            <p:cNvPr id="6157" name="TextBox 27"/>
            <p:cNvSpPr txBox="1">
              <a:spLocks noChangeArrowheads="1"/>
            </p:cNvSpPr>
            <p:nvPr/>
          </p:nvSpPr>
          <p:spPr bwMode="auto">
            <a:xfrm>
              <a:off x="152400" y="62255"/>
              <a:ext cx="6667500" cy="63951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r>
                <a:rPr altLang="zh-CN" b="1" lang="en-US" sz="3600">
                  <a:solidFill>
                    <a:srgbClr val="70C9C4"/>
                  </a:solidFill>
                  <a:latin charset="0" panose="020b0502020202020204" pitchFamily="34" typeface="Century Gothic"/>
                </a:rPr>
                <a:t>02     点击此处输入标题</a:t>
              </a:r>
            </a:p>
          </p:txBody>
        </p:sp>
      </p:grpSp>
      <p:grpSp>
        <p:nvGrpSpPr>
          <p:cNvPr id="7178" name="组合 28"/>
          <p:cNvGrpSpPr/>
          <p:nvPr/>
        </p:nvGrpSpPr>
        <p:grpSpPr>
          <a:xfrm>
            <a:off x="2609850" y="4064000"/>
            <a:ext cx="6972300" cy="771525"/>
            <a:chExt cx="6972300" cy="770841"/>
          </a:xfrm>
        </p:grpSpPr>
        <p:sp>
          <p:nvSpPr>
            <p:cNvPr id="6154" name="圆角矩形 29"/>
            <p:cNvSpPr>
              <a:spLocks noChangeArrowheads="1"/>
            </p:cNvSpPr>
            <p:nvPr/>
          </p:nvSpPr>
          <p:spPr bwMode="auto">
            <a:xfrm>
              <a:off x="0" y="0"/>
              <a:ext cx="6972300" cy="770841"/>
            </a:xfrm>
            <a:prstGeom prst="roundRect">
              <a:avLst>
                <a:gd fmla="val 50000" name="adj"/>
              </a:avLst>
            </a:prstGeom>
            <a:noFill/>
            <a:ln w="12700">
              <a:solidFill>
                <a:srgbClr val="70C9C4"/>
              </a:solidFill>
              <a:round/>
            </a:ln>
            <a:extLst>
              <a:ext uri="{909E8E84-426E-40DD-AFC4-6F175D3DCCD1}">
                <a14:hiddenFill>
                  <a:solidFill>
                    <a:srgbClr val="FFFFFF"/>
                  </a:solidFill>
                </a14:hiddenFill>
              </a:ext>
            </a:extLst>
          </p:spPr>
          <p:txBody>
            <a:bodyPr anchor="ct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endParaRPr altLang="en-US" lang="zh-CN">
                <a:solidFill>
                  <a:srgbClr val="FFFFFF"/>
                </a:solidFill>
              </a:endParaRPr>
            </a:p>
          </p:txBody>
        </p:sp>
        <p:sp>
          <p:nvSpPr>
            <p:cNvPr id="6155" name="TextBox 30"/>
            <p:cNvSpPr txBox="1">
              <a:spLocks noChangeArrowheads="1"/>
            </p:cNvSpPr>
            <p:nvPr/>
          </p:nvSpPr>
          <p:spPr bwMode="auto">
            <a:xfrm>
              <a:off x="152400" y="62255"/>
              <a:ext cx="6667500" cy="63951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r>
                <a:rPr altLang="zh-CN" b="1" lang="en-US" sz="3600">
                  <a:solidFill>
                    <a:srgbClr val="70C9C4"/>
                  </a:solidFill>
                  <a:latin charset="0" panose="020b0502020202020204" pitchFamily="34" typeface="Century Gothic"/>
                </a:rPr>
                <a:t>03     点击此处输入标题</a:t>
              </a:r>
            </a:p>
          </p:txBody>
        </p:sp>
      </p:grpSp>
      <p:grpSp>
        <p:nvGrpSpPr>
          <p:cNvPr id="7181" name="组合 31"/>
          <p:cNvGrpSpPr/>
          <p:nvPr/>
        </p:nvGrpSpPr>
        <p:grpSpPr>
          <a:xfrm>
            <a:off x="2609850" y="5162550"/>
            <a:ext cx="6972300" cy="771525"/>
            <a:chExt cx="6972300" cy="770841"/>
          </a:xfrm>
        </p:grpSpPr>
        <p:sp>
          <p:nvSpPr>
            <p:cNvPr id="6152" name="圆角矩形 32"/>
            <p:cNvSpPr>
              <a:spLocks noChangeArrowheads="1"/>
            </p:cNvSpPr>
            <p:nvPr/>
          </p:nvSpPr>
          <p:spPr bwMode="auto">
            <a:xfrm>
              <a:off x="0" y="0"/>
              <a:ext cx="6972300" cy="770841"/>
            </a:xfrm>
            <a:prstGeom prst="roundRect">
              <a:avLst>
                <a:gd fmla="val 50000" name="adj"/>
              </a:avLst>
            </a:prstGeom>
            <a:noFill/>
            <a:ln w="12700">
              <a:solidFill>
                <a:srgbClr val="70C9C4"/>
              </a:solidFill>
              <a:round/>
            </a:ln>
            <a:extLst>
              <a:ext uri="{909E8E84-426E-40DD-AFC4-6F175D3DCCD1}">
                <a14:hiddenFill>
                  <a:solidFill>
                    <a:srgbClr val="FFFFFF"/>
                  </a:solidFill>
                </a14:hiddenFill>
              </a:ext>
            </a:extLst>
          </p:spPr>
          <p:txBody>
            <a:bodyPr anchor="ct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endParaRPr altLang="en-US" lang="zh-CN">
                <a:solidFill>
                  <a:srgbClr val="FFFFFF"/>
                </a:solidFill>
              </a:endParaRPr>
            </a:p>
          </p:txBody>
        </p:sp>
        <p:sp>
          <p:nvSpPr>
            <p:cNvPr id="6153" name="TextBox 33"/>
            <p:cNvSpPr txBox="1">
              <a:spLocks noChangeArrowheads="1"/>
            </p:cNvSpPr>
            <p:nvPr/>
          </p:nvSpPr>
          <p:spPr bwMode="auto">
            <a:xfrm>
              <a:off x="152400" y="62255"/>
              <a:ext cx="6667500" cy="63951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r>
                <a:rPr altLang="zh-CN" b="1" lang="en-US" sz="3600">
                  <a:solidFill>
                    <a:srgbClr val="70C9C4"/>
                  </a:solidFill>
                  <a:latin charset="0" panose="020b0502020202020204" pitchFamily="34" typeface="Century Gothic"/>
                </a:rPr>
                <a:t>04     点击此处输入标题</a:t>
              </a:r>
            </a:p>
          </p:txBody>
        </p:sp>
      </p:grpSp>
    </p:spTree>
  </p:cSld>
  <p:clrMapOvr>
    <a:masterClrMapping/>
  </p:clrMapOvr>
  <p:transition spd="slow">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6" presetSubtype="37">
                                  <p:stCondLst>
                                    <p:cond delay="0"/>
                                  </p:stCondLst>
                                  <p:childTnLst>
                                    <p:set>
                                      <p:cBhvr>
                                        <p:cTn dur="1" fill="hold" id="6">
                                          <p:stCondLst>
                                            <p:cond delay="0"/>
                                          </p:stCondLst>
                                        </p:cTn>
                                        <p:tgtEl>
                                          <p:spTgt spid="7171"/>
                                        </p:tgtEl>
                                        <p:attrNameLst>
                                          <p:attrName>style.visibility</p:attrName>
                                        </p:attrNameLst>
                                      </p:cBhvr>
                                      <p:to>
                                        <p:strVal val="visible"/>
                                      </p:to>
                                    </p:set>
                                    <p:animEffect filter="barn(outVertical)" transition="in">
                                      <p:cBhvr>
                                        <p:cTn dur="500" id="7"/>
                                        <p:tgtEl>
                                          <p:spTgt spid="7171"/>
                                        </p:tgtEl>
                                      </p:cBhvr>
                                    </p:animEffect>
                                  </p:childTnLst>
                                </p:cTn>
                              </p:par>
                            </p:childTnLst>
                          </p:cTn>
                        </p:par>
                        <p:par>
                          <p:cTn fill="hold" id="8" nodeType="afterGroup">
                            <p:stCondLst>
                              <p:cond delay="500"/>
                            </p:stCondLst>
                            <p:childTnLst>
                              <p:par>
                                <p:cTn fill="hold" grpId="0" id="9" nodeType="afterEffect" presetClass="entr" presetID="10" presetSubtype="0">
                                  <p:stCondLst>
                                    <p:cond delay="0"/>
                                  </p:stCondLst>
                                  <p:childTnLst>
                                    <p:set>
                                      <p:cBhvr>
                                        <p:cTn dur="1" fill="hold" id="10">
                                          <p:stCondLst>
                                            <p:cond delay="0"/>
                                          </p:stCondLst>
                                        </p:cTn>
                                        <p:tgtEl>
                                          <p:spTgt spid="7170"/>
                                        </p:tgtEl>
                                        <p:attrNameLst>
                                          <p:attrName>style.visibility</p:attrName>
                                        </p:attrNameLst>
                                      </p:cBhvr>
                                      <p:to>
                                        <p:strVal val="visible"/>
                                      </p:to>
                                    </p:set>
                                    <p:anim calcmode="lin" valueType="num">
                                      <p:cBhvr>
                                        <p:cTn dur="500" fill="hold" id="11"/>
                                        <p:tgtEl>
                                          <p:spTgt spid="7170"/>
                                        </p:tgtEl>
                                        <p:attrNameLst>
                                          <p:attrName>ppt_w</p:attrName>
                                        </p:attrNameLst>
                                      </p:cBhvr>
                                      <p:tavLst>
                                        <p:tav tm="0">
                                          <p:val>
                                            <p:fltVal val="0"/>
                                          </p:val>
                                        </p:tav>
                                        <p:tav tm="100000">
                                          <p:val>
                                            <p:strVal val="#ppt_w"/>
                                          </p:val>
                                        </p:tav>
                                      </p:tavLst>
                                    </p:anim>
                                    <p:anim calcmode="lin" valueType="num">
                                      <p:cBhvr>
                                        <p:cTn dur="500" fill="hold" id="12"/>
                                        <p:tgtEl>
                                          <p:spTgt spid="7170"/>
                                        </p:tgtEl>
                                        <p:attrNameLst>
                                          <p:attrName>ppt_h</p:attrName>
                                        </p:attrNameLst>
                                      </p:cBhvr>
                                      <p:tavLst>
                                        <p:tav tm="0">
                                          <p:val>
                                            <p:fltVal val="0"/>
                                          </p:val>
                                        </p:tav>
                                        <p:tav tm="100000">
                                          <p:val>
                                            <p:strVal val="#ppt_h"/>
                                          </p:val>
                                        </p:tav>
                                      </p:tavLst>
                                    </p:anim>
                                    <p:animEffect filter="fade" transition="in">
                                      <p:cBhvr>
                                        <p:cTn dur="500" id="13"/>
                                        <p:tgtEl>
                                          <p:spTgt spid="7170"/>
                                        </p:tgtEl>
                                      </p:cBhvr>
                                    </p:animEffect>
                                  </p:childTnLst>
                                </p:cTn>
                              </p:par>
                            </p:childTnLst>
                          </p:cTn>
                        </p:par>
                        <p:par>
                          <p:cTn fill="hold" id="14" nodeType="afterGroup">
                            <p:stCondLst>
                              <p:cond delay="1000"/>
                            </p:stCondLst>
                            <p:childTnLst>
                              <p:par>
                                <p:cTn fill="hold" id="15" nodeType="afterEffect" presetClass="entr" presetID="2" presetSubtype="8">
                                  <p:stCondLst>
                                    <p:cond delay="0"/>
                                  </p:stCondLst>
                                  <p:childTnLst>
                                    <p:set>
                                      <p:cBhvr>
                                        <p:cTn dur="1" fill="hold" id="16">
                                          <p:stCondLst>
                                            <p:cond delay="0"/>
                                          </p:stCondLst>
                                        </p:cTn>
                                        <p:tgtEl>
                                          <p:spTgt spid="7172"/>
                                        </p:tgtEl>
                                        <p:attrNameLst>
                                          <p:attrName>style.visibility</p:attrName>
                                        </p:attrNameLst>
                                      </p:cBhvr>
                                      <p:to>
                                        <p:strVal val="visible"/>
                                      </p:to>
                                    </p:set>
                                    <p:anim calcmode="lin" valueType="num">
                                      <p:cBhvr additive="base">
                                        <p:cTn dur="500" fill="hold" id="17"/>
                                        <p:tgtEl>
                                          <p:spTgt spid="7172"/>
                                        </p:tgtEl>
                                        <p:attrNameLst>
                                          <p:attrName>ppt_x</p:attrName>
                                        </p:attrNameLst>
                                      </p:cBhvr>
                                      <p:tavLst>
                                        <p:tav tm="0">
                                          <p:val>
                                            <p:strVal val="0-#ppt_w/2"/>
                                          </p:val>
                                        </p:tav>
                                        <p:tav tm="100000">
                                          <p:val>
                                            <p:strVal val="#ppt_x"/>
                                          </p:val>
                                        </p:tav>
                                      </p:tavLst>
                                    </p:anim>
                                    <p:anim calcmode="lin" valueType="num">
                                      <p:cBhvr additive="base">
                                        <p:cTn dur="500" fill="hold" id="18"/>
                                        <p:tgtEl>
                                          <p:spTgt spid="7172"/>
                                        </p:tgtEl>
                                        <p:attrNameLst>
                                          <p:attrName>ppt_y</p:attrName>
                                        </p:attrNameLst>
                                      </p:cBhvr>
                                      <p:tavLst>
                                        <p:tav tm="0">
                                          <p:val>
                                            <p:strVal val="#ppt_y"/>
                                          </p:val>
                                        </p:tav>
                                        <p:tav tm="100000">
                                          <p:val>
                                            <p:strVal val="#ppt_y"/>
                                          </p:val>
                                        </p:tav>
                                      </p:tavLst>
                                    </p:anim>
                                  </p:childTnLst>
                                </p:cTn>
                              </p:par>
                            </p:childTnLst>
                          </p:cTn>
                        </p:par>
                        <p:par>
                          <p:cTn fill="hold" id="19" nodeType="afterGroup">
                            <p:stCondLst>
                              <p:cond delay="1500"/>
                            </p:stCondLst>
                            <p:childTnLst>
                              <p:par>
                                <p:cTn fill="hold" id="20" nodeType="afterEffect" presetClass="entr" presetID="2" presetSubtype="2">
                                  <p:stCondLst>
                                    <p:cond delay="0"/>
                                  </p:stCondLst>
                                  <p:childTnLst>
                                    <p:set>
                                      <p:cBhvr>
                                        <p:cTn dur="1" fill="hold" id="21">
                                          <p:stCondLst>
                                            <p:cond delay="0"/>
                                          </p:stCondLst>
                                        </p:cTn>
                                        <p:tgtEl>
                                          <p:spTgt spid="7175"/>
                                        </p:tgtEl>
                                        <p:attrNameLst>
                                          <p:attrName>style.visibility</p:attrName>
                                        </p:attrNameLst>
                                      </p:cBhvr>
                                      <p:to>
                                        <p:strVal val="visible"/>
                                      </p:to>
                                    </p:set>
                                    <p:anim calcmode="lin" valueType="num">
                                      <p:cBhvr additive="base">
                                        <p:cTn dur="500" fill="hold" id="22"/>
                                        <p:tgtEl>
                                          <p:spTgt spid="7175"/>
                                        </p:tgtEl>
                                        <p:attrNameLst>
                                          <p:attrName>ppt_x</p:attrName>
                                        </p:attrNameLst>
                                      </p:cBhvr>
                                      <p:tavLst>
                                        <p:tav tm="0">
                                          <p:val>
                                            <p:strVal val="1+#ppt_w/2"/>
                                          </p:val>
                                        </p:tav>
                                        <p:tav tm="100000">
                                          <p:val>
                                            <p:strVal val="#ppt_x"/>
                                          </p:val>
                                        </p:tav>
                                      </p:tavLst>
                                    </p:anim>
                                    <p:anim calcmode="lin" valueType="num">
                                      <p:cBhvr additive="base">
                                        <p:cTn dur="500" fill="hold" id="23"/>
                                        <p:tgtEl>
                                          <p:spTgt spid="7175"/>
                                        </p:tgtEl>
                                        <p:attrNameLst>
                                          <p:attrName>ppt_y</p:attrName>
                                        </p:attrNameLst>
                                      </p:cBhvr>
                                      <p:tavLst>
                                        <p:tav tm="0">
                                          <p:val>
                                            <p:strVal val="#ppt_y"/>
                                          </p:val>
                                        </p:tav>
                                        <p:tav tm="100000">
                                          <p:val>
                                            <p:strVal val="#ppt_y"/>
                                          </p:val>
                                        </p:tav>
                                      </p:tavLst>
                                    </p:anim>
                                  </p:childTnLst>
                                </p:cTn>
                              </p:par>
                            </p:childTnLst>
                          </p:cTn>
                        </p:par>
                        <p:par>
                          <p:cTn fill="hold" id="24" nodeType="afterGroup">
                            <p:stCondLst>
                              <p:cond delay="2000"/>
                            </p:stCondLst>
                            <p:childTnLst>
                              <p:par>
                                <p:cTn fill="hold" id="25" nodeType="afterEffect" presetClass="entr" presetID="2" presetSubtype="8">
                                  <p:stCondLst>
                                    <p:cond delay="0"/>
                                  </p:stCondLst>
                                  <p:childTnLst>
                                    <p:set>
                                      <p:cBhvr>
                                        <p:cTn dur="1" fill="hold" id="26">
                                          <p:stCondLst>
                                            <p:cond delay="0"/>
                                          </p:stCondLst>
                                        </p:cTn>
                                        <p:tgtEl>
                                          <p:spTgt spid="7178"/>
                                        </p:tgtEl>
                                        <p:attrNameLst>
                                          <p:attrName>style.visibility</p:attrName>
                                        </p:attrNameLst>
                                      </p:cBhvr>
                                      <p:to>
                                        <p:strVal val="visible"/>
                                      </p:to>
                                    </p:set>
                                    <p:anim calcmode="lin" valueType="num">
                                      <p:cBhvr additive="base">
                                        <p:cTn dur="500" fill="hold" id="27"/>
                                        <p:tgtEl>
                                          <p:spTgt spid="7178"/>
                                        </p:tgtEl>
                                        <p:attrNameLst>
                                          <p:attrName>ppt_x</p:attrName>
                                        </p:attrNameLst>
                                      </p:cBhvr>
                                      <p:tavLst>
                                        <p:tav tm="0">
                                          <p:val>
                                            <p:strVal val="0-#ppt_w/2"/>
                                          </p:val>
                                        </p:tav>
                                        <p:tav tm="100000">
                                          <p:val>
                                            <p:strVal val="#ppt_x"/>
                                          </p:val>
                                        </p:tav>
                                      </p:tavLst>
                                    </p:anim>
                                    <p:anim calcmode="lin" valueType="num">
                                      <p:cBhvr additive="base">
                                        <p:cTn dur="500" fill="hold" id="28"/>
                                        <p:tgtEl>
                                          <p:spTgt spid="7178"/>
                                        </p:tgtEl>
                                        <p:attrNameLst>
                                          <p:attrName>ppt_y</p:attrName>
                                        </p:attrNameLst>
                                      </p:cBhvr>
                                      <p:tavLst>
                                        <p:tav tm="0">
                                          <p:val>
                                            <p:strVal val="#ppt_y"/>
                                          </p:val>
                                        </p:tav>
                                        <p:tav tm="100000">
                                          <p:val>
                                            <p:strVal val="#ppt_y"/>
                                          </p:val>
                                        </p:tav>
                                      </p:tavLst>
                                    </p:anim>
                                  </p:childTnLst>
                                </p:cTn>
                              </p:par>
                            </p:childTnLst>
                          </p:cTn>
                        </p:par>
                        <p:par>
                          <p:cTn fill="hold" id="29" nodeType="afterGroup">
                            <p:stCondLst>
                              <p:cond delay="2500"/>
                            </p:stCondLst>
                            <p:childTnLst>
                              <p:par>
                                <p:cTn fill="hold" id="30" nodeType="afterEffect" presetClass="entr" presetID="2" presetSubtype="2">
                                  <p:stCondLst>
                                    <p:cond delay="0"/>
                                  </p:stCondLst>
                                  <p:childTnLst>
                                    <p:set>
                                      <p:cBhvr>
                                        <p:cTn dur="1" fill="hold" id="31">
                                          <p:stCondLst>
                                            <p:cond delay="0"/>
                                          </p:stCondLst>
                                        </p:cTn>
                                        <p:tgtEl>
                                          <p:spTgt spid="7181"/>
                                        </p:tgtEl>
                                        <p:attrNameLst>
                                          <p:attrName>style.visibility</p:attrName>
                                        </p:attrNameLst>
                                      </p:cBhvr>
                                      <p:to>
                                        <p:strVal val="visible"/>
                                      </p:to>
                                    </p:set>
                                    <p:anim calcmode="lin" valueType="num">
                                      <p:cBhvr additive="base">
                                        <p:cTn dur="500" fill="hold" id="32"/>
                                        <p:tgtEl>
                                          <p:spTgt spid="7181"/>
                                        </p:tgtEl>
                                        <p:attrNameLst>
                                          <p:attrName>ppt_x</p:attrName>
                                        </p:attrNameLst>
                                      </p:cBhvr>
                                      <p:tavLst>
                                        <p:tav tm="0">
                                          <p:val>
                                            <p:strVal val="1+#ppt_w/2"/>
                                          </p:val>
                                        </p:tav>
                                        <p:tav tm="100000">
                                          <p:val>
                                            <p:strVal val="#ppt_x"/>
                                          </p:val>
                                        </p:tav>
                                      </p:tavLst>
                                    </p:anim>
                                    <p:anim calcmode="lin" valueType="num">
                                      <p:cBhvr additive="base">
                                        <p:cTn dur="500" fill="hold" id="33"/>
                                        <p:tgtEl>
                                          <p:spTgt spid="7181"/>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7170"/>
    </p:bldLst>
  </p:timing>
</p:sld>
</file>

<file path=ppt/slides/slide2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5602" name="TextBox 1"/>
          <p:cNvSpPr txBox="1">
            <a:spLocks noChangeArrowheads="1"/>
          </p:cNvSpPr>
          <p:nvPr/>
        </p:nvSpPr>
        <p:spPr bwMode="auto">
          <a:xfrm>
            <a:off x="3843338" y="258763"/>
            <a:ext cx="4505325" cy="5791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dist" eaLnBrk="1" hangingPunct="1"/>
            <a:r>
              <a:rPr altLang="zh-CN" b="1" lang="zh-CN" sz="3200">
                <a:solidFill>
                  <a:srgbClr val="70C9C4"/>
                </a:solidFill>
              </a:rPr>
              <a:t>点击此处添加标题</a:t>
            </a:r>
          </a:p>
        </p:txBody>
      </p:sp>
      <p:pic>
        <p:nvPicPr>
          <p:cNvPr id="25603" name="组合 2"/>
          <p:cNvPicPr>
            <a:picLocks noChangeArrowheads="1"/>
          </p:cNvPicPr>
          <p:nvPr/>
        </p:nvPicPr>
        <p:blipFill>
          <a:blip r:embed="rId2">
            <a:extLst>
              <a:ext uri="{28A0092B-C50C-407E-A947-70E740481C1C}">
                <a14:useLocalDpi val="0"/>
              </a:ext>
            </a:extLst>
          </a:blip>
          <a:stretch>
            <a:fillRect/>
          </a:stretch>
        </p:blipFill>
        <p:spPr bwMode="auto">
          <a:xfrm>
            <a:off x="2346325" y="566738"/>
            <a:ext cx="7499350" cy="7747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grpSp>
        <p:nvGrpSpPr>
          <p:cNvPr id="25604" name="组合 60"/>
          <p:cNvGrpSpPr/>
          <p:nvPr/>
        </p:nvGrpSpPr>
        <p:grpSpPr>
          <a:xfrm>
            <a:off x="863600" y="2224088"/>
            <a:ext cx="1651000" cy="1822450"/>
            <a:chExt cx="1650465" cy="1822388"/>
          </a:xfrm>
        </p:grpSpPr>
        <p:sp>
          <p:nvSpPr>
            <p:cNvPr id="24611" name="任意多边形 19"/>
            <p:cNvSpPr/>
            <p:nvPr/>
          </p:nvSpPr>
          <p:spPr bwMode="auto">
            <a:xfrm>
              <a:off x="0" y="0"/>
              <a:ext cx="1650465" cy="1822388"/>
            </a:xfrm>
            <a:custGeom>
              <a:gdLst>
                <a:gd fmla="*/ 911194 w 1371601" name="T0"/>
                <a:gd fmla="*/ 0 h 1514476" name="T1"/>
                <a:gd fmla="*/ 1555506 w 1371601" name="T2"/>
                <a:gd fmla="*/ 266883 h 1514476" name="T3"/>
                <a:gd fmla="*/ 1650465 w 1371601" name="T4"/>
                <a:gd fmla="*/ 381974 h 1514476" name="T5"/>
                <a:gd fmla="*/ 1634159 w 1371601" name="T6"/>
                <a:gd fmla="*/ 401737 h 1514476" name="T7"/>
                <a:gd fmla="*/ 1478540 w 1371601" name="T8"/>
                <a:gd fmla="*/ 911194 h 1514476" name="T9"/>
                <a:gd fmla="*/ 1634159 w 1371601" name="T10"/>
                <a:gd fmla="*/ 1420651 h 1514476" name="T11"/>
                <a:gd fmla="*/ 1650465 w 1371601" name="T12"/>
                <a:gd fmla="*/ 1440414 h 1514476" name="T13"/>
                <a:gd fmla="*/ 1555506 w 1371601" name="T14"/>
                <a:gd fmla="*/ 1555505 h 1514476" name="T15"/>
                <a:gd fmla="*/ 911194 w 1371601" name="T16"/>
                <a:gd fmla="*/ 1822388 h 1514476" name="T17"/>
                <a:gd fmla="*/ 0 w 1371601" name="T18"/>
                <a:gd fmla="*/ 911194 h 1514476" name="T19"/>
                <a:gd fmla="*/ 911194 w 1371601" name="T20"/>
                <a:gd fmla="*/ 0 h 1514476"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b" l="0" r="r" t="0"/>
              <a:pathLst>
                <a:path h="1514476" w="1371601">
                  <a:moveTo>
                    <a:pt x="757238" y="0"/>
                  </a:moveTo>
                  <a:cubicBezTo>
                    <a:pt x="966344" y="0"/>
                    <a:pt x="1155653" y="84757"/>
                    <a:pt x="1292686" y="221790"/>
                  </a:cubicBezTo>
                  <a:lnTo>
                    <a:pt x="1371601" y="317435"/>
                  </a:lnTo>
                  <a:lnTo>
                    <a:pt x="1358050" y="333859"/>
                  </a:lnTo>
                  <a:cubicBezTo>
                    <a:pt x="1276401" y="454715"/>
                    <a:pt x="1228725" y="600409"/>
                    <a:pt x="1228725" y="757238"/>
                  </a:cubicBezTo>
                  <a:cubicBezTo>
                    <a:pt x="1228725" y="914067"/>
                    <a:pt x="1276401" y="1059761"/>
                    <a:pt x="1358050" y="1180617"/>
                  </a:cubicBezTo>
                  <a:lnTo>
                    <a:pt x="1371601" y="1197041"/>
                  </a:lnTo>
                  <a:lnTo>
                    <a:pt x="1292686" y="1292686"/>
                  </a:lnTo>
                  <a:cubicBezTo>
                    <a:pt x="1155653" y="1429719"/>
                    <a:pt x="966344" y="1514476"/>
                    <a:pt x="757238" y="1514476"/>
                  </a:cubicBezTo>
                  <a:cubicBezTo>
                    <a:pt x="339027" y="1514476"/>
                    <a:pt x="0" y="1175449"/>
                    <a:pt x="0" y="757238"/>
                  </a:cubicBezTo>
                  <a:cubicBezTo>
                    <a:pt x="0" y="339027"/>
                    <a:pt x="339027" y="0"/>
                    <a:pt x="757238" y="0"/>
                  </a:cubicBezTo>
                  <a:close/>
                </a:path>
              </a:pathLst>
            </a:custGeom>
            <a:solidFill>
              <a:srgbClr val="70C9C4"/>
            </a:solidFill>
            <a:ln cap="flat" cmpd="sng" w="25400">
              <a:solidFill>
                <a:srgbClr val="FFFFFF"/>
              </a:solidFill>
              <a:round/>
            </a:ln>
          </p:spPr>
          <p:txBody>
            <a:bodyPr anchor="ctr" bIns="0" lIns="0" rIns="0" tIns="360000"/>
            <a:lstStyle/>
            <a:p>
              <a:endParaRPr altLang="en-US" lang="zh-CN"/>
            </a:p>
          </p:txBody>
        </p:sp>
        <p:sp>
          <p:nvSpPr>
            <p:cNvPr id="24612" name="AutoShape 117"/>
            <p:cNvSpPr/>
            <p:nvPr/>
          </p:nvSpPr>
          <p:spPr bwMode="auto">
            <a:xfrm>
              <a:off x="576076" y="563543"/>
              <a:ext cx="498313" cy="374637"/>
            </a:xfrm>
            <a:custGeom>
              <a:gdLst>
                <a:gd fmla="*/ 139923 w 21596" name="T0"/>
                <a:gd fmla="*/ 67244 h 21600" name="T1"/>
                <a:gd fmla="*/ 31220 w 21596" name="T2"/>
                <a:gd fmla="*/ 109304 h 21600" name="T3"/>
                <a:gd fmla="*/ 400293 w 21596" name="T4"/>
                <a:gd fmla="*/ 109304 h 21600" name="T5"/>
                <a:gd fmla="*/ 394156 w 21596" name="T6"/>
                <a:gd fmla="*/ 37342 h 21600" name="T7"/>
                <a:gd fmla="*/ 400293 w 21596" name="T8"/>
                <a:gd fmla="*/ 109304 h 21600" name="T9"/>
                <a:gd fmla="*/ 453710 w 21596" name="T10"/>
                <a:gd fmla="*/ 124914 h 21600" name="T11"/>
                <a:gd fmla="*/ 398355 w 21596" name="T12"/>
                <a:gd fmla="*/ 124914 h 21600" name="T13"/>
                <a:gd fmla="*/ 44603 w 21596" name="T14"/>
                <a:gd fmla="*/ 124914 h 21600" name="T15"/>
                <a:gd fmla="*/ 197839 w 21596" name="T16"/>
                <a:gd fmla="*/ 288557 h 21600" name="T17"/>
                <a:gd fmla="*/ 232681 w 21596" name="T18"/>
                <a:gd fmla="*/ 316516 h 21600" name="T19"/>
                <a:gd fmla="*/ 194493 w 21596" name="T20"/>
                <a:gd fmla="*/ 124914 h 21600" name="T21"/>
                <a:gd fmla="*/ 190271 w 21596" name="T22"/>
                <a:gd fmla="*/ 109304 h 21600" name="T23"/>
                <a:gd fmla="*/ 151921 w 21596" name="T24"/>
                <a:gd fmla="*/ 77286 h 21600" name="T25"/>
                <a:gd fmla="*/ 121140 w 21596" name="T26"/>
                <a:gd fmla="*/ 31220 h 21600" name="T27"/>
                <a:gd fmla="*/ 150975 w 21596" name="T28"/>
                <a:gd fmla="*/ 56161 h 21600" name="T29"/>
                <a:gd fmla="*/ 214568 w 21596" name="T30"/>
                <a:gd fmla="*/ 31220 h 21600" name="T31"/>
                <a:gd fmla="*/ 249133 w 21596" name="T32"/>
                <a:gd fmla="*/ 60115 h 21600" name="T33"/>
                <a:gd fmla="*/ 377150 w 21596" name="T34"/>
                <a:gd fmla="*/ 31220 h 21600" name="T35"/>
                <a:gd fmla="*/ 322441 w 21596" name="T36"/>
                <a:gd fmla="*/ 31220 h 21600" name="T37"/>
                <a:gd fmla="*/ 346369 w 21596" name="T38"/>
                <a:gd fmla="*/ 77286 h 21600" name="T39"/>
                <a:gd fmla="*/ 308019 w 21596" name="T40"/>
                <a:gd fmla="*/ 109304 h 21600" name="T41"/>
                <a:gd fmla="*/ 380219 w 21596" name="T42"/>
                <a:gd fmla="*/ 124914 h 21600" name="T43"/>
                <a:gd fmla="*/ 303796 w 21596" name="T44"/>
                <a:gd fmla="*/ 124914 h 21600" name="T45"/>
                <a:gd fmla="*/ 249133 w 21596" name="T46"/>
                <a:gd fmla="*/ 319378 h 21600" name="T47"/>
                <a:gd fmla="*/ 287921 w 21596" name="T48"/>
                <a:gd fmla="*/ 124914 h 21600" name="T49"/>
                <a:gd fmla="*/ 162997 w 21596" name="T50"/>
                <a:gd fmla="*/ 66203 h 21600" name="T51"/>
                <a:gd fmla="*/ 236973 w 21596" name="T52"/>
                <a:gd fmla="*/ 70262 h 21600" name="T53"/>
                <a:gd fmla="*/ 261317 w 21596" name="T54"/>
                <a:gd fmla="*/ 70262 h 21600" name="T55"/>
                <a:gd fmla="*/ 335293 w 21596" name="T56"/>
                <a:gd fmla="*/ 66203 h 21600" name="T57"/>
                <a:gd fmla="*/ 261317 w 21596" name="T58"/>
                <a:gd fmla="*/ 70262 h 21600" name="T59"/>
                <a:gd fmla="*/ 214568 w 21596" name="T60"/>
                <a:gd fmla="*/ 109304 h 21600" name="T61"/>
                <a:gd fmla="*/ 283722 w 21596" name="T62"/>
                <a:gd fmla="*/ 109304 h 21600" name="T63"/>
                <a:gd fmla="*/ 410054 w 21596" name="T64"/>
                <a:gd fmla="*/ 9140 h 21600" name="T65"/>
                <a:gd fmla="*/ 110272 w 21596" name="T66"/>
                <a:gd fmla="*/ 0 h 21600" name="T67"/>
                <a:gd fmla="*/ 9114 w 21596" name="T68"/>
                <a:gd fmla="*/ 88491 h 21600" name="T69"/>
                <a:gd fmla="*/ 7868 w 21596" name="T70"/>
                <a:gd fmla="*/ 131348 h 21600" name="T71"/>
                <a:gd fmla="*/ 249133 w 21596" name="T72"/>
                <a:gd fmla="*/ 374620 h 21600" name="T73"/>
                <a:gd fmla="*/ 490445 w 21596" name="T74"/>
                <a:gd fmla="*/ 131348 h 21600" name="T75"/>
                <a:gd fmla="*/ 489176 w 21596" name="T76"/>
                <a:gd fmla="*/ 88491 h 21600"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b="b" l="0" r="r" t="0"/>
              <a:pathLst>
                <a:path h="21600" w="21596">
                  <a:moveTo>
                    <a:pt x="4511" y="2151"/>
                  </a:moveTo>
                  <a:lnTo>
                    <a:pt x="6064" y="3877"/>
                  </a:lnTo>
                  <a:lnTo>
                    <a:pt x="4246" y="6302"/>
                  </a:lnTo>
                  <a:lnTo>
                    <a:pt x="1353" y="6302"/>
                  </a:lnTo>
                  <a:cubicBezTo>
                    <a:pt x="1353" y="6302"/>
                    <a:pt x="4511" y="2151"/>
                    <a:pt x="4511" y="2151"/>
                  </a:cubicBezTo>
                  <a:close/>
                  <a:moveTo>
                    <a:pt x="17348" y="6302"/>
                  </a:moveTo>
                  <a:lnTo>
                    <a:pt x="15531" y="3877"/>
                  </a:lnTo>
                  <a:lnTo>
                    <a:pt x="17082" y="2153"/>
                  </a:lnTo>
                  <a:lnTo>
                    <a:pt x="20191" y="6302"/>
                  </a:lnTo>
                  <a:cubicBezTo>
                    <a:pt x="20191" y="6302"/>
                    <a:pt x="17348" y="6302"/>
                    <a:pt x="17348" y="6302"/>
                  </a:cubicBezTo>
                  <a:close/>
                  <a:moveTo>
                    <a:pt x="17264" y="7202"/>
                  </a:moveTo>
                  <a:lnTo>
                    <a:pt x="19663" y="7202"/>
                  </a:lnTo>
                  <a:lnTo>
                    <a:pt x="13021" y="16638"/>
                  </a:lnTo>
                  <a:cubicBezTo>
                    <a:pt x="13021" y="16638"/>
                    <a:pt x="17264" y="7202"/>
                    <a:pt x="17264" y="7202"/>
                  </a:cubicBezTo>
                  <a:close/>
                  <a:moveTo>
                    <a:pt x="8574" y="16637"/>
                  </a:moveTo>
                  <a:lnTo>
                    <a:pt x="1933" y="7202"/>
                  </a:lnTo>
                  <a:lnTo>
                    <a:pt x="4330" y="7202"/>
                  </a:lnTo>
                  <a:cubicBezTo>
                    <a:pt x="4330" y="7202"/>
                    <a:pt x="8574" y="16637"/>
                    <a:pt x="8574" y="16637"/>
                  </a:cubicBezTo>
                  <a:close/>
                  <a:moveTo>
                    <a:pt x="8429" y="7202"/>
                  </a:moveTo>
                  <a:lnTo>
                    <a:pt x="10084" y="18249"/>
                  </a:lnTo>
                  <a:lnTo>
                    <a:pt x="5117" y="7202"/>
                  </a:lnTo>
                  <a:cubicBezTo>
                    <a:pt x="5117" y="7202"/>
                    <a:pt x="8429" y="7202"/>
                    <a:pt x="8429" y="7202"/>
                  </a:cubicBezTo>
                  <a:close/>
                  <a:moveTo>
                    <a:pt x="6584" y="4456"/>
                  </a:moveTo>
                  <a:lnTo>
                    <a:pt x="8246" y="6302"/>
                  </a:lnTo>
                  <a:lnTo>
                    <a:pt x="5200" y="6302"/>
                  </a:lnTo>
                  <a:cubicBezTo>
                    <a:pt x="5200" y="6302"/>
                    <a:pt x="6584" y="4456"/>
                    <a:pt x="6584" y="4456"/>
                  </a:cubicBezTo>
                  <a:close/>
                  <a:moveTo>
                    <a:pt x="6543" y="3238"/>
                  </a:moveTo>
                  <a:lnTo>
                    <a:pt x="5250" y="1800"/>
                  </a:lnTo>
                  <a:lnTo>
                    <a:pt x="7621" y="1800"/>
                  </a:lnTo>
                  <a:cubicBezTo>
                    <a:pt x="7621" y="1800"/>
                    <a:pt x="6543" y="3238"/>
                    <a:pt x="6543" y="3238"/>
                  </a:cubicBezTo>
                  <a:close/>
                  <a:moveTo>
                    <a:pt x="10797" y="3466"/>
                  </a:moveTo>
                  <a:lnTo>
                    <a:pt x="9299" y="1800"/>
                  </a:lnTo>
                  <a:lnTo>
                    <a:pt x="12296" y="1800"/>
                  </a:lnTo>
                  <a:cubicBezTo>
                    <a:pt x="12296" y="1800"/>
                    <a:pt x="10797" y="3466"/>
                    <a:pt x="10797" y="3466"/>
                  </a:cubicBezTo>
                  <a:close/>
                  <a:moveTo>
                    <a:pt x="13974" y="1800"/>
                  </a:moveTo>
                  <a:lnTo>
                    <a:pt x="16345" y="1800"/>
                  </a:lnTo>
                  <a:lnTo>
                    <a:pt x="15052" y="3238"/>
                  </a:lnTo>
                  <a:cubicBezTo>
                    <a:pt x="15052" y="3238"/>
                    <a:pt x="13974" y="1800"/>
                    <a:pt x="13974" y="1800"/>
                  </a:cubicBezTo>
                  <a:close/>
                  <a:moveTo>
                    <a:pt x="13349" y="6302"/>
                  </a:moveTo>
                  <a:lnTo>
                    <a:pt x="15011" y="4456"/>
                  </a:lnTo>
                  <a:lnTo>
                    <a:pt x="16394" y="6302"/>
                  </a:lnTo>
                  <a:cubicBezTo>
                    <a:pt x="16394" y="6302"/>
                    <a:pt x="13349" y="6302"/>
                    <a:pt x="13349" y="6302"/>
                  </a:cubicBezTo>
                  <a:close/>
                  <a:moveTo>
                    <a:pt x="13166" y="7202"/>
                  </a:moveTo>
                  <a:lnTo>
                    <a:pt x="16478" y="7202"/>
                  </a:lnTo>
                  <a:lnTo>
                    <a:pt x="11511" y="18249"/>
                  </a:lnTo>
                  <a:cubicBezTo>
                    <a:pt x="11511" y="18249"/>
                    <a:pt x="13166" y="7202"/>
                    <a:pt x="13166" y="7202"/>
                  </a:cubicBezTo>
                  <a:close/>
                  <a:moveTo>
                    <a:pt x="12478" y="7202"/>
                  </a:moveTo>
                  <a:lnTo>
                    <a:pt x="10797" y="18414"/>
                  </a:lnTo>
                  <a:lnTo>
                    <a:pt x="9117" y="7202"/>
                  </a:lnTo>
                  <a:cubicBezTo>
                    <a:pt x="9117" y="7202"/>
                    <a:pt x="12478" y="7202"/>
                    <a:pt x="12478" y="7202"/>
                  </a:cubicBezTo>
                  <a:close/>
                  <a:moveTo>
                    <a:pt x="8773" y="5716"/>
                  </a:moveTo>
                  <a:lnTo>
                    <a:pt x="7064" y="3817"/>
                  </a:lnTo>
                  <a:lnTo>
                    <a:pt x="8426" y="2000"/>
                  </a:lnTo>
                  <a:lnTo>
                    <a:pt x="10270" y="4051"/>
                  </a:lnTo>
                  <a:cubicBezTo>
                    <a:pt x="10270" y="4051"/>
                    <a:pt x="8773" y="5716"/>
                    <a:pt x="8773" y="5716"/>
                  </a:cubicBezTo>
                  <a:close/>
                  <a:moveTo>
                    <a:pt x="11325" y="4051"/>
                  </a:moveTo>
                  <a:lnTo>
                    <a:pt x="13169" y="2000"/>
                  </a:lnTo>
                  <a:lnTo>
                    <a:pt x="14531" y="3817"/>
                  </a:lnTo>
                  <a:lnTo>
                    <a:pt x="12822" y="5716"/>
                  </a:lnTo>
                  <a:cubicBezTo>
                    <a:pt x="12822" y="5716"/>
                    <a:pt x="11325" y="4051"/>
                    <a:pt x="11325" y="4051"/>
                  </a:cubicBezTo>
                  <a:close/>
                  <a:moveTo>
                    <a:pt x="12296" y="6302"/>
                  </a:moveTo>
                  <a:lnTo>
                    <a:pt x="9299" y="6302"/>
                  </a:lnTo>
                  <a:lnTo>
                    <a:pt x="10797" y="4638"/>
                  </a:lnTo>
                  <a:cubicBezTo>
                    <a:pt x="10797" y="4638"/>
                    <a:pt x="12296" y="6302"/>
                    <a:pt x="12296" y="6302"/>
                  </a:cubicBezTo>
                  <a:close/>
                  <a:moveTo>
                    <a:pt x="21200" y="5102"/>
                  </a:moveTo>
                  <a:lnTo>
                    <a:pt x="17771" y="527"/>
                  </a:lnTo>
                  <a:cubicBezTo>
                    <a:pt x="17518" y="189"/>
                    <a:pt x="17176" y="0"/>
                    <a:pt x="16817" y="0"/>
                  </a:cubicBezTo>
                  <a:lnTo>
                    <a:pt x="4779" y="0"/>
                  </a:lnTo>
                  <a:cubicBezTo>
                    <a:pt x="4420" y="0"/>
                    <a:pt x="4077" y="189"/>
                    <a:pt x="3824" y="527"/>
                  </a:cubicBezTo>
                  <a:lnTo>
                    <a:pt x="395" y="5102"/>
                  </a:lnTo>
                  <a:cubicBezTo>
                    <a:pt x="131" y="5455"/>
                    <a:pt x="-1" y="5921"/>
                    <a:pt x="-1" y="6387"/>
                  </a:cubicBezTo>
                  <a:cubicBezTo>
                    <a:pt x="1" y="6810"/>
                    <a:pt x="114" y="7233"/>
                    <a:pt x="341" y="7573"/>
                  </a:cubicBezTo>
                  <a:lnTo>
                    <a:pt x="9788" y="20995"/>
                  </a:lnTo>
                  <a:cubicBezTo>
                    <a:pt x="10045" y="21379"/>
                    <a:pt x="10412" y="21599"/>
                    <a:pt x="10797" y="21599"/>
                  </a:cubicBezTo>
                  <a:cubicBezTo>
                    <a:pt x="11183" y="21599"/>
                    <a:pt x="11550" y="21379"/>
                    <a:pt x="11807" y="20995"/>
                  </a:cubicBezTo>
                  <a:lnTo>
                    <a:pt x="21255" y="7573"/>
                  </a:lnTo>
                  <a:cubicBezTo>
                    <a:pt x="21485" y="7226"/>
                    <a:pt x="21598" y="6791"/>
                    <a:pt x="21595" y="6359"/>
                  </a:cubicBezTo>
                  <a:cubicBezTo>
                    <a:pt x="21593" y="5902"/>
                    <a:pt x="21459" y="5449"/>
                    <a:pt x="21200" y="5102"/>
                  </a:cubicBezTo>
                </a:path>
              </a:pathLst>
            </a:custGeom>
            <a:solidFill>
              <a:schemeClr val="bg1"/>
            </a:solidFill>
            <a:ln>
              <a:noFill/>
            </a:ln>
            <a:extLst>
              <a:ext uri="{91240B29-F687-4F45-9708-019B960494DF}">
                <a14:hiddenLine w="9525">
                  <a:solidFill>
                    <a:srgbClr val="000000"/>
                  </a:solidFill>
                  <a:round/>
                  <a:headEnd/>
                  <a:tailEnd/>
                </a14:hiddenLine>
              </a:ext>
            </a:extLst>
          </p:spPr>
          <p:txBody>
            <a:bodyPr anchor="ctr" bIns="50800" lIns="50800" rIns="50800" tIns="50800"/>
            <a:lstStyle/>
            <a:p>
              <a:endParaRPr altLang="en-US" lang="zh-CN"/>
            </a:p>
          </p:txBody>
        </p:sp>
        <p:sp>
          <p:nvSpPr>
            <p:cNvPr id="24613" name="TextBox 56"/>
            <p:cNvSpPr txBox="1">
              <a:spLocks noChangeArrowheads="1"/>
            </p:cNvSpPr>
            <p:nvPr/>
          </p:nvSpPr>
          <p:spPr bwMode="auto">
            <a:xfrm>
              <a:off x="322531" y="1018088"/>
              <a:ext cx="995357" cy="33526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eaLnBrk="1" hangingPunct="1"/>
              <a:r>
                <a:rPr altLang="zh-CN" b="1" lang="zh-CN" sz="1600">
                  <a:solidFill>
                    <a:schemeClr val="bg1"/>
                  </a:solidFill>
                </a:rPr>
                <a:t>输入标题</a:t>
              </a:r>
            </a:p>
          </p:txBody>
        </p:sp>
      </p:grpSp>
      <p:grpSp>
        <p:nvGrpSpPr>
          <p:cNvPr id="25608" name="组合 61"/>
          <p:cNvGrpSpPr/>
          <p:nvPr/>
        </p:nvGrpSpPr>
        <p:grpSpPr>
          <a:xfrm>
            <a:off x="2347913" y="2220913"/>
            <a:ext cx="1822450" cy="1670050"/>
            <a:chExt cx="1822388" cy="1669568"/>
          </a:xfrm>
        </p:grpSpPr>
        <p:sp>
          <p:nvSpPr>
            <p:cNvPr id="24608" name="任意多边形 22"/>
            <p:cNvSpPr/>
            <p:nvPr/>
          </p:nvSpPr>
          <p:spPr bwMode="auto">
            <a:xfrm>
              <a:off x="0" y="0"/>
              <a:ext cx="1822388" cy="1669568"/>
            </a:xfrm>
            <a:custGeom>
              <a:gdLst>
                <a:gd fmla="*/ 911194 w 1514476" name="T0"/>
                <a:gd fmla="*/ 0 h 1387702" name="T1"/>
                <a:gd fmla="*/ 1822388 w 1514476" name="T2"/>
                <a:gd fmla="*/ 911046 h 1387702" name="T3"/>
                <a:gd fmla="*/ 1420651 w 1514476" name="T4"/>
                <a:gd fmla="*/ 1666500 h 1387702" name="T5"/>
                <a:gd fmla="*/ 1414998 w 1514476" name="T6"/>
                <a:gd fmla="*/ 1669568 h 1387702" name="T7"/>
                <a:gd fmla="*/ 1265872 w 1514476" name="T8"/>
                <a:gd fmla="*/ 1588639 h 1387702" name="T9"/>
                <a:gd fmla="*/ 911194 w 1514476" name="T10"/>
                <a:gd fmla="*/ 1517044 h 1387702" name="T11"/>
                <a:gd fmla="*/ 556516 w 1514476" name="T12"/>
                <a:gd fmla="*/ 1588639 h 1387702" name="T13"/>
                <a:gd fmla="*/ 407391 w 1514476" name="T14"/>
                <a:gd fmla="*/ 1669568 h 1387702" name="T15"/>
                <a:gd fmla="*/ 401737 w 1514476" name="T16"/>
                <a:gd fmla="*/ 1666500 h 1387702" name="T17"/>
                <a:gd fmla="*/ 0 w 1514476" name="T18"/>
                <a:gd fmla="*/ 911046 h 1387702" name="T19"/>
                <a:gd fmla="*/ 911194 w 1514476" name="T20"/>
                <a:gd fmla="*/ 0 h 1387702"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b" l="0" r="r" t="0"/>
              <a:pathLst>
                <a:path h="1387702" w="1514476">
                  <a:moveTo>
                    <a:pt x="757238" y="0"/>
                  </a:moveTo>
                  <a:cubicBezTo>
                    <a:pt x="1175449" y="0"/>
                    <a:pt x="1514476" y="339027"/>
                    <a:pt x="1514476" y="757238"/>
                  </a:cubicBezTo>
                  <a:cubicBezTo>
                    <a:pt x="1514476" y="1018620"/>
                    <a:pt x="1382044" y="1249071"/>
                    <a:pt x="1180617" y="1385152"/>
                  </a:cubicBezTo>
                  <a:lnTo>
                    <a:pt x="1175919" y="1387702"/>
                  </a:lnTo>
                  <a:lnTo>
                    <a:pt x="1051989" y="1320436"/>
                  </a:lnTo>
                  <a:cubicBezTo>
                    <a:pt x="961395" y="1282117"/>
                    <a:pt x="861791" y="1260928"/>
                    <a:pt x="757238" y="1260928"/>
                  </a:cubicBezTo>
                  <a:cubicBezTo>
                    <a:pt x="652686" y="1260928"/>
                    <a:pt x="553082" y="1282117"/>
                    <a:pt x="462487" y="1320436"/>
                  </a:cubicBezTo>
                  <a:lnTo>
                    <a:pt x="338558" y="1387702"/>
                  </a:lnTo>
                  <a:lnTo>
                    <a:pt x="333859" y="1385152"/>
                  </a:lnTo>
                  <a:cubicBezTo>
                    <a:pt x="132433" y="1249071"/>
                    <a:pt x="0" y="1018620"/>
                    <a:pt x="0" y="757238"/>
                  </a:cubicBezTo>
                  <a:cubicBezTo>
                    <a:pt x="0" y="339027"/>
                    <a:pt x="339027" y="0"/>
                    <a:pt x="757238" y="0"/>
                  </a:cubicBezTo>
                  <a:close/>
                </a:path>
              </a:pathLst>
            </a:custGeom>
            <a:solidFill>
              <a:srgbClr val="9EDAD7"/>
            </a:solidFill>
            <a:ln cap="flat" cmpd="sng" w="25400">
              <a:solidFill>
                <a:srgbClr val="FFFFFF"/>
              </a:solidFill>
              <a:round/>
            </a:ln>
          </p:spPr>
          <p:txBody>
            <a:bodyPr anchor="ctr" bIns="0" lIns="0" rIns="0" tIns="432000"/>
            <a:lstStyle/>
            <a:p>
              <a:endParaRPr altLang="en-US" lang="zh-CN"/>
            </a:p>
          </p:txBody>
        </p:sp>
        <p:pic>
          <p:nvPicPr>
            <p:cNvPr id="24609" name="组合 49"/>
            <p:cNvPicPr>
              <a:picLocks noChangeArrowheads="1"/>
            </p:cNvPicPr>
            <p:nvPr/>
          </p:nvPicPr>
          <p:blipFill>
            <a:blip r:embed="rId3">
              <a:extLst>
                <a:ext uri="{28A0092B-C50C-407E-A947-70E740481C1C}">
                  <a14:useLocalDpi val="0"/>
                </a:ext>
              </a:extLst>
            </a:blip>
            <a:stretch>
              <a:fillRect/>
            </a:stretch>
          </p:blipFill>
          <p:spPr bwMode="auto">
            <a:xfrm>
              <a:off x="663488" y="436817"/>
              <a:ext cx="499855" cy="46925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24610" name="TextBox 57"/>
            <p:cNvSpPr txBox="1">
              <a:spLocks noChangeArrowheads="1"/>
            </p:cNvSpPr>
            <p:nvPr/>
          </p:nvSpPr>
          <p:spPr bwMode="auto">
            <a:xfrm>
              <a:off x="408493" y="1019997"/>
              <a:ext cx="995646" cy="33518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eaLnBrk="1" hangingPunct="1"/>
              <a:r>
                <a:rPr altLang="zh-CN" b="1" lang="zh-CN" sz="1600">
                  <a:solidFill>
                    <a:schemeClr val="bg1"/>
                  </a:solidFill>
                </a:rPr>
                <a:t>输入标题</a:t>
              </a:r>
            </a:p>
          </p:txBody>
        </p:sp>
      </p:grpSp>
      <p:grpSp>
        <p:nvGrpSpPr>
          <p:cNvPr id="25612" name="组合 63"/>
          <p:cNvGrpSpPr/>
          <p:nvPr/>
        </p:nvGrpSpPr>
        <p:grpSpPr>
          <a:xfrm>
            <a:off x="857250" y="3890963"/>
            <a:ext cx="1822450" cy="1670050"/>
            <a:chExt cx="1822388" cy="1669568"/>
          </a:xfrm>
        </p:grpSpPr>
        <p:sp>
          <p:nvSpPr>
            <p:cNvPr id="24605" name="任意多边形 16"/>
            <p:cNvSpPr/>
            <p:nvPr/>
          </p:nvSpPr>
          <p:spPr bwMode="auto">
            <a:xfrm>
              <a:off x="0" y="0"/>
              <a:ext cx="1822388" cy="1669568"/>
            </a:xfrm>
            <a:custGeom>
              <a:gdLst>
                <a:gd fmla="*/ 407391 w 1514476" name="T0"/>
                <a:gd fmla="*/ 0 h 1387702" name="T1"/>
                <a:gd fmla="*/ 556516 w 1514476" name="T2"/>
                <a:gd fmla="*/ 80930 h 1387702" name="T3"/>
                <a:gd fmla="*/ 911194 w 1514476" name="T4"/>
                <a:gd fmla="*/ 152524 h 1387702" name="T5"/>
                <a:gd fmla="*/ 1265872 w 1514476" name="T6"/>
                <a:gd fmla="*/ 80930 h 1387702" name="T7"/>
                <a:gd fmla="*/ 1414998 w 1514476" name="T8"/>
                <a:gd fmla="*/ 0 h 1387702" name="T9"/>
                <a:gd fmla="*/ 1420651 w 1514476" name="T10"/>
                <a:gd fmla="*/ 3069 h 1387702" name="T11"/>
                <a:gd fmla="*/ 1822388 w 1514476" name="T12"/>
                <a:gd fmla="*/ 758522 h 1387702" name="T13"/>
                <a:gd fmla="*/ 911194 w 1514476" name="T14"/>
                <a:gd fmla="*/ 1669568 h 1387702" name="T15"/>
                <a:gd fmla="*/ 0 w 1514476" name="T16"/>
                <a:gd fmla="*/ 758522 h 1387702" name="T17"/>
                <a:gd fmla="*/ 401737 w 1514476" name="T18"/>
                <a:gd fmla="*/ 3069 h 1387702" name="T19"/>
                <a:gd fmla="*/ 407391 w 1514476" name="T20"/>
                <a:gd fmla="*/ 0 h 1387702"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b" l="0" r="r" t="0"/>
              <a:pathLst>
                <a:path h="1387702" w="1514476">
                  <a:moveTo>
                    <a:pt x="338558" y="0"/>
                  </a:moveTo>
                  <a:lnTo>
                    <a:pt x="462487" y="67267"/>
                  </a:lnTo>
                  <a:cubicBezTo>
                    <a:pt x="553082" y="105585"/>
                    <a:pt x="652685" y="126774"/>
                    <a:pt x="757238" y="126774"/>
                  </a:cubicBezTo>
                  <a:cubicBezTo>
                    <a:pt x="861791" y="126774"/>
                    <a:pt x="961395" y="105585"/>
                    <a:pt x="1051989" y="67267"/>
                  </a:cubicBezTo>
                  <a:lnTo>
                    <a:pt x="1175919" y="0"/>
                  </a:lnTo>
                  <a:lnTo>
                    <a:pt x="1180617" y="2551"/>
                  </a:lnTo>
                  <a:cubicBezTo>
                    <a:pt x="1382044" y="138632"/>
                    <a:pt x="1514476" y="369082"/>
                    <a:pt x="1514476" y="630464"/>
                  </a:cubicBezTo>
                  <a:cubicBezTo>
                    <a:pt x="1514476" y="1048675"/>
                    <a:pt x="1175449" y="1387702"/>
                    <a:pt x="757238" y="1387702"/>
                  </a:cubicBezTo>
                  <a:cubicBezTo>
                    <a:pt x="339027" y="1387702"/>
                    <a:pt x="0" y="1048675"/>
                    <a:pt x="0" y="630464"/>
                  </a:cubicBezTo>
                  <a:cubicBezTo>
                    <a:pt x="0" y="369082"/>
                    <a:pt x="132433" y="138632"/>
                    <a:pt x="333859" y="2551"/>
                  </a:cubicBezTo>
                  <a:lnTo>
                    <a:pt x="338558" y="0"/>
                  </a:lnTo>
                  <a:close/>
                </a:path>
              </a:pathLst>
            </a:custGeom>
            <a:solidFill>
              <a:srgbClr val="9EDAD7"/>
            </a:solidFill>
            <a:ln cap="flat" cmpd="sng" w="25400">
              <a:solidFill>
                <a:srgbClr val="FFFFFF"/>
              </a:solidFill>
              <a:round/>
            </a:ln>
          </p:spPr>
          <p:txBody>
            <a:bodyPr anchor="ctr" bIns="0" lIns="0" rIns="0" tIns="360000"/>
            <a:lstStyle/>
            <a:p>
              <a:endParaRPr altLang="en-US" lang="zh-CN"/>
            </a:p>
          </p:txBody>
        </p:sp>
        <p:sp>
          <p:nvSpPr>
            <p:cNvPr id="24606" name="AutoShape 4"/>
            <p:cNvSpPr/>
            <p:nvPr/>
          </p:nvSpPr>
          <p:spPr bwMode="auto">
            <a:xfrm>
              <a:off x="669902" y="431675"/>
              <a:ext cx="482584" cy="484047"/>
            </a:xfrm>
            <a:custGeom>
              <a:gdLst>
                <a:gd fmla="*/ 334301 w 21600" name="T0"/>
                <a:gd fmla="*/ 361265 h 21600" name="T1"/>
                <a:gd fmla="*/ 451037 w 21600" name="T2"/>
                <a:gd fmla="*/ 249822 h 21600" name="T3"/>
                <a:gd fmla="*/ 31524 w 21600" name="T4"/>
                <a:gd fmla="*/ 249822 h 21600" name="T5"/>
                <a:gd fmla="*/ 148261 w 21600" name="T6"/>
                <a:gd fmla="*/ 361265 h 21600" name="T7"/>
                <a:gd fmla="*/ 31524 w 21600" name="T8"/>
                <a:gd fmla="*/ 249822 h 21600" name="T9"/>
                <a:gd fmla="*/ 142720 w 21600" name="T10"/>
                <a:gd fmla="*/ 136340 h 21600" name="T11"/>
                <a:gd fmla="*/ 31524 w 21600" name="T12"/>
                <a:gd fmla="*/ 234203 h 21600" name="T13"/>
                <a:gd fmla="*/ 249067 w 21600" name="T14"/>
                <a:gd fmla="*/ 234203 h 21600" name="T15"/>
                <a:gd fmla="*/ 325253 w 21600" name="T16"/>
                <a:gd fmla="*/ 141718 h 21600" name="T17"/>
                <a:gd fmla="*/ 249067 w 21600" name="T18"/>
                <a:gd fmla="*/ 234203 h 21600" name="T19"/>
                <a:gd fmla="*/ 249067 w 21600" name="T20"/>
                <a:gd fmla="*/ 343897 h 21600" name="T21"/>
                <a:gd fmla="*/ 342143 w 21600" name="T22"/>
                <a:gd fmla="*/ 249822 h 21600" name="T23"/>
                <a:gd fmla="*/ 328045 w 21600" name="T24"/>
                <a:gd fmla="*/ 375517 h 21600" name="T25"/>
                <a:gd fmla="*/ 275788 w 21600" name="T26"/>
                <a:gd fmla="*/ 449716 h 21600" name="T27"/>
                <a:gd fmla="*/ 249067 w 21600" name="T28"/>
                <a:gd fmla="*/ 452405 h 21600" name="T29"/>
                <a:gd fmla="*/ 313344 w 21600" name="T30"/>
                <a:gd fmla="*/ 370117 h 21600" name="T31"/>
                <a:gd fmla="*/ 249067 w 21600" name="T32"/>
                <a:gd fmla="*/ 452405 h 21600" name="T33"/>
                <a:gd fmla="*/ 104895 w 21600" name="T34"/>
                <a:gd fmla="*/ 402050 h 21600" name="T35"/>
                <a:gd fmla="*/ 206774 w 21600" name="T36"/>
                <a:gd fmla="*/ 449716 h 21600" name="T37"/>
                <a:gd fmla="*/ 233495 w 21600" name="T38"/>
                <a:gd fmla="*/ 343897 h 21600" name="T39"/>
                <a:gd fmla="*/ 140419 w 21600" name="T40"/>
                <a:gd fmla="*/ 249822 h 21600" name="T41"/>
                <a:gd fmla="*/ 157309 w 21600" name="T42"/>
                <a:gd fmla="*/ 141718 h 21600" name="T43"/>
                <a:gd fmla="*/ 233495 w 21600" name="T44"/>
                <a:gd fmla="*/ 234203 h 21600" name="T45"/>
                <a:gd fmla="*/ 157309 w 21600" name="T46"/>
                <a:gd fmla="*/ 141718 h 21600" name="T47"/>
                <a:gd fmla="*/ 95243 w 21600" name="T48"/>
                <a:gd fmla="*/ 90759 h 21600" name="T49"/>
                <a:gd fmla="*/ 148596 w 21600" name="T50"/>
                <a:gd fmla="*/ 121953 h 21600" name="T51"/>
                <a:gd fmla="*/ 233495 w 21600" name="T52"/>
                <a:gd fmla="*/ 140127 h 21600" name="T53"/>
                <a:gd fmla="*/ 232690 w 21600" name="T54"/>
                <a:gd fmla="*/ 31665 h 21600" name="T55"/>
                <a:gd fmla="*/ 275788 w 21600" name="T56"/>
                <a:gd fmla="*/ 34309 h 21600" name="T57"/>
                <a:gd fmla="*/ 333966 w 21600" name="T58"/>
                <a:gd fmla="*/ 121953 h 21600" name="T59"/>
                <a:gd fmla="*/ 249871 w 21600" name="T60"/>
                <a:gd fmla="*/ 31665 h 21600" name="T61"/>
                <a:gd fmla="*/ 249067 w 21600" name="T62"/>
                <a:gd fmla="*/ 140127 h 21600" name="T63"/>
                <a:gd fmla="*/ 249871 w 21600" name="T64"/>
                <a:gd fmla="*/ 31665 h 21600" name="T65"/>
                <a:gd fmla="*/ 169217 w 21600" name="T66"/>
                <a:gd fmla="*/ 370117 h 21600" name="T67"/>
                <a:gd fmla="*/ 233495 w 21600" name="T68"/>
                <a:gd fmla="*/ 452405 h 21600" name="T69"/>
                <a:gd fmla="*/ 451037 w 21600" name="T70"/>
                <a:gd fmla="*/ 234203 h 21600" name="T71"/>
                <a:gd fmla="*/ 339842 w 21600" name="T72"/>
                <a:gd fmla="*/ 136340 h 21600" name="T73"/>
                <a:gd fmla="*/ 451037 w 21600" name="T74"/>
                <a:gd fmla="*/ 234203 h 21600" name="T75"/>
                <a:gd fmla="*/ 0 w 21600" name="T76"/>
                <a:gd fmla="*/ 242024 h 21600" name="T77"/>
                <a:gd fmla="*/ 482584 w 21600" name="T78"/>
                <a:gd fmla="*/ 242024 h 21600"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b="b" l="0" r="r" t="0"/>
              <a:pathLst>
                <a:path h="21600" w="21600">
                  <a:moveTo>
                    <a:pt x="17428" y="17466"/>
                  </a:moveTo>
                  <a:cubicBezTo>
                    <a:pt x="16669" y="16923"/>
                    <a:pt x="15846" y="16465"/>
                    <a:pt x="14963" y="16121"/>
                  </a:cubicBezTo>
                  <a:cubicBezTo>
                    <a:pt x="15595" y="14609"/>
                    <a:pt x="15967" y="12928"/>
                    <a:pt x="16010" y="11148"/>
                  </a:cubicBezTo>
                  <a:lnTo>
                    <a:pt x="20188" y="11148"/>
                  </a:lnTo>
                  <a:cubicBezTo>
                    <a:pt x="20097" y="13612"/>
                    <a:pt x="19065" y="15838"/>
                    <a:pt x="17428" y="17466"/>
                  </a:cubicBezTo>
                  <a:moveTo>
                    <a:pt x="1411" y="11148"/>
                  </a:moveTo>
                  <a:lnTo>
                    <a:pt x="5589" y="11148"/>
                  </a:lnTo>
                  <a:cubicBezTo>
                    <a:pt x="5632" y="12928"/>
                    <a:pt x="6004" y="14609"/>
                    <a:pt x="6636" y="16121"/>
                  </a:cubicBezTo>
                  <a:cubicBezTo>
                    <a:pt x="5753" y="16465"/>
                    <a:pt x="4931" y="16923"/>
                    <a:pt x="4171" y="17466"/>
                  </a:cubicBezTo>
                  <a:cubicBezTo>
                    <a:pt x="2534" y="15838"/>
                    <a:pt x="1502" y="13612"/>
                    <a:pt x="1411" y="11148"/>
                  </a:cubicBezTo>
                  <a:moveTo>
                    <a:pt x="3785" y="4553"/>
                  </a:moveTo>
                  <a:cubicBezTo>
                    <a:pt x="4579" y="5170"/>
                    <a:pt x="5448" y="5691"/>
                    <a:pt x="6388" y="6084"/>
                  </a:cubicBezTo>
                  <a:cubicBezTo>
                    <a:pt x="5901" y="7433"/>
                    <a:pt x="5627" y="8908"/>
                    <a:pt x="5589" y="10451"/>
                  </a:cubicBezTo>
                  <a:lnTo>
                    <a:pt x="1411" y="10451"/>
                  </a:lnTo>
                  <a:cubicBezTo>
                    <a:pt x="1494" y="8190"/>
                    <a:pt x="2376" y="6135"/>
                    <a:pt x="3785" y="4553"/>
                  </a:cubicBezTo>
                  <a:moveTo>
                    <a:pt x="11148" y="10451"/>
                  </a:moveTo>
                  <a:lnTo>
                    <a:pt x="11148" y="6950"/>
                  </a:lnTo>
                  <a:cubicBezTo>
                    <a:pt x="12339" y="6913"/>
                    <a:pt x="13484" y="6696"/>
                    <a:pt x="14558" y="6324"/>
                  </a:cubicBezTo>
                  <a:cubicBezTo>
                    <a:pt x="15018" y="7598"/>
                    <a:pt x="15276" y="8992"/>
                    <a:pt x="15314" y="10451"/>
                  </a:cubicBezTo>
                  <a:cubicBezTo>
                    <a:pt x="15314" y="10451"/>
                    <a:pt x="11148" y="10451"/>
                    <a:pt x="11148" y="10451"/>
                  </a:cubicBezTo>
                  <a:close/>
                  <a:moveTo>
                    <a:pt x="14311" y="15882"/>
                  </a:moveTo>
                  <a:cubicBezTo>
                    <a:pt x="13309" y="15559"/>
                    <a:pt x="12247" y="15380"/>
                    <a:pt x="11148" y="15346"/>
                  </a:cubicBezTo>
                  <a:lnTo>
                    <a:pt x="11148" y="11148"/>
                  </a:lnTo>
                  <a:lnTo>
                    <a:pt x="15314" y="11148"/>
                  </a:lnTo>
                  <a:cubicBezTo>
                    <a:pt x="15270" y="12844"/>
                    <a:pt x="14914" y="14445"/>
                    <a:pt x="14311" y="15882"/>
                  </a:cubicBezTo>
                  <a:moveTo>
                    <a:pt x="14683" y="16757"/>
                  </a:moveTo>
                  <a:cubicBezTo>
                    <a:pt x="15476" y="17063"/>
                    <a:pt x="16218" y="17466"/>
                    <a:pt x="16904" y="17941"/>
                  </a:cubicBezTo>
                  <a:cubicBezTo>
                    <a:pt x="15632" y="19031"/>
                    <a:pt x="14067" y="19781"/>
                    <a:pt x="12344" y="20068"/>
                  </a:cubicBezTo>
                  <a:cubicBezTo>
                    <a:pt x="13280" y="19136"/>
                    <a:pt x="14076" y="18017"/>
                    <a:pt x="14683" y="16757"/>
                  </a:cubicBezTo>
                  <a:moveTo>
                    <a:pt x="11148" y="20188"/>
                  </a:moveTo>
                  <a:lnTo>
                    <a:pt x="11148" y="16043"/>
                  </a:lnTo>
                  <a:cubicBezTo>
                    <a:pt x="12146" y="16075"/>
                    <a:pt x="13113" y="16231"/>
                    <a:pt x="14025" y="16516"/>
                  </a:cubicBezTo>
                  <a:cubicBezTo>
                    <a:pt x="13314" y="17970"/>
                    <a:pt x="12343" y="19223"/>
                    <a:pt x="11185" y="20186"/>
                  </a:cubicBezTo>
                  <a:cubicBezTo>
                    <a:pt x="11185" y="20186"/>
                    <a:pt x="11148" y="20188"/>
                    <a:pt x="11148" y="20188"/>
                  </a:cubicBezTo>
                  <a:close/>
                  <a:moveTo>
                    <a:pt x="9255" y="20068"/>
                  </a:moveTo>
                  <a:cubicBezTo>
                    <a:pt x="7532" y="19781"/>
                    <a:pt x="5967" y="19031"/>
                    <a:pt x="4695" y="17941"/>
                  </a:cubicBezTo>
                  <a:cubicBezTo>
                    <a:pt x="5381" y="17466"/>
                    <a:pt x="6123" y="17063"/>
                    <a:pt x="6916" y="16757"/>
                  </a:cubicBezTo>
                  <a:cubicBezTo>
                    <a:pt x="7523" y="18017"/>
                    <a:pt x="8319" y="19136"/>
                    <a:pt x="9255" y="20068"/>
                  </a:cubicBezTo>
                  <a:moveTo>
                    <a:pt x="10451" y="11148"/>
                  </a:moveTo>
                  <a:lnTo>
                    <a:pt x="10451" y="15346"/>
                  </a:lnTo>
                  <a:cubicBezTo>
                    <a:pt x="9352" y="15380"/>
                    <a:pt x="8290" y="15559"/>
                    <a:pt x="7288" y="15882"/>
                  </a:cubicBezTo>
                  <a:cubicBezTo>
                    <a:pt x="6685" y="14445"/>
                    <a:pt x="6329" y="12844"/>
                    <a:pt x="6285" y="11148"/>
                  </a:cubicBezTo>
                  <a:cubicBezTo>
                    <a:pt x="6285" y="11148"/>
                    <a:pt x="10451" y="11148"/>
                    <a:pt x="10451" y="11148"/>
                  </a:cubicBezTo>
                  <a:close/>
                  <a:moveTo>
                    <a:pt x="7041" y="6324"/>
                  </a:moveTo>
                  <a:cubicBezTo>
                    <a:pt x="8115" y="6696"/>
                    <a:pt x="9260" y="6913"/>
                    <a:pt x="10451" y="6950"/>
                  </a:cubicBezTo>
                  <a:lnTo>
                    <a:pt x="10451" y="10451"/>
                  </a:lnTo>
                  <a:lnTo>
                    <a:pt x="6285" y="10451"/>
                  </a:lnTo>
                  <a:cubicBezTo>
                    <a:pt x="6324" y="8992"/>
                    <a:pt x="6581" y="7598"/>
                    <a:pt x="7041" y="6324"/>
                  </a:cubicBezTo>
                  <a:moveTo>
                    <a:pt x="6651" y="5442"/>
                  </a:moveTo>
                  <a:cubicBezTo>
                    <a:pt x="5790" y="5084"/>
                    <a:pt x="4993" y="4609"/>
                    <a:pt x="4263" y="4050"/>
                  </a:cubicBezTo>
                  <a:cubicBezTo>
                    <a:pt x="5606" y="2749"/>
                    <a:pt x="7332" y="1851"/>
                    <a:pt x="9255" y="1531"/>
                  </a:cubicBezTo>
                  <a:cubicBezTo>
                    <a:pt x="8175" y="2610"/>
                    <a:pt x="7286" y="3939"/>
                    <a:pt x="6651" y="5442"/>
                  </a:cubicBezTo>
                  <a:moveTo>
                    <a:pt x="10451" y="1411"/>
                  </a:moveTo>
                  <a:lnTo>
                    <a:pt x="10451" y="6253"/>
                  </a:lnTo>
                  <a:cubicBezTo>
                    <a:pt x="9352" y="6217"/>
                    <a:pt x="8296" y="6021"/>
                    <a:pt x="7303" y="5681"/>
                  </a:cubicBezTo>
                  <a:cubicBezTo>
                    <a:pt x="8029" y="3972"/>
                    <a:pt x="9101" y="2507"/>
                    <a:pt x="10415" y="1413"/>
                  </a:cubicBezTo>
                  <a:cubicBezTo>
                    <a:pt x="10427" y="1412"/>
                    <a:pt x="10439" y="1411"/>
                    <a:pt x="10451" y="1411"/>
                  </a:cubicBezTo>
                  <a:moveTo>
                    <a:pt x="12344" y="1531"/>
                  </a:moveTo>
                  <a:cubicBezTo>
                    <a:pt x="14267" y="1851"/>
                    <a:pt x="15993" y="2749"/>
                    <a:pt x="17336" y="4050"/>
                  </a:cubicBezTo>
                  <a:cubicBezTo>
                    <a:pt x="16606" y="4609"/>
                    <a:pt x="15809" y="5084"/>
                    <a:pt x="14948" y="5442"/>
                  </a:cubicBezTo>
                  <a:cubicBezTo>
                    <a:pt x="14313" y="3939"/>
                    <a:pt x="13424" y="2610"/>
                    <a:pt x="12344" y="1531"/>
                  </a:cubicBezTo>
                  <a:moveTo>
                    <a:pt x="11184" y="1413"/>
                  </a:moveTo>
                  <a:cubicBezTo>
                    <a:pt x="12498" y="2507"/>
                    <a:pt x="13570" y="3972"/>
                    <a:pt x="14296" y="5681"/>
                  </a:cubicBezTo>
                  <a:cubicBezTo>
                    <a:pt x="13303" y="6021"/>
                    <a:pt x="12247" y="6217"/>
                    <a:pt x="11148" y="6253"/>
                  </a:cubicBezTo>
                  <a:lnTo>
                    <a:pt x="11148" y="1411"/>
                  </a:lnTo>
                  <a:cubicBezTo>
                    <a:pt x="11160" y="1411"/>
                    <a:pt x="11172" y="1412"/>
                    <a:pt x="11184" y="1413"/>
                  </a:cubicBezTo>
                  <a:moveTo>
                    <a:pt x="10414" y="20186"/>
                  </a:moveTo>
                  <a:cubicBezTo>
                    <a:pt x="9256" y="19223"/>
                    <a:pt x="8285" y="17970"/>
                    <a:pt x="7574" y="16516"/>
                  </a:cubicBezTo>
                  <a:cubicBezTo>
                    <a:pt x="8486" y="16231"/>
                    <a:pt x="9453" y="16075"/>
                    <a:pt x="10451" y="16043"/>
                  </a:cubicBezTo>
                  <a:lnTo>
                    <a:pt x="10451" y="20188"/>
                  </a:lnTo>
                  <a:cubicBezTo>
                    <a:pt x="10451" y="20188"/>
                    <a:pt x="10414" y="20186"/>
                    <a:pt x="10414" y="20186"/>
                  </a:cubicBezTo>
                  <a:close/>
                  <a:moveTo>
                    <a:pt x="20188" y="10451"/>
                  </a:moveTo>
                  <a:lnTo>
                    <a:pt x="16010" y="10451"/>
                  </a:lnTo>
                  <a:cubicBezTo>
                    <a:pt x="15972" y="8908"/>
                    <a:pt x="15698" y="7433"/>
                    <a:pt x="15211" y="6084"/>
                  </a:cubicBezTo>
                  <a:cubicBezTo>
                    <a:pt x="16151" y="5691"/>
                    <a:pt x="17020" y="5170"/>
                    <a:pt x="17814" y="4553"/>
                  </a:cubicBezTo>
                  <a:cubicBezTo>
                    <a:pt x="19223" y="6135"/>
                    <a:pt x="20105" y="8190"/>
                    <a:pt x="20188" y="10451"/>
                  </a:cubicBezTo>
                  <a:moveTo>
                    <a:pt x="10800" y="0"/>
                  </a:move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path>
              </a:pathLst>
            </a:custGeom>
            <a:solidFill>
              <a:schemeClr val="bg1"/>
            </a:solidFill>
            <a:ln>
              <a:noFill/>
            </a:ln>
            <a:extLst>
              <a:ext uri="{91240B29-F687-4F45-9708-019B960494DF}">
                <a14:hiddenLine w="9525">
                  <a:solidFill>
                    <a:srgbClr val="000000"/>
                  </a:solidFill>
                  <a:round/>
                  <a:headEnd/>
                  <a:tailEnd/>
                </a14:hiddenLine>
              </a:ext>
            </a:extLst>
          </p:spPr>
          <p:txBody>
            <a:bodyPr anchor="ctr" bIns="50800" lIns="50800" rIns="50800" tIns="50800"/>
            <a:lstStyle/>
            <a:p>
              <a:endParaRPr altLang="en-US" lang="zh-CN"/>
            </a:p>
          </p:txBody>
        </p:sp>
        <p:sp>
          <p:nvSpPr>
            <p:cNvPr id="24607" name="TextBox 58"/>
            <p:cNvSpPr txBox="1">
              <a:spLocks noChangeArrowheads="1"/>
            </p:cNvSpPr>
            <p:nvPr/>
          </p:nvSpPr>
          <p:spPr bwMode="auto">
            <a:xfrm>
              <a:off x="408493" y="1008645"/>
              <a:ext cx="995646" cy="33518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eaLnBrk="1" hangingPunct="1"/>
              <a:r>
                <a:rPr altLang="zh-CN" b="1" lang="zh-CN" sz="1600">
                  <a:solidFill>
                    <a:schemeClr val="bg1"/>
                  </a:solidFill>
                </a:rPr>
                <a:t>输入标题</a:t>
              </a:r>
            </a:p>
          </p:txBody>
        </p:sp>
      </p:grpSp>
      <p:grpSp>
        <p:nvGrpSpPr>
          <p:cNvPr id="25616" name="组合 62"/>
          <p:cNvGrpSpPr/>
          <p:nvPr/>
        </p:nvGrpSpPr>
        <p:grpSpPr>
          <a:xfrm>
            <a:off x="2514600" y="3735388"/>
            <a:ext cx="1649413" cy="1820862"/>
            <a:chExt cx="1650465" cy="1822388"/>
          </a:xfrm>
        </p:grpSpPr>
        <p:sp>
          <p:nvSpPr>
            <p:cNvPr id="24602" name="任意多边形 13"/>
            <p:cNvSpPr/>
            <p:nvPr/>
          </p:nvSpPr>
          <p:spPr bwMode="auto">
            <a:xfrm>
              <a:off x="0" y="0"/>
              <a:ext cx="1650465" cy="1822388"/>
            </a:xfrm>
            <a:custGeom>
              <a:gdLst>
                <a:gd fmla="*/ 739270 w 1371600" name="T0"/>
                <a:gd fmla="*/ 0 h 1514476" name="T1"/>
                <a:gd fmla="*/ 1650465 w 1371600" name="T2"/>
                <a:gd fmla="*/ 911194 h 1514476" name="T3"/>
                <a:gd fmla="*/ 739270 w 1371600" name="T4"/>
                <a:gd fmla="*/ 1822388 h 1514476" name="T5"/>
                <a:gd fmla="*/ 94958 w 1371600" name="T6"/>
                <a:gd fmla="*/ 1555505 h 1514476" name="T7"/>
                <a:gd fmla="*/ 0 w 1371600" name="T8"/>
                <a:gd fmla="*/ 1440414 h 1514476" name="T9"/>
                <a:gd fmla="*/ 16306 w 1371600" name="T10"/>
                <a:gd fmla="*/ 1420651 h 1514476" name="T11"/>
                <a:gd fmla="*/ 171923 w 1371600" name="T12"/>
                <a:gd fmla="*/ 911194 h 1514476" name="T13"/>
                <a:gd fmla="*/ 16306 w 1371600" name="T14"/>
                <a:gd fmla="*/ 401737 h 1514476" name="T15"/>
                <a:gd fmla="*/ 0 w 1371600" name="T16"/>
                <a:gd fmla="*/ 381974 h 1514476" name="T17"/>
                <a:gd fmla="*/ 94958 w 1371600" name="T18"/>
                <a:gd fmla="*/ 266883 h 1514476" name="T19"/>
                <a:gd fmla="*/ 739270 w 1371600" name="T20"/>
                <a:gd fmla="*/ 0 h 1514476"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b" l="0" r="r" t="0"/>
              <a:pathLst>
                <a:path h="1514476" w="1371600">
                  <a:moveTo>
                    <a:pt x="614362" y="0"/>
                  </a:moveTo>
                  <a:cubicBezTo>
                    <a:pt x="1032573" y="0"/>
                    <a:pt x="1371600" y="339027"/>
                    <a:pt x="1371600" y="757238"/>
                  </a:cubicBezTo>
                  <a:cubicBezTo>
                    <a:pt x="1371600" y="1175449"/>
                    <a:pt x="1032573" y="1514476"/>
                    <a:pt x="614362" y="1514476"/>
                  </a:cubicBezTo>
                  <a:cubicBezTo>
                    <a:pt x="405257" y="1514476"/>
                    <a:pt x="215947" y="1429720"/>
                    <a:pt x="78914" y="1292686"/>
                  </a:cubicBezTo>
                  <a:lnTo>
                    <a:pt x="0" y="1197041"/>
                  </a:lnTo>
                  <a:lnTo>
                    <a:pt x="13551" y="1180617"/>
                  </a:lnTo>
                  <a:cubicBezTo>
                    <a:pt x="95200" y="1059761"/>
                    <a:pt x="142875" y="914067"/>
                    <a:pt x="142875" y="757238"/>
                  </a:cubicBezTo>
                  <a:cubicBezTo>
                    <a:pt x="142875" y="600409"/>
                    <a:pt x="95200" y="454715"/>
                    <a:pt x="13551" y="333859"/>
                  </a:cubicBezTo>
                  <a:lnTo>
                    <a:pt x="0" y="317435"/>
                  </a:lnTo>
                  <a:lnTo>
                    <a:pt x="78914" y="221790"/>
                  </a:lnTo>
                  <a:cubicBezTo>
                    <a:pt x="215947" y="84757"/>
                    <a:pt x="405257" y="0"/>
                    <a:pt x="614362" y="0"/>
                  </a:cubicBezTo>
                  <a:close/>
                </a:path>
              </a:pathLst>
            </a:custGeom>
            <a:solidFill>
              <a:srgbClr val="70C9C4"/>
            </a:solidFill>
            <a:ln cap="flat" cmpd="sng" w="25400">
              <a:solidFill>
                <a:srgbClr val="FFFFFF"/>
              </a:solidFill>
              <a:round/>
            </a:ln>
          </p:spPr>
          <p:txBody>
            <a:bodyPr anchor="ctr" bIns="0" lIns="0" rIns="0" tIns="432000"/>
            <a:lstStyle/>
            <a:p>
              <a:endParaRPr altLang="en-US" lang="zh-CN"/>
            </a:p>
          </p:txBody>
        </p:sp>
        <p:pic>
          <p:nvPicPr>
            <p:cNvPr id="24603" name="组合 45"/>
            <p:cNvPicPr>
              <a:picLocks noChangeArrowheads="1"/>
            </p:cNvPicPr>
            <p:nvPr/>
          </p:nvPicPr>
          <p:blipFill>
            <a:blip r:embed="rId4">
              <a:extLst>
                <a:ext uri="{28A0092B-C50C-407E-A947-70E740481C1C}">
                  <a14:useLocalDpi val="0"/>
                </a:ext>
              </a:extLst>
            </a:blip>
            <a:stretch>
              <a:fillRect/>
            </a:stretch>
          </p:blipFill>
          <p:spPr bwMode="auto">
            <a:xfrm>
              <a:off x="576439" y="501752"/>
              <a:ext cx="500191" cy="50029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24604" name="TextBox 59"/>
            <p:cNvSpPr txBox="1">
              <a:spLocks noChangeArrowheads="1"/>
            </p:cNvSpPr>
            <p:nvPr/>
          </p:nvSpPr>
          <p:spPr bwMode="auto">
            <a:xfrm>
              <a:off x="322531" y="1165287"/>
              <a:ext cx="996315" cy="33556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eaLnBrk="1" hangingPunct="1"/>
              <a:r>
                <a:rPr altLang="zh-CN" b="1" lang="zh-CN" sz="1600">
                  <a:solidFill>
                    <a:schemeClr val="bg1"/>
                  </a:solidFill>
                </a:rPr>
                <a:t>输入标题</a:t>
              </a:r>
            </a:p>
          </p:txBody>
        </p:sp>
      </p:grpSp>
      <p:sp>
        <p:nvSpPr>
          <p:cNvPr id="25620" name="TextBox 64"/>
          <p:cNvSpPr txBox="1">
            <a:spLocks noChangeArrowheads="1"/>
          </p:cNvSpPr>
          <p:nvPr/>
        </p:nvSpPr>
        <p:spPr bwMode="auto">
          <a:xfrm>
            <a:off x="4999038" y="2146300"/>
            <a:ext cx="2487612" cy="13106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eaLnBrk="1" hangingPunct="1">
              <a:lnSpc>
                <a:spcPct val="125000"/>
              </a:lnSpc>
            </a:pPr>
            <a:r>
              <a:rPr altLang="en-US" b="1" lang="zh-CN" sz="1600">
                <a:solidFill>
                  <a:srgbClr val="7F7F7F"/>
                </a:solidFill>
              </a:rPr>
              <a:t>输入标题</a:t>
            </a:r>
          </a:p>
          <a:p>
            <a:pPr eaLnBrk="1" hangingPunct="1">
              <a:lnSpc>
                <a:spcPct val="125000"/>
              </a:lnSpc>
            </a:pPr>
            <a:r>
              <a:rPr altLang="en-US" b="1" lang="zh-CN" sz="1600">
                <a:solidFill>
                  <a:srgbClr val="7F7F7F"/>
                </a:solidFill>
              </a:rPr>
              <a:t>点击此处输入文字点击此处输入文字点击此处输入文字点击此处输入文字</a:t>
            </a:r>
          </a:p>
        </p:txBody>
      </p:sp>
      <p:sp>
        <p:nvSpPr>
          <p:cNvPr id="25621" name="TextBox 65"/>
          <p:cNvSpPr txBox="1">
            <a:spLocks noChangeArrowheads="1"/>
          </p:cNvSpPr>
          <p:nvPr/>
        </p:nvSpPr>
        <p:spPr bwMode="auto">
          <a:xfrm>
            <a:off x="8377239" y="2146300"/>
            <a:ext cx="2489200" cy="13106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eaLnBrk="1" hangingPunct="1">
              <a:lnSpc>
                <a:spcPct val="125000"/>
              </a:lnSpc>
            </a:pPr>
            <a:r>
              <a:rPr altLang="en-US" b="1" lang="zh-CN" sz="1600">
                <a:solidFill>
                  <a:srgbClr val="7F7F7F"/>
                </a:solidFill>
              </a:rPr>
              <a:t>输入标题</a:t>
            </a:r>
          </a:p>
          <a:p>
            <a:pPr eaLnBrk="1" hangingPunct="1">
              <a:lnSpc>
                <a:spcPct val="125000"/>
              </a:lnSpc>
            </a:pPr>
            <a:r>
              <a:rPr altLang="en-US" b="1" lang="zh-CN" sz="1600">
                <a:solidFill>
                  <a:srgbClr val="7F7F7F"/>
                </a:solidFill>
              </a:rPr>
              <a:t>点击此处输入文字点击此处输入文字点击此处输入文字点击此处输入文字</a:t>
            </a:r>
          </a:p>
        </p:txBody>
      </p:sp>
      <p:grpSp>
        <p:nvGrpSpPr>
          <p:cNvPr id="25622" name="组合 70"/>
          <p:cNvGrpSpPr/>
          <p:nvPr/>
        </p:nvGrpSpPr>
        <p:grpSpPr>
          <a:xfrm>
            <a:off x="4954588" y="3079750"/>
            <a:ext cx="2532062" cy="1250950"/>
            <a:chExt cx="2532823" cy="1250795"/>
          </a:xfrm>
        </p:grpSpPr>
        <p:sp>
          <p:nvSpPr>
            <p:cNvPr id="24599" name="文本框 56"/>
            <p:cNvSpPr txBox="1">
              <a:spLocks noChangeArrowheads="1"/>
            </p:cNvSpPr>
            <p:nvPr/>
          </p:nvSpPr>
          <p:spPr bwMode="auto">
            <a:xfrm>
              <a:off x="0" y="0"/>
              <a:ext cx="713850" cy="57904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r>
                <a:rPr altLang="zh-CN" lang="en-US" sz="3200">
                  <a:solidFill>
                    <a:srgbClr val="9EDAD7"/>
                  </a:solidFill>
                  <a:latin charset="0" panose="020b0806030902050204" pitchFamily="34" typeface="Impact"/>
                </a:rPr>
                <a:t>01</a:t>
              </a:r>
            </a:p>
          </p:txBody>
        </p:sp>
        <p:sp>
          <p:nvSpPr>
            <p:cNvPr id="24600" name="矩形 28"/>
            <p:cNvSpPr>
              <a:spLocks noChangeArrowheads="1"/>
            </p:cNvSpPr>
            <p:nvPr/>
          </p:nvSpPr>
          <p:spPr bwMode="auto">
            <a:xfrm>
              <a:off x="635191" y="120635"/>
              <a:ext cx="1897632" cy="346032"/>
            </a:xfrm>
            <a:prstGeom prst="rect">
              <a:avLst/>
            </a:prstGeom>
            <a:solidFill>
              <a:srgbClr val="9EDAD7"/>
            </a:solidFill>
            <a:ln>
              <a:noFill/>
            </a:ln>
            <a:extLst>
              <a:ext uri="{91240B29-F687-4F45-9708-019B960494DF}">
                <a14:hiddenLine w="9525">
                  <a:solidFill>
                    <a:srgbClr val="000000"/>
                  </a:solidFill>
                  <a:miter lim="800000"/>
                  <a:headEnd/>
                  <a:tailEnd/>
                </a14:hiddenLine>
              </a:ext>
            </a:extLst>
          </p:spPr>
          <p:txBody>
            <a:bodyPr anchor="ct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r>
                <a:rPr altLang="en-US" b="1" lang="zh-CN" sz="1200">
                  <a:solidFill>
                    <a:srgbClr val="FFFFFF"/>
                  </a:solidFill>
                </a:rPr>
                <a:t>输入标题</a:t>
              </a:r>
            </a:p>
          </p:txBody>
        </p:sp>
        <p:sp>
          <p:nvSpPr>
            <p:cNvPr id="24601" name="TextBox 66"/>
            <p:cNvSpPr txBox="1">
              <a:spLocks noChangeArrowheads="1"/>
            </p:cNvSpPr>
            <p:nvPr/>
          </p:nvSpPr>
          <p:spPr bwMode="auto">
            <a:xfrm>
              <a:off x="700297" y="523810"/>
              <a:ext cx="1832526" cy="72000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eaLnBrk="1" hangingPunct="1">
                <a:lnSpc>
                  <a:spcPct val="125000"/>
                </a:lnSpc>
              </a:pPr>
              <a:r>
                <a:rPr altLang="en-US" lang="zh-CN" sz="1100">
                  <a:solidFill>
                    <a:srgbClr val="7F7F7F"/>
                  </a:solidFill>
                </a:rPr>
                <a:t>点击此处输入文字点击此处输入文字点击此处输入文字点击此处输入文字</a:t>
              </a:r>
            </a:p>
          </p:txBody>
        </p:sp>
      </p:grpSp>
      <p:grpSp>
        <p:nvGrpSpPr>
          <p:cNvPr id="25626" name="组合 71"/>
          <p:cNvGrpSpPr/>
          <p:nvPr/>
        </p:nvGrpSpPr>
        <p:grpSpPr>
          <a:xfrm>
            <a:off x="8334375" y="3079750"/>
            <a:ext cx="2532063" cy="1250950"/>
            <a:chExt cx="2532823" cy="1250795"/>
          </a:xfrm>
        </p:grpSpPr>
        <p:sp>
          <p:nvSpPr>
            <p:cNvPr id="24596" name="文本框 56"/>
            <p:cNvSpPr txBox="1">
              <a:spLocks noChangeArrowheads="1"/>
            </p:cNvSpPr>
            <p:nvPr/>
          </p:nvSpPr>
          <p:spPr bwMode="auto">
            <a:xfrm>
              <a:off x="0" y="0"/>
              <a:ext cx="713850" cy="57904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r>
                <a:rPr altLang="zh-CN" lang="en-US" sz="3200">
                  <a:solidFill>
                    <a:srgbClr val="9EDAD7"/>
                  </a:solidFill>
                  <a:latin charset="0" panose="020b0806030902050204" pitchFamily="34" typeface="Impact"/>
                </a:rPr>
                <a:t>02</a:t>
              </a:r>
            </a:p>
          </p:txBody>
        </p:sp>
        <p:sp>
          <p:nvSpPr>
            <p:cNvPr id="24597" name="矩形 32"/>
            <p:cNvSpPr>
              <a:spLocks noChangeArrowheads="1"/>
            </p:cNvSpPr>
            <p:nvPr/>
          </p:nvSpPr>
          <p:spPr bwMode="auto">
            <a:xfrm>
              <a:off x="635191" y="120635"/>
              <a:ext cx="1897632" cy="346032"/>
            </a:xfrm>
            <a:prstGeom prst="rect">
              <a:avLst/>
            </a:prstGeom>
            <a:solidFill>
              <a:srgbClr val="9EDAD7"/>
            </a:solidFill>
            <a:ln>
              <a:noFill/>
            </a:ln>
            <a:extLst>
              <a:ext uri="{91240B29-F687-4F45-9708-019B960494DF}">
                <a14:hiddenLine w="9525">
                  <a:solidFill>
                    <a:srgbClr val="000000"/>
                  </a:solidFill>
                  <a:miter lim="800000"/>
                  <a:headEnd/>
                  <a:tailEnd/>
                </a14:hiddenLine>
              </a:ext>
            </a:extLst>
          </p:spPr>
          <p:txBody>
            <a:bodyPr anchor="ct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r>
                <a:rPr altLang="en-US" b="1" lang="zh-CN" sz="1200">
                  <a:solidFill>
                    <a:srgbClr val="FFFFFF"/>
                  </a:solidFill>
                </a:rPr>
                <a:t>输入标题</a:t>
              </a:r>
            </a:p>
          </p:txBody>
        </p:sp>
        <p:sp>
          <p:nvSpPr>
            <p:cNvPr id="24598" name="TextBox 67"/>
            <p:cNvSpPr txBox="1">
              <a:spLocks noChangeArrowheads="1"/>
            </p:cNvSpPr>
            <p:nvPr/>
          </p:nvSpPr>
          <p:spPr bwMode="auto">
            <a:xfrm>
              <a:off x="668539" y="523810"/>
              <a:ext cx="1830936" cy="72000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eaLnBrk="1" hangingPunct="1">
                <a:lnSpc>
                  <a:spcPct val="125000"/>
                </a:lnSpc>
              </a:pPr>
              <a:r>
                <a:rPr altLang="en-US" lang="zh-CN" sz="1100">
                  <a:solidFill>
                    <a:srgbClr val="7F7F7F"/>
                  </a:solidFill>
                </a:rPr>
                <a:t>点击此处输入文字点击此处输入文字点击此处输入文字点击此处输入文字</a:t>
              </a:r>
            </a:p>
          </p:txBody>
        </p:sp>
      </p:grpSp>
      <p:grpSp>
        <p:nvGrpSpPr>
          <p:cNvPr id="25630" name="组合 72"/>
          <p:cNvGrpSpPr/>
          <p:nvPr/>
        </p:nvGrpSpPr>
        <p:grpSpPr>
          <a:xfrm>
            <a:off x="4954588" y="4505325"/>
            <a:ext cx="2532062" cy="1222375"/>
            <a:chExt cx="2532823" cy="1223171"/>
          </a:xfrm>
        </p:grpSpPr>
        <p:sp>
          <p:nvSpPr>
            <p:cNvPr id="24593" name="文本框 56"/>
            <p:cNvSpPr txBox="1">
              <a:spLocks noChangeArrowheads="1"/>
            </p:cNvSpPr>
            <p:nvPr/>
          </p:nvSpPr>
          <p:spPr bwMode="auto">
            <a:xfrm>
              <a:off x="0" y="-1"/>
              <a:ext cx="713850" cy="57949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r>
                <a:rPr altLang="zh-CN" lang="en-US" sz="3200">
                  <a:solidFill>
                    <a:srgbClr val="70C9C4"/>
                  </a:solidFill>
                  <a:latin charset="0" panose="020b0806030902050204" pitchFamily="34" typeface="Impact"/>
                </a:rPr>
                <a:t>03</a:t>
              </a:r>
            </a:p>
          </p:txBody>
        </p:sp>
        <p:sp>
          <p:nvSpPr>
            <p:cNvPr id="24594" name="矩形 36"/>
            <p:cNvSpPr>
              <a:spLocks noChangeArrowheads="1"/>
            </p:cNvSpPr>
            <p:nvPr/>
          </p:nvSpPr>
          <p:spPr bwMode="auto">
            <a:xfrm>
              <a:off x="635191" y="120729"/>
              <a:ext cx="1897632" cy="346300"/>
            </a:xfrm>
            <a:prstGeom prst="rect">
              <a:avLst/>
            </a:prstGeom>
            <a:solidFill>
              <a:srgbClr val="70C9C4"/>
            </a:solidFill>
            <a:ln>
              <a:noFill/>
            </a:ln>
            <a:extLst>
              <a:ext uri="{91240B29-F687-4F45-9708-019B960494DF}">
                <a14:hiddenLine w="9525">
                  <a:solidFill>
                    <a:srgbClr val="000000"/>
                  </a:solidFill>
                  <a:miter lim="800000"/>
                  <a:headEnd/>
                  <a:tailEnd/>
                </a14:hiddenLine>
              </a:ext>
            </a:extLst>
          </p:spPr>
          <p:txBody>
            <a:bodyPr anchor="ct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r>
                <a:rPr altLang="en-US" b="1" lang="zh-CN" sz="1200">
                  <a:solidFill>
                    <a:srgbClr val="FFFFFF"/>
                  </a:solidFill>
                </a:rPr>
                <a:t>输入标题</a:t>
              </a:r>
            </a:p>
          </p:txBody>
        </p:sp>
        <p:sp>
          <p:nvSpPr>
            <p:cNvPr id="24595" name="TextBox 68"/>
            <p:cNvSpPr txBox="1">
              <a:spLocks noChangeArrowheads="1"/>
            </p:cNvSpPr>
            <p:nvPr/>
          </p:nvSpPr>
          <p:spPr bwMode="auto">
            <a:xfrm>
              <a:off x="700297" y="495623"/>
              <a:ext cx="1832526" cy="72055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eaLnBrk="1" hangingPunct="1">
                <a:lnSpc>
                  <a:spcPct val="125000"/>
                </a:lnSpc>
              </a:pPr>
              <a:r>
                <a:rPr altLang="en-US" lang="zh-CN" sz="1100">
                  <a:solidFill>
                    <a:srgbClr val="7F7F7F"/>
                  </a:solidFill>
                </a:rPr>
                <a:t>点击此处输入文字点击此处输入文字点击此处输入文字点击此处输入文字</a:t>
              </a:r>
            </a:p>
          </p:txBody>
        </p:sp>
      </p:grpSp>
      <p:grpSp>
        <p:nvGrpSpPr>
          <p:cNvPr id="25634" name="组合 73"/>
          <p:cNvGrpSpPr/>
          <p:nvPr/>
        </p:nvGrpSpPr>
        <p:grpSpPr>
          <a:xfrm>
            <a:off x="8334375" y="4505325"/>
            <a:ext cx="2532063" cy="1222375"/>
            <a:chExt cx="2532823" cy="1223171"/>
          </a:xfrm>
        </p:grpSpPr>
        <p:sp>
          <p:nvSpPr>
            <p:cNvPr id="24590" name="文本框 56"/>
            <p:cNvSpPr txBox="1">
              <a:spLocks noChangeArrowheads="1"/>
            </p:cNvSpPr>
            <p:nvPr/>
          </p:nvSpPr>
          <p:spPr bwMode="auto">
            <a:xfrm>
              <a:off x="0" y="-1"/>
              <a:ext cx="713850" cy="57949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r>
                <a:rPr altLang="zh-CN" lang="en-US" sz="3200">
                  <a:solidFill>
                    <a:srgbClr val="70C9C4"/>
                  </a:solidFill>
                  <a:latin charset="0" panose="020b0806030902050204" pitchFamily="34" typeface="Impact"/>
                </a:rPr>
                <a:t>04</a:t>
              </a:r>
            </a:p>
          </p:txBody>
        </p:sp>
        <p:sp>
          <p:nvSpPr>
            <p:cNvPr id="24591" name="矩形 40"/>
            <p:cNvSpPr>
              <a:spLocks noChangeArrowheads="1"/>
            </p:cNvSpPr>
            <p:nvPr/>
          </p:nvSpPr>
          <p:spPr bwMode="auto">
            <a:xfrm>
              <a:off x="635191" y="120729"/>
              <a:ext cx="1897632" cy="346300"/>
            </a:xfrm>
            <a:prstGeom prst="rect">
              <a:avLst/>
            </a:prstGeom>
            <a:solidFill>
              <a:srgbClr val="70C9C4"/>
            </a:solidFill>
            <a:ln>
              <a:noFill/>
            </a:ln>
            <a:extLst>
              <a:ext uri="{91240B29-F687-4F45-9708-019B960494DF}">
                <a14:hiddenLine w="9525">
                  <a:solidFill>
                    <a:srgbClr val="000000"/>
                  </a:solidFill>
                  <a:miter lim="800000"/>
                  <a:headEnd/>
                  <a:tailEnd/>
                </a14:hiddenLine>
              </a:ext>
            </a:extLst>
          </p:spPr>
          <p:txBody>
            <a:bodyPr anchor="ct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r>
                <a:rPr altLang="en-US" b="1" lang="zh-CN" sz="1200">
                  <a:solidFill>
                    <a:srgbClr val="FFFFFF"/>
                  </a:solidFill>
                </a:rPr>
                <a:t>输入标题</a:t>
              </a:r>
            </a:p>
          </p:txBody>
        </p:sp>
        <p:sp>
          <p:nvSpPr>
            <p:cNvPr id="24592" name="TextBox 69"/>
            <p:cNvSpPr txBox="1">
              <a:spLocks noChangeArrowheads="1"/>
            </p:cNvSpPr>
            <p:nvPr/>
          </p:nvSpPr>
          <p:spPr bwMode="auto">
            <a:xfrm>
              <a:off x="668539" y="495623"/>
              <a:ext cx="1830936" cy="72055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eaLnBrk="1" hangingPunct="1">
                <a:lnSpc>
                  <a:spcPct val="125000"/>
                </a:lnSpc>
              </a:pPr>
              <a:r>
                <a:rPr altLang="en-US" lang="zh-CN" sz="1100">
                  <a:solidFill>
                    <a:srgbClr val="7F7F7F"/>
                  </a:solidFill>
                </a:rPr>
                <a:t>点击此处输入文字点击此处输入文字点击此处输入文字点击此处输入文字</a:t>
              </a:r>
            </a:p>
          </p:txBody>
        </p:sp>
      </p:grpSp>
    </p:spTree>
  </p:cSld>
  <p:clrMapOvr>
    <a:masterClrMapping/>
  </p:clrMapOvr>
  <p:transition spd="slow">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6" presetSubtype="37">
                                  <p:stCondLst>
                                    <p:cond delay="0"/>
                                  </p:stCondLst>
                                  <p:childTnLst>
                                    <p:set>
                                      <p:cBhvr>
                                        <p:cTn dur="1" fill="hold" id="6">
                                          <p:stCondLst>
                                            <p:cond delay="0"/>
                                          </p:stCondLst>
                                        </p:cTn>
                                        <p:tgtEl>
                                          <p:spTgt spid="25603"/>
                                        </p:tgtEl>
                                        <p:attrNameLst>
                                          <p:attrName>style.visibility</p:attrName>
                                        </p:attrNameLst>
                                      </p:cBhvr>
                                      <p:to>
                                        <p:strVal val="visible"/>
                                      </p:to>
                                    </p:set>
                                    <p:animEffect filter="barn(outVertical)" transition="in">
                                      <p:cBhvr>
                                        <p:cTn dur="500" id="7"/>
                                        <p:tgtEl>
                                          <p:spTgt spid="25603"/>
                                        </p:tgtEl>
                                      </p:cBhvr>
                                    </p:animEffect>
                                  </p:childTnLst>
                                </p:cTn>
                              </p:par>
                            </p:childTnLst>
                          </p:cTn>
                        </p:par>
                        <p:par>
                          <p:cTn fill="hold" id="8" nodeType="afterGroup">
                            <p:stCondLst>
                              <p:cond delay="500"/>
                            </p:stCondLst>
                            <p:childTnLst>
                              <p:par>
                                <p:cTn fill="hold" grpId="0" id="9" nodeType="afterEffect" presetClass="entr" presetID="10" presetSubtype="0">
                                  <p:stCondLst>
                                    <p:cond delay="0"/>
                                  </p:stCondLst>
                                  <p:childTnLst>
                                    <p:set>
                                      <p:cBhvr>
                                        <p:cTn dur="1" fill="hold" id="10">
                                          <p:stCondLst>
                                            <p:cond delay="0"/>
                                          </p:stCondLst>
                                        </p:cTn>
                                        <p:tgtEl>
                                          <p:spTgt spid="25602"/>
                                        </p:tgtEl>
                                        <p:attrNameLst>
                                          <p:attrName>style.visibility</p:attrName>
                                        </p:attrNameLst>
                                      </p:cBhvr>
                                      <p:to>
                                        <p:strVal val="visible"/>
                                      </p:to>
                                    </p:set>
                                    <p:animEffect filter="fade" transition="in">
                                      <p:cBhvr>
                                        <p:cTn dur="500" id="11"/>
                                        <p:tgtEl>
                                          <p:spTgt spid="25602"/>
                                        </p:tgtEl>
                                      </p:cBhvr>
                                    </p:animEffect>
                                  </p:childTnLst>
                                </p:cTn>
                              </p:par>
                            </p:childTnLst>
                          </p:cTn>
                        </p:par>
                        <p:par>
                          <p:cTn fill="hold" id="12" nodeType="afterGroup">
                            <p:stCondLst>
                              <p:cond delay="1000"/>
                            </p:stCondLst>
                            <p:childTnLst>
                              <p:par>
                                <p:cTn fill="hold" id="13" nodeType="afterEffect" presetClass="entr" presetID="10" presetSubtype="0">
                                  <p:stCondLst>
                                    <p:cond delay="0"/>
                                  </p:stCondLst>
                                  <p:childTnLst>
                                    <p:set>
                                      <p:cBhvr>
                                        <p:cTn dur="1" fill="hold" id="14">
                                          <p:stCondLst>
                                            <p:cond delay="0"/>
                                          </p:stCondLst>
                                        </p:cTn>
                                        <p:tgtEl>
                                          <p:spTgt spid="25604"/>
                                        </p:tgtEl>
                                        <p:attrNameLst>
                                          <p:attrName>style.visibility</p:attrName>
                                        </p:attrNameLst>
                                      </p:cBhvr>
                                      <p:to>
                                        <p:strVal val="visible"/>
                                      </p:to>
                                    </p:set>
                                    <p:anim calcmode="lin" valueType="num">
                                      <p:cBhvr>
                                        <p:cTn dur="500" fill="hold" id="15"/>
                                        <p:tgtEl>
                                          <p:spTgt spid="25604"/>
                                        </p:tgtEl>
                                        <p:attrNameLst>
                                          <p:attrName>ppt_w</p:attrName>
                                        </p:attrNameLst>
                                      </p:cBhvr>
                                      <p:tavLst>
                                        <p:tav tm="0">
                                          <p:val>
                                            <p:fltVal val="0"/>
                                          </p:val>
                                        </p:tav>
                                        <p:tav tm="100000">
                                          <p:val>
                                            <p:strVal val="#ppt_w"/>
                                          </p:val>
                                        </p:tav>
                                      </p:tavLst>
                                    </p:anim>
                                    <p:anim calcmode="lin" valueType="num">
                                      <p:cBhvr>
                                        <p:cTn dur="500" fill="hold" id="16"/>
                                        <p:tgtEl>
                                          <p:spTgt spid="25604"/>
                                        </p:tgtEl>
                                        <p:attrNameLst>
                                          <p:attrName>ppt_h</p:attrName>
                                        </p:attrNameLst>
                                      </p:cBhvr>
                                      <p:tavLst>
                                        <p:tav tm="0">
                                          <p:val>
                                            <p:fltVal val="0"/>
                                          </p:val>
                                        </p:tav>
                                        <p:tav tm="100000">
                                          <p:val>
                                            <p:strVal val="#ppt_h"/>
                                          </p:val>
                                        </p:tav>
                                      </p:tavLst>
                                    </p:anim>
                                    <p:animEffect filter="fade" transition="in">
                                      <p:cBhvr>
                                        <p:cTn dur="500" id="17"/>
                                        <p:tgtEl>
                                          <p:spTgt spid="25604"/>
                                        </p:tgtEl>
                                      </p:cBhvr>
                                    </p:animEffect>
                                  </p:childTnLst>
                                </p:cTn>
                              </p:par>
                              <p:par>
                                <p:cTn fill="hold" id="18" nodeType="withEffect" presetClass="entr" presetID="10" presetSubtype="0">
                                  <p:stCondLst>
                                    <p:cond delay="0"/>
                                  </p:stCondLst>
                                  <p:childTnLst>
                                    <p:set>
                                      <p:cBhvr>
                                        <p:cTn dur="1" fill="hold" id="19">
                                          <p:stCondLst>
                                            <p:cond delay="0"/>
                                          </p:stCondLst>
                                        </p:cTn>
                                        <p:tgtEl>
                                          <p:spTgt spid="25608"/>
                                        </p:tgtEl>
                                        <p:attrNameLst>
                                          <p:attrName>style.visibility</p:attrName>
                                        </p:attrNameLst>
                                      </p:cBhvr>
                                      <p:to>
                                        <p:strVal val="visible"/>
                                      </p:to>
                                    </p:set>
                                    <p:anim calcmode="lin" valueType="num">
                                      <p:cBhvr>
                                        <p:cTn dur="500" fill="hold" id="20"/>
                                        <p:tgtEl>
                                          <p:spTgt spid="25608"/>
                                        </p:tgtEl>
                                        <p:attrNameLst>
                                          <p:attrName>ppt_w</p:attrName>
                                        </p:attrNameLst>
                                      </p:cBhvr>
                                      <p:tavLst>
                                        <p:tav tm="0">
                                          <p:val>
                                            <p:fltVal val="0"/>
                                          </p:val>
                                        </p:tav>
                                        <p:tav tm="100000">
                                          <p:val>
                                            <p:strVal val="#ppt_w"/>
                                          </p:val>
                                        </p:tav>
                                      </p:tavLst>
                                    </p:anim>
                                    <p:anim calcmode="lin" valueType="num">
                                      <p:cBhvr>
                                        <p:cTn dur="500" fill="hold" id="21"/>
                                        <p:tgtEl>
                                          <p:spTgt spid="25608"/>
                                        </p:tgtEl>
                                        <p:attrNameLst>
                                          <p:attrName>ppt_h</p:attrName>
                                        </p:attrNameLst>
                                      </p:cBhvr>
                                      <p:tavLst>
                                        <p:tav tm="0">
                                          <p:val>
                                            <p:fltVal val="0"/>
                                          </p:val>
                                        </p:tav>
                                        <p:tav tm="100000">
                                          <p:val>
                                            <p:strVal val="#ppt_h"/>
                                          </p:val>
                                        </p:tav>
                                      </p:tavLst>
                                    </p:anim>
                                    <p:animEffect filter="fade" transition="in">
                                      <p:cBhvr>
                                        <p:cTn dur="500" id="22"/>
                                        <p:tgtEl>
                                          <p:spTgt spid="25608"/>
                                        </p:tgtEl>
                                      </p:cBhvr>
                                    </p:animEffect>
                                  </p:childTnLst>
                                </p:cTn>
                              </p:par>
                              <p:par>
                                <p:cTn fill="hold" id="23" nodeType="withEffect" presetClass="entr" presetID="10" presetSubtype="0">
                                  <p:stCondLst>
                                    <p:cond delay="0"/>
                                  </p:stCondLst>
                                  <p:childTnLst>
                                    <p:set>
                                      <p:cBhvr>
                                        <p:cTn dur="1" fill="hold" id="24">
                                          <p:stCondLst>
                                            <p:cond delay="0"/>
                                          </p:stCondLst>
                                        </p:cTn>
                                        <p:tgtEl>
                                          <p:spTgt spid="25612"/>
                                        </p:tgtEl>
                                        <p:attrNameLst>
                                          <p:attrName>style.visibility</p:attrName>
                                        </p:attrNameLst>
                                      </p:cBhvr>
                                      <p:to>
                                        <p:strVal val="visible"/>
                                      </p:to>
                                    </p:set>
                                    <p:anim calcmode="lin" valueType="num">
                                      <p:cBhvr>
                                        <p:cTn dur="500" fill="hold" id="25"/>
                                        <p:tgtEl>
                                          <p:spTgt spid="25612"/>
                                        </p:tgtEl>
                                        <p:attrNameLst>
                                          <p:attrName>ppt_w</p:attrName>
                                        </p:attrNameLst>
                                      </p:cBhvr>
                                      <p:tavLst>
                                        <p:tav tm="0">
                                          <p:val>
                                            <p:fltVal val="0"/>
                                          </p:val>
                                        </p:tav>
                                        <p:tav tm="100000">
                                          <p:val>
                                            <p:strVal val="#ppt_w"/>
                                          </p:val>
                                        </p:tav>
                                      </p:tavLst>
                                    </p:anim>
                                    <p:anim calcmode="lin" valueType="num">
                                      <p:cBhvr>
                                        <p:cTn dur="500" fill="hold" id="26"/>
                                        <p:tgtEl>
                                          <p:spTgt spid="25612"/>
                                        </p:tgtEl>
                                        <p:attrNameLst>
                                          <p:attrName>ppt_h</p:attrName>
                                        </p:attrNameLst>
                                      </p:cBhvr>
                                      <p:tavLst>
                                        <p:tav tm="0">
                                          <p:val>
                                            <p:fltVal val="0"/>
                                          </p:val>
                                        </p:tav>
                                        <p:tav tm="100000">
                                          <p:val>
                                            <p:strVal val="#ppt_h"/>
                                          </p:val>
                                        </p:tav>
                                      </p:tavLst>
                                    </p:anim>
                                    <p:animEffect filter="fade" transition="in">
                                      <p:cBhvr>
                                        <p:cTn dur="500" id="27"/>
                                        <p:tgtEl>
                                          <p:spTgt spid="25612"/>
                                        </p:tgtEl>
                                      </p:cBhvr>
                                    </p:animEffect>
                                  </p:childTnLst>
                                </p:cTn>
                              </p:par>
                              <p:par>
                                <p:cTn fill="hold" id="28" nodeType="withEffect" presetClass="entr" presetID="10" presetSubtype="0">
                                  <p:stCondLst>
                                    <p:cond delay="0"/>
                                  </p:stCondLst>
                                  <p:childTnLst>
                                    <p:set>
                                      <p:cBhvr>
                                        <p:cTn dur="1" fill="hold" id="29">
                                          <p:stCondLst>
                                            <p:cond delay="0"/>
                                          </p:stCondLst>
                                        </p:cTn>
                                        <p:tgtEl>
                                          <p:spTgt spid="25616"/>
                                        </p:tgtEl>
                                        <p:attrNameLst>
                                          <p:attrName>style.visibility</p:attrName>
                                        </p:attrNameLst>
                                      </p:cBhvr>
                                      <p:to>
                                        <p:strVal val="visible"/>
                                      </p:to>
                                    </p:set>
                                    <p:anim calcmode="lin" valueType="num">
                                      <p:cBhvr>
                                        <p:cTn dur="500" fill="hold" id="30"/>
                                        <p:tgtEl>
                                          <p:spTgt spid="25616"/>
                                        </p:tgtEl>
                                        <p:attrNameLst>
                                          <p:attrName>ppt_w</p:attrName>
                                        </p:attrNameLst>
                                      </p:cBhvr>
                                      <p:tavLst>
                                        <p:tav tm="0">
                                          <p:val>
                                            <p:fltVal val="0"/>
                                          </p:val>
                                        </p:tav>
                                        <p:tav tm="100000">
                                          <p:val>
                                            <p:strVal val="#ppt_w"/>
                                          </p:val>
                                        </p:tav>
                                      </p:tavLst>
                                    </p:anim>
                                    <p:anim calcmode="lin" valueType="num">
                                      <p:cBhvr>
                                        <p:cTn dur="500" fill="hold" id="31"/>
                                        <p:tgtEl>
                                          <p:spTgt spid="25616"/>
                                        </p:tgtEl>
                                        <p:attrNameLst>
                                          <p:attrName>ppt_h</p:attrName>
                                        </p:attrNameLst>
                                      </p:cBhvr>
                                      <p:tavLst>
                                        <p:tav tm="0">
                                          <p:val>
                                            <p:fltVal val="0"/>
                                          </p:val>
                                        </p:tav>
                                        <p:tav tm="100000">
                                          <p:val>
                                            <p:strVal val="#ppt_h"/>
                                          </p:val>
                                        </p:tav>
                                      </p:tavLst>
                                    </p:anim>
                                    <p:animEffect filter="fade" transition="in">
                                      <p:cBhvr>
                                        <p:cTn dur="500" id="32"/>
                                        <p:tgtEl>
                                          <p:spTgt spid="25616"/>
                                        </p:tgtEl>
                                      </p:cBhvr>
                                    </p:animEffect>
                                  </p:childTnLst>
                                </p:cTn>
                              </p:par>
                            </p:childTnLst>
                          </p:cTn>
                        </p:par>
                        <p:par>
                          <p:cTn fill="hold" id="33" nodeType="afterGroup">
                            <p:stCondLst>
                              <p:cond delay="1500"/>
                            </p:stCondLst>
                            <p:childTnLst>
                              <p:par>
                                <p:cTn fill="hold" grpId="0" id="34" nodeType="afterEffect" presetClass="entr" presetID="10" presetSubtype="0">
                                  <p:stCondLst>
                                    <p:cond delay="0"/>
                                  </p:stCondLst>
                                  <p:childTnLst>
                                    <p:set>
                                      <p:cBhvr>
                                        <p:cTn dur="1" fill="hold" id="35">
                                          <p:stCondLst>
                                            <p:cond delay="0"/>
                                          </p:stCondLst>
                                        </p:cTn>
                                        <p:tgtEl>
                                          <p:spTgt spid="25620"/>
                                        </p:tgtEl>
                                        <p:attrNameLst>
                                          <p:attrName>style.visibility</p:attrName>
                                        </p:attrNameLst>
                                      </p:cBhvr>
                                      <p:to>
                                        <p:strVal val="visible"/>
                                      </p:to>
                                    </p:set>
                                    <p:animEffect filter="fade" transition="in">
                                      <p:cBhvr>
                                        <p:cTn dur="500" id="36"/>
                                        <p:tgtEl>
                                          <p:spTgt spid="25620"/>
                                        </p:tgtEl>
                                      </p:cBhvr>
                                    </p:animEffect>
                                  </p:childTnLst>
                                </p:cTn>
                              </p:par>
                            </p:childTnLst>
                          </p:cTn>
                        </p:par>
                        <p:par>
                          <p:cTn fill="hold" id="37" nodeType="afterGroup">
                            <p:stCondLst>
                              <p:cond delay="2000"/>
                            </p:stCondLst>
                            <p:childTnLst>
                              <p:par>
                                <p:cTn fill="hold" grpId="0" id="38" nodeType="afterEffect" presetClass="entr" presetID="10" presetSubtype="0">
                                  <p:stCondLst>
                                    <p:cond delay="0"/>
                                  </p:stCondLst>
                                  <p:childTnLst>
                                    <p:set>
                                      <p:cBhvr>
                                        <p:cTn dur="1" fill="hold" id="39">
                                          <p:stCondLst>
                                            <p:cond delay="0"/>
                                          </p:stCondLst>
                                        </p:cTn>
                                        <p:tgtEl>
                                          <p:spTgt spid="25621"/>
                                        </p:tgtEl>
                                        <p:attrNameLst>
                                          <p:attrName>style.visibility</p:attrName>
                                        </p:attrNameLst>
                                      </p:cBhvr>
                                      <p:to>
                                        <p:strVal val="visible"/>
                                      </p:to>
                                    </p:set>
                                    <p:animEffect filter="fade" transition="in">
                                      <p:cBhvr>
                                        <p:cTn dur="500" id="40"/>
                                        <p:tgtEl>
                                          <p:spTgt spid="25621"/>
                                        </p:tgtEl>
                                      </p:cBhvr>
                                    </p:animEffect>
                                  </p:childTnLst>
                                </p:cTn>
                              </p:par>
                            </p:childTnLst>
                          </p:cTn>
                        </p:par>
                        <p:par>
                          <p:cTn fill="hold" id="41" nodeType="afterGroup">
                            <p:stCondLst>
                              <p:cond delay="2500"/>
                            </p:stCondLst>
                            <p:childTnLst>
                              <p:par>
                                <p:cTn fill="hold" id="42" nodeType="afterEffect" presetClass="entr" presetID="10" presetSubtype="0">
                                  <p:stCondLst>
                                    <p:cond delay="0"/>
                                  </p:stCondLst>
                                  <p:childTnLst>
                                    <p:set>
                                      <p:cBhvr>
                                        <p:cTn dur="1" fill="hold" id="43">
                                          <p:stCondLst>
                                            <p:cond delay="0"/>
                                          </p:stCondLst>
                                        </p:cTn>
                                        <p:tgtEl>
                                          <p:spTgt spid="25622"/>
                                        </p:tgtEl>
                                        <p:attrNameLst>
                                          <p:attrName>style.visibility</p:attrName>
                                        </p:attrNameLst>
                                      </p:cBhvr>
                                      <p:to>
                                        <p:strVal val="visible"/>
                                      </p:to>
                                    </p:set>
                                    <p:animEffect filter="fade" transition="in">
                                      <p:cBhvr>
                                        <p:cTn dur="500" id="44"/>
                                        <p:tgtEl>
                                          <p:spTgt spid="25622"/>
                                        </p:tgtEl>
                                      </p:cBhvr>
                                    </p:animEffect>
                                  </p:childTnLst>
                                </p:cTn>
                              </p:par>
                            </p:childTnLst>
                          </p:cTn>
                        </p:par>
                        <p:par>
                          <p:cTn fill="hold" id="45" nodeType="afterGroup">
                            <p:stCondLst>
                              <p:cond delay="3000"/>
                            </p:stCondLst>
                            <p:childTnLst>
                              <p:par>
                                <p:cTn fill="hold" id="46" nodeType="afterEffect" presetClass="entr" presetID="10" presetSubtype="0">
                                  <p:stCondLst>
                                    <p:cond delay="0"/>
                                  </p:stCondLst>
                                  <p:childTnLst>
                                    <p:set>
                                      <p:cBhvr>
                                        <p:cTn dur="1" fill="hold" id="47">
                                          <p:stCondLst>
                                            <p:cond delay="0"/>
                                          </p:stCondLst>
                                        </p:cTn>
                                        <p:tgtEl>
                                          <p:spTgt spid="25626"/>
                                        </p:tgtEl>
                                        <p:attrNameLst>
                                          <p:attrName>style.visibility</p:attrName>
                                        </p:attrNameLst>
                                      </p:cBhvr>
                                      <p:to>
                                        <p:strVal val="visible"/>
                                      </p:to>
                                    </p:set>
                                    <p:animEffect filter="fade" transition="in">
                                      <p:cBhvr>
                                        <p:cTn dur="500" id="48"/>
                                        <p:tgtEl>
                                          <p:spTgt spid="25626"/>
                                        </p:tgtEl>
                                      </p:cBhvr>
                                    </p:animEffect>
                                  </p:childTnLst>
                                </p:cTn>
                              </p:par>
                            </p:childTnLst>
                          </p:cTn>
                        </p:par>
                        <p:par>
                          <p:cTn fill="hold" id="49" nodeType="afterGroup">
                            <p:stCondLst>
                              <p:cond delay="3500"/>
                            </p:stCondLst>
                            <p:childTnLst>
                              <p:par>
                                <p:cTn fill="hold" id="50" nodeType="afterEffect" presetClass="entr" presetID="10" presetSubtype="0">
                                  <p:stCondLst>
                                    <p:cond delay="0"/>
                                  </p:stCondLst>
                                  <p:childTnLst>
                                    <p:set>
                                      <p:cBhvr>
                                        <p:cTn dur="1" fill="hold" id="51">
                                          <p:stCondLst>
                                            <p:cond delay="0"/>
                                          </p:stCondLst>
                                        </p:cTn>
                                        <p:tgtEl>
                                          <p:spTgt spid="25630"/>
                                        </p:tgtEl>
                                        <p:attrNameLst>
                                          <p:attrName>style.visibility</p:attrName>
                                        </p:attrNameLst>
                                      </p:cBhvr>
                                      <p:to>
                                        <p:strVal val="visible"/>
                                      </p:to>
                                    </p:set>
                                    <p:animEffect filter="fade" transition="in">
                                      <p:cBhvr>
                                        <p:cTn dur="500" id="52"/>
                                        <p:tgtEl>
                                          <p:spTgt spid="25630"/>
                                        </p:tgtEl>
                                      </p:cBhvr>
                                    </p:animEffect>
                                  </p:childTnLst>
                                </p:cTn>
                              </p:par>
                            </p:childTnLst>
                          </p:cTn>
                        </p:par>
                        <p:par>
                          <p:cTn fill="hold" id="53" nodeType="afterGroup">
                            <p:stCondLst>
                              <p:cond delay="4000"/>
                            </p:stCondLst>
                            <p:childTnLst>
                              <p:par>
                                <p:cTn fill="hold" id="54" nodeType="afterEffect" presetClass="entr" presetID="10" presetSubtype="0">
                                  <p:stCondLst>
                                    <p:cond delay="0"/>
                                  </p:stCondLst>
                                  <p:childTnLst>
                                    <p:set>
                                      <p:cBhvr>
                                        <p:cTn dur="1" fill="hold" id="55">
                                          <p:stCondLst>
                                            <p:cond delay="0"/>
                                          </p:stCondLst>
                                        </p:cTn>
                                        <p:tgtEl>
                                          <p:spTgt spid="25634"/>
                                        </p:tgtEl>
                                        <p:attrNameLst>
                                          <p:attrName>style.visibility</p:attrName>
                                        </p:attrNameLst>
                                      </p:cBhvr>
                                      <p:to>
                                        <p:strVal val="visible"/>
                                      </p:to>
                                    </p:set>
                                    <p:animEffect filter="fade" transition="in">
                                      <p:cBhvr>
                                        <p:cTn dur="500" id="56"/>
                                        <p:tgtEl>
                                          <p:spTgt spid="2563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5602"/>
      <p:bldP grpId="0" spid="25620"/>
      <p:bldP grpId="0" spid="25621"/>
    </p:bldLst>
  </p:timing>
</p:sld>
</file>

<file path=ppt/slides/slide2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6626" name="组合 51"/>
          <p:cNvGrpSpPr/>
          <p:nvPr/>
        </p:nvGrpSpPr>
        <p:grpSpPr>
          <a:xfrm>
            <a:off x="876300" y="2233613"/>
            <a:ext cx="1878013" cy="3324225"/>
            <a:chExt cx="1877785" cy="3323772"/>
          </a:xfrm>
        </p:grpSpPr>
        <p:sp>
          <p:nvSpPr>
            <p:cNvPr id="25630" name="任意多边形 2"/>
            <p:cNvSpPr/>
            <p:nvPr/>
          </p:nvSpPr>
          <p:spPr bwMode="auto">
            <a:xfrm>
              <a:off x="0" y="0"/>
              <a:ext cx="1877785" cy="971418"/>
            </a:xfrm>
            <a:custGeom>
              <a:gdLst>
                <a:gd fmla="*/ 0 w 1877785" name="T0"/>
                <a:gd fmla="*/ 0 h 751114" name="T1"/>
                <a:gd fmla="*/ 1877785 w 1877785" name="T2"/>
                <a:gd fmla="*/ 0 h 751114" name="T3"/>
                <a:gd fmla="*/ 1877785 w 1877785" name="T4"/>
                <a:gd fmla="*/ 1256338 h 751114" name="T5"/>
                <a:gd fmla="*/ 0 w 1877785" name="T6"/>
                <a:gd fmla="*/ 1256338 h 751114" name="T7"/>
                <a:gd fmla="*/ 0 w 1877785" name="T8"/>
                <a:gd fmla="*/ 0 h 751114" name="T9"/>
                <a:gd fmla="*/ 0 60000 65536" name="T10"/>
                <a:gd fmla="*/ 0 60000 65536" name="T11"/>
                <a:gd fmla="*/ 0 60000 65536" name="T12"/>
                <a:gd fmla="*/ 0 60000 65536" name="T13"/>
                <a:gd fmla="*/ 0 60000 65536" name="T14"/>
                <a:gd fmla="*/ 0 w 1877785" name="T15"/>
                <a:gd fmla="*/ 0 h 751114" name="T16"/>
                <a:gd fmla="*/ 1877785 w 1877785" name="T17"/>
                <a:gd fmla="*/ 751114 h 751114" name="T18"/>
              </a:gdLst>
              <a:cxnLst>
                <a:cxn ang="T10">
                  <a:pos x="T0" y="T1"/>
                </a:cxn>
                <a:cxn ang="T11">
                  <a:pos x="T2" y="T3"/>
                </a:cxn>
                <a:cxn ang="T12">
                  <a:pos x="T4" y="T5"/>
                </a:cxn>
                <a:cxn ang="T13">
                  <a:pos x="T6" y="T7"/>
                </a:cxn>
                <a:cxn ang="T14">
                  <a:pos x="T8" y="T9"/>
                </a:cxn>
              </a:cxnLst>
              <a:rect b="T18" l="T15" r="T17" t="T16"/>
              <a:pathLst>
                <a:path h="751114" w="1877785">
                  <a:moveTo>
                    <a:pt x="0" y="0"/>
                  </a:moveTo>
                  <a:lnTo>
                    <a:pt x="1877785" y="0"/>
                  </a:lnTo>
                  <a:lnTo>
                    <a:pt x="1877785" y="751114"/>
                  </a:lnTo>
                  <a:lnTo>
                    <a:pt x="0" y="751114"/>
                  </a:lnTo>
                  <a:lnTo>
                    <a:pt x="0" y="0"/>
                  </a:lnTo>
                  <a:close/>
                </a:path>
              </a:pathLst>
            </a:custGeom>
            <a:solidFill>
              <a:srgbClr val="70C9C4"/>
            </a:solidFill>
            <a:ln w="12700">
              <a:solidFill>
                <a:srgbClr val="70C9C4"/>
              </a:solidFill>
              <a:miter lim="800000"/>
            </a:ln>
          </p:spPr>
          <p:txBody>
            <a:bodyPr anchor="ctr" bIns="121920" lIns="213360" rIns="213360" tIns="121920"/>
            <a:lstStyle>
              <a:lvl1pPr defTabSz="1333500">
                <a:defRPr>
                  <a:solidFill>
                    <a:schemeClr val="tx1"/>
                  </a:solidFill>
                  <a:latin charset="0" pitchFamily="34" typeface="Calibri"/>
                  <a:ea charset="-122" pitchFamily="34" typeface="微软雅黑"/>
                </a:defRPr>
              </a:lvl1pPr>
              <a:lvl2pPr defTabSz="1333500" indent="-285750" marL="742950">
                <a:defRPr>
                  <a:solidFill>
                    <a:schemeClr val="tx1"/>
                  </a:solidFill>
                  <a:latin charset="0" pitchFamily="34" typeface="Calibri"/>
                  <a:ea charset="-122" pitchFamily="34" typeface="微软雅黑"/>
                </a:defRPr>
              </a:lvl2pPr>
              <a:lvl3pPr defTabSz="1333500" indent="-228600" marL="1143000">
                <a:defRPr>
                  <a:solidFill>
                    <a:schemeClr val="tx1"/>
                  </a:solidFill>
                  <a:latin charset="0" pitchFamily="34" typeface="Calibri"/>
                  <a:ea charset="-122" pitchFamily="34" typeface="微软雅黑"/>
                </a:defRPr>
              </a:lvl3pPr>
              <a:lvl4pPr defTabSz="1333500" indent="-228600" marL="1600200">
                <a:defRPr>
                  <a:solidFill>
                    <a:schemeClr val="tx1"/>
                  </a:solidFill>
                  <a:latin charset="0" pitchFamily="34" typeface="Calibri"/>
                  <a:ea charset="-122" pitchFamily="34" typeface="微软雅黑"/>
                </a:defRPr>
              </a:lvl4pPr>
              <a:lvl5pPr defTabSz="1333500" indent="-228600" marL="2057400">
                <a:defRPr>
                  <a:solidFill>
                    <a:schemeClr val="tx1"/>
                  </a:solidFill>
                  <a:latin charset="0" pitchFamily="34" typeface="Calibri"/>
                  <a:ea charset="-122" pitchFamily="34" typeface="微软雅黑"/>
                </a:defRPr>
              </a:lvl5pPr>
              <a:lvl6pPr defTabSz="1333500"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defTabSz="1333500"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defTabSz="1333500"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defTabSz="1333500"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r" eaLnBrk="1" hangingPunct="1">
                <a:lnSpc>
                  <a:spcPct val="90000"/>
                </a:lnSpc>
                <a:spcAft>
                  <a:spcPct val="35000"/>
                </a:spcAft>
              </a:pPr>
              <a:r>
                <a:rPr altLang="zh-CN" lang="en-US" sz="2400">
                  <a:solidFill>
                    <a:srgbClr val="FFFFFF"/>
                  </a:solidFill>
                </a:rPr>
                <a:t>    </a:t>
              </a:r>
            </a:p>
          </p:txBody>
        </p:sp>
        <p:sp>
          <p:nvSpPr>
            <p:cNvPr id="25631" name="任意多边形 3"/>
            <p:cNvSpPr/>
            <p:nvPr/>
          </p:nvSpPr>
          <p:spPr bwMode="auto">
            <a:xfrm>
              <a:off x="0" y="971418"/>
              <a:ext cx="1877785" cy="2352354"/>
            </a:xfrm>
            <a:custGeom>
              <a:gdLst>
                <a:gd fmla="*/ 0 w 1877785" name="T0"/>
                <a:gd fmla="*/ 0 h 1405440" name="T1"/>
                <a:gd fmla="*/ 1877785 w 1877785" name="T2"/>
                <a:gd fmla="*/ 0 h 1405440" name="T3"/>
                <a:gd fmla="*/ 1877785 w 1877785" name="T4"/>
                <a:gd fmla="*/ 3937250 h 1405440" name="T5"/>
                <a:gd fmla="*/ 0 w 1877785" name="T6"/>
                <a:gd fmla="*/ 3937250 h 1405440" name="T7"/>
                <a:gd fmla="*/ 0 w 1877785" name="T8"/>
                <a:gd fmla="*/ 0 h 1405440" name="T9"/>
                <a:gd fmla="*/ 0 60000 65536" name="T10"/>
                <a:gd fmla="*/ 0 60000 65536" name="T11"/>
                <a:gd fmla="*/ 0 60000 65536" name="T12"/>
                <a:gd fmla="*/ 0 60000 65536" name="T13"/>
                <a:gd fmla="*/ 0 60000 65536" name="T14"/>
                <a:gd fmla="*/ 0 w 1877785" name="T15"/>
                <a:gd fmla="*/ 0 h 1405440" name="T16"/>
                <a:gd fmla="*/ 1877785 w 1877785" name="T17"/>
                <a:gd fmla="*/ 1405440 h 1405440" name="T18"/>
              </a:gdLst>
              <a:cxnLst>
                <a:cxn ang="T10">
                  <a:pos x="T0" y="T1"/>
                </a:cxn>
                <a:cxn ang="T11">
                  <a:pos x="T2" y="T3"/>
                </a:cxn>
                <a:cxn ang="T12">
                  <a:pos x="T4" y="T5"/>
                </a:cxn>
                <a:cxn ang="T13">
                  <a:pos x="T6" y="T7"/>
                </a:cxn>
                <a:cxn ang="T14">
                  <a:pos x="T8" y="T9"/>
                </a:cxn>
              </a:cxnLst>
              <a:rect b="T18" l="T15" r="T17" t="T16"/>
              <a:pathLst>
                <a:path h="1405440" w="1877785">
                  <a:moveTo>
                    <a:pt x="0" y="0"/>
                  </a:moveTo>
                  <a:lnTo>
                    <a:pt x="1877785" y="0"/>
                  </a:lnTo>
                  <a:lnTo>
                    <a:pt x="1877785" y="1405440"/>
                  </a:lnTo>
                  <a:lnTo>
                    <a:pt x="0" y="1405440"/>
                  </a:lnTo>
                  <a:lnTo>
                    <a:pt x="0" y="0"/>
                  </a:lnTo>
                  <a:close/>
                </a:path>
              </a:pathLst>
            </a:custGeom>
            <a:solidFill>
              <a:srgbClr val="F2F2F2">
                <a:alpha val="89803"/>
              </a:srgbClr>
            </a:solidFill>
            <a:ln w="12700">
              <a:solidFill>
                <a:srgbClr val="70C9C4"/>
              </a:solidFill>
              <a:miter lim="800000"/>
            </a:ln>
          </p:spPr>
          <p:txBody>
            <a:bodyPr bIns="240030" lIns="160020" rIns="213360" tIns="160020"/>
            <a:lstStyle>
              <a:lvl1pPr defTabSz="1333500" indent="-342900" marL="342900">
                <a:defRPr>
                  <a:solidFill>
                    <a:schemeClr val="tx1"/>
                  </a:solidFill>
                  <a:latin charset="0" pitchFamily="34" typeface="Calibri"/>
                  <a:ea charset="-122" pitchFamily="34" typeface="微软雅黑"/>
                </a:defRPr>
              </a:lvl1pPr>
              <a:lvl2pPr defTabSz="1333500" indent="-285750" marL="285750">
                <a:defRPr>
                  <a:solidFill>
                    <a:schemeClr val="tx1"/>
                  </a:solidFill>
                  <a:latin charset="0" pitchFamily="34" typeface="Calibri"/>
                  <a:ea charset="-122" pitchFamily="34" typeface="微软雅黑"/>
                </a:defRPr>
              </a:lvl2pPr>
              <a:lvl3pPr defTabSz="1333500" indent="-228600" marL="1143000">
                <a:defRPr>
                  <a:solidFill>
                    <a:schemeClr val="tx1"/>
                  </a:solidFill>
                  <a:latin charset="0" pitchFamily="34" typeface="Calibri"/>
                  <a:ea charset="-122" pitchFamily="34" typeface="微软雅黑"/>
                </a:defRPr>
              </a:lvl3pPr>
              <a:lvl4pPr defTabSz="1333500" indent="-228600" marL="1600200">
                <a:defRPr>
                  <a:solidFill>
                    <a:schemeClr val="tx1"/>
                  </a:solidFill>
                  <a:latin charset="0" pitchFamily="34" typeface="Calibri"/>
                  <a:ea charset="-122" pitchFamily="34" typeface="微软雅黑"/>
                </a:defRPr>
              </a:lvl4pPr>
              <a:lvl5pPr defTabSz="1333500" indent="-228600" marL="2057400">
                <a:defRPr>
                  <a:solidFill>
                    <a:schemeClr val="tx1"/>
                  </a:solidFill>
                  <a:latin charset="0" pitchFamily="34" typeface="Calibri"/>
                  <a:ea charset="-122" pitchFamily="34" typeface="微软雅黑"/>
                </a:defRPr>
              </a:lvl5pPr>
              <a:lvl6pPr defTabSz="1333500"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defTabSz="1333500"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defTabSz="1333500"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defTabSz="1333500"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eaLnBrk="1" hangingPunct="1" lvl="1">
                <a:lnSpc>
                  <a:spcPct val="90000"/>
                </a:lnSpc>
                <a:spcAft>
                  <a:spcPct val="15000"/>
                </a:spcAft>
                <a:buFont charset="0" panose="020b0604020202020204" pitchFamily="34" typeface="Arial"/>
                <a:buChar char="•"/>
              </a:pPr>
              <a:endParaRPr altLang="en-US" lang="zh-CN" sz="3000">
                <a:solidFill>
                  <a:srgbClr val="000000"/>
                </a:solidFill>
              </a:endParaRPr>
            </a:p>
          </p:txBody>
        </p:sp>
        <p:sp>
          <p:nvSpPr>
            <p:cNvPr id="25632" name="Freeform 287"/>
            <p:cNvSpPr/>
            <p:nvPr/>
          </p:nvSpPr>
          <p:spPr bwMode="auto">
            <a:xfrm>
              <a:off x="756407" y="177459"/>
              <a:ext cx="364970" cy="367196"/>
            </a:xfrm>
            <a:custGeom>
              <a:gdLst>
                <a:gd fmla="*/ 164682 w 260350" name="T0"/>
                <a:gd fmla="*/ 164682 h 261938" name="T1"/>
                <a:gd fmla="*/ 129075 w 260350" name="T2"/>
                <a:gd fmla="*/ 235895 h 261938" name="T3"/>
                <a:gd fmla="*/ 200288 w 260350" name="T4"/>
                <a:gd fmla="*/ 200288 h 261938" name="T5"/>
                <a:gd fmla="*/ 164682 w 260350" name="T6"/>
                <a:gd fmla="*/ 164682 h 261938" name="T7"/>
                <a:gd fmla="*/ 271502 w 260350" name="T8"/>
                <a:gd fmla="*/ 93468 h 261938" name="T9"/>
                <a:gd fmla="*/ 211416 w 260350" name="T10"/>
                <a:gd fmla="*/ 209190 h 261938" name="T11"/>
                <a:gd fmla="*/ 211416 w 260350" name="T12"/>
                <a:gd fmla="*/ 211416 h 261938" name="T13"/>
                <a:gd fmla="*/ 93468 w 260350" name="T14"/>
                <a:gd fmla="*/ 271502 h 261938" name="T15"/>
                <a:gd fmla="*/ 155780 w 260350" name="T16"/>
                <a:gd fmla="*/ 153555 h 261938" name="T17"/>
                <a:gd fmla="*/ 271502 w 260350" name="T18"/>
                <a:gd fmla="*/ 93468 h 261938" name="T19"/>
                <a:gd fmla="*/ 182485 w 260350" name="T20"/>
                <a:gd fmla="*/ 40058 h 261938" name="T21"/>
                <a:gd fmla="*/ 40058 w 260350" name="T22"/>
                <a:gd fmla="*/ 182485 h 261938" name="T23"/>
                <a:gd fmla="*/ 182485 w 260350" name="T24"/>
                <a:gd fmla="*/ 324912 h 261938" name="T25"/>
                <a:gd fmla="*/ 324912 w 260350" name="T26"/>
                <a:gd fmla="*/ 182485 h 261938" name="T27"/>
                <a:gd fmla="*/ 182485 w 260350" name="T28"/>
                <a:gd fmla="*/ 40058 h 261938" name="T29"/>
                <a:gd fmla="*/ 182485 w 260350" name="T30"/>
                <a:gd fmla="*/ 0 h 261938" name="T31"/>
                <a:gd fmla="*/ 364970 w 260350" name="T32"/>
                <a:gd fmla="*/ 183598 h 261938" name="T33"/>
                <a:gd fmla="*/ 182485 w 260350" name="T34"/>
                <a:gd fmla="*/ 367196 h 261938" name="T35"/>
                <a:gd fmla="*/ 0 w 260350" name="T36"/>
                <a:gd fmla="*/ 183598 h 261938" name="T37"/>
                <a:gd fmla="*/ 182485 w 260350" name="T38"/>
                <a:gd fmla="*/ 0 h 261938" name="T39"/>
                <a:gd fmla="*/ 0 60000 65536" name="T40"/>
                <a:gd fmla="*/ 0 60000 65536"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b="b" l="0" r="r" t="0"/>
              <a:pathLst>
                <a:path h="261937" w="260350">
                  <a:moveTo>
                    <a:pt x="117475" y="117475"/>
                  </a:moveTo>
                  <a:lnTo>
                    <a:pt x="92075" y="168275"/>
                  </a:lnTo>
                  <a:lnTo>
                    <a:pt x="142875" y="142875"/>
                  </a:lnTo>
                  <a:lnTo>
                    <a:pt x="117475" y="117475"/>
                  </a:lnTo>
                  <a:close/>
                  <a:moveTo>
                    <a:pt x="193675" y="66675"/>
                  </a:moveTo>
                  <a:lnTo>
                    <a:pt x="150813" y="149225"/>
                  </a:lnTo>
                  <a:lnTo>
                    <a:pt x="150813" y="150813"/>
                  </a:lnTo>
                  <a:lnTo>
                    <a:pt x="66675" y="193675"/>
                  </a:lnTo>
                  <a:lnTo>
                    <a:pt x="111125" y="109538"/>
                  </a:lnTo>
                  <a:lnTo>
                    <a:pt x="193675" y="66675"/>
                  </a:lnTo>
                  <a:close/>
                  <a:moveTo>
                    <a:pt x="130175" y="28575"/>
                  </a:moveTo>
                  <a:cubicBezTo>
                    <a:pt x="74063" y="28575"/>
                    <a:pt x="28575" y="74063"/>
                    <a:pt x="28575" y="130175"/>
                  </a:cubicBezTo>
                  <a:cubicBezTo>
                    <a:pt x="28575" y="186287"/>
                    <a:pt x="74063" y="231775"/>
                    <a:pt x="130175" y="231775"/>
                  </a:cubicBezTo>
                  <a:cubicBezTo>
                    <a:pt x="186287" y="231775"/>
                    <a:pt x="231775" y="186287"/>
                    <a:pt x="231775" y="130175"/>
                  </a:cubicBezTo>
                  <a:cubicBezTo>
                    <a:pt x="231775" y="74063"/>
                    <a:pt x="186287" y="28575"/>
                    <a:pt x="130175" y="28575"/>
                  </a:cubicBezTo>
                  <a:close/>
                  <a:moveTo>
                    <a:pt x="130175" y="0"/>
                  </a:moveTo>
                  <a:cubicBezTo>
                    <a:pt x="202069" y="0"/>
                    <a:pt x="260350" y="58637"/>
                    <a:pt x="260350" y="130969"/>
                  </a:cubicBezTo>
                  <a:cubicBezTo>
                    <a:pt x="260350" y="203301"/>
                    <a:pt x="202069" y="261938"/>
                    <a:pt x="130175" y="261938"/>
                  </a:cubicBezTo>
                  <a:cubicBezTo>
                    <a:pt x="58281" y="261938"/>
                    <a:pt x="0" y="203301"/>
                    <a:pt x="0" y="130969"/>
                  </a:cubicBezTo>
                  <a:cubicBezTo>
                    <a:pt x="0" y="58637"/>
                    <a:pt x="58281" y="0"/>
                    <a:pt x="130175" y="0"/>
                  </a:cubicBezTo>
                  <a:close/>
                </a:path>
              </a:pathLst>
            </a:custGeom>
            <a:solidFill>
              <a:schemeClr val="bg1"/>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25633" name="文本框 56"/>
            <p:cNvSpPr txBox="1">
              <a:spLocks noChangeArrowheads="1"/>
            </p:cNvSpPr>
            <p:nvPr/>
          </p:nvSpPr>
          <p:spPr bwMode="auto">
            <a:xfrm>
              <a:off x="0" y="583559"/>
              <a:ext cx="1877785" cy="33523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r>
                <a:rPr altLang="zh-CN" b="1" lang="zh-CN" sz="1600">
                  <a:solidFill>
                    <a:schemeClr val="bg1"/>
                  </a:solidFill>
                </a:rPr>
                <a:t>此处输入标题</a:t>
              </a:r>
            </a:p>
          </p:txBody>
        </p:sp>
        <p:sp>
          <p:nvSpPr>
            <p:cNvPr id="25634" name="TextBox 35"/>
            <p:cNvSpPr txBox="1">
              <a:spLocks noChangeArrowheads="1"/>
            </p:cNvSpPr>
            <p:nvPr/>
          </p:nvSpPr>
          <p:spPr bwMode="auto">
            <a:xfrm>
              <a:off x="52382" y="1360302"/>
              <a:ext cx="1773022" cy="155807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lnSpc>
                  <a:spcPct val="125000"/>
                </a:lnSpc>
              </a:pPr>
              <a:r>
                <a:rPr altLang="en-US" lang="zh-CN" sz="1100">
                  <a:solidFill>
                    <a:srgbClr val="7F7F7F"/>
                  </a:solidFill>
                </a:rPr>
                <a:t>点击此处输入文字点击此处输入文字点击此处输入文字点击此处输入文字点击此处输入文字点击此处输入文字点击此处输入文字点击此处输入文字点击此处输入文字</a:t>
              </a:r>
            </a:p>
          </p:txBody>
        </p:sp>
      </p:grpSp>
      <p:grpSp>
        <p:nvGrpSpPr>
          <p:cNvPr id="26632" name="组合 52"/>
          <p:cNvGrpSpPr/>
          <p:nvPr/>
        </p:nvGrpSpPr>
        <p:grpSpPr>
          <a:xfrm>
            <a:off x="3016250" y="2233613"/>
            <a:ext cx="1878013" cy="3324225"/>
            <a:chExt cx="1877785" cy="3323772"/>
          </a:xfrm>
        </p:grpSpPr>
        <p:sp>
          <p:nvSpPr>
            <p:cNvPr id="25624" name="任意多边形 8"/>
            <p:cNvSpPr/>
            <p:nvPr/>
          </p:nvSpPr>
          <p:spPr bwMode="auto">
            <a:xfrm>
              <a:off x="0" y="0"/>
              <a:ext cx="1877785" cy="971418"/>
            </a:xfrm>
            <a:custGeom>
              <a:gdLst>
                <a:gd fmla="*/ 0 w 1877785" name="T0"/>
                <a:gd fmla="*/ 0 h 751114" name="T1"/>
                <a:gd fmla="*/ 1877785 w 1877785" name="T2"/>
                <a:gd fmla="*/ 0 h 751114" name="T3"/>
                <a:gd fmla="*/ 1877785 w 1877785" name="T4"/>
                <a:gd fmla="*/ 971418 h 751114" name="T5"/>
                <a:gd fmla="*/ 0 w 1877785" name="T6"/>
                <a:gd fmla="*/ 971418 h 751114" name="T7"/>
                <a:gd fmla="*/ 0 w 1877785" name="T8"/>
                <a:gd fmla="*/ 0 h 751114"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751114" w="1877785">
                  <a:moveTo>
                    <a:pt x="0" y="0"/>
                  </a:moveTo>
                  <a:lnTo>
                    <a:pt x="1877785" y="0"/>
                  </a:lnTo>
                  <a:lnTo>
                    <a:pt x="1877785" y="751114"/>
                  </a:lnTo>
                  <a:lnTo>
                    <a:pt x="0" y="751114"/>
                  </a:lnTo>
                  <a:lnTo>
                    <a:pt x="0" y="0"/>
                  </a:lnTo>
                  <a:close/>
                </a:path>
              </a:pathLst>
            </a:custGeom>
            <a:solidFill>
              <a:srgbClr val="9EDAD7"/>
            </a:solidFill>
            <a:ln cap="flat" cmpd="sng" w="12700">
              <a:solidFill>
                <a:srgbClr val="9EDAD7"/>
              </a:solidFill>
              <a:round/>
            </a:ln>
          </p:spPr>
          <p:txBody>
            <a:bodyPr anchor="ctr" bIns="121920" lIns="213360" rIns="213360" tIns="121920"/>
            <a:lstStyle/>
            <a:p>
              <a:endParaRPr altLang="en-US" lang="zh-CN"/>
            </a:p>
          </p:txBody>
        </p:sp>
        <p:sp>
          <p:nvSpPr>
            <p:cNvPr id="25625" name="任意多边形 9"/>
            <p:cNvSpPr/>
            <p:nvPr/>
          </p:nvSpPr>
          <p:spPr bwMode="auto">
            <a:xfrm>
              <a:off x="0" y="971418"/>
              <a:ext cx="1877785" cy="2352354"/>
            </a:xfrm>
            <a:custGeom>
              <a:gdLst>
                <a:gd fmla="*/ 0 w 1877785" name="T0"/>
                <a:gd fmla="*/ 0 h 1405440" name="T1"/>
                <a:gd fmla="*/ 1877785 w 1877785" name="T2"/>
                <a:gd fmla="*/ 0 h 1405440" name="T3"/>
                <a:gd fmla="*/ 1877785 w 1877785" name="T4"/>
                <a:gd fmla="*/ 3937250 h 1405440" name="T5"/>
                <a:gd fmla="*/ 0 w 1877785" name="T6"/>
                <a:gd fmla="*/ 3937250 h 1405440" name="T7"/>
                <a:gd fmla="*/ 0 w 1877785" name="T8"/>
                <a:gd fmla="*/ 0 h 1405440" name="T9"/>
                <a:gd fmla="*/ 0 60000 65536" name="T10"/>
                <a:gd fmla="*/ 0 60000 65536" name="T11"/>
                <a:gd fmla="*/ 0 60000 65536" name="T12"/>
                <a:gd fmla="*/ 0 60000 65536" name="T13"/>
                <a:gd fmla="*/ 0 60000 65536" name="T14"/>
                <a:gd fmla="*/ 0 w 1877785" name="T15"/>
                <a:gd fmla="*/ 0 h 1405440" name="T16"/>
                <a:gd fmla="*/ 1877785 w 1877785" name="T17"/>
                <a:gd fmla="*/ 1405440 h 1405440" name="T18"/>
              </a:gdLst>
              <a:cxnLst>
                <a:cxn ang="T10">
                  <a:pos x="T0" y="T1"/>
                </a:cxn>
                <a:cxn ang="T11">
                  <a:pos x="T2" y="T3"/>
                </a:cxn>
                <a:cxn ang="T12">
                  <a:pos x="T4" y="T5"/>
                </a:cxn>
                <a:cxn ang="T13">
                  <a:pos x="T6" y="T7"/>
                </a:cxn>
                <a:cxn ang="T14">
                  <a:pos x="T8" y="T9"/>
                </a:cxn>
              </a:cxnLst>
              <a:rect b="T18" l="T15" r="T17" t="T16"/>
              <a:pathLst>
                <a:path h="1405440" w="1877785">
                  <a:moveTo>
                    <a:pt x="0" y="0"/>
                  </a:moveTo>
                  <a:lnTo>
                    <a:pt x="1877785" y="0"/>
                  </a:lnTo>
                  <a:lnTo>
                    <a:pt x="1877785" y="1405440"/>
                  </a:lnTo>
                  <a:lnTo>
                    <a:pt x="0" y="1405440"/>
                  </a:lnTo>
                  <a:lnTo>
                    <a:pt x="0" y="0"/>
                  </a:lnTo>
                  <a:close/>
                </a:path>
              </a:pathLst>
            </a:custGeom>
            <a:solidFill>
              <a:srgbClr val="F2F2F2">
                <a:alpha val="89803"/>
              </a:srgbClr>
            </a:solidFill>
            <a:ln w="12700">
              <a:solidFill>
                <a:srgbClr val="9EDAD7"/>
              </a:solidFill>
              <a:miter lim="800000"/>
            </a:ln>
          </p:spPr>
          <p:txBody>
            <a:bodyPr bIns="240030" lIns="160020" rIns="213360" tIns="160020"/>
            <a:lstStyle>
              <a:lvl1pPr defTabSz="1333500" indent="-342900" marL="342900">
                <a:defRPr>
                  <a:solidFill>
                    <a:schemeClr val="tx1"/>
                  </a:solidFill>
                  <a:latin charset="0" pitchFamily="34" typeface="Calibri"/>
                  <a:ea charset="-122" pitchFamily="34" typeface="微软雅黑"/>
                </a:defRPr>
              </a:lvl1pPr>
              <a:lvl2pPr defTabSz="1333500" indent="-285750" marL="285750">
                <a:defRPr>
                  <a:solidFill>
                    <a:schemeClr val="tx1"/>
                  </a:solidFill>
                  <a:latin charset="0" pitchFamily="34" typeface="Calibri"/>
                  <a:ea charset="-122" pitchFamily="34" typeface="微软雅黑"/>
                </a:defRPr>
              </a:lvl2pPr>
              <a:lvl3pPr defTabSz="1333500" indent="-228600" marL="1143000">
                <a:defRPr>
                  <a:solidFill>
                    <a:schemeClr val="tx1"/>
                  </a:solidFill>
                  <a:latin charset="0" pitchFamily="34" typeface="Calibri"/>
                  <a:ea charset="-122" pitchFamily="34" typeface="微软雅黑"/>
                </a:defRPr>
              </a:lvl3pPr>
              <a:lvl4pPr defTabSz="1333500" indent="-228600" marL="1600200">
                <a:defRPr>
                  <a:solidFill>
                    <a:schemeClr val="tx1"/>
                  </a:solidFill>
                  <a:latin charset="0" pitchFamily="34" typeface="Calibri"/>
                  <a:ea charset="-122" pitchFamily="34" typeface="微软雅黑"/>
                </a:defRPr>
              </a:lvl4pPr>
              <a:lvl5pPr defTabSz="1333500" indent="-228600" marL="2057400">
                <a:defRPr>
                  <a:solidFill>
                    <a:schemeClr val="tx1"/>
                  </a:solidFill>
                  <a:latin charset="0" pitchFamily="34" typeface="Calibri"/>
                  <a:ea charset="-122" pitchFamily="34" typeface="微软雅黑"/>
                </a:defRPr>
              </a:lvl5pPr>
              <a:lvl6pPr defTabSz="1333500"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defTabSz="1333500"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defTabSz="1333500"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defTabSz="1333500"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eaLnBrk="1" hangingPunct="1" lvl="1">
                <a:lnSpc>
                  <a:spcPct val="90000"/>
                </a:lnSpc>
                <a:spcAft>
                  <a:spcPct val="15000"/>
                </a:spcAft>
                <a:buFont charset="0" panose="020b0604020202020204" pitchFamily="34" typeface="Arial"/>
                <a:buChar char="•"/>
              </a:pPr>
              <a:endParaRPr altLang="en-US" lang="zh-CN" sz="3000">
                <a:solidFill>
                  <a:srgbClr val="000000"/>
                </a:solidFill>
              </a:endParaRPr>
            </a:p>
          </p:txBody>
        </p:sp>
        <p:sp>
          <p:nvSpPr>
            <p:cNvPr id="25626" name="Freeform 266"/>
            <p:cNvSpPr/>
            <p:nvPr/>
          </p:nvSpPr>
          <p:spPr bwMode="auto">
            <a:xfrm>
              <a:off x="755297" y="210122"/>
              <a:ext cx="367192" cy="301870"/>
            </a:xfrm>
            <a:custGeom>
              <a:gdLst>
                <a:gd fmla="*/ 274361 w 261937" name="T0"/>
                <a:gd fmla="*/ 97152 h 215338" name="T1"/>
                <a:gd fmla="*/ 357019 w 261937" name="T2"/>
                <a:gd fmla="*/ 184347 h 215338" name="T3"/>
                <a:gd fmla="*/ 367192 w 261937" name="T4"/>
                <a:gd fmla="*/ 219730 h 215338" name="T5"/>
                <a:gd fmla="*/ 344303 w 261937" name="T6"/>
                <a:gd fmla="*/ 272804 h 215338" name="T7"/>
                <a:gd fmla="*/ 208234 w 261937" name="T8"/>
                <a:gd fmla="*/ 301870 h 215338" name="T9"/>
                <a:gd fmla="*/ 172627 w 261937" name="T10"/>
                <a:gd fmla="*/ 265223 h 215338" name="T11"/>
                <a:gd fmla="*/ 152918 w 261937" name="T12"/>
                <a:gd fmla="*/ 245635 h 215338" name="T13"/>
                <a:gd fmla="*/ 119218 w 261937" name="T14"/>
                <a:gd fmla="*/ 193192 h 215338" name="T15"/>
                <a:gd fmla="*/ 119218 w 261937" name="T16"/>
                <a:gd fmla="*/ 164128 h 215338" name="T17"/>
                <a:gd fmla="*/ 129392 w 261937" name="T18"/>
                <a:gd fmla="*/ 138854 h 215338" name="T19"/>
                <a:gd fmla="*/ 135749 w 261937" name="T20"/>
                <a:gd fmla="*/ 131271 h 215338" name="T21"/>
                <a:gd fmla="*/ 141155 w 261937" name="T22"/>
                <a:gd fmla="*/ 124638 h 215338" name="T23"/>
                <a:gd fmla="*/ 156732 w 261937" name="T24"/>
                <a:gd fmla="*/ 118003 h 215338" name="T25"/>
                <a:gd fmla="*/ 180258 w 261937" name="T26"/>
                <a:gd fmla="*/ 142645 h 215338" name="T27"/>
                <a:gd fmla="*/ 180258 w 261937" name="T28"/>
                <a:gd fmla="*/ 147700 h 215338" name="T29"/>
                <a:gd fmla="*/ 167542 w 261937" name="T30"/>
                <a:gd fmla="*/ 160337 h 215338" name="T31"/>
                <a:gd fmla="*/ 163726 w 261937" name="T32"/>
                <a:gd fmla="*/ 167918 h 215338" name="T33"/>
                <a:gd fmla="*/ 164999 w 261937" name="T34"/>
                <a:gd fmla="*/ 193192 h 215338" name="T35"/>
                <a:gd fmla="*/ 174377 w 261937" name="T36"/>
                <a:gd fmla="*/ 205198 h 215338" name="T37"/>
                <a:gd fmla="*/ 197743 w 261937" name="T38"/>
                <a:gd fmla="*/ 229365 h 215338" name="T39"/>
                <a:gd fmla="*/ 216659 w 261937" name="T40"/>
                <a:gd fmla="*/ 247057 h 215338" name="T41"/>
                <a:gd fmla="*/ 262917 w 261937" name="T42"/>
                <a:gd fmla="*/ 280387 h 215338" name="T43"/>
                <a:gd fmla="*/ 289303 w 261937" name="T44"/>
                <a:gd fmla="*/ 266803 h 215338" name="T45"/>
                <a:gd fmla="*/ 321412 w 261937" name="T46"/>
                <a:gd fmla="*/ 229839 h 215338" name="T47"/>
                <a:gd fmla="*/ 321412 w 261937" name="T48"/>
                <a:gd fmla="*/ 210885 h 215338" name="T49"/>
                <a:gd fmla="*/ 270545 w 261937" name="T50"/>
                <a:gd fmla="*/ 154018 h 215338" name="T51"/>
                <a:gd fmla="*/ 269274 w 261937" name="T52"/>
                <a:gd fmla="*/ 130008 h 215338" name="T53"/>
                <a:gd fmla="*/ 104172 w 261937" name="T54"/>
                <a:gd fmla="*/ 0 h 215338" name="T55"/>
                <a:gd fmla="*/ 191727 w 261937" name="T56"/>
                <a:gd fmla="*/ 56413 h 215338" name="T57"/>
                <a:gd fmla="*/ 213457 w 261937" name="T58"/>
                <a:gd fmla="*/ 76811 h 215338" name="T59"/>
                <a:gd fmla="*/ 227518 w 261937" name="T60"/>
                <a:gd fmla="*/ 92109 h 215338" name="T61"/>
                <a:gd fmla="*/ 249246 w 261937" name="T62"/>
                <a:gd fmla="*/ 145654 h 215338" name="T63"/>
                <a:gd fmla="*/ 241577 w 261937" name="T64"/>
                <a:gd fmla="*/ 181351 h 215338" name="T65"/>
                <a:gd fmla="*/ 235186 w 261937" name="T66"/>
                <a:gd fmla="*/ 190274 h 215338" name="T67"/>
                <a:gd fmla="*/ 227518 w 261937" name="T68"/>
                <a:gd fmla="*/ 199198 h 215338" name="T69"/>
                <a:gd fmla="*/ 214736 w 261937" name="T70"/>
                <a:gd fmla="*/ 211947 h 215338" name="T71"/>
                <a:gd fmla="*/ 187893 w 261937" name="T72"/>
                <a:gd fmla="*/ 185175 h 215338" name="T73"/>
                <a:gd fmla="*/ 185336 w 261937" name="T74"/>
                <a:gd fmla="*/ 178801 h 215338" name="T75"/>
                <a:gd fmla="*/ 196841 w 261937" name="T76"/>
                <a:gd fmla="*/ 168601 h 215338" name="T77"/>
                <a:gd fmla="*/ 201954 w 261937" name="T78"/>
                <a:gd fmla="*/ 160953 h 215338" name="T79"/>
                <a:gd fmla="*/ 205788 w 261937" name="T80"/>
                <a:gd fmla="*/ 145654 h 215338" name="T81"/>
                <a:gd fmla="*/ 196841 w 261937" name="T82"/>
                <a:gd fmla="*/ 122706 h 215338" name="T83"/>
                <a:gd fmla="*/ 171277 w 261937" name="T84"/>
                <a:gd fmla="*/ 97209 h 215338" name="T85"/>
                <a:gd fmla="*/ 153383 w 261937" name="T86"/>
                <a:gd fmla="*/ 80635 h 215338" name="T87"/>
                <a:gd fmla="*/ 126541 w 261937" name="T88"/>
                <a:gd fmla="*/ 53863 h 215338" name="T89"/>
                <a:gd fmla="*/ 52405 w 261937" name="T90"/>
                <a:gd fmla="*/ 81911 h 215338" name="T91"/>
                <a:gd fmla="*/ 43458 w 261937" name="T92"/>
                <a:gd fmla="*/ 104858 h 215338" name="T93"/>
                <a:gd fmla="*/ 52405 w 261937" name="T94"/>
                <a:gd fmla="*/ 127806 h 215338" name="T95"/>
                <a:gd fmla="*/ 95863 w 261937" name="T96"/>
                <a:gd fmla="*/ 177525 h 215338" name="T97"/>
                <a:gd fmla="*/ 122707 w 261937" name="T98"/>
                <a:gd fmla="*/ 246368 h 215338" name="T99"/>
                <a:gd fmla="*/ 21728 w 261937" name="T100"/>
                <a:gd fmla="*/ 158403 h 215338" name="T101"/>
                <a:gd fmla="*/ 7669 w 261937" name="T102"/>
                <a:gd fmla="*/ 139280 h 215338" name="T103"/>
                <a:gd fmla="*/ 2556 w 261937" name="T104"/>
                <a:gd fmla="*/ 85735 h 215338" name="T105"/>
                <a:gd fmla="*/ 49849 w 261937" name="T106"/>
                <a:gd fmla="*/ 21992 h 215338"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b="b" l="0" r="r" t="0"/>
              <a:pathLst>
                <a:path h="215338" w="261937">
                  <a:moveTo>
                    <a:pt x="173944" y="56683"/>
                  </a:moveTo>
                  <a:cubicBezTo>
                    <a:pt x="182109" y="58486"/>
                    <a:pt x="189366" y="62993"/>
                    <a:pt x="195716" y="69303"/>
                  </a:cubicBezTo>
                  <a:cubicBezTo>
                    <a:pt x="196623" y="70205"/>
                    <a:pt x="196623" y="70205"/>
                    <a:pt x="245609" y="118883"/>
                  </a:cubicBezTo>
                  <a:cubicBezTo>
                    <a:pt x="249237" y="122489"/>
                    <a:pt x="251959" y="126094"/>
                    <a:pt x="254680" y="131503"/>
                  </a:cubicBezTo>
                  <a:cubicBezTo>
                    <a:pt x="255519" y="131503"/>
                    <a:pt x="255582" y="131503"/>
                    <a:pt x="255587" y="131503"/>
                  </a:cubicBezTo>
                  <a:cubicBezTo>
                    <a:pt x="259216" y="139616"/>
                    <a:pt x="261937" y="148631"/>
                    <a:pt x="261937" y="156744"/>
                  </a:cubicBezTo>
                  <a:cubicBezTo>
                    <a:pt x="261937" y="161251"/>
                    <a:pt x="261030" y="165758"/>
                    <a:pt x="260123" y="170265"/>
                  </a:cubicBezTo>
                  <a:cubicBezTo>
                    <a:pt x="257402" y="179280"/>
                    <a:pt x="252866" y="188294"/>
                    <a:pt x="245609" y="194604"/>
                  </a:cubicBezTo>
                  <a:cubicBezTo>
                    <a:pt x="245609" y="194604"/>
                    <a:pt x="245609" y="194604"/>
                    <a:pt x="225652" y="215338"/>
                  </a:cubicBezTo>
                  <a:cubicBezTo>
                    <a:pt x="204787" y="236071"/>
                    <a:pt x="170316" y="236071"/>
                    <a:pt x="148544" y="215338"/>
                  </a:cubicBezTo>
                  <a:cubicBezTo>
                    <a:pt x="148544" y="215338"/>
                    <a:pt x="148544" y="215338"/>
                    <a:pt x="124959" y="190999"/>
                  </a:cubicBezTo>
                  <a:cubicBezTo>
                    <a:pt x="124959" y="190999"/>
                    <a:pt x="124959" y="190999"/>
                    <a:pt x="123144" y="189196"/>
                  </a:cubicBezTo>
                  <a:lnTo>
                    <a:pt x="110444" y="176576"/>
                  </a:lnTo>
                  <a:cubicBezTo>
                    <a:pt x="110444" y="176576"/>
                    <a:pt x="110444" y="176576"/>
                    <a:pt x="109084" y="175223"/>
                  </a:cubicBezTo>
                  <a:lnTo>
                    <a:pt x="99559" y="165758"/>
                  </a:lnTo>
                  <a:cubicBezTo>
                    <a:pt x="92302" y="158547"/>
                    <a:pt x="86859" y="148631"/>
                    <a:pt x="85044" y="137813"/>
                  </a:cubicBezTo>
                  <a:cubicBezTo>
                    <a:pt x="84137" y="134208"/>
                    <a:pt x="84137" y="131503"/>
                    <a:pt x="84137" y="127897"/>
                  </a:cubicBezTo>
                  <a:cubicBezTo>
                    <a:pt x="84137" y="124292"/>
                    <a:pt x="84137" y="120686"/>
                    <a:pt x="85044" y="117080"/>
                  </a:cubicBezTo>
                  <a:cubicBezTo>
                    <a:pt x="86859" y="109868"/>
                    <a:pt x="88673" y="106263"/>
                    <a:pt x="90487" y="102657"/>
                  </a:cubicBezTo>
                  <a:cubicBezTo>
                    <a:pt x="90487" y="101755"/>
                    <a:pt x="91394" y="100854"/>
                    <a:pt x="92302" y="99051"/>
                  </a:cubicBezTo>
                  <a:cubicBezTo>
                    <a:pt x="93209" y="98150"/>
                    <a:pt x="93209" y="97248"/>
                    <a:pt x="94116" y="96347"/>
                  </a:cubicBezTo>
                  <a:cubicBezTo>
                    <a:pt x="95023" y="94544"/>
                    <a:pt x="95930" y="93642"/>
                    <a:pt x="96837" y="93642"/>
                  </a:cubicBezTo>
                  <a:cubicBezTo>
                    <a:pt x="97744" y="91839"/>
                    <a:pt x="98652" y="90938"/>
                    <a:pt x="99559" y="90037"/>
                  </a:cubicBezTo>
                  <a:cubicBezTo>
                    <a:pt x="99559" y="90037"/>
                    <a:pt x="99559" y="90037"/>
                    <a:pt x="100693" y="88910"/>
                  </a:cubicBezTo>
                  <a:lnTo>
                    <a:pt x="108630" y="81022"/>
                  </a:lnTo>
                  <a:cubicBezTo>
                    <a:pt x="109537" y="81924"/>
                    <a:pt x="109537" y="81924"/>
                    <a:pt x="111805" y="84177"/>
                  </a:cubicBezTo>
                  <a:lnTo>
                    <a:pt x="127680" y="99953"/>
                  </a:lnTo>
                  <a:cubicBezTo>
                    <a:pt x="127680" y="100854"/>
                    <a:pt x="128587" y="100854"/>
                    <a:pt x="128587" y="101755"/>
                  </a:cubicBezTo>
                  <a:cubicBezTo>
                    <a:pt x="129494" y="102657"/>
                    <a:pt x="129494" y="103558"/>
                    <a:pt x="129494" y="104460"/>
                  </a:cubicBezTo>
                  <a:cubicBezTo>
                    <a:pt x="129494" y="104460"/>
                    <a:pt x="129494" y="104460"/>
                    <a:pt x="128587" y="105361"/>
                  </a:cubicBezTo>
                  <a:lnTo>
                    <a:pt x="122237" y="111671"/>
                  </a:lnTo>
                  <a:cubicBezTo>
                    <a:pt x="121330" y="112573"/>
                    <a:pt x="120423" y="113474"/>
                    <a:pt x="119516" y="114376"/>
                  </a:cubicBezTo>
                  <a:cubicBezTo>
                    <a:pt x="118609" y="116179"/>
                    <a:pt x="118609" y="116179"/>
                    <a:pt x="117702" y="117080"/>
                  </a:cubicBezTo>
                  <a:cubicBezTo>
                    <a:pt x="116794" y="118883"/>
                    <a:pt x="116794" y="118883"/>
                    <a:pt x="116794" y="119784"/>
                  </a:cubicBezTo>
                  <a:cubicBezTo>
                    <a:pt x="115887" y="123390"/>
                    <a:pt x="114980" y="125193"/>
                    <a:pt x="114980" y="127897"/>
                  </a:cubicBezTo>
                  <a:cubicBezTo>
                    <a:pt x="114980" y="131503"/>
                    <a:pt x="115887" y="135109"/>
                    <a:pt x="117702" y="137813"/>
                  </a:cubicBezTo>
                  <a:cubicBezTo>
                    <a:pt x="118609" y="140518"/>
                    <a:pt x="120423" y="142321"/>
                    <a:pt x="122237" y="144123"/>
                  </a:cubicBezTo>
                  <a:cubicBezTo>
                    <a:pt x="122237" y="144123"/>
                    <a:pt x="122237" y="144123"/>
                    <a:pt x="124392" y="146377"/>
                  </a:cubicBezTo>
                  <a:lnTo>
                    <a:pt x="139473" y="162152"/>
                  </a:lnTo>
                  <a:cubicBezTo>
                    <a:pt x="139473" y="162152"/>
                    <a:pt x="139473" y="162152"/>
                    <a:pt x="141060" y="163617"/>
                  </a:cubicBezTo>
                  <a:lnTo>
                    <a:pt x="152173" y="173871"/>
                  </a:lnTo>
                  <a:cubicBezTo>
                    <a:pt x="152173" y="173871"/>
                    <a:pt x="152173" y="173871"/>
                    <a:pt x="154554" y="176237"/>
                  </a:cubicBezTo>
                  <a:lnTo>
                    <a:pt x="171223" y="192802"/>
                  </a:lnTo>
                  <a:cubicBezTo>
                    <a:pt x="174852" y="197309"/>
                    <a:pt x="181202" y="200013"/>
                    <a:pt x="187552" y="200013"/>
                  </a:cubicBezTo>
                  <a:cubicBezTo>
                    <a:pt x="193902" y="200013"/>
                    <a:pt x="199344" y="197309"/>
                    <a:pt x="203880" y="192802"/>
                  </a:cubicBezTo>
                  <a:cubicBezTo>
                    <a:pt x="203880" y="192802"/>
                    <a:pt x="203880" y="192802"/>
                    <a:pt x="206375" y="190323"/>
                  </a:cubicBezTo>
                  <a:lnTo>
                    <a:pt x="223837" y="172970"/>
                  </a:lnTo>
                  <a:cubicBezTo>
                    <a:pt x="226559" y="170265"/>
                    <a:pt x="228373" y="167561"/>
                    <a:pt x="229280" y="163955"/>
                  </a:cubicBezTo>
                  <a:cubicBezTo>
                    <a:pt x="230187" y="162152"/>
                    <a:pt x="230187" y="159448"/>
                    <a:pt x="230187" y="156744"/>
                  </a:cubicBezTo>
                  <a:cubicBezTo>
                    <a:pt x="230187" y="154941"/>
                    <a:pt x="230187" y="152236"/>
                    <a:pt x="229280" y="150434"/>
                  </a:cubicBezTo>
                  <a:cubicBezTo>
                    <a:pt x="228373" y="146828"/>
                    <a:pt x="226559" y="143222"/>
                    <a:pt x="223837" y="140518"/>
                  </a:cubicBezTo>
                  <a:cubicBezTo>
                    <a:pt x="223837" y="140518"/>
                    <a:pt x="223837" y="140518"/>
                    <a:pt x="192994" y="109868"/>
                  </a:cubicBezTo>
                  <a:cubicBezTo>
                    <a:pt x="192994" y="108066"/>
                    <a:pt x="192994" y="106263"/>
                    <a:pt x="192994" y="104460"/>
                  </a:cubicBezTo>
                  <a:cubicBezTo>
                    <a:pt x="192994" y="100854"/>
                    <a:pt x="192994" y="96347"/>
                    <a:pt x="192087" y="92741"/>
                  </a:cubicBezTo>
                  <a:cubicBezTo>
                    <a:pt x="189366" y="79219"/>
                    <a:pt x="183016" y="66599"/>
                    <a:pt x="173944" y="56683"/>
                  </a:cubicBezTo>
                  <a:close/>
                  <a:moveTo>
                    <a:pt x="74311" y="0"/>
                  </a:moveTo>
                  <a:cubicBezTo>
                    <a:pt x="88216" y="0"/>
                    <a:pt x="102121" y="5229"/>
                    <a:pt x="113063" y="15688"/>
                  </a:cubicBezTo>
                  <a:cubicBezTo>
                    <a:pt x="113063" y="15688"/>
                    <a:pt x="113063" y="15688"/>
                    <a:pt x="136769" y="40242"/>
                  </a:cubicBezTo>
                  <a:cubicBezTo>
                    <a:pt x="136769" y="40242"/>
                    <a:pt x="136769" y="40242"/>
                    <a:pt x="138707" y="42061"/>
                  </a:cubicBezTo>
                  <a:lnTo>
                    <a:pt x="152270" y="54793"/>
                  </a:lnTo>
                  <a:cubicBezTo>
                    <a:pt x="152270" y="54793"/>
                    <a:pt x="152270" y="54793"/>
                    <a:pt x="153523" y="56157"/>
                  </a:cubicBezTo>
                  <a:lnTo>
                    <a:pt x="162300" y="65706"/>
                  </a:lnTo>
                  <a:cubicBezTo>
                    <a:pt x="170506" y="72981"/>
                    <a:pt x="175065" y="82985"/>
                    <a:pt x="176888" y="93898"/>
                  </a:cubicBezTo>
                  <a:cubicBezTo>
                    <a:pt x="177800" y="97536"/>
                    <a:pt x="177800" y="100264"/>
                    <a:pt x="177800" y="103902"/>
                  </a:cubicBezTo>
                  <a:cubicBezTo>
                    <a:pt x="177800" y="107539"/>
                    <a:pt x="177800" y="111177"/>
                    <a:pt x="176888" y="114815"/>
                  </a:cubicBezTo>
                  <a:cubicBezTo>
                    <a:pt x="175065" y="122090"/>
                    <a:pt x="173241" y="125728"/>
                    <a:pt x="172329" y="129366"/>
                  </a:cubicBezTo>
                  <a:cubicBezTo>
                    <a:pt x="171418" y="130275"/>
                    <a:pt x="170506" y="131184"/>
                    <a:pt x="170506" y="132094"/>
                  </a:cubicBezTo>
                  <a:cubicBezTo>
                    <a:pt x="168682" y="133913"/>
                    <a:pt x="168682" y="134822"/>
                    <a:pt x="167770" y="135731"/>
                  </a:cubicBezTo>
                  <a:cubicBezTo>
                    <a:pt x="166859" y="137550"/>
                    <a:pt x="165947" y="137550"/>
                    <a:pt x="165947" y="138460"/>
                  </a:cubicBezTo>
                  <a:cubicBezTo>
                    <a:pt x="164123" y="140279"/>
                    <a:pt x="163212" y="141188"/>
                    <a:pt x="162300" y="142097"/>
                  </a:cubicBezTo>
                  <a:cubicBezTo>
                    <a:pt x="162300" y="142097"/>
                    <a:pt x="162300" y="142097"/>
                    <a:pt x="161160" y="143234"/>
                  </a:cubicBezTo>
                  <a:lnTo>
                    <a:pt x="153182" y="151192"/>
                  </a:lnTo>
                  <a:cubicBezTo>
                    <a:pt x="152270" y="149373"/>
                    <a:pt x="152270" y="149373"/>
                    <a:pt x="149990" y="147213"/>
                  </a:cubicBezTo>
                  <a:lnTo>
                    <a:pt x="134034" y="132094"/>
                  </a:lnTo>
                  <a:cubicBezTo>
                    <a:pt x="134034" y="131184"/>
                    <a:pt x="133122" y="131184"/>
                    <a:pt x="133122" y="130275"/>
                  </a:cubicBezTo>
                  <a:cubicBezTo>
                    <a:pt x="133122" y="129366"/>
                    <a:pt x="132210" y="128456"/>
                    <a:pt x="132210" y="127547"/>
                  </a:cubicBezTo>
                  <a:cubicBezTo>
                    <a:pt x="132210" y="127547"/>
                    <a:pt x="132210" y="127547"/>
                    <a:pt x="133236" y="126637"/>
                  </a:cubicBezTo>
                  <a:lnTo>
                    <a:pt x="140417" y="120271"/>
                  </a:lnTo>
                  <a:cubicBezTo>
                    <a:pt x="140417" y="119362"/>
                    <a:pt x="141328" y="118452"/>
                    <a:pt x="142240" y="117543"/>
                  </a:cubicBezTo>
                  <a:cubicBezTo>
                    <a:pt x="143152" y="115724"/>
                    <a:pt x="144064" y="115724"/>
                    <a:pt x="144064" y="114815"/>
                  </a:cubicBezTo>
                  <a:cubicBezTo>
                    <a:pt x="144976" y="112996"/>
                    <a:pt x="144976" y="112086"/>
                    <a:pt x="144976" y="111177"/>
                  </a:cubicBezTo>
                  <a:cubicBezTo>
                    <a:pt x="146799" y="108449"/>
                    <a:pt x="146799" y="105721"/>
                    <a:pt x="146799" y="103902"/>
                  </a:cubicBezTo>
                  <a:cubicBezTo>
                    <a:pt x="146799" y="100264"/>
                    <a:pt x="145887" y="96626"/>
                    <a:pt x="144064" y="93898"/>
                  </a:cubicBezTo>
                  <a:cubicBezTo>
                    <a:pt x="143152" y="91170"/>
                    <a:pt x="142240" y="89351"/>
                    <a:pt x="140417" y="87532"/>
                  </a:cubicBezTo>
                  <a:cubicBezTo>
                    <a:pt x="140417" y="87532"/>
                    <a:pt x="140417" y="87532"/>
                    <a:pt x="138137" y="85259"/>
                  </a:cubicBezTo>
                  <a:lnTo>
                    <a:pt x="122181" y="69344"/>
                  </a:lnTo>
                  <a:cubicBezTo>
                    <a:pt x="122181" y="69344"/>
                    <a:pt x="122181" y="69344"/>
                    <a:pt x="120585" y="67866"/>
                  </a:cubicBezTo>
                  <a:lnTo>
                    <a:pt x="109416" y="57521"/>
                  </a:lnTo>
                  <a:cubicBezTo>
                    <a:pt x="109416" y="57521"/>
                    <a:pt x="109416" y="57521"/>
                    <a:pt x="107022" y="55134"/>
                  </a:cubicBezTo>
                  <a:lnTo>
                    <a:pt x="90268" y="38423"/>
                  </a:lnTo>
                  <a:cubicBezTo>
                    <a:pt x="82061" y="29329"/>
                    <a:pt x="66561" y="29329"/>
                    <a:pt x="57443" y="38423"/>
                  </a:cubicBezTo>
                  <a:cubicBezTo>
                    <a:pt x="57443" y="38423"/>
                    <a:pt x="57443" y="38423"/>
                    <a:pt x="37383" y="58431"/>
                  </a:cubicBezTo>
                  <a:cubicBezTo>
                    <a:pt x="35560" y="60249"/>
                    <a:pt x="33736" y="63887"/>
                    <a:pt x="31913" y="67525"/>
                  </a:cubicBezTo>
                  <a:cubicBezTo>
                    <a:pt x="31913" y="69344"/>
                    <a:pt x="31001" y="72072"/>
                    <a:pt x="31001" y="74800"/>
                  </a:cubicBezTo>
                  <a:cubicBezTo>
                    <a:pt x="31001" y="76619"/>
                    <a:pt x="31001" y="79347"/>
                    <a:pt x="31913" y="81166"/>
                  </a:cubicBezTo>
                  <a:cubicBezTo>
                    <a:pt x="32824" y="84804"/>
                    <a:pt x="35560" y="88442"/>
                    <a:pt x="37383" y="91170"/>
                  </a:cubicBezTo>
                  <a:cubicBezTo>
                    <a:pt x="37383" y="91170"/>
                    <a:pt x="37383" y="91170"/>
                    <a:pt x="68384" y="121181"/>
                  </a:cubicBezTo>
                  <a:cubicBezTo>
                    <a:pt x="68384" y="123909"/>
                    <a:pt x="68384" y="125728"/>
                    <a:pt x="68384" y="126637"/>
                  </a:cubicBezTo>
                  <a:cubicBezTo>
                    <a:pt x="68384" y="131184"/>
                    <a:pt x="68384" y="135731"/>
                    <a:pt x="69296" y="139369"/>
                  </a:cubicBezTo>
                  <a:cubicBezTo>
                    <a:pt x="72032" y="153010"/>
                    <a:pt x="78414" y="165742"/>
                    <a:pt x="87533" y="175746"/>
                  </a:cubicBezTo>
                  <a:cubicBezTo>
                    <a:pt x="79326" y="173018"/>
                    <a:pt x="72032" y="168471"/>
                    <a:pt x="65649" y="163014"/>
                  </a:cubicBezTo>
                  <a:cubicBezTo>
                    <a:pt x="64737" y="162105"/>
                    <a:pt x="64737" y="162105"/>
                    <a:pt x="15500" y="112996"/>
                  </a:cubicBezTo>
                  <a:cubicBezTo>
                    <a:pt x="11853" y="109358"/>
                    <a:pt x="9118" y="104811"/>
                    <a:pt x="6382" y="100264"/>
                  </a:cubicBezTo>
                  <a:cubicBezTo>
                    <a:pt x="5522" y="99406"/>
                    <a:pt x="5474" y="99357"/>
                    <a:pt x="5471" y="99355"/>
                  </a:cubicBezTo>
                  <a:cubicBezTo>
                    <a:pt x="1823" y="92079"/>
                    <a:pt x="0" y="82985"/>
                    <a:pt x="0" y="74800"/>
                  </a:cubicBezTo>
                  <a:cubicBezTo>
                    <a:pt x="0" y="70253"/>
                    <a:pt x="0" y="65706"/>
                    <a:pt x="1823" y="61159"/>
                  </a:cubicBezTo>
                  <a:cubicBezTo>
                    <a:pt x="3647" y="51155"/>
                    <a:pt x="9118" y="42970"/>
                    <a:pt x="15500" y="35695"/>
                  </a:cubicBezTo>
                  <a:cubicBezTo>
                    <a:pt x="15500" y="35695"/>
                    <a:pt x="15500" y="35695"/>
                    <a:pt x="35560" y="15688"/>
                  </a:cubicBezTo>
                  <a:cubicBezTo>
                    <a:pt x="46501" y="5229"/>
                    <a:pt x="60406" y="0"/>
                    <a:pt x="74311" y="0"/>
                  </a:cubicBezTo>
                  <a:close/>
                </a:path>
              </a:pathLst>
            </a:custGeom>
            <a:solidFill>
              <a:schemeClr val="bg1"/>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25627" name="文本框 56"/>
            <p:cNvSpPr txBox="1">
              <a:spLocks noChangeArrowheads="1"/>
            </p:cNvSpPr>
            <p:nvPr/>
          </p:nvSpPr>
          <p:spPr bwMode="auto">
            <a:xfrm>
              <a:off x="0" y="583559"/>
              <a:ext cx="1877785" cy="27428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endParaRPr altLang="zh-CN" lang="zh-CN" sz="1200">
                <a:solidFill>
                  <a:schemeClr val="bg1"/>
                </a:solidFill>
              </a:endParaRPr>
            </a:p>
          </p:txBody>
        </p:sp>
        <p:sp>
          <p:nvSpPr>
            <p:cNvPr id="25628" name="文本框 56"/>
            <p:cNvSpPr txBox="1">
              <a:spLocks noChangeArrowheads="1"/>
            </p:cNvSpPr>
            <p:nvPr/>
          </p:nvSpPr>
          <p:spPr bwMode="auto">
            <a:xfrm>
              <a:off x="0" y="633310"/>
              <a:ext cx="1877785" cy="33523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r>
                <a:rPr altLang="zh-CN" b="1" lang="zh-CN" sz="1600">
                  <a:solidFill>
                    <a:schemeClr val="bg1"/>
                  </a:solidFill>
                </a:rPr>
                <a:t>此处输入标题</a:t>
              </a:r>
            </a:p>
          </p:txBody>
        </p:sp>
        <p:sp>
          <p:nvSpPr>
            <p:cNvPr id="25629" name="TextBox 36"/>
            <p:cNvSpPr txBox="1">
              <a:spLocks noChangeArrowheads="1"/>
            </p:cNvSpPr>
            <p:nvPr/>
          </p:nvSpPr>
          <p:spPr bwMode="auto">
            <a:xfrm>
              <a:off x="52382" y="1360302"/>
              <a:ext cx="1773022" cy="155807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lnSpc>
                  <a:spcPct val="125000"/>
                </a:lnSpc>
              </a:pPr>
              <a:r>
                <a:rPr altLang="en-US" lang="zh-CN" sz="1100">
                  <a:solidFill>
                    <a:srgbClr val="7F7F7F"/>
                  </a:solidFill>
                </a:rPr>
                <a:t>点击此处输入文字点击此处输入文字点击此处输入文字点击此处输入文字点击此处输入文字点击此处输入文字点击此处输入文字点击此处输入文字点击此处输入文字</a:t>
              </a:r>
            </a:p>
          </p:txBody>
        </p:sp>
      </p:grpSp>
      <p:grpSp>
        <p:nvGrpSpPr>
          <p:cNvPr id="26639" name="组合 53"/>
          <p:cNvGrpSpPr/>
          <p:nvPr/>
        </p:nvGrpSpPr>
        <p:grpSpPr>
          <a:xfrm>
            <a:off x="5157788" y="2233613"/>
            <a:ext cx="1876425" cy="3324225"/>
            <a:chExt cx="1877785" cy="3323772"/>
          </a:xfrm>
        </p:grpSpPr>
        <p:sp>
          <p:nvSpPr>
            <p:cNvPr id="25619" name="任意多边形 14"/>
            <p:cNvSpPr/>
            <p:nvPr/>
          </p:nvSpPr>
          <p:spPr bwMode="auto">
            <a:xfrm>
              <a:off x="0" y="0"/>
              <a:ext cx="1877785" cy="971418"/>
            </a:xfrm>
            <a:custGeom>
              <a:gdLst>
                <a:gd fmla="*/ 0 w 1877785" name="T0"/>
                <a:gd fmla="*/ 0 h 751114" name="T1"/>
                <a:gd fmla="*/ 1877785 w 1877785" name="T2"/>
                <a:gd fmla="*/ 0 h 751114" name="T3"/>
                <a:gd fmla="*/ 1877785 w 1877785" name="T4"/>
                <a:gd fmla="*/ 971418 h 751114" name="T5"/>
                <a:gd fmla="*/ 0 w 1877785" name="T6"/>
                <a:gd fmla="*/ 971418 h 751114" name="T7"/>
                <a:gd fmla="*/ 0 w 1877785" name="T8"/>
                <a:gd fmla="*/ 0 h 751114"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751114" w="1877785">
                  <a:moveTo>
                    <a:pt x="0" y="0"/>
                  </a:moveTo>
                  <a:lnTo>
                    <a:pt x="1877785" y="0"/>
                  </a:lnTo>
                  <a:lnTo>
                    <a:pt x="1877785" y="751114"/>
                  </a:lnTo>
                  <a:lnTo>
                    <a:pt x="0" y="751114"/>
                  </a:lnTo>
                  <a:lnTo>
                    <a:pt x="0" y="0"/>
                  </a:lnTo>
                  <a:close/>
                </a:path>
              </a:pathLst>
            </a:custGeom>
            <a:solidFill>
              <a:srgbClr val="70C9C4"/>
            </a:solidFill>
            <a:ln cap="flat" cmpd="sng" w="12700">
              <a:solidFill>
                <a:srgbClr val="70C9C4"/>
              </a:solidFill>
              <a:round/>
            </a:ln>
          </p:spPr>
          <p:txBody>
            <a:bodyPr anchor="ctr" bIns="121920" lIns="213360" rIns="213360" tIns="121920"/>
            <a:lstStyle/>
            <a:p>
              <a:endParaRPr altLang="en-US" lang="zh-CN"/>
            </a:p>
          </p:txBody>
        </p:sp>
        <p:sp>
          <p:nvSpPr>
            <p:cNvPr id="25620" name="任意多边形 15"/>
            <p:cNvSpPr/>
            <p:nvPr/>
          </p:nvSpPr>
          <p:spPr bwMode="auto">
            <a:xfrm>
              <a:off x="0" y="971418"/>
              <a:ext cx="1877785" cy="2352354"/>
            </a:xfrm>
            <a:custGeom>
              <a:gdLst>
                <a:gd fmla="*/ 0 w 1877785" name="T0"/>
                <a:gd fmla="*/ 0 h 1405440" name="T1"/>
                <a:gd fmla="*/ 1877785 w 1877785" name="T2"/>
                <a:gd fmla="*/ 0 h 1405440" name="T3"/>
                <a:gd fmla="*/ 1877785 w 1877785" name="T4"/>
                <a:gd fmla="*/ 3937250 h 1405440" name="T5"/>
                <a:gd fmla="*/ 0 w 1877785" name="T6"/>
                <a:gd fmla="*/ 3937250 h 1405440" name="T7"/>
                <a:gd fmla="*/ 0 w 1877785" name="T8"/>
                <a:gd fmla="*/ 0 h 1405440" name="T9"/>
                <a:gd fmla="*/ 0 60000 65536" name="T10"/>
                <a:gd fmla="*/ 0 60000 65536" name="T11"/>
                <a:gd fmla="*/ 0 60000 65536" name="T12"/>
                <a:gd fmla="*/ 0 60000 65536" name="T13"/>
                <a:gd fmla="*/ 0 60000 65536" name="T14"/>
                <a:gd fmla="*/ 0 w 1877785" name="T15"/>
                <a:gd fmla="*/ 0 h 1405440" name="T16"/>
                <a:gd fmla="*/ 1877785 w 1877785" name="T17"/>
                <a:gd fmla="*/ 1405440 h 1405440" name="T18"/>
              </a:gdLst>
              <a:cxnLst>
                <a:cxn ang="T10">
                  <a:pos x="T0" y="T1"/>
                </a:cxn>
                <a:cxn ang="T11">
                  <a:pos x="T2" y="T3"/>
                </a:cxn>
                <a:cxn ang="T12">
                  <a:pos x="T4" y="T5"/>
                </a:cxn>
                <a:cxn ang="T13">
                  <a:pos x="T6" y="T7"/>
                </a:cxn>
                <a:cxn ang="T14">
                  <a:pos x="T8" y="T9"/>
                </a:cxn>
              </a:cxnLst>
              <a:rect b="T18" l="T15" r="T17" t="T16"/>
              <a:pathLst>
                <a:path h="1405440" w="1877785">
                  <a:moveTo>
                    <a:pt x="0" y="0"/>
                  </a:moveTo>
                  <a:lnTo>
                    <a:pt x="1877785" y="0"/>
                  </a:lnTo>
                  <a:lnTo>
                    <a:pt x="1877785" y="1405440"/>
                  </a:lnTo>
                  <a:lnTo>
                    <a:pt x="0" y="1405440"/>
                  </a:lnTo>
                  <a:lnTo>
                    <a:pt x="0" y="0"/>
                  </a:lnTo>
                  <a:close/>
                </a:path>
              </a:pathLst>
            </a:custGeom>
            <a:solidFill>
              <a:srgbClr val="F2F2F2">
                <a:alpha val="89803"/>
              </a:srgbClr>
            </a:solidFill>
            <a:ln w="12700">
              <a:solidFill>
                <a:srgbClr val="70C9C4"/>
              </a:solidFill>
              <a:miter lim="800000"/>
            </a:ln>
          </p:spPr>
          <p:txBody>
            <a:bodyPr bIns="240030" lIns="160020" rIns="213360" tIns="160020"/>
            <a:lstStyle>
              <a:lvl1pPr defTabSz="1333500" indent="-342900" marL="342900">
                <a:defRPr>
                  <a:solidFill>
                    <a:schemeClr val="tx1"/>
                  </a:solidFill>
                  <a:latin charset="0" pitchFamily="34" typeface="Calibri"/>
                  <a:ea charset="-122" pitchFamily="34" typeface="微软雅黑"/>
                </a:defRPr>
              </a:lvl1pPr>
              <a:lvl2pPr defTabSz="1333500" indent="-285750" marL="285750">
                <a:defRPr>
                  <a:solidFill>
                    <a:schemeClr val="tx1"/>
                  </a:solidFill>
                  <a:latin charset="0" pitchFamily="34" typeface="Calibri"/>
                  <a:ea charset="-122" pitchFamily="34" typeface="微软雅黑"/>
                </a:defRPr>
              </a:lvl2pPr>
              <a:lvl3pPr defTabSz="1333500" indent="-228600" marL="1143000">
                <a:defRPr>
                  <a:solidFill>
                    <a:schemeClr val="tx1"/>
                  </a:solidFill>
                  <a:latin charset="0" pitchFamily="34" typeface="Calibri"/>
                  <a:ea charset="-122" pitchFamily="34" typeface="微软雅黑"/>
                </a:defRPr>
              </a:lvl3pPr>
              <a:lvl4pPr defTabSz="1333500" indent="-228600" marL="1600200">
                <a:defRPr>
                  <a:solidFill>
                    <a:schemeClr val="tx1"/>
                  </a:solidFill>
                  <a:latin charset="0" pitchFamily="34" typeface="Calibri"/>
                  <a:ea charset="-122" pitchFamily="34" typeface="微软雅黑"/>
                </a:defRPr>
              </a:lvl4pPr>
              <a:lvl5pPr defTabSz="1333500" indent="-228600" marL="2057400">
                <a:defRPr>
                  <a:solidFill>
                    <a:schemeClr val="tx1"/>
                  </a:solidFill>
                  <a:latin charset="0" pitchFamily="34" typeface="Calibri"/>
                  <a:ea charset="-122" pitchFamily="34" typeface="微软雅黑"/>
                </a:defRPr>
              </a:lvl5pPr>
              <a:lvl6pPr defTabSz="1333500"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defTabSz="1333500"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defTabSz="1333500"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defTabSz="1333500"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eaLnBrk="1" hangingPunct="1" lvl="1">
                <a:lnSpc>
                  <a:spcPct val="90000"/>
                </a:lnSpc>
                <a:spcAft>
                  <a:spcPct val="15000"/>
                </a:spcAft>
                <a:buFont charset="0" panose="020b0604020202020204" pitchFamily="34" typeface="Arial"/>
                <a:buChar char="•"/>
              </a:pPr>
              <a:endParaRPr altLang="en-US" lang="zh-CN" sz="3000">
                <a:solidFill>
                  <a:srgbClr val="000000"/>
                </a:solidFill>
              </a:endParaRPr>
            </a:p>
          </p:txBody>
        </p:sp>
        <p:sp>
          <p:nvSpPr>
            <p:cNvPr id="25621" name="Freeform 252"/>
            <p:cNvSpPr/>
            <p:nvPr/>
          </p:nvSpPr>
          <p:spPr bwMode="auto">
            <a:xfrm>
              <a:off x="830959" y="178572"/>
              <a:ext cx="215866" cy="364968"/>
            </a:xfrm>
            <a:custGeom>
              <a:gdLst>
                <a:gd fmla="*/ 86791 w 153988" name="T0"/>
                <a:gd fmla="*/ 340488 h 260350" name="T1"/>
                <a:gd fmla="*/ 131299 w 153988" name="T2"/>
                <a:gd fmla="*/ 340488 h 260350" name="T3"/>
                <a:gd fmla="*/ 131299 w 153988" name="T4"/>
                <a:gd fmla="*/ 364968 h 260350" name="T5"/>
                <a:gd fmla="*/ 86791 w 153988" name="T6"/>
                <a:gd fmla="*/ 364968 h 260350" name="T7"/>
                <a:gd fmla="*/ 86791 w 153988" name="T8"/>
                <a:gd fmla="*/ 340488 h 260350" name="T9"/>
                <a:gd fmla="*/ 62312 w 153988" name="T10"/>
                <a:gd fmla="*/ 304881 h 260350" name="T11"/>
                <a:gd fmla="*/ 151328 w 153988" name="T12"/>
                <a:gd fmla="*/ 304881 h 260350" name="T13"/>
                <a:gd fmla="*/ 151328 w 153988" name="T14"/>
                <a:gd fmla="*/ 329361 h 260350" name="T15"/>
                <a:gd fmla="*/ 62312 w 153988" name="T16"/>
                <a:gd fmla="*/ 329361 h 260350" name="T17"/>
                <a:gd fmla="*/ 62312 w 153988" name="T18"/>
                <a:gd fmla="*/ 304881 h 260350" name="T19"/>
                <a:gd fmla="*/ 106649 w 153988" name="T20"/>
                <a:gd fmla="*/ 24479 h 260350" name="T21"/>
                <a:gd fmla="*/ 61712 w 153988" name="T22"/>
                <a:gd fmla="*/ 37245 h 260350" name="T23"/>
                <a:gd fmla="*/ 24479 w 153988" name="T24"/>
                <a:gd fmla="*/ 121507 h 260350" name="T25"/>
                <a:gd fmla="*/ 61712 w 153988" name="T26"/>
                <a:gd fmla="*/ 223642 h 260350" name="T27"/>
                <a:gd fmla="*/ 82254 w 153988" name="T28"/>
                <a:gd fmla="*/ 267050 h 260350" name="T29"/>
                <a:gd fmla="*/ 83538 w 153988" name="T30"/>
                <a:gd fmla="*/ 267050 h 260350" name="T31"/>
                <a:gd fmla="*/ 92525 w 153988" name="T32"/>
                <a:gd fmla="*/ 267050 h 260350" name="T33"/>
                <a:gd fmla="*/ 92525 w 153988" name="T34"/>
                <a:gd fmla="*/ 201939 h 260350" name="T35"/>
                <a:gd fmla="*/ 123339 w 153988" name="T36"/>
                <a:gd fmla="*/ 201939 h 260350" name="T37"/>
                <a:gd fmla="*/ 123339 w 153988" name="T38"/>
                <a:gd fmla="*/ 267050 h 260350" name="T39"/>
                <a:gd fmla="*/ 124623 w 153988" name="T40"/>
                <a:gd fmla="*/ 267050 h 260350" name="T41"/>
                <a:gd fmla="*/ 133610 w 153988" name="T42"/>
                <a:gd fmla="*/ 267050 h 260350" name="T43"/>
                <a:gd fmla="*/ 154153 w 153988" name="T44"/>
                <a:gd fmla="*/ 223642 h 260350" name="T45"/>
                <a:gd fmla="*/ 191386 w 153988" name="T46"/>
                <a:gd fmla="*/ 121507 h 260350" name="T47"/>
                <a:gd fmla="*/ 154153 w 153988" name="T48"/>
                <a:gd fmla="*/ 37245 h 260350" name="T49"/>
                <a:gd fmla="*/ 109217 w 153988" name="T50"/>
                <a:gd fmla="*/ 24479 h 260350" name="T51"/>
                <a:gd fmla="*/ 106649 w 153988" name="T52"/>
                <a:gd fmla="*/ 24479 h 260350" name="T53"/>
                <a:gd fmla="*/ 106663 w 153988" name="T54"/>
                <a:gd fmla="*/ 0 h 260350" name="T55"/>
                <a:gd fmla="*/ 215866 w 153988" name="T56"/>
                <a:gd fmla="*/ 121682 h 260350" name="T57"/>
                <a:gd fmla="*/ 152377 w 153988" name="T58"/>
                <a:gd fmla="*/ 291530 h 260350" name="T59"/>
                <a:gd fmla="*/ 63491 w 153988" name="T60"/>
                <a:gd fmla="*/ 291530 h 260350" name="T61"/>
                <a:gd fmla="*/ 0 w 153988" name="T62"/>
                <a:gd fmla="*/ 121682 h 260350" name="T63"/>
                <a:gd fmla="*/ 106663 w 153988" name="T64"/>
                <a:gd fmla="*/ 0 h 260350"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b="b" l="0" r="r" t="0"/>
              <a:pathLst>
                <a:path h="260350" w="153988">
                  <a:moveTo>
                    <a:pt x="61912" y="242887"/>
                  </a:moveTo>
                  <a:lnTo>
                    <a:pt x="93662" y="242887"/>
                  </a:lnTo>
                  <a:lnTo>
                    <a:pt x="93662" y="260350"/>
                  </a:lnTo>
                  <a:lnTo>
                    <a:pt x="61912" y="260350"/>
                  </a:lnTo>
                  <a:lnTo>
                    <a:pt x="61912" y="242887"/>
                  </a:lnTo>
                  <a:close/>
                  <a:moveTo>
                    <a:pt x="44450" y="217487"/>
                  </a:moveTo>
                  <a:lnTo>
                    <a:pt x="107950" y="217487"/>
                  </a:lnTo>
                  <a:lnTo>
                    <a:pt x="107950" y="234950"/>
                  </a:lnTo>
                  <a:lnTo>
                    <a:pt x="44450" y="234950"/>
                  </a:lnTo>
                  <a:lnTo>
                    <a:pt x="44450" y="217487"/>
                  </a:lnTo>
                  <a:close/>
                  <a:moveTo>
                    <a:pt x="76078" y="17462"/>
                  </a:moveTo>
                  <a:cubicBezTo>
                    <a:pt x="74246" y="17462"/>
                    <a:pt x="58676" y="17462"/>
                    <a:pt x="44022" y="26569"/>
                  </a:cubicBezTo>
                  <a:cubicBezTo>
                    <a:pt x="26621" y="37498"/>
                    <a:pt x="17462" y="57534"/>
                    <a:pt x="17462" y="86677"/>
                  </a:cubicBezTo>
                  <a:cubicBezTo>
                    <a:pt x="17462" y="103981"/>
                    <a:pt x="33032" y="135857"/>
                    <a:pt x="44022" y="159535"/>
                  </a:cubicBezTo>
                  <a:cubicBezTo>
                    <a:pt x="50434" y="172286"/>
                    <a:pt x="55929" y="182304"/>
                    <a:pt x="58676" y="190500"/>
                  </a:cubicBezTo>
                  <a:cubicBezTo>
                    <a:pt x="58683" y="190500"/>
                    <a:pt x="58757" y="190500"/>
                    <a:pt x="59592" y="190500"/>
                  </a:cubicBezTo>
                  <a:lnTo>
                    <a:pt x="66003" y="190500"/>
                  </a:lnTo>
                  <a:cubicBezTo>
                    <a:pt x="66003" y="190487"/>
                    <a:pt x="66003" y="189715"/>
                    <a:pt x="66003" y="144053"/>
                  </a:cubicBezTo>
                  <a:cubicBezTo>
                    <a:pt x="66017" y="144053"/>
                    <a:pt x="66552" y="144053"/>
                    <a:pt x="87984" y="144053"/>
                  </a:cubicBezTo>
                  <a:cubicBezTo>
                    <a:pt x="87984" y="144066"/>
                    <a:pt x="87984" y="144838"/>
                    <a:pt x="87984" y="190500"/>
                  </a:cubicBezTo>
                  <a:cubicBezTo>
                    <a:pt x="87991" y="190500"/>
                    <a:pt x="88065" y="190500"/>
                    <a:pt x="88900" y="190500"/>
                  </a:cubicBezTo>
                  <a:lnTo>
                    <a:pt x="95311" y="190500"/>
                  </a:lnTo>
                  <a:lnTo>
                    <a:pt x="109965" y="159535"/>
                  </a:lnTo>
                  <a:cubicBezTo>
                    <a:pt x="120955" y="135857"/>
                    <a:pt x="136525" y="103981"/>
                    <a:pt x="136525" y="86677"/>
                  </a:cubicBezTo>
                  <a:cubicBezTo>
                    <a:pt x="136525" y="57534"/>
                    <a:pt x="127367" y="37498"/>
                    <a:pt x="109965" y="26569"/>
                  </a:cubicBezTo>
                  <a:cubicBezTo>
                    <a:pt x="95311" y="17462"/>
                    <a:pt x="79741" y="17462"/>
                    <a:pt x="77910" y="17462"/>
                  </a:cubicBezTo>
                  <a:lnTo>
                    <a:pt x="76078" y="17462"/>
                  </a:lnTo>
                  <a:close/>
                  <a:moveTo>
                    <a:pt x="76088" y="0"/>
                  </a:moveTo>
                  <a:cubicBezTo>
                    <a:pt x="86958" y="0"/>
                    <a:pt x="153988" y="2713"/>
                    <a:pt x="153988" y="86802"/>
                  </a:cubicBezTo>
                  <a:cubicBezTo>
                    <a:pt x="153988" y="122970"/>
                    <a:pt x="108698" y="189879"/>
                    <a:pt x="108698" y="207963"/>
                  </a:cubicBezTo>
                  <a:cubicBezTo>
                    <a:pt x="108680" y="207963"/>
                    <a:pt x="107625" y="207963"/>
                    <a:pt x="45291" y="207963"/>
                  </a:cubicBezTo>
                  <a:cubicBezTo>
                    <a:pt x="45291" y="189879"/>
                    <a:pt x="0" y="122970"/>
                    <a:pt x="0" y="86802"/>
                  </a:cubicBezTo>
                  <a:cubicBezTo>
                    <a:pt x="0" y="2713"/>
                    <a:pt x="67030" y="0"/>
                    <a:pt x="76088" y="0"/>
                  </a:cubicBezTo>
                  <a:close/>
                </a:path>
              </a:pathLst>
            </a:custGeom>
            <a:solidFill>
              <a:schemeClr val="bg1"/>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25622" name="文本框 56"/>
            <p:cNvSpPr txBox="1">
              <a:spLocks noChangeArrowheads="1"/>
            </p:cNvSpPr>
            <p:nvPr/>
          </p:nvSpPr>
          <p:spPr bwMode="auto">
            <a:xfrm>
              <a:off x="0" y="633310"/>
              <a:ext cx="1877785" cy="33523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r>
                <a:rPr altLang="zh-CN" b="1" lang="zh-CN" sz="1600">
                  <a:solidFill>
                    <a:schemeClr val="bg1"/>
                  </a:solidFill>
                </a:rPr>
                <a:t>此处输入标题</a:t>
              </a:r>
            </a:p>
          </p:txBody>
        </p:sp>
        <p:sp>
          <p:nvSpPr>
            <p:cNvPr id="25623" name="TextBox 37"/>
            <p:cNvSpPr txBox="1">
              <a:spLocks noChangeArrowheads="1"/>
            </p:cNvSpPr>
            <p:nvPr/>
          </p:nvSpPr>
          <p:spPr bwMode="auto">
            <a:xfrm>
              <a:off x="52425" y="1360302"/>
              <a:ext cx="1772934" cy="155807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lnSpc>
                  <a:spcPct val="125000"/>
                </a:lnSpc>
              </a:pPr>
              <a:r>
                <a:rPr altLang="en-US" lang="zh-CN" sz="1100">
                  <a:solidFill>
                    <a:srgbClr val="7F7F7F"/>
                  </a:solidFill>
                </a:rPr>
                <a:t>点击此处输入文字点击此处输入文字点击此处输入文字点击此处输入文字点击此处输入文字点击此处输入文字点击此处输入文字点击此处输入文字点击此处输入文字</a:t>
              </a:r>
            </a:p>
          </p:txBody>
        </p:sp>
      </p:grpSp>
      <p:grpSp>
        <p:nvGrpSpPr>
          <p:cNvPr id="26645" name="组合 54"/>
          <p:cNvGrpSpPr/>
          <p:nvPr/>
        </p:nvGrpSpPr>
        <p:grpSpPr>
          <a:xfrm>
            <a:off x="7297738" y="2233613"/>
            <a:ext cx="1878012" cy="3324225"/>
            <a:chExt cx="1877786" cy="3323772"/>
          </a:xfrm>
        </p:grpSpPr>
        <p:sp>
          <p:nvSpPr>
            <p:cNvPr id="25614" name="任意多边形 20"/>
            <p:cNvSpPr/>
            <p:nvPr/>
          </p:nvSpPr>
          <p:spPr bwMode="auto">
            <a:xfrm>
              <a:off x="0" y="0"/>
              <a:ext cx="1877786" cy="971418"/>
            </a:xfrm>
            <a:custGeom>
              <a:gdLst>
                <a:gd fmla="*/ 0 w 1877785" name="T0"/>
                <a:gd fmla="*/ 0 h 751114" name="T1"/>
                <a:gd fmla="*/ 1877786 w 1877785" name="T2"/>
                <a:gd fmla="*/ 0 h 751114" name="T3"/>
                <a:gd fmla="*/ 1877786 w 1877785" name="T4"/>
                <a:gd fmla="*/ 971418 h 751114" name="T5"/>
                <a:gd fmla="*/ 0 w 1877785" name="T6"/>
                <a:gd fmla="*/ 971418 h 751114" name="T7"/>
                <a:gd fmla="*/ 0 w 1877785" name="T8"/>
                <a:gd fmla="*/ 0 h 751114"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751114" w="1877785">
                  <a:moveTo>
                    <a:pt x="0" y="0"/>
                  </a:moveTo>
                  <a:lnTo>
                    <a:pt x="1877785" y="0"/>
                  </a:lnTo>
                  <a:lnTo>
                    <a:pt x="1877785" y="751114"/>
                  </a:lnTo>
                  <a:lnTo>
                    <a:pt x="0" y="751114"/>
                  </a:lnTo>
                  <a:lnTo>
                    <a:pt x="0" y="0"/>
                  </a:lnTo>
                  <a:close/>
                </a:path>
              </a:pathLst>
            </a:custGeom>
            <a:solidFill>
              <a:srgbClr val="9EDAD7"/>
            </a:solidFill>
            <a:ln cap="flat" cmpd="sng" w="12700">
              <a:solidFill>
                <a:srgbClr val="9EDAD7"/>
              </a:solidFill>
              <a:round/>
            </a:ln>
          </p:spPr>
          <p:txBody>
            <a:bodyPr anchor="ctr" bIns="121920" lIns="213360" rIns="213360" tIns="121920"/>
            <a:lstStyle/>
            <a:p>
              <a:endParaRPr altLang="en-US" lang="zh-CN"/>
            </a:p>
          </p:txBody>
        </p:sp>
        <p:sp>
          <p:nvSpPr>
            <p:cNvPr id="25615" name="矩形 21"/>
            <p:cNvSpPr>
              <a:spLocks noChangeArrowheads="1"/>
            </p:cNvSpPr>
            <p:nvPr/>
          </p:nvSpPr>
          <p:spPr bwMode="auto">
            <a:xfrm>
              <a:off x="0" y="971418"/>
              <a:ext cx="1877786" cy="2352354"/>
            </a:xfrm>
            <a:prstGeom prst="rect">
              <a:avLst/>
            </a:prstGeom>
            <a:solidFill>
              <a:srgbClr val="F2F2F2">
                <a:alpha val="89803"/>
              </a:srgbClr>
            </a:solidFill>
            <a:ln w="12700">
              <a:solidFill>
                <a:srgbClr val="9EDAD7"/>
              </a:solidFill>
              <a:miter lim="800000"/>
            </a:ln>
          </p:spPr>
          <p:txBody>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endParaRPr altLang="en-US" lang="zh-CN"/>
            </a:p>
          </p:txBody>
        </p:sp>
        <p:sp>
          <p:nvSpPr>
            <p:cNvPr id="25616" name="Freeform 142"/>
            <p:cNvSpPr/>
            <p:nvPr/>
          </p:nvSpPr>
          <p:spPr bwMode="auto">
            <a:xfrm>
              <a:off x="755297" y="211953"/>
              <a:ext cx="367194" cy="298206"/>
            </a:xfrm>
            <a:custGeom>
              <a:gdLst>
                <a:gd fmla="*/ 265461 w 261938" name="T0"/>
                <a:gd fmla="*/ 160230 h 212725" name="T1"/>
                <a:gd fmla="*/ 268481 w 261938" name="T2"/>
                <a:gd fmla="*/ 160230 h 212725" name="T3"/>
                <a:gd fmla="*/ 289623 w 261938" name="T4"/>
                <a:gd fmla="*/ 160230 h 212725" name="T5"/>
                <a:gd fmla="*/ 304882 w 261938" name="T6"/>
                <a:gd fmla="*/ 175561 h 212725" name="T7"/>
                <a:gd fmla="*/ 304882 w 261938" name="T8"/>
                <a:gd fmla="*/ 282875 h 212725" name="T9"/>
                <a:gd fmla="*/ 289623 w 261938" name="T10"/>
                <a:gd fmla="*/ 298206 h 212725" name="T11"/>
                <a:gd fmla="*/ 286602 w 261938" name="T12"/>
                <a:gd fmla="*/ 298206 h 212725" name="T13"/>
                <a:gd fmla="*/ 265461 w 261938" name="T14"/>
                <a:gd fmla="*/ 298206 h 212725" name="T15"/>
                <a:gd fmla="*/ 251472 w 261938" name="T16"/>
                <a:gd fmla="*/ 282875 h 212725" name="T17"/>
                <a:gd fmla="*/ 251472 w 261938" name="T18"/>
                <a:gd fmla="*/ 175561 h 212725" name="T19"/>
                <a:gd fmla="*/ 265461 w 261938" name="T20"/>
                <a:gd fmla="*/ 160230 h 212725" name="T21"/>
                <a:gd fmla="*/ 77572 w 261938" name="T22"/>
                <a:gd fmla="*/ 160230 h 212725" name="T23"/>
                <a:gd fmla="*/ 80433 w 261938" name="T24"/>
                <a:gd fmla="*/ 160230 h 212725" name="T25"/>
                <a:gd fmla="*/ 100463 w 261938" name="T26"/>
                <a:gd fmla="*/ 160230 h 212725" name="T27"/>
                <a:gd fmla="*/ 115722 w 261938" name="T28"/>
                <a:gd fmla="*/ 175561 h 212725" name="T29"/>
                <a:gd fmla="*/ 115722 w 261938" name="T30"/>
                <a:gd fmla="*/ 282875 h 212725" name="T31"/>
                <a:gd fmla="*/ 100463 w 261938" name="T32"/>
                <a:gd fmla="*/ 298206 h 212725" name="T33"/>
                <a:gd fmla="*/ 97601 w 261938" name="T34"/>
                <a:gd fmla="*/ 298206 h 212725" name="T35"/>
                <a:gd fmla="*/ 77572 w 261938" name="T36"/>
                <a:gd fmla="*/ 298206 h 212725" name="T37"/>
                <a:gd fmla="*/ 62312 w 261938" name="T38"/>
                <a:gd fmla="*/ 282875 h 212725" name="T39"/>
                <a:gd fmla="*/ 62312 w 261938" name="T40"/>
                <a:gd fmla="*/ 175561 h 212725" name="T41"/>
                <a:gd fmla="*/ 77572 w 261938" name="T42"/>
                <a:gd fmla="*/ 160230 h 212725" name="T43"/>
                <a:gd fmla="*/ 183597 w 261938" name="T44"/>
                <a:gd fmla="*/ 0 h 212725" name="T45"/>
                <a:gd fmla="*/ 367194 w 261938" name="T46"/>
                <a:gd fmla="*/ 182102 h 212725" name="T47"/>
                <a:gd fmla="*/ 367194 w 261938" name="T48"/>
                <a:gd fmla="*/ 229219 h 212725" name="T49"/>
                <a:gd fmla="*/ 330221 w 261938" name="T50"/>
                <a:gd fmla="*/ 229219 h 212725" name="T51"/>
                <a:gd fmla="*/ 330221 w 261938" name="T52"/>
                <a:gd fmla="*/ 182102 h 212725" name="T53"/>
                <a:gd fmla="*/ 183597 w 261938" name="T54"/>
                <a:gd fmla="*/ 36930 h 212725" name="T55"/>
                <a:gd fmla="*/ 36975 w 261938" name="T56"/>
                <a:gd fmla="*/ 182102 h 212725" name="T57"/>
                <a:gd fmla="*/ 36975 w 261938" name="T58"/>
                <a:gd fmla="*/ 229219 h 212725" name="T59"/>
                <a:gd fmla="*/ 0 w 261938" name="T60"/>
                <a:gd fmla="*/ 229219 h 212725" name="T61"/>
                <a:gd fmla="*/ 0 w 261938" name="T62"/>
                <a:gd fmla="*/ 182102 h 212725" name="T63"/>
                <a:gd fmla="*/ 183597 w 261938" name="T64"/>
                <a:gd fmla="*/ 0 h 212725"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b="b" l="0" r="r" t="0"/>
              <a:pathLst>
                <a:path h="212725" w="261937">
                  <a:moveTo>
                    <a:pt x="189367" y="114300"/>
                  </a:moveTo>
                  <a:cubicBezTo>
                    <a:pt x="189367" y="114300"/>
                    <a:pt x="189367" y="114300"/>
                    <a:pt x="191521" y="114300"/>
                  </a:cubicBezTo>
                  <a:lnTo>
                    <a:pt x="206603" y="114300"/>
                  </a:lnTo>
                  <a:cubicBezTo>
                    <a:pt x="212045" y="114300"/>
                    <a:pt x="217488" y="119768"/>
                    <a:pt x="217488" y="125236"/>
                  </a:cubicBezTo>
                  <a:cubicBezTo>
                    <a:pt x="217488" y="125236"/>
                    <a:pt x="217488" y="125236"/>
                    <a:pt x="217488" y="201789"/>
                  </a:cubicBezTo>
                  <a:cubicBezTo>
                    <a:pt x="217488" y="208168"/>
                    <a:pt x="212045" y="212725"/>
                    <a:pt x="206603" y="212725"/>
                  </a:cubicBezTo>
                  <a:cubicBezTo>
                    <a:pt x="206603" y="212725"/>
                    <a:pt x="206603" y="212725"/>
                    <a:pt x="204448" y="212725"/>
                  </a:cubicBezTo>
                  <a:lnTo>
                    <a:pt x="189367" y="212725"/>
                  </a:lnTo>
                  <a:cubicBezTo>
                    <a:pt x="183924" y="212725"/>
                    <a:pt x="179388" y="208168"/>
                    <a:pt x="179388" y="201789"/>
                  </a:cubicBezTo>
                  <a:cubicBezTo>
                    <a:pt x="179388" y="201789"/>
                    <a:pt x="179388" y="201789"/>
                    <a:pt x="179388" y="125236"/>
                  </a:cubicBezTo>
                  <a:cubicBezTo>
                    <a:pt x="179388" y="119768"/>
                    <a:pt x="183924" y="114300"/>
                    <a:pt x="189367" y="114300"/>
                  </a:cubicBezTo>
                  <a:close/>
                  <a:moveTo>
                    <a:pt x="55336" y="114300"/>
                  </a:moveTo>
                  <a:cubicBezTo>
                    <a:pt x="55339" y="114300"/>
                    <a:pt x="55422" y="114300"/>
                    <a:pt x="57377" y="114300"/>
                  </a:cubicBezTo>
                  <a:lnTo>
                    <a:pt x="71665" y="114300"/>
                  </a:lnTo>
                  <a:cubicBezTo>
                    <a:pt x="77107" y="114300"/>
                    <a:pt x="82550" y="119768"/>
                    <a:pt x="82550" y="125236"/>
                  </a:cubicBezTo>
                  <a:cubicBezTo>
                    <a:pt x="82550" y="125245"/>
                    <a:pt x="82550" y="126046"/>
                    <a:pt x="82550" y="201789"/>
                  </a:cubicBezTo>
                  <a:cubicBezTo>
                    <a:pt x="82550" y="208168"/>
                    <a:pt x="77107" y="212725"/>
                    <a:pt x="71665" y="212725"/>
                  </a:cubicBezTo>
                  <a:cubicBezTo>
                    <a:pt x="71661" y="212725"/>
                    <a:pt x="71578" y="212725"/>
                    <a:pt x="69624" y="212725"/>
                  </a:cubicBezTo>
                  <a:lnTo>
                    <a:pt x="55336" y="212725"/>
                  </a:lnTo>
                  <a:cubicBezTo>
                    <a:pt x="48986" y="212725"/>
                    <a:pt x="44450" y="208168"/>
                    <a:pt x="44450" y="201789"/>
                  </a:cubicBezTo>
                  <a:cubicBezTo>
                    <a:pt x="44450" y="201781"/>
                    <a:pt x="44450" y="200979"/>
                    <a:pt x="44450" y="125236"/>
                  </a:cubicBezTo>
                  <a:cubicBezTo>
                    <a:pt x="44450" y="119768"/>
                    <a:pt x="48986" y="114300"/>
                    <a:pt x="55336" y="114300"/>
                  </a:cubicBezTo>
                  <a:close/>
                  <a:moveTo>
                    <a:pt x="130969" y="0"/>
                  </a:moveTo>
                  <a:cubicBezTo>
                    <a:pt x="202820" y="0"/>
                    <a:pt x="261029" y="58138"/>
                    <a:pt x="261938" y="129902"/>
                  </a:cubicBezTo>
                  <a:cubicBezTo>
                    <a:pt x="261938" y="129939"/>
                    <a:pt x="261938" y="154436"/>
                    <a:pt x="261938" y="163513"/>
                  </a:cubicBezTo>
                  <a:cubicBezTo>
                    <a:pt x="261932" y="163513"/>
                    <a:pt x="261521" y="163513"/>
                    <a:pt x="235563" y="163513"/>
                  </a:cubicBezTo>
                  <a:cubicBezTo>
                    <a:pt x="235563" y="154436"/>
                    <a:pt x="235563" y="129939"/>
                    <a:pt x="235563" y="129902"/>
                  </a:cubicBezTo>
                  <a:cubicBezTo>
                    <a:pt x="234653" y="72673"/>
                    <a:pt x="188268" y="26344"/>
                    <a:pt x="130969" y="26344"/>
                  </a:cubicBezTo>
                  <a:cubicBezTo>
                    <a:pt x="73670" y="26344"/>
                    <a:pt x="27285" y="72673"/>
                    <a:pt x="26376" y="129902"/>
                  </a:cubicBezTo>
                  <a:cubicBezTo>
                    <a:pt x="26376" y="129939"/>
                    <a:pt x="26376" y="154436"/>
                    <a:pt x="26376" y="163513"/>
                  </a:cubicBezTo>
                  <a:cubicBezTo>
                    <a:pt x="26369" y="163513"/>
                    <a:pt x="25957" y="163513"/>
                    <a:pt x="0" y="163513"/>
                  </a:cubicBezTo>
                  <a:cubicBezTo>
                    <a:pt x="0" y="154436"/>
                    <a:pt x="0" y="129939"/>
                    <a:pt x="0" y="129902"/>
                  </a:cubicBezTo>
                  <a:cubicBezTo>
                    <a:pt x="910" y="58138"/>
                    <a:pt x="59118" y="0"/>
                    <a:pt x="130969" y="0"/>
                  </a:cubicBezTo>
                  <a:close/>
                </a:path>
              </a:pathLst>
            </a:custGeom>
            <a:solidFill>
              <a:schemeClr val="bg1"/>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25617" name="文本框 56"/>
            <p:cNvSpPr txBox="1">
              <a:spLocks noChangeArrowheads="1"/>
            </p:cNvSpPr>
            <p:nvPr/>
          </p:nvSpPr>
          <p:spPr bwMode="auto">
            <a:xfrm>
              <a:off x="0" y="633310"/>
              <a:ext cx="1877785" cy="33523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r>
                <a:rPr altLang="zh-CN" b="1" lang="zh-CN" sz="1600">
                  <a:solidFill>
                    <a:schemeClr val="bg1"/>
                  </a:solidFill>
                </a:rPr>
                <a:t>此处输入标题</a:t>
              </a:r>
            </a:p>
          </p:txBody>
        </p:sp>
        <p:sp>
          <p:nvSpPr>
            <p:cNvPr id="25618" name="TextBox 38"/>
            <p:cNvSpPr txBox="1">
              <a:spLocks noChangeArrowheads="1"/>
            </p:cNvSpPr>
            <p:nvPr/>
          </p:nvSpPr>
          <p:spPr bwMode="auto">
            <a:xfrm>
              <a:off x="52379" y="1360302"/>
              <a:ext cx="1773025" cy="155807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lnSpc>
                  <a:spcPct val="125000"/>
                </a:lnSpc>
              </a:pPr>
              <a:r>
                <a:rPr altLang="en-US" lang="zh-CN" sz="1100">
                  <a:solidFill>
                    <a:srgbClr val="7F7F7F"/>
                  </a:solidFill>
                </a:rPr>
                <a:t>点击此处输入文字点击此处输入文字点击此处输入文字点击此处输入文字点击此处输入文字点击此处输入文字点击此处输入文字点击此处输入文字点击此处输入文字</a:t>
              </a:r>
            </a:p>
          </p:txBody>
        </p:sp>
      </p:grpSp>
      <p:grpSp>
        <p:nvGrpSpPr>
          <p:cNvPr id="26651" name="组合 55"/>
          <p:cNvGrpSpPr/>
          <p:nvPr/>
        </p:nvGrpSpPr>
        <p:grpSpPr>
          <a:xfrm>
            <a:off x="9437688" y="2233613"/>
            <a:ext cx="1878012" cy="3324225"/>
            <a:chExt cx="1877785" cy="3323772"/>
          </a:xfrm>
        </p:grpSpPr>
        <p:sp>
          <p:nvSpPr>
            <p:cNvPr id="25609" name="任意多边形 26"/>
            <p:cNvSpPr/>
            <p:nvPr/>
          </p:nvSpPr>
          <p:spPr bwMode="auto">
            <a:xfrm>
              <a:off x="0" y="0"/>
              <a:ext cx="1877785" cy="971418"/>
            </a:xfrm>
            <a:custGeom>
              <a:gdLst>
                <a:gd fmla="*/ 0 w 1877785" name="T0"/>
                <a:gd fmla="*/ 0 h 751114" name="T1"/>
                <a:gd fmla="*/ 1877785 w 1877785" name="T2"/>
                <a:gd fmla="*/ 0 h 751114" name="T3"/>
                <a:gd fmla="*/ 1877785 w 1877785" name="T4"/>
                <a:gd fmla="*/ 971418 h 751114" name="T5"/>
                <a:gd fmla="*/ 0 w 1877785" name="T6"/>
                <a:gd fmla="*/ 971418 h 751114" name="T7"/>
                <a:gd fmla="*/ 0 w 1877785" name="T8"/>
                <a:gd fmla="*/ 0 h 751114"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751114" w="1877785">
                  <a:moveTo>
                    <a:pt x="0" y="0"/>
                  </a:moveTo>
                  <a:lnTo>
                    <a:pt x="1877785" y="0"/>
                  </a:lnTo>
                  <a:lnTo>
                    <a:pt x="1877785" y="751114"/>
                  </a:lnTo>
                  <a:lnTo>
                    <a:pt x="0" y="751114"/>
                  </a:lnTo>
                  <a:lnTo>
                    <a:pt x="0" y="0"/>
                  </a:lnTo>
                  <a:close/>
                </a:path>
              </a:pathLst>
            </a:custGeom>
            <a:solidFill>
              <a:srgbClr val="70C9C4"/>
            </a:solidFill>
            <a:ln cap="flat" cmpd="sng" w="12700">
              <a:solidFill>
                <a:srgbClr val="70C9C4"/>
              </a:solidFill>
              <a:round/>
            </a:ln>
          </p:spPr>
          <p:txBody>
            <a:bodyPr anchor="ctr" bIns="121920" lIns="213360" rIns="213360" tIns="121920"/>
            <a:lstStyle/>
            <a:p>
              <a:endParaRPr altLang="en-US" lang="zh-CN"/>
            </a:p>
          </p:txBody>
        </p:sp>
        <p:sp>
          <p:nvSpPr>
            <p:cNvPr id="25610" name="矩形 27"/>
            <p:cNvSpPr>
              <a:spLocks noChangeArrowheads="1"/>
            </p:cNvSpPr>
            <p:nvPr/>
          </p:nvSpPr>
          <p:spPr bwMode="auto">
            <a:xfrm>
              <a:off x="0" y="971418"/>
              <a:ext cx="1877785" cy="2352354"/>
            </a:xfrm>
            <a:prstGeom prst="rect">
              <a:avLst/>
            </a:prstGeom>
            <a:solidFill>
              <a:srgbClr val="F2F2F2">
                <a:alpha val="89803"/>
              </a:srgbClr>
            </a:solidFill>
            <a:ln w="12700">
              <a:solidFill>
                <a:srgbClr val="70C9C4"/>
              </a:solidFill>
              <a:miter lim="800000"/>
            </a:ln>
          </p:spPr>
          <p:txBody>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endParaRPr altLang="en-US" lang="zh-CN"/>
            </a:p>
          </p:txBody>
        </p:sp>
        <p:sp>
          <p:nvSpPr>
            <p:cNvPr id="25611" name="Freeform 419"/>
            <p:cNvSpPr/>
            <p:nvPr/>
          </p:nvSpPr>
          <p:spPr bwMode="auto">
            <a:xfrm>
              <a:off x="773099" y="178573"/>
              <a:ext cx="331588" cy="364966"/>
            </a:xfrm>
            <a:custGeom>
              <a:gdLst>
                <a:gd fmla="*/ 75085 w 236538" name="T0"/>
                <a:gd fmla="*/ 69301 h 260350" name="T1"/>
                <a:gd fmla="*/ 93100 w 236538" name="T2"/>
                <a:gd fmla="*/ 78183 h 260350" name="T3"/>
                <a:gd fmla="*/ 91825 w 236538" name="T4"/>
                <a:gd fmla="*/ 116251 h 260350" name="T5"/>
                <a:gd fmla="*/ 53564 w 236538" name="T6"/>
                <a:gd fmla="*/ 200002 h 260350" name="T7"/>
                <a:gd fmla="*/ 165794 w 236538" name="T8"/>
                <a:gd fmla="*/ 311670 h 260350" name="T9"/>
                <a:gd fmla="*/ 278024 w 236538" name="T10"/>
                <a:gd fmla="*/ 200002 h 260350" name="T11"/>
                <a:gd fmla="*/ 239763 w 236538" name="T12"/>
                <a:gd fmla="*/ 116251 h 260350" name="T13"/>
                <a:gd fmla="*/ 238488 w 236538" name="T14"/>
                <a:gd fmla="*/ 78183 h 260350" name="T15"/>
                <a:gd fmla="*/ 276748 w 236538" name="T16"/>
                <a:gd fmla="*/ 76914 h 260350" name="T17"/>
                <a:gd fmla="*/ 331588 w 236538" name="T18"/>
                <a:gd fmla="*/ 200002 h 260350" name="T19"/>
                <a:gd fmla="*/ 165794 w 236538" name="T20"/>
                <a:gd fmla="*/ 364966 h 260350" name="T21"/>
                <a:gd fmla="*/ 0 w 236538" name="T22"/>
                <a:gd fmla="*/ 200002 h 260350" name="T23"/>
                <a:gd fmla="*/ 56116 w 236538" name="T24"/>
                <a:gd fmla="*/ 75645 h 260350" name="T25"/>
                <a:gd fmla="*/ 75085 w 236538" name="T26"/>
                <a:gd fmla="*/ 69301 h 260350" name="T27"/>
                <a:gd fmla="*/ 164681 w 236538" name="T28"/>
                <a:gd fmla="*/ 0 h 260350" name="T29"/>
                <a:gd fmla="*/ 191386 w 236538" name="T30"/>
                <a:gd fmla="*/ 27898 h 260350" name="T31"/>
                <a:gd fmla="*/ 191386 w 236538" name="T32"/>
                <a:gd fmla="*/ 200361 h 260350" name="T33"/>
                <a:gd fmla="*/ 164681 w 236538" name="T34"/>
                <a:gd fmla="*/ 226991 h 260350" name="T35"/>
                <a:gd fmla="*/ 137976 w 236538" name="T36"/>
                <a:gd fmla="*/ 200361 h 260350" name="T37"/>
                <a:gd fmla="*/ 137976 w 236538" name="T38"/>
                <a:gd fmla="*/ 27898 h 260350" name="T39"/>
                <a:gd fmla="*/ 164681 w 236538" name="T40"/>
                <a:gd fmla="*/ 0 h 260350"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b="b" l="0" r="r" t="0"/>
              <a:pathLst>
                <a:path h="260350" w="236537">
                  <a:moveTo>
                    <a:pt x="53562" y="49436"/>
                  </a:moveTo>
                  <a:cubicBezTo>
                    <a:pt x="58452" y="49662"/>
                    <a:pt x="63228" y="51699"/>
                    <a:pt x="66413" y="55772"/>
                  </a:cubicBezTo>
                  <a:cubicBezTo>
                    <a:pt x="73691" y="63919"/>
                    <a:pt x="72781" y="75687"/>
                    <a:pt x="65503" y="82928"/>
                  </a:cubicBezTo>
                  <a:cubicBezTo>
                    <a:pt x="48217" y="97412"/>
                    <a:pt x="38210" y="119137"/>
                    <a:pt x="38210" y="142672"/>
                  </a:cubicBezTo>
                  <a:cubicBezTo>
                    <a:pt x="38210" y="186123"/>
                    <a:pt x="73691" y="222331"/>
                    <a:pt x="118269" y="222331"/>
                  </a:cubicBezTo>
                  <a:cubicBezTo>
                    <a:pt x="161938" y="222331"/>
                    <a:pt x="198328" y="186123"/>
                    <a:pt x="198328" y="142672"/>
                  </a:cubicBezTo>
                  <a:cubicBezTo>
                    <a:pt x="198328" y="119137"/>
                    <a:pt x="187411" y="97412"/>
                    <a:pt x="171035" y="82928"/>
                  </a:cubicBezTo>
                  <a:cubicBezTo>
                    <a:pt x="163757" y="75687"/>
                    <a:pt x="162847" y="63919"/>
                    <a:pt x="170125" y="55772"/>
                  </a:cubicBezTo>
                  <a:cubicBezTo>
                    <a:pt x="176494" y="48530"/>
                    <a:pt x="189230" y="47625"/>
                    <a:pt x="197418" y="54867"/>
                  </a:cubicBezTo>
                  <a:cubicBezTo>
                    <a:pt x="221072" y="75687"/>
                    <a:pt x="236538" y="107369"/>
                    <a:pt x="236538" y="142672"/>
                  </a:cubicBezTo>
                  <a:cubicBezTo>
                    <a:pt x="236538" y="207848"/>
                    <a:pt x="183772" y="260350"/>
                    <a:pt x="118269" y="260350"/>
                  </a:cubicBezTo>
                  <a:cubicBezTo>
                    <a:pt x="52766" y="260350"/>
                    <a:pt x="0" y="207848"/>
                    <a:pt x="0" y="142672"/>
                  </a:cubicBezTo>
                  <a:cubicBezTo>
                    <a:pt x="0" y="107369"/>
                    <a:pt x="15466" y="75687"/>
                    <a:pt x="40030" y="53962"/>
                  </a:cubicBezTo>
                  <a:cubicBezTo>
                    <a:pt x="43669" y="50793"/>
                    <a:pt x="48672" y="49209"/>
                    <a:pt x="53562" y="49436"/>
                  </a:cubicBezTo>
                  <a:close/>
                  <a:moveTo>
                    <a:pt x="117475" y="0"/>
                  </a:moveTo>
                  <a:cubicBezTo>
                    <a:pt x="128361" y="0"/>
                    <a:pt x="136525" y="9046"/>
                    <a:pt x="136525" y="19901"/>
                  </a:cubicBezTo>
                  <a:cubicBezTo>
                    <a:pt x="136525" y="19901"/>
                    <a:pt x="136525" y="19901"/>
                    <a:pt x="136525" y="142928"/>
                  </a:cubicBezTo>
                  <a:cubicBezTo>
                    <a:pt x="136525" y="153784"/>
                    <a:pt x="128361" y="161925"/>
                    <a:pt x="117475" y="161925"/>
                  </a:cubicBezTo>
                  <a:cubicBezTo>
                    <a:pt x="106589" y="161925"/>
                    <a:pt x="98425" y="153784"/>
                    <a:pt x="98425" y="142928"/>
                  </a:cubicBezTo>
                  <a:cubicBezTo>
                    <a:pt x="98425" y="142928"/>
                    <a:pt x="98425" y="142928"/>
                    <a:pt x="98425" y="19901"/>
                  </a:cubicBezTo>
                  <a:cubicBezTo>
                    <a:pt x="98425" y="9046"/>
                    <a:pt x="106589" y="0"/>
                    <a:pt x="117475" y="0"/>
                  </a:cubicBezTo>
                  <a:close/>
                </a:path>
              </a:pathLst>
            </a:custGeom>
            <a:solidFill>
              <a:schemeClr val="bg1"/>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25612" name="文本框 56"/>
            <p:cNvSpPr txBox="1">
              <a:spLocks noChangeArrowheads="1"/>
            </p:cNvSpPr>
            <p:nvPr/>
          </p:nvSpPr>
          <p:spPr bwMode="auto">
            <a:xfrm>
              <a:off x="-1" y="633310"/>
              <a:ext cx="1877785" cy="33523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r>
                <a:rPr altLang="zh-CN" b="1" lang="zh-CN" sz="1600">
                  <a:solidFill>
                    <a:schemeClr val="bg1"/>
                  </a:solidFill>
                </a:rPr>
                <a:t>此处输入标题</a:t>
              </a:r>
            </a:p>
          </p:txBody>
        </p:sp>
        <p:sp>
          <p:nvSpPr>
            <p:cNvPr id="25613" name="TextBox 39"/>
            <p:cNvSpPr txBox="1">
              <a:spLocks noChangeArrowheads="1"/>
            </p:cNvSpPr>
            <p:nvPr/>
          </p:nvSpPr>
          <p:spPr bwMode="auto">
            <a:xfrm>
              <a:off x="52379" y="1360302"/>
              <a:ext cx="1773024" cy="155807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lnSpc>
                  <a:spcPct val="125000"/>
                </a:lnSpc>
              </a:pPr>
              <a:r>
                <a:rPr altLang="en-US" lang="zh-CN" sz="1100">
                  <a:solidFill>
                    <a:srgbClr val="7F7F7F"/>
                  </a:solidFill>
                </a:rPr>
                <a:t>点击此处输入文字点击此处输入文字点击此处输入文字点击此处输入文字点击此处输入文字点击此处输入文字点击此处输入文字点击此处输入文字点击此处输入文字</a:t>
              </a:r>
            </a:p>
          </p:txBody>
        </p:sp>
      </p:grpSp>
      <p:sp>
        <p:nvSpPr>
          <p:cNvPr id="26657" name="TextBox 40"/>
          <p:cNvSpPr txBox="1">
            <a:spLocks noChangeArrowheads="1"/>
          </p:cNvSpPr>
          <p:nvPr/>
        </p:nvSpPr>
        <p:spPr bwMode="auto">
          <a:xfrm>
            <a:off x="3843338" y="258763"/>
            <a:ext cx="4505325" cy="5791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dist" eaLnBrk="1" hangingPunct="1"/>
            <a:r>
              <a:rPr altLang="zh-CN" b="1" lang="zh-CN" sz="3200">
                <a:solidFill>
                  <a:srgbClr val="70C9C4"/>
                </a:solidFill>
              </a:rPr>
              <a:t>点击此处添加标题</a:t>
            </a:r>
          </a:p>
        </p:txBody>
      </p:sp>
      <p:pic>
        <p:nvPicPr>
          <p:cNvPr id="26658" name="组合 41"/>
          <p:cNvPicPr>
            <a:picLocks noChangeArrowheads="1"/>
          </p:cNvPicPr>
          <p:nvPr/>
        </p:nvPicPr>
        <p:blipFill>
          <a:blip r:embed="rId2">
            <a:extLst>
              <a:ext uri="{28A0092B-C50C-407E-A947-70E740481C1C}">
                <a14:useLocalDpi val="0"/>
              </a:ext>
            </a:extLst>
          </a:blip>
          <a:stretch>
            <a:fillRect/>
          </a:stretch>
        </p:blipFill>
        <p:spPr bwMode="auto">
          <a:xfrm>
            <a:off x="2346325" y="566738"/>
            <a:ext cx="7499350" cy="7747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Tree>
  </p:cSld>
  <p:clrMapOvr>
    <a:masterClrMapping/>
  </p:clrMapOvr>
  <p:transition spd="slow">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6" presetSubtype="37">
                                  <p:stCondLst>
                                    <p:cond delay="0"/>
                                  </p:stCondLst>
                                  <p:childTnLst>
                                    <p:set>
                                      <p:cBhvr>
                                        <p:cTn dur="1" fill="hold" id="6">
                                          <p:stCondLst>
                                            <p:cond delay="0"/>
                                          </p:stCondLst>
                                        </p:cTn>
                                        <p:tgtEl>
                                          <p:spTgt spid="26658"/>
                                        </p:tgtEl>
                                        <p:attrNameLst>
                                          <p:attrName>style.visibility</p:attrName>
                                        </p:attrNameLst>
                                      </p:cBhvr>
                                      <p:to>
                                        <p:strVal val="visible"/>
                                      </p:to>
                                    </p:set>
                                    <p:animEffect filter="barn(outVertical)" transition="in">
                                      <p:cBhvr>
                                        <p:cTn dur="500" id="7"/>
                                        <p:tgtEl>
                                          <p:spTgt spid="26658"/>
                                        </p:tgtEl>
                                      </p:cBhvr>
                                    </p:animEffect>
                                  </p:childTnLst>
                                </p:cTn>
                              </p:par>
                            </p:childTnLst>
                          </p:cTn>
                        </p:par>
                        <p:par>
                          <p:cTn fill="hold" id="8" nodeType="afterGroup">
                            <p:stCondLst>
                              <p:cond delay="500"/>
                            </p:stCondLst>
                            <p:childTnLst>
                              <p:par>
                                <p:cTn fill="hold" grpId="0" id="9" nodeType="afterEffect" presetClass="entr" presetID="10" presetSubtype="0">
                                  <p:stCondLst>
                                    <p:cond delay="0"/>
                                  </p:stCondLst>
                                  <p:childTnLst>
                                    <p:set>
                                      <p:cBhvr>
                                        <p:cTn dur="1" fill="hold" id="10">
                                          <p:stCondLst>
                                            <p:cond delay="0"/>
                                          </p:stCondLst>
                                        </p:cTn>
                                        <p:tgtEl>
                                          <p:spTgt spid="26657"/>
                                        </p:tgtEl>
                                        <p:attrNameLst>
                                          <p:attrName>style.visibility</p:attrName>
                                        </p:attrNameLst>
                                      </p:cBhvr>
                                      <p:to>
                                        <p:strVal val="visible"/>
                                      </p:to>
                                    </p:set>
                                    <p:animEffect filter="fade" transition="in">
                                      <p:cBhvr>
                                        <p:cTn dur="500" id="11"/>
                                        <p:tgtEl>
                                          <p:spTgt spid="26657"/>
                                        </p:tgtEl>
                                      </p:cBhvr>
                                    </p:animEffect>
                                  </p:childTnLst>
                                </p:cTn>
                              </p:par>
                            </p:childTnLst>
                          </p:cTn>
                        </p:par>
                        <p:par>
                          <p:cTn fill="hold" id="12" nodeType="afterGroup">
                            <p:stCondLst>
                              <p:cond delay="1000"/>
                            </p:stCondLst>
                            <p:childTnLst>
                              <p:par>
                                <p:cTn fill="hold" id="13" nodeType="afterEffect" presetClass="entr" presetID="42" presetSubtype="0">
                                  <p:stCondLst>
                                    <p:cond delay="0"/>
                                  </p:stCondLst>
                                  <p:childTnLst>
                                    <p:set>
                                      <p:cBhvr>
                                        <p:cTn dur="1" fill="hold" id="14">
                                          <p:stCondLst>
                                            <p:cond delay="0"/>
                                          </p:stCondLst>
                                        </p:cTn>
                                        <p:tgtEl>
                                          <p:spTgt spid="26626"/>
                                        </p:tgtEl>
                                        <p:attrNameLst>
                                          <p:attrName>style.visibility</p:attrName>
                                        </p:attrNameLst>
                                      </p:cBhvr>
                                      <p:to>
                                        <p:strVal val="visible"/>
                                      </p:to>
                                    </p:set>
                                    <p:animEffect filter="fade" transition="in">
                                      <p:cBhvr>
                                        <p:cTn dur="500" id="15"/>
                                        <p:tgtEl>
                                          <p:spTgt spid="26626"/>
                                        </p:tgtEl>
                                      </p:cBhvr>
                                    </p:animEffect>
                                    <p:anim calcmode="lin" valueType="num">
                                      <p:cBhvr>
                                        <p:cTn dur="500" fill="hold" id="16"/>
                                        <p:tgtEl>
                                          <p:spTgt spid="26626"/>
                                        </p:tgtEl>
                                        <p:attrNameLst>
                                          <p:attrName>ppt_x</p:attrName>
                                        </p:attrNameLst>
                                      </p:cBhvr>
                                      <p:tavLst>
                                        <p:tav tm="0">
                                          <p:val>
                                            <p:strVal val="#ppt_x"/>
                                          </p:val>
                                        </p:tav>
                                        <p:tav tm="100000">
                                          <p:val>
                                            <p:strVal val="#ppt_x"/>
                                          </p:val>
                                        </p:tav>
                                      </p:tavLst>
                                    </p:anim>
                                    <p:anim calcmode="lin" valueType="num">
                                      <p:cBhvr>
                                        <p:cTn dur="500" fill="hold" id="17"/>
                                        <p:tgtEl>
                                          <p:spTgt spid="26626"/>
                                        </p:tgtEl>
                                        <p:attrNameLst>
                                          <p:attrName>ppt_y</p:attrName>
                                        </p:attrNameLst>
                                      </p:cBhvr>
                                      <p:tavLst>
                                        <p:tav tm="0">
                                          <p:val>
                                            <p:strVal val="#ppt_y+.1"/>
                                          </p:val>
                                        </p:tav>
                                        <p:tav tm="100000">
                                          <p:val>
                                            <p:strVal val="#ppt_y"/>
                                          </p:val>
                                        </p:tav>
                                      </p:tavLst>
                                    </p:anim>
                                  </p:childTnLst>
                                </p:cTn>
                              </p:par>
                            </p:childTnLst>
                          </p:cTn>
                        </p:par>
                        <p:par>
                          <p:cTn fill="hold" id="18" nodeType="afterGroup">
                            <p:stCondLst>
                              <p:cond delay="1500"/>
                            </p:stCondLst>
                            <p:childTnLst>
                              <p:par>
                                <p:cTn fill="hold" id="19" nodeType="afterEffect" presetClass="entr" presetID="42" presetSubtype="0">
                                  <p:stCondLst>
                                    <p:cond delay="0"/>
                                  </p:stCondLst>
                                  <p:childTnLst>
                                    <p:set>
                                      <p:cBhvr>
                                        <p:cTn dur="1" fill="hold" id="20">
                                          <p:stCondLst>
                                            <p:cond delay="0"/>
                                          </p:stCondLst>
                                        </p:cTn>
                                        <p:tgtEl>
                                          <p:spTgt spid="26632"/>
                                        </p:tgtEl>
                                        <p:attrNameLst>
                                          <p:attrName>style.visibility</p:attrName>
                                        </p:attrNameLst>
                                      </p:cBhvr>
                                      <p:to>
                                        <p:strVal val="visible"/>
                                      </p:to>
                                    </p:set>
                                    <p:animEffect filter="fade" transition="in">
                                      <p:cBhvr>
                                        <p:cTn dur="500" id="21"/>
                                        <p:tgtEl>
                                          <p:spTgt spid="26632"/>
                                        </p:tgtEl>
                                      </p:cBhvr>
                                    </p:animEffect>
                                    <p:anim calcmode="lin" valueType="num">
                                      <p:cBhvr>
                                        <p:cTn dur="500" fill="hold" id="22"/>
                                        <p:tgtEl>
                                          <p:spTgt spid="26632"/>
                                        </p:tgtEl>
                                        <p:attrNameLst>
                                          <p:attrName>ppt_x</p:attrName>
                                        </p:attrNameLst>
                                      </p:cBhvr>
                                      <p:tavLst>
                                        <p:tav tm="0">
                                          <p:val>
                                            <p:strVal val="#ppt_x"/>
                                          </p:val>
                                        </p:tav>
                                        <p:tav tm="100000">
                                          <p:val>
                                            <p:strVal val="#ppt_x"/>
                                          </p:val>
                                        </p:tav>
                                      </p:tavLst>
                                    </p:anim>
                                    <p:anim calcmode="lin" valueType="num">
                                      <p:cBhvr>
                                        <p:cTn dur="500" fill="hold" id="23"/>
                                        <p:tgtEl>
                                          <p:spTgt spid="26632"/>
                                        </p:tgtEl>
                                        <p:attrNameLst>
                                          <p:attrName>ppt_y</p:attrName>
                                        </p:attrNameLst>
                                      </p:cBhvr>
                                      <p:tavLst>
                                        <p:tav tm="0">
                                          <p:val>
                                            <p:strVal val="#ppt_y+.1"/>
                                          </p:val>
                                        </p:tav>
                                        <p:tav tm="100000">
                                          <p:val>
                                            <p:strVal val="#ppt_y"/>
                                          </p:val>
                                        </p:tav>
                                      </p:tavLst>
                                    </p:anim>
                                  </p:childTnLst>
                                </p:cTn>
                              </p:par>
                            </p:childTnLst>
                          </p:cTn>
                        </p:par>
                        <p:par>
                          <p:cTn fill="hold" id="24" nodeType="afterGroup">
                            <p:stCondLst>
                              <p:cond delay="2000"/>
                            </p:stCondLst>
                            <p:childTnLst>
                              <p:par>
                                <p:cTn fill="hold" id="25" nodeType="afterEffect" presetClass="entr" presetID="42" presetSubtype="0">
                                  <p:stCondLst>
                                    <p:cond delay="0"/>
                                  </p:stCondLst>
                                  <p:childTnLst>
                                    <p:set>
                                      <p:cBhvr>
                                        <p:cTn dur="1" fill="hold" id="26">
                                          <p:stCondLst>
                                            <p:cond delay="0"/>
                                          </p:stCondLst>
                                        </p:cTn>
                                        <p:tgtEl>
                                          <p:spTgt spid="26639"/>
                                        </p:tgtEl>
                                        <p:attrNameLst>
                                          <p:attrName>style.visibility</p:attrName>
                                        </p:attrNameLst>
                                      </p:cBhvr>
                                      <p:to>
                                        <p:strVal val="visible"/>
                                      </p:to>
                                    </p:set>
                                    <p:animEffect filter="fade" transition="in">
                                      <p:cBhvr>
                                        <p:cTn dur="500" id="27"/>
                                        <p:tgtEl>
                                          <p:spTgt spid="26639"/>
                                        </p:tgtEl>
                                      </p:cBhvr>
                                    </p:animEffect>
                                    <p:anim calcmode="lin" valueType="num">
                                      <p:cBhvr>
                                        <p:cTn dur="500" fill="hold" id="28"/>
                                        <p:tgtEl>
                                          <p:spTgt spid="26639"/>
                                        </p:tgtEl>
                                        <p:attrNameLst>
                                          <p:attrName>ppt_x</p:attrName>
                                        </p:attrNameLst>
                                      </p:cBhvr>
                                      <p:tavLst>
                                        <p:tav tm="0">
                                          <p:val>
                                            <p:strVal val="#ppt_x"/>
                                          </p:val>
                                        </p:tav>
                                        <p:tav tm="100000">
                                          <p:val>
                                            <p:strVal val="#ppt_x"/>
                                          </p:val>
                                        </p:tav>
                                      </p:tavLst>
                                    </p:anim>
                                    <p:anim calcmode="lin" valueType="num">
                                      <p:cBhvr>
                                        <p:cTn dur="500" fill="hold" id="29"/>
                                        <p:tgtEl>
                                          <p:spTgt spid="26639"/>
                                        </p:tgtEl>
                                        <p:attrNameLst>
                                          <p:attrName>ppt_y</p:attrName>
                                        </p:attrNameLst>
                                      </p:cBhvr>
                                      <p:tavLst>
                                        <p:tav tm="0">
                                          <p:val>
                                            <p:strVal val="#ppt_y+.1"/>
                                          </p:val>
                                        </p:tav>
                                        <p:tav tm="100000">
                                          <p:val>
                                            <p:strVal val="#ppt_y"/>
                                          </p:val>
                                        </p:tav>
                                      </p:tavLst>
                                    </p:anim>
                                  </p:childTnLst>
                                </p:cTn>
                              </p:par>
                            </p:childTnLst>
                          </p:cTn>
                        </p:par>
                        <p:par>
                          <p:cTn fill="hold" id="30" nodeType="afterGroup">
                            <p:stCondLst>
                              <p:cond delay="2500"/>
                            </p:stCondLst>
                            <p:childTnLst>
                              <p:par>
                                <p:cTn fill="hold" id="31" nodeType="afterEffect" presetClass="entr" presetID="42" presetSubtype="0">
                                  <p:stCondLst>
                                    <p:cond delay="0"/>
                                  </p:stCondLst>
                                  <p:childTnLst>
                                    <p:set>
                                      <p:cBhvr>
                                        <p:cTn dur="1" fill="hold" id="32">
                                          <p:stCondLst>
                                            <p:cond delay="0"/>
                                          </p:stCondLst>
                                        </p:cTn>
                                        <p:tgtEl>
                                          <p:spTgt spid="26645"/>
                                        </p:tgtEl>
                                        <p:attrNameLst>
                                          <p:attrName>style.visibility</p:attrName>
                                        </p:attrNameLst>
                                      </p:cBhvr>
                                      <p:to>
                                        <p:strVal val="visible"/>
                                      </p:to>
                                    </p:set>
                                    <p:animEffect filter="fade" transition="in">
                                      <p:cBhvr>
                                        <p:cTn dur="500" id="33"/>
                                        <p:tgtEl>
                                          <p:spTgt spid="26645"/>
                                        </p:tgtEl>
                                      </p:cBhvr>
                                    </p:animEffect>
                                    <p:anim calcmode="lin" valueType="num">
                                      <p:cBhvr>
                                        <p:cTn dur="500" fill="hold" id="34"/>
                                        <p:tgtEl>
                                          <p:spTgt spid="26645"/>
                                        </p:tgtEl>
                                        <p:attrNameLst>
                                          <p:attrName>ppt_x</p:attrName>
                                        </p:attrNameLst>
                                      </p:cBhvr>
                                      <p:tavLst>
                                        <p:tav tm="0">
                                          <p:val>
                                            <p:strVal val="#ppt_x"/>
                                          </p:val>
                                        </p:tav>
                                        <p:tav tm="100000">
                                          <p:val>
                                            <p:strVal val="#ppt_x"/>
                                          </p:val>
                                        </p:tav>
                                      </p:tavLst>
                                    </p:anim>
                                    <p:anim calcmode="lin" valueType="num">
                                      <p:cBhvr>
                                        <p:cTn dur="500" fill="hold" id="35"/>
                                        <p:tgtEl>
                                          <p:spTgt spid="26645"/>
                                        </p:tgtEl>
                                        <p:attrNameLst>
                                          <p:attrName>ppt_y</p:attrName>
                                        </p:attrNameLst>
                                      </p:cBhvr>
                                      <p:tavLst>
                                        <p:tav tm="0">
                                          <p:val>
                                            <p:strVal val="#ppt_y+.1"/>
                                          </p:val>
                                        </p:tav>
                                        <p:tav tm="100000">
                                          <p:val>
                                            <p:strVal val="#ppt_y"/>
                                          </p:val>
                                        </p:tav>
                                      </p:tavLst>
                                    </p:anim>
                                  </p:childTnLst>
                                </p:cTn>
                              </p:par>
                            </p:childTnLst>
                          </p:cTn>
                        </p:par>
                        <p:par>
                          <p:cTn fill="hold" id="36" nodeType="afterGroup">
                            <p:stCondLst>
                              <p:cond delay="3000"/>
                            </p:stCondLst>
                            <p:childTnLst>
                              <p:par>
                                <p:cTn fill="hold" id="37" nodeType="afterEffect" presetClass="entr" presetID="42" presetSubtype="0">
                                  <p:stCondLst>
                                    <p:cond delay="0"/>
                                  </p:stCondLst>
                                  <p:childTnLst>
                                    <p:set>
                                      <p:cBhvr>
                                        <p:cTn dur="1" fill="hold" id="38">
                                          <p:stCondLst>
                                            <p:cond delay="0"/>
                                          </p:stCondLst>
                                        </p:cTn>
                                        <p:tgtEl>
                                          <p:spTgt spid="26651"/>
                                        </p:tgtEl>
                                        <p:attrNameLst>
                                          <p:attrName>style.visibility</p:attrName>
                                        </p:attrNameLst>
                                      </p:cBhvr>
                                      <p:to>
                                        <p:strVal val="visible"/>
                                      </p:to>
                                    </p:set>
                                    <p:animEffect filter="fade" transition="in">
                                      <p:cBhvr>
                                        <p:cTn dur="500" id="39"/>
                                        <p:tgtEl>
                                          <p:spTgt spid="26651"/>
                                        </p:tgtEl>
                                      </p:cBhvr>
                                    </p:animEffect>
                                    <p:anim calcmode="lin" valueType="num">
                                      <p:cBhvr>
                                        <p:cTn dur="500" fill="hold" id="40"/>
                                        <p:tgtEl>
                                          <p:spTgt spid="26651"/>
                                        </p:tgtEl>
                                        <p:attrNameLst>
                                          <p:attrName>ppt_x</p:attrName>
                                        </p:attrNameLst>
                                      </p:cBhvr>
                                      <p:tavLst>
                                        <p:tav tm="0">
                                          <p:val>
                                            <p:strVal val="#ppt_x"/>
                                          </p:val>
                                        </p:tav>
                                        <p:tav tm="100000">
                                          <p:val>
                                            <p:strVal val="#ppt_x"/>
                                          </p:val>
                                        </p:tav>
                                      </p:tavLst>
                                    </p:anim>
                                    <p:anim calcmode="lin" valueType="num">
                                      <p:cBhvr>
                                        <p:cTn dur="500" fill="hold" id="41"/>
                                        <p:tgtEl>
                                          <p:spTgt spid="26651"/>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6657"/>
    </p:bldLst>
  </p:timing>
</p:sld>
</file>

<file path=ppt/slides/slide2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7650" name="矩形 5"/>
          <p:cNvSpPr>
            <a:spLocks noChangeArrowheads="1"/>
          </p:cNvSpPr>
          <p:nvPr/>
        </p:nvSpPr>
        <p:spPr bwMode="auto">
          <a:xfrm>
            <a:off x="0" y="2017713"/>
            <a:ext cx="12192000" cy="3463925"/>
          </a:xfrm>
          <a:prstGeom prst="rect">
            <a:avLst/>
          </a:prstGeom>
          <a:solidFill>
            <a:srgbClr val="70C9C4"/>
          </a:solidFill>
          <a:ln>
            <a:noFill/>
          </a:ln>
          <a:extLst>
            <a:ext uri="{91240B29-F687-4F45-9708-019B960494DF}">
              <a14:hiddenLine w="9525">
                <a:solidFill>
                  <a:srgbClr val="000000"/>
                </a:solidFill>
                <a:miter lim="800000"/>
                <a:headEnd/>
                <a:tailEnd/>
              </a14:hiddenLine>
            </a:ext>
          </a:extLst>
        </p:spPr>
        <p:txBody>
          <a:bodyPr anchor="ct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endParaRPr altLang="en-US" lang="zh-CN">
              <a:solidFill>
                <a:srgbClr val="FFFFFF"/>
              </a:solidFill>
            </a:endParaRPr>
          </a:p>
        </p:txBody>
      </p:sp>
      <p:sp>
        <p:nvSpPr>
          <p:cNvPr id="27651" name="TextBox 40"/>
          <p:cNvSpPr txBox="1">
            <a:spLocks noChangeArrowheads="1"/>
          </p:cNvSpPr>
          <p:nvPr/>
        </p:nvSpPr>
        <p:spPr bwMode="auto">
          <a:xfrm>
            <a:off x="3843338" y="258763"/>
            <a:ext cx="4505325" cy="5791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dist" eaLnBrk="1" hangingPunct="1"/>
            <a:r>
              <a:rPr altLang="zh-CN" b="1" lang="zh-CN" sz="3200">
                <a:solidFill>
                  <a:srgbClr val="70C9C4"/>
                </a:solidFill>
              </a:rPr>
              <a:t>点击此处添加标题</a:t>
            </a:r>
          </a:p>
        </p:txBody>
      </p:sp>
      <p:pic>
        <p:nvPicPr>
          <p:cNvPr id="27652" name="组合 41"/>
          <p:cNvPicPr>
            <a:picLocks noChangeArrowheads="1"/>
          </p:cNvPicPr>
          <p:nvPr/>
        </p:nvPicPr>
        <p:blipFill>
          <a:blip r:embed="rId2">
            <a:extLst>
              <a:ext uri="{28A0092B-C50C-407E-A947-70E740481C1C}">
                <a14:useLocalDpi val="0"/>
              </a:ext>
            </a:extLst>
          </a:blip>
          <a:stretch>
            <a:fillRect/>
          </a:stretch>
        </p:blipFill>
        <p:spPr bwMode="auto">
          <a:xfrm>
            <a:off x="2346325" y="566738"/>
            <a:ext cx="7499350" cy="7747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grpSp>
        <p:nvGrpSpPr>
          <p:cNvPr id="27653" name="组合 1"/>
          <p:cNvGrpSpPr>
            <a:grpSpLocks noChangeAspect="1"/>
          </p:cNvGrpSpPr>
          <p:nvPr/>
        </p:nvGrpSpPr>
        <p:grpSpPr>
          <a:xfrm>
            <a:off x="439738" y="2466975"/>
            <a:ext cx="6805612" cy="3892550"/>
            <a:chExt cx="6893451" cy="3943617"/>
          </a:xfrm>
        </p:grpSpPr>
        <p:pic>
          <p:nvPicPr>
            <p:cNvPr id="26632" name="Picture 2"/>
            <p:cNvPicPr>
              <a:picLocks noChangeArrowheads="1" noChangeAspect="1"/>
            </p:cNvPicPr>
            <p:nvPr/>
          </p:nvPicPr>
          <p:blipFill>
            <a:blip r:embed="rId3">
              <a:extLst>
                <a:ext uri="{28A0092B-C50C-407E-A947-70E740481C1C}">
                  <a14:useLocalDpi val="0"/>
                </a:ext>
              </a:extLst>
            </a:blip>
            <a:stretch>
              <a:fillRect/>
            </a:stretch>
          </p:blipFill>
          <p:spPr bwMode="auto">
            <a:xfrm>
              <a:off x="0" y="0"/>
              <a:ext cx="6893451" cy="3943617"/>
            </a:xfrm>
            <a:prstGeom prst="rect">
              <a:avLst/>
            </a:prstGeom>
            <a:noFill/>
            <a:ln>
              <a:noFill/>
            </a:ln>
            <a:effectLst/>
            <a:extLst>
              <a:ext uri="{909E8E84-426E-40DD-AFC4-6F175D3DCCD1}">
                <a14:hiddenFill>
                  <a:solidFill>
                    <a:schemeClr val="accent1"/>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chemeClr val="bg2"/>
                    </a:outerShdw>
                  </a:effectLst>
                </a14:hiddenEffects>
              </a:ext>
            </a:extLst>
          </p:spPr>
        </p:pic>
        <p:pic>
          <p:nvPicPr>
            <p:cNvPr descr="d:\users\zyf\appdata\roaming\360se6\User Data\temp\2457331_111934946000_2.jpg" id="26633" name="Picture 2"/>
            <p:cNvPicPr>
              <a:picLocks noChangeArrowheads="1" noChangeAspect="1"/>
            </p:cNvPicPr>
            <p:nvPr/>
          </p:nvPicPr>
          <p:blipFill>
            <a:blip r:embed="rId4">
              <a:extLst>
                <a:ext uri="{28A0092B-C50C-407E-A947-70E740481C1C}">
                  <a14:useLocalDpi val="0"/>
                </a:ext>
              </a:extLst>
            </a:blip>
            <a:srcRect b="13870" t="4527"/>
            <a:stretch>
              <a:fillRect/>
            </a:stretch>
          </p:blipFill>
          <p:spPr bwMode="auto">
            <a:xfrm>
              <a:off x="862850" y="226871"/>
              <a:ext cx="5167751" cy="32040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grpSp>
      <p:sp>
        <p:nvSpPr>
          <p:cNvPr id="27656" name="TextBox 59"/>
          <p:cNvSpPr txBox="1">
            <a:spLocks noChangeArrowheads="1"/>
          </p:cNvSpPr>
          <p:nvPr/>
        </p:nvSpPr>
        <p:spPr bwMode="auto">
          <a:xfrm>
            <a:off x="7226299" y="2714625"/>
            <a:ext cx="4070350" cy="16154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eaLnBrk="1" hangingPunct="1">
              <a:lnSpc>
                <a:spcPct val="125000"/>
              </a:lnSpc>
            </a:pPr>
            <a:r>
              <a:rPr altLang="en-US" b="1" lang="zh-CN" sz="1600">
                <a:solidFill>
                  <a:schemeClr val="bg1"/>
                </a:solidFill>
              </a:rPr>
              <a:t>输入标题</a:t>
            </a:r>
          </a:p>
          <a:p>
            <a:pPr eaLnBrk="1" hangingPunct="1">
              <a:lnSpc>
                <a:spcPct val="125000"/>
              </a:lnSpc>
            </a:pPr>
            <a:r>
              <a:rPr altLang="en-US" b="1" lang="zh-CN" sz="1600">
                <a:solidFill>
                  <a:schemeClr val="bg1"/>
                </a:solidFill>
              </a:rPr>
              <a:t>点击此处输入文字点击此处输入文字点击此处输入文字点击此处输入文字点击此处输入文字点击此处输入文字点击此处输入文字点击此处输入文字点击此处输入文字</a:t>
            </a:r>
          </a:p>
        </p:txBody>
      </p:sp>
      <p:sp>
        <p:nvSpPr>
          <p:cNvPr id="27657" name="TextBox 60"/>
          <p:cNvSpPr txBox="1">
            <a:spLocks noChangeArrowheads="1"/>
          </p:cNvSpPr>
          <p:nvPr/>
        </p:nvSpPr>
        <p:spPr bwMode="auto">
          <a:xfrm>
            <a:off x="7245349" y="4130675"/>
            <a:ext cx="4070350" cy="16154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eaLnBrk="1" hangingPunct="1">
              <a:lnSpc>
                <a:spcPct val="125000"/>
              </a:lnSpc>
            </a:pPr>
            <a:r>
              <a:rPr altLang="en-US" b="1" lang="zh-CN" sz="1600">
                <a:solidFill>
                  <a:schemeClr val="bg1"/>
                </a:solidFill>
              </a:rPr>
              <a:t>输入标题</a:t>
            </a:r>
          </a:p>
          <a:p>
            <a:pPr eaLnBrk="1" hangingPunct="1">
              <a:lnSpc>
                <a:spcPct val="125000"/>
              </a:lnSpc>
            </a:pPr>
            <a:r>
              <a:rPr altLang="en-US" b="1" lang="zh-CN" sz="1600">
                <a:solidFill>
                  <a:schemeClr val="bg1"/>
                </a:solidFill>
              </a:rPr>
              <a:t>点击此处输入文字点击此处输入文字点击此处输入文字点击此处输入文字点击此处输入文字点击此处输入文字点击此处输入文字点击此处输入文字点击此处输入文字</a:t>
            </a:r>
          </a:p>
        </p:txBody>
      </p:sp>
    </p:spTree>
  </p:cSld>
  <p:clrMapOvr>
    <a:masterClrMapping/>
  </p:clrMapOvr>
  <p:transition spd="slow">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6" presetSubtype="37">
                                  <p:stCondLst>
                                    <p:cond delay="0"/>
                                  </p:stCondLst>
                                  <p:childTnLst>
                                    <p:set>
                                      <p:cBhvr>
                                        <p:cTn dur="1" fill="hold" id="6">
                                          <p:stCondLst>
                                            <p:cond delay="0"/>
                                          </p:stCondLst>
                                        </p:cTn>
                                        <p:tgtEl>
                                          <p:spTgt spid="27652"/>
                                        </p:tgtEl>
                                        <p:attrNameLst>
                                          <p:attrName>style.visibility</p:attrName>
                                        </p:attrNameLst>
                                      </p:cBhvr>
                                      <p:to>
                                        <p:strVal val="visible"/>
                                      </p:to>
                                    </p:set>
                                    <p:animEffect filter="barn(outVertical)" transition="in">
                                      <p:cBhvr>
                                        <p:cTn dur="500" id="7"/>
                                        <p:tgtEl>
                                          <p:spTgt spid="27652"/>
                                        </p:tgtEl>
                                      </p:cBhvr>
                                    </p:animEffect>
                                  </p:childTnLst>
                                </p:cTn>
                              </p:par>
                            </p:childTnLst>
                          </p:cTn>
                        </p:par>
                        <p:par>
                          <p:cTn fill="hold" id="8" nodeType="afterGroup">
                            <p:stCondLst>
                              <p:cond delay="500"/>
                            </p:stCondLst>
                            <p:childTnLst>
                              <p:par>
                                <p:cTn fill="hold" grpId="0" id="9" nodeType="afterEffect" presetClass="entr" presetID="10" presetSubtype="0">
                                  <p:stCondLst>
                                    <p:cond delay="0"/>
                                  </p:stCondLst>
                                  <p:childTnLst>
                                    <p:set>
                                      <p:cBhvr>
                                        <p:cTn dur="1" fill="hold" id="10">
                                          <p:stCondLst>
                                            <p:cond delay="0"/>
                                          </p:stCondLst>
                                        </p:cTn>
                                        <p:tgtEl>
                                          <p:spTgt spid="27651"/>
                                        </p:tgtEl>
                                        <p:attrNameLst>
                                          <p:attrName>style.visibility</p:attrName>
                                        </p:attrNameLst>
                                      </p:cBhvr>
                                      <p:to>
                                        <p:strVal val="visible"/>
                                      </p:to>
                                    </p:set>
                                    <p:animEffect filter="fade" transition="in">
                                      <p:cBhvr>
                                        <p:cTn dur="500" id="11"/>
                                        <p:tgtEl>
                                          <p:spTgt spid="27651"/>
                                        </p:tgtEl>
                                      </p:cBhvr>
                                    </p:animEffect>
                                  </p:childTnLst>
                                </p:cTn>
                              </p:par>
                            </p:childTnLst>
                          </p:cTn>
                        </p:par>
                        <p:par>
                          <p:cTn fill="hold" id="12" nodeType="afterGroup">
                            <p:stCondLst>
                              <p:cond delay="1000"/>
                            </p:stCondLst>
                            <p:childTnLst>
                              <p:par>
                                <p:cTn fill="hold" grpId="0" id="13" nodeType="afterEffect" presetClass="entr" presetID="22" presetSubtype="1">
                                  <p:stCondLst>
                                    <p:cond delay="0"/>
                                  </p:stCondLst>
                                  <p:childTnLst>
                                    <p:set>
                                      <p:cBhvr>
                                        <p:cTn dur="1" fill="hold" id="14">
                                          <p:stCondLst>
                                            <p:cond delay="0"/>
                                          </p:stCondLst>
                                        </p:cTn>
                                        <p:tgtEl>
                                          <p:spTgt spid="27650"/>
                                        </p:tgtEl>
                                        <p:attrNameLst>
                                          <p:attrName>style.visibility</p:attrName>
                                        </p:attrNameLst>
                                      </p:cBhvr>
                                      <p:to>
                                        <p:strVal val="visible"/>
                                      </p:to>
                                    </p:set>
                                    <p:animEffect filter="wipe(up)" transition="in">
                                      <p:cBhvr>
                                        <p:cTn dur="500" id="15"/>
                                        <p:tgtEl>
                                          <p:spTgt spid="27650"/>
                                        </p:tgtEl>
                                      </p:cBhvr>
                                    </p:animEffect>
                                  </p:childTnLst>
                                </p:cTn>
                              </p:par>
                            </p:childTnLst>
                          </p:cTn>
                        </p:par>
                        <p:par>
                          <p:cTn fill="hold" id="16" nodeType="afterGroup">
                            <p:stCondLst>
                              <p:cond delay="1500"/>
                            </p:stCondLst>
                            <p:childTnLst>
                              <p:par>
                                <p:cTn fill="hold" id="17" nodeType="afterEffect" presetClass="entr" presetID="10" presetSubtype="0">
                                  <p:stCondLst>
                                    <p:cond delay="0"/>
                                  </p:stCondLst>
                                  <p:childTnLst>
                                    <p:set>
                                      <p:cBhvr>
                                        <p:cTn dur="1" fill="hold" id="18">
                                          <p:stCondLst>
                                            <p:cond delay="0"/>
                                          </p:stCondLst>
                                        </p:cTn>
                                        <p:tgtEl>
                                          <p:spTgt spid="27653"/>
                                        </p:tgtEl>
                                        <p:attrNameLst>
                                          <p:attrName>style.visibility</p:attrName>
                                        </p:attrNameLst>
                                      </p:cBhvr>
                                      <p:to>
                                        <p:strVal val="visible"/>
                                      </p:to>
                                    </p:set>
                                    <p:animEffect filter="fade" transition="in">
                                      <p:cBhvr>
                                        <p:cTn dur="500" id="19"/>
                                        <p:tgtEl>
                                          <p:spTgt spid="27653"/>
                                        </p:tgtEl>
                                      </p:cBhvr>
                                    </p:animEffect>
                                  </p:childTnLst>
                                </p:cTn>
                              </p:par>
                            </p:childTnLst>
                          </p:cTn>
                        </p:par>
                        <p:par>
                          <p:cTn fill="hold" id="20" nodeType="afterGroup">
                            <p:stCondLst>
                              <p:cond delay="2000"/>
                            </p:stCondLst>
                            <p:childTnLst>
                              <p:par>
                                <p:cTn fill="hold" grpId="0" id="21" nodeType="afterEffect" presetClass="entr" presetID="22" presetSubtype="8">
                                  <p:stCondLst>
                                    <p:cond delay="0"/>
                                  </p:stCondLst>
                                  <p:childTnLst>
                                    <p:set>
                                      <p:cBhvr>
                                        <p:cTn dur="1" fill="hold" id="22">
                                          <p:stCondLst>
                                            <p:cond delay="0"/>
                                          </p:stCondLst>
                                        </p:cTn>
                                        <p:tgtEl>
                                          <p:spTgt spid="27656"/>
                                        </p:tgtEl>
                                        <p:attrNameLst>
                                          <p:attrName>style.visibility</p:attrName>
                                        </p:attrNameLst>
                                      </p:cBhvr>
                                      <p:to>
                                        <p:strVal val="visible"/>
                                      </p:to>
                                    </p:set>
                                    <p:animEffect filter="wipe(left)" transition="in">
                                      <p:cBhvr>
                                        <p:cTn dur="500" id="23"/>
                                        <p:tgtEl>
                                          <p:spTgt spid="27656"/>
                                        </p:tgtEl>
                                      </p:cBhvr>
                                    </p:animEffect>
                                  </p:childTnLst>
                                </p:cTn>
                              </p:par>
                            </p:childTnLst>
                          </p:cTn>
                        </p:par>
                        <p:par>
                          <p:cTn fill="hold" id="24" nodeType="afterGroup">
                            <p:stCondLst>
                              <p:cond delay="2500"/>
                            </p:stCondLst>
                            <p:childTnLst>
                              <p:par>
                                <p:cTn fill="hold" grpId="0" id="25" nodeType="afterEffect" presetClass="entr" presetID="22" presetSubtype="8">
                                  <p:stCondLst>
                                    <p:cond delay="0"/>
                                  </p:stCondLst>
                                  <p:childTnLst>
                                    <p:set>
                                      <p:cBhvr>
                                        <p:cTn dur="1" fill="hold" id="26">
                                          <p:stCondLst>
                                            <p:cond delay="0"/>
                                          </p:stCondLst>
                                        </p:cTn>
                                        <p:tgtEl>
                                          <p:spTgt spid="27657"/>
                                        </p:tgtEl>
                                        <p:attrNameLst>
                                          <p:attrName>style.visibility</p:attrName>
                                        </p:attrNameLst>
                                      </p:cBhvr>
                                      <p:to>
                                        <p:strVal val="visible"/>
                                      </p:to>
                                    </p:set>
                                    <p:animEffect filter="wipe(left)" transition="in">
                                      <p:cBhvr>
                                        <p:cTn dur="500" id="27"/>
                                        <p:tgtEl>
                                          <p:spTgt spid="2765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7650"/>
      <p:bldP grpId="0" spid="27651"/>
      <p:bldP grpId="0" spid="27656"/>
      <p:bldP grpId="0" spid="27657"/>
    </p:bldLst>
  </p:timing>
</p:sld>
</file>

<file path=ppt/slides/slide2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8674" name="TextBox 1105"/>
          <p:cNvSpPr txBox="1">
            <a:spLocks noChangeArrowheads="1"/>
          </p:cNvSpPr>
          <p:nvPr/>
        </p:nvSpPr>
        <p:spPr bwMode="auto">
          <a:xfrm>
            <a:off x="2374900" y="1909763"/>
            <a:ext cx="7442200" cy="1325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dist" eaLnBrk="1" hangingPunct="1">
              <a:lnSpc>
                <a:spcPct val="150000"/>
              </a:lnSpc>
            </a:pPr>
            <a:r>
              <a:rPr altLang="zh-CN" b="1" lang="zh-CN" sz="5400">
                <a:solidFill>
                  <a:srgbClr val="70C9C4"/>
                </a:solidFill>
              </a:rPr>
              <a:t>谢谢大家  敬请指正</a:t>
            </a:r>
          </a:p>
        </p:txBody>
      </p:sp>
      <p:sp>
        <p:nvSpPr>
          <p:cNvPr id="28678" name="Freeform 6"/>
          <p:cNvSpPr>
            <a:spLocks noEditPoints="1"/>
          </p:cNvSpPr>
          <p:nvPr/>
        </p:nvSpPr>
        <p:spPr bwMode="auto">
          <a:xfrm rot="-5400000">
            <a:off x="5739607" y="-580231"/>
            <a:ext cx="712787" cy="8175625"/>
          </a:xfrm>
          <a:custGeom>
            <a:gdLst>
              <a:gd fmla="*/ 354528 w 191" name="T0"/>
              <a:gd fmla="*/ 4115773 h 2193" name="T1"/>
              <a:gd fmla="*/ 354528 w 191" name="T2"/>
              <a:gd fmla="*/ 4059852 h 2193" name="T3"/>
              <a:gd fmla="*/ 712787 w 191" name="T4"/>
              <a:gd fmla="*/ 4085948 h 2193" name="T5"/>
              <a:gd fmla="*/ 608295 w 191" name="T6"/>
              <a:gd fmla="*/ 3836169 h 2193" name="T7"/>
              <a:gd fmla="*/ 354528 w 191" name="T8"/>
              <a:gd fmla="*/ 3731783 h 2193" name="T9"/>
              <a:gd fmla="*/ 104492 w 191" name="T10"/>
              <a:gd fmla="*/ 3836169 h 2193" name="T11"/>
              <a:gd fmla="*/ 0 w 191" name="T12"/>
              <a:gd fmla="*/ 4085948 h 2193" name="T13"/>
              <a:gd fmla="*/ 104492 w 191" name="T14"/>
              <a:gd fmla="*/ 4339456 h 2193" name="T15"/>
              <a:gd fmla="*/ 354528 w 191" name="T16"/>
              <a:gd fmla="*/ 4443842 h 2193" name="T17"/>
              <a:gd fmla="*/ 608295 w 191" name="T18"/>
              <a:gd fmla="*/ 4339456 h 2193" name="T19"/>
              <a:gd fmla="*/ 712787 w 191" name="T20"/>
              <a:gd fmla="*/ 4085948 h 2193" name="T21"/>
              <a:gd fmla="*/ 332136 w 191" name="T22"/>
              <a:gd fmla="*/ 466007 h 2193" name="T23"/>
              <a:gd fmla="*/ 279890 w 191" name="T24"/>
              <a:gd fmla="*/ 3019725 h 2193" name="T25"/>
              <a:gd fmla="*/ 276158 w 191" name="T26"/>
              <a:gd fmla="*/ 3429811 h 2193" name="T27"/>
              <a:gd fmla="*/ 432897 w 191" name="T28"/>
              <a:gd fmla="*/ 3194943 h 2193" name="T29"/>
              <a:gd fmla="*/ 406774 w 191" name="T30"/>
              <a:gd fmla="*/ 1472582 h 2193" name="T31"/>
              <a:gd fmla="*/ 354528 w 191" name="T32"/>
              <a:gd fmla="*/ 0 h 2193" name="T33"/>
              <a:gd fmla="*/ 492607 w 191" name="T34"/>
              <a:gd fmla="*/ 3642310 h 2193" name="T35"/>
              <a:gd fmla="*/ 276158 w 191" name="T36"/>
              <a:gd fmla="*/ 3698231 h 2193" name="T37"/>
              <a:gd fmla="*/ 220180 w 191" name="T38"/>
              <a:gd fmla="*/ 3642310 h 2193" name="T39"/>
              <a:gd fmla="*/ 436629 w 191" name="T40"/>
              <a:gd fmla="*/ 3586389 h 2193" name="T41"/>
              <a:gd fmla="*/ 462752 w 191" name="T42"/>
              <a:gd fmla="*/ 3508100 h 2193" name="T43"/>
              <a:gd fmla="*/ 417969 w 191" name="T44"/>
              <a:gd fmla="*/ 3552837 h 2193" name="T45"/>
              <a:gd fmla="*/ 250035 w 191" name="T46"/>
              <a:gd fmla="*/ 3508100 h 2193" name="T47"/>
              <a:gd fmla="*/ 294818 w 191" name="T48"/>
              <a:gd fmla="*/ 3463363 h 2193" name="T49"/>
              <a:gd fmla="*/ 462752 w 191" name="T50"/>
              <a:gd fmla="*/ 3508100 h 2193" name="T51"/>
              <a:gd fmla="*/ 332136 w 191" name="T52"/>
              <a:gd fmla="*/ 7705890 h 2193" name="T53"/>
              <a:gd fmla="*/ 279890 w 191" name="T54"/>
              <a:gd fmla="*/ 5155900 h 2193" name="T55"/>
              <a:gd fmla="*/ 276158 w 191" name="T56"/>
              <a:gd fmla="*/ 4745814 h 2193" name="T57"/>
              <a:gd fmla="*/ 432897 w 191" name="T58"/>
              <a:gd fmla="*/ 4980682 h 2193" name="T59"/>
              <a:gd fmla="*/ 406774 w 191" name="T60"/>
              <a:gd fmla="*/ 6703043 h 2193" name="T61"/>
              <a:gd fmla="*/ 354528 w 191" name="T62"/>
              <a:gd fmla="*/ 8175625 h 2193" name="T63"/>
              <a:gd fmla="*/ 492607 w 191" name="T64"/>
              <a:gd fmla="*/ 4533315 h 2193" name="T65"/>
              <a:gd fmla="*/ 276158 w 191" name="T66"/>
              <a:gd fmla="*/ 4477394 h 2193" name="T67"/>
              <a:gd fmla="*/ 220180 w 191" name="T68"/>
              <a:gd fmla="*/ 4533315 h 2193" name="T69"/>
              <a:gd fmla="*/ 436629 w 191" name="T70"/>
              <a:gd fmla="*/ 4589236 h 2193" name="T71"/>
              <a:gd fmla="*/ 462752 w 191" name="T72"/>
              <a:gd fmla="*/ 4667525 h 2193" name="T73"/>
              <a:gd fmla="*/ 417969 w 191" name="T74"/>
              <a:gd fmla="*/ 4622788 h 2193" name="T75"/>
              <a:gd fmla="*/ 250035 w 191" name="T76"/>
              <a:gd fmla="*/ 4667525 h 2193" name="T77"/>
              <a:gd fmla="*/ 294818 w 191" name="T78"/>
              <a:gd fmla="*/ 4708534 h 2193" name="T79"/>
              <a:gd fmla="*/ 462752 w 191" name="T80"/>
              <a:gd fmla="*/ 4667525 h 2193"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b="b" l="0" r="r" t="0"/>
            <a:pathLst>
              <a:path h="2193" w="191">
                <a:moveTo>
                  <a:pt x="103" y="1096"/>
                </a:moveTo>
                <a:cubicBezTo>
                  <a:pt x="103" y="1101"/>
                  <a:pt x="100" y="1104"/>
                  <a:pt x="95" y="1104"/>
                </a:cubicBezTo>
                <a:cubicBezTo>
                  <a:pt x="91" y="1104"/>
                  <a:pt x="88" y="1101"/>
                  <a:pt x="88" y="1096"/>
                </a:cubicBezTo>
                <a:cubicBezTo>
                  <a:pt x="88" y="1092"/>
                  <a:pt x="91" y="1089"/>
                  <a:pt x="95" y="1089"/>
                </a:cubicBezTo>
                <a:cubicBezTo>
                  <a:pt x="100" y="1089"/>
                  <a:pt x="103" y="1092"/>
                  <a:pt x="103" y="1096"/>
                </a:cubicBezTo>
                <a:close/>
                <a:moveTo>
                  <a:pt x="191" y="1096"/>
                </a:moveTo>
                <a:cubicBezTo>
                  <a:pt x="191" y="1083"/>
                  <a:pt x="167" y="1070"/>
                  <a:pt x="120" y="1086"/>
                </a:cubicBezTo>
                <a:cubicBezTo>
                  <a:pt x="165" y="1064"/>
                  <a:pt x="172" y="1038"/>
                  <a:pt x="163" y="1029"/>
                </a:cubicBezTo>
                <a:cubicBezTo>
                  <a:pt x="153" y="1020"/>
                  <a:pt x="127" y="1027"/>
                  <a:pt x="105" y="1072"/>
                </a:cubicBezTo>
                <a:cubicBezTo>
                  <a:pt x="122" y="1025"/>
                  <a:pt x="109" y="1001"/>
                  <a:pt x="95" y="1001"/>
                </a:cubicBezTo>
                <a:cubicBezTo>
                  <a:pt x="82" y="1001"/>
                  <a:pt x="69" y="1025"/>
                  <a:pt x="85" y="1072"/>
                </a:cubicBezTo>
                <a:cubicBezTo>
                  <a:pt x="63" y="1027"/>
                  <a:pt x="38" y="1020"/>
                  <a:pt x="28" y="1029"/>
                </a:cubicBezTo>
                <a:cubicBezTo>
                  <a:pt x="19" y="1038"/>
                  <a:pt x="26" y="1064"/>
                  <a:pt x="71" y="1086"/>
                </a:cubicBezTo>
                <a:cubicBezTo>
                  <a:pt x="24" y="1070"/>
                  <a:pt x="0" y="1083"/>
                  <a:pt x="0" y="1096"/>
                </a:cubicBezTo>
                <a:cubicBezTo>
                  <a:pt x="0" y="1110"/>
                  <a:pt x="24" y="1123"/>
                  <a:pt x="71" y="1106"/>
                </a:cubicBezTo>
                <a:cubicBezTo>
                  <a:pt x="26" y="1128"/>
                  <a:pt x="19" y="1154"/>
                  <a:pt x="28" y="1164"/>
                </a:cubicBezTo>
                <a:cubicBezTo>
                  <a:pt x="38" y="1173"/>
                  <a:pt x="63" y="1166"/>
                  <a:pt x="85" y="1121"/>
                </a:cubicBezTo>
                <a:cubicBezTo>
                  <a:pt x="69" y="1168"/>
                  <a:pt x="82" y="1192"/>
                  <a:pt x="95" y="1192"/>
                </a:cubicBezTo>
                <a:cubicBezTo>
                  <a:pt x="109" y="1192"/>
                  <a:pt x="122" y="1168"/>
                  <a:pt x="105" y="1121"/>
                </a:cubicBezTo>
                <a:cubicBezTo>
                  <a:pt x="127" y="1166"/>
                  <a:pt x="153" y="1173"/>
                  <a:pt x="163" y="1164"/>
                </a:cubicBezTo>
                <a:cubicBezTo>
                  <a:pt x="172" y="1154"/>
                  <a:pt x="165" y="1128"/>
                  <a:pt x="120" y="1106"/>
                </a:cubicBezTo>
                <a:cubicBezTo>
                  <a:pt x="167" y="1123"/>
                  <a:pt x="191" y="1110"/>
                  <a:pt x="191" y="1096"/>
                </a:cubicBezTo>
                <a:close/>
                <a:moveTo>
                  <a:pt x="95" y="0"/>
                </a:moveTo>
                <a:cubicBezTo>
                  <a:pt x="89" y="125"/>
                  <a:pt x="89" y="125"/>
                  <a:pt x="89" y="125"/>
                </a:cubicBezTo>
                <a:cubicBezTo>
                  <a:pt x="86" y="191"/>
                  <a:pt x="84" y="291"/>
                  <a:pt x="81" y="395"/>
                </a:cubicBezTo>
                <a:cubicBezTo>
                  <a:pt x="78" y="568"/>
                  <a:pt x="76" y="753"/>
                  <a:pt x="75" y="810"/>
                </a:cubicBezTo>
                <a:cubicBezTo>
                  <a:pt x="75" y="827"/>
                  <a:pt x="75" y="842"/>
                  <a:pt x="75" y="857"/>
                </a:cubicBezTo>
                <a:cubicBezTo>
                  <a:pt x="74" y="881"/>
                  <a:pt x="74" y="901"/>
                  <a:pt x="74" y="920"/>
                </a:cubicBezTo>
                <a:cubicBezTo>
                  <a:pt x="117" y="920"/>
                  <a:pt x="117" y="920"/>
                  <a:pt x="117" y="920"/>
                </a:cubicBezTo>
                <a:cubicBezTo>
                  <a:pt x="117" y="901"/>
                  <a:pt x="117" y="881"/>
                  <a:pt x="116" y="857"/>
                </a:cubicBezTo>
                <a:cubicBezTo>
                  <a:pt x="116" y="842"/>
                  <a:pt x="116" y="827"/>
                  <a:pt x="116" y="810"/>
                </a:cubicBezTo>
                <a:cubicBezTo>
                  <a:pt x="115" y="753"/>
                  <a:pt x="113" y="568"/>
                  <a:pt x="109" y="395"/>
                </a:cubicBezTo>
                <a:cubicBezTo>
                  <a:pt x="107" y="291"/>
                  <a:pt x="105" y="191"/>
                  <a:pt x="102" y="125"/>
                </a:cubicBezTo>
                <a:cubicBezTo>
                  <a:pt x="95" y="0"/>
                  <a:pt x="95" y="0"/>
                  <a:pt x="95" y="0"/>
                </a:cubicBezTo>
                <a:close/>
                <a:moveTo>
                  <a:pt x="132" y="977"/>
                </a:moveTo>
                <a:cubicBezTo>
                  <a:pt x="132" y="977"/>
                  <a:pt x="132" y="977"/>
                  <a:pt x="132" y="977"/>
                </a:cubicBezTo>
                <a:cubicBezTo>
                  <a:pt x="132" y="985"/>
                  <a:pt x="126" y="992"/>
                  <a:pt x="117" y="992"/>
                </a:cubicBezTo>
                <a:cubicBezTo>
                  <a:pt x="74" y="992"/>
                  <a:pt x="74" y="992"/>
                  <a:pt x="74" y="992"/>
                </a:cubicBezTo>
                <a:cubicBezTo>
                  <a:pt x="65" y="992"/>
                  <a:pt x="59" y="985"/>
                  <a:pt x="59" y="977"/>
                </a:cubicBezTo>
                <a:cubicBezTo>
                  <a:pt x="59" y="977"/>
                  <a:pt x="59" y="977"/>
                  <a:pt x="59" y="977"/>
                </a:cubicBezTo>
                <a:cubicBezTo>
                  <a:pt x="59" y="968"/>
                  <a:pt x="65" y="962"/>
                  <a:pt x="74" y="962"/>
                </a:cubicBezTo>
                <a:cubicBezTo>
                  <a:pt x="117" y="962"/>
                  <a:pt x="117" y="962"/>
                  <a:pt x="117" y="962"/>
                </a:cubicBezTo>
                <a:cubicBezTo>
                  <a:pt x="126" y="962"/>
                  <a:pt x="132" y="968"/>
                  <a:pt x="132" y="977"/>
                </a:cubicBezTo>
                <a:close/>
                <a:moveTo>
                  <a:pt x="124" y="941"/>
                </a:moveTo>
                <a:cubicBezTo>
                  <a:pt x="124" y="941"/>
                  <a:pt x="124" y="941"/>
                  <a:pt x="124" y="941"/>
                </a:cubicBezTo>
                <a:cubicBezTo>
                  <a:pt x="124" y="947"/>
                  <a:pt x="119" y="953"/>
                  <a:pt x="112" y="953"/>
                </a:cubicBezTo>
                <a:cubicBezTo>
                  <a:pt x="79" y="953"/>
                  <a:pt x="79" y="953"/>
                  <a:pt x="79" y="953"/>
                </a:cubicBezTo>
                <a:cubicBezTo>
                  <a:pt x="72" y="953"/>
                  <a:pt x="67" y="947"/>
                  <a:pt x="67" y="941"/>
                </a:cubicBezTo>
                <a:cubicBezTo>
                  <a:pt x="67" y="941"/>
                  <a:pt x="67" y="941"/>
                  <a:pt x="67" y="941"/>
                </a:cubicBezTo>
                <a:cubicBezTo>
                  <a:pt x="67" y="935"/>
                  <a:pt x="72" y="929"/>
                  <a:pt x="79" y="929"/>
                </a:cubicBezTo>
                <a:cubicBezTo>
                  <a:pt x="112" y="929"/>
                  <a:pt x="112" y="929"/>
                  <a:pt x="112" y="929"/>
                </a:cubicBezTo>
                <a:cubicBezTo>
                  <a:pt x="119" y="929"/>
                  <a:pt x="124" y="935"/>
                  <a:pt x="124" y="941"/>
                </a:cubicBezTo>
                <a:close/>
                <a:moveTo>
                  <a:pt x="95" y="2193"/>
                </a:moveTo>
                <a:cubicBezTo>
                  <a:pt x="89" y="2067"/>
                  <a:pt x="89" y="2067"/>
                  <a:pt x="89" y="2067"/>
                </a:cubicBezTo>
                <a:cubicBezTo>
                  <a:pt x="86" y="2002"/>
                  <a:pt x="84" y="1902"/>
                  <a:pt x="81" y="1798"/>
                </a:cubicBezTo>
                <a:cubicBezTo>
                  <a:pt x="78" y="1625"/>
                  <a:pt x="76" y="1440"/>
                  <a:pt x="75" y="1383"/>
                </a:cubicBezTo>
                <a:cubicBezTo>
                  <a:pt x="75" y="1366"/>
                  <a:pt x="75" y="1350"/>
                  <a:pt x="75" y="1336"/>
                </a:cubicBezTo>
                <a:cubicBezTo>
                  <a:pt x="74" y="1312"/>
                  <a:pt x="74" y="1292"/>
                  <a:pt x="74" y="1273"/>
                </a:cubicBezTo>
                <a:cubicBezTo>
                  <a:pt x="117" y="1273"/>
                  <a:pt x="117" y="1273"/>
                  <a:pt x="117" y="1273"/>
                </a:cubicBezTo>
                <a:cubicBezTo>
                  <a:pt x="117" y="1292"/>
                  <a:pt x="117" y="1312"/>
                  <a:pt x="116" y="1336"/>
                </a:cubicBezTo>
                <a:cubicBezTo>
                  <a:pt x="116" y="1350"/>
                  <a:pt x="116" y="1366"/>
                  <a:pt x="116" y="1383"/>
                </a:cubicBezTo>
                <a:cubicBezTo>
                  <a:pt x="115" y="1440"/>
                  <a:pt x="113" y="1625"/>
                  <a:pt x="109" y="1798"/>
                </a:cubicBezTo>
                <a:cubicBezTo>
                  <a:pt x="107" y="1902"/>
                  <a:pt x="105" y="2002"/>
                  <a:pt x="102" y="2067"/>
                </a:cubicBezTo>
                <a:cubicBezTo>
                  <a:pt x="95" y="2193"/>
                  <a:pt x="95" y="2193"/>
                  <a:pt x="95" y="2193"/>
                </a:cubicBezTo>
                <a:close/>
                <a:moveTo>
                  <a:pt x="132" y="1216"/>
                </a:moveTo>
                <a:cubicBezTo>
                  <a:pt x="132" y="1216"/>
                  <a:pt x="132" y="1216"/>
                  <a:pt x="132" y="1216"/>
                </a:cubicBezTo>
                <a:cubicBezTo>
                  <a:pt x="132" y="1208"/>
                  <a:pt x="126" y="1201"/>
                  <a:pt x="117" y="1201"/>
                </a:cubicBezTo>
                <a:cubicBezTo>
                  <a:pt x="74" y="1201"/>
                  <a:pt x="74" y="1201"/>
                  <a:pt x="74" y="1201"/>
                </a:cubicBezTo>
                <a:cubicBezTo>
                  <a:pt x="65" y="1201"/>
                  <a:pt x="59" y="1208"/>
                  <a:pt x="59" y="1216"/>
                </a:cubicBezTo>
                <a:cubicBezTo>
                  <a:pt x="59" y="1216"/>
                  <a:pt x="59" y="1216"/>
                  <a:pt x="59" y="1216"/>
                </a:cubicBezTo>
                <a:cubicBezTo>
                  <a:pt x="59" y="1224"/>
                  <a:pt x="65" y="1231"/>
                  <a:pt x="74" y="1231"/>
                </a:cubicBezTo>
                <a:cubicBezTo>
                  <a:pt x="117" y="1231"/>
                  <a:pt x="117" y="1231"/>
                  <a:pt x="117" y="1231"/>
                </a:cubicBezTo>
                <a:cubicBezTo>
                  <a:pt x="126" y="1231"/>
                  <a:pt x="132" y="1224"/>
                  <a:pt x="132" y="1216"/>
                </a:cubicBezTo>
                <a:close/>
                <a:moveTo>
                  <a:pt x="124" y="1252"/>
                </a:moveTo>
                <a:cubicBezTo>
                  <a:pt x="124" y="1252"/>
                  <a:pt x="124" y="1252"/>
                  <a:pt x="124" y="1252"/>
                </a:cubicBezTo>
                <a:cubicBezTo>
                  <a:pt x="124" y="1245"/>
                  <a:pt x="119" y="1240"/>
                  <a:pt x="112" y="1240"/>
                </a:cubicBezTo>
                <a:cubicBezTo>
                  <a:pt x="79" y="1240"/>
                  <a:pt x="79" y="1240"/>
                  <a:pt x="79" y="1240"/>
                </a:cubicBezTo>
                <a:cubicBezTo>
                  <a:pt x="72" y="1240"/>
                  <a:pt x="67" y="1245"/>
                  <a:pt x="67" y="1252"/>
                </a:cubicBezTo>
                <a:cubicBezTo>
                  <a:pt x="67" y="1252"/>
                  <a:pt x="67" y="1252"/>
                  <a:pt x="67" y="1252"/>
                </a:cubicBezTo>
                <a:cubicBezTo>
                  <a:pt x="67" y="1258"/>
                  <a:pt x="72" y="1263"/>
                  <a:pt x="79" y="1263"/>
                </a:cubicBezTo>
                <a:cubicBezTo>
                  <a:pt x="112" y="1263"/>
                  <a:pt x="112" y="1263"/>
                  <a:pt x="112" y="1263"/>
                </a:cubicBezTo>
                <a:cubicBezTo>
                  <a:pt x="119" y="1263"/>
                  <a:pt x="124" y="1258"/>
                  <a:pt x="124" y="1252"/>
                </a:cubicBezTo>
                <a:close/>
              </a:path>
            </a:pathLst>
          </a:custGeom>
          <a:solidFill>
            <a:srgbClr val="9EDAD7"/>
          </a:solidFill>
          <a:ln>
            <a:noFill/>
          </a:ln>
          <a:extLst>
            <a:ext uri="{91240B29-F687-4F45-9708-019B960494DF}">
              <a14:hiddenLine w="9525">
                <a:solidFill>
                  <a:srgbClr val="000000"/>
                </a:solidFill>
                <a:round/>
                <a:headEnd/>
                <a:tailEnd/>
              </a14:hiddenLine>
            </a:ext>
          </a:extLst>
        </p:spPr>
        <p:txBody>
          <a:bodyPr/>
          <a:lstStyle/>
          <a:p>
            <a:endParaRPr altLang="en-US" lang="zh-CN"/>
          </a:p>
        </p:txBody>
      </p:sp>
      <p:pic>
        <p:nvPicPr>
          <p:cNvPr id="28679" name="组合 96"/>
          <p:cNvPicPr>
            <a:picLocks noChangeArrowheads="1"/>
          </p:cNvPicPr>
          <p:nvPr/>
        </p:nvPicPr>
        <p:blipFill>
          <a:blip r:embed="rId2">
            <a:extLst>
              <a:ext uri="{28A0092B-C50C-407E-A947-70E740481C1C}">
                <a14:useLocalDpi val="0"/>
              </a:ext>
            </a:extLst>
          </a:blip>
          <a:stretch>
            <a:fillRect/>
          </a:stretch>
        </p:blipFill>
        <p:spPr bwMode="auto">
          <a:xfrm>
            <a:off x="-128588" y="5413375"/>
            <a:ext cx="12449176" cy="320675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pic>
        <p:nvPicPr>
          <p:cNvPr id="28680" name="组合 447"/>
          <p:cNvPicPr>
            <a:picLocks noChangeArrowheads="1"/>
          </p:cNvPicPr>
          <p:nvPr/>
        </p:nvPicPr>
        <p:blipFill>
          <a:blip r:embed="rId3">
            <a:extLst>
              <a:ext uri="{28A0092B-C50C-407E-A947-70E740481C1C}">
                <a14:useLocalDpi val="0"/>
              </a:ext>
            </a:extLst>
          </a:blip>
          <a:stretch>
            <a:fillRect/>
          </a:stretch>
        </p:blipFill>
        <p:spPr bwMode="auto">
          <a:xfrm>
            <a:off x="-128588" y="-2219325"/>
            <a:ext cx="12449176" cy="320675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Tree>
  </p:cSld>
  <p:clrMapOvr>
    <a:masterClrMapping/>
  </p:clrMapOvr>
  <p:transition spd="slow">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22" presetSubtype="8">
                                  <p:stCondLst>
                                    <p:cond delay="0"/>
                                  </p:stCondLst>
                                  <p:childTnLst>
                                    <p:set>
                                      <p:cBhvr>
                                        <p:cTn dur="1" fill="hold" id="6">
                                          <p:stCondLst>
                                            <p:cond delay="0"/>
                                          </p:stCondLst>
                                        </p:cTn>
                                        <p:tgtEl>
                                          <p:spTgt spid="28680"/>
                                        </p:tgtEl>
                                        <p:attrNameLst>
                                          <p:attrName>style.visibility</p:attrName>
                                        </p:attrNameLst>
                                      </p:cBhvr>
                                      <p:to>
                                        <p:strVal val="visible"/>
                                      </p:to>
                                    </p:set>
                                    <p:animEffect filter="wipe(left)" transition="in">
                                      <p:cBhvr>
                                        <p:cTn dur="750" id="7"/>
                                        <p:tgtEl>
                                          <p:spTgt spid="28680"/>
                                        </p:tgtEl>
                                      </p:cBhvr>
                                    </p:animEffect>
                                  </p:childTnLst>
                                </p:cTn>
                              </p:par>
                              <p:par>
                                <p:cTn fill="hold" id="8" nodeType="withEffect" presetClass="entr" presetID="22" presetSubtype="2">
                                  <p:stCondLst>
                                    <p:cond delay="0"/>
                                  </p:stCondLst>
                                  <p:childTnLst>
                                    <p:set>
                                      <p:cBhvr>
                                        <p:cTn dur="1" fill="hold" id="9">
                                          <p:stCondLst>
                                            <p:cond delay="0"/>
                                          </p:stCondLst>
                                        </p:cTn>
                                        <p:tgtEl>
                                          <p:spTgt spid="28679"/>
                                        </p:tgtEl>
                                        <p:attrNameLst>
                                          <p:attrName>style.visibility</p:attrName>
                                        </p:attrNameLst>
                                      </p:cBhvr>
                                      <p:to>
                                        <p:strVal val="visible"/>
                                      </p:to>
                                    </p:set>
                                    <p:animEffect filter="wipe(right)" transition="in">
                                      <p:cBhvr>
                                        <p:cTn dur="750" id="10"/>
                                        <p:tgtEl>
                                          <p:spTgt spid="28679"/>
                                        </p:tgtEl>
                                      </p:cBhvr>
                                    </p:animEffect>
                                  </p:childTnLst>
                                </p:cTn>
                              </p:par>
                            </p:childTnLst>
                          </p:cTn>
                        </p:par>
                        <p:par>
                          <p:cTn fill="hold" id="11" nodeType="afterGroup">
                            <p:stCondLst>
                              <p:cond delay="750"/>
                            </p:stCondLst>
                            <p:childTnLst>
                              <p:par>
                                <p:cTn fill="hold" grpId="0" id="12" nodeType="afterEffect" presetClass="entr" presetID="10" presetSubtype="0">
                                  <p:stCondLst>
                                    <p:cond delay="0"/>
                                  </p:stCondLst>
                                  <p:childTnLst>
                                    <p:set>
                                      <p:cBhvr>
                                        <p:cTn dur="1" fill="hold" id="13">
                                          <p:stCondLst>
                                            <p:cond delay="0"/>
                                          </p:stCondLst>
                                        </p:cTn>
                                        <p:tgtEl>
                                          <p:spTgt spid="28674"/>
                                        </p:tgtEl>
                                        <p:attrNameLst>
                                          <p:attrName>style.visibility</p:attrName>
                                        </p:attrNameLst>
                                      </p:cBhvr>
                                      <p:to>
                                        <p:strVal val="visible"/>
                                      </p:to>
                                    </p:set>
                                    <p:anim calcmode="lin" valueType="num">
                                      <p:cBhvr>
                                        <p:cTn dur="500" fill="hold" id="14"/>
                                        <p:tgtEl>
                                          <p:spTgt spid="28674"/>
                                        </p:tgtEl>
                                        <p:attrNameLst>
                                          <p:attrName>ppt_w</p:attrName>
                                        </p:attrNameLst>
                                      </p:cBhvr>
                                      <p:tavLst>
                                        <p:tav tm="0">
                                          <p:val>
                                            <p:fltVal val="0"/>
                                          </p:val>
                                        </p:tav>
                                        <p:tav tm="100000">
                                          <p:val>
                                            <p:strVal val="#ppt_w"/>
                                          </p:val>
                                        </p:tav>
                                      </p:tavLst>
                                    </p:anim>
                                    <p:anim calcmode="lin" valueType="num">
                                      <p:cBhvr>
                                        <p:cTn dur="500" fill="hold" id="15"/>
                                        <p:tgtEl>
                                          <p:spTgt spid="28674"/>
                                        </p:tgtEl>
                                        <p:attrNameLst>
                                          <p:attrName>ppt_h</p:attrName>
                                        </p:attrNameLst>
                                      </p:cBhvr>
                                      <p:tavLst>
                                        <p:tav tm="0">
                                          <p:val>
                                            <p:fltVal val="0"/>
                                          </p:val>
                                        </p:tav>
                                        <p:tav tm="100000">
                                          <p:val>
                                            <p:strVal val="#ppt_h"/>
                                          </p:val>
                                        </p:tav>
                                      </p:tavLst>
                                    </p:anim>
                                    <p:animEffect filter="fade" transition="in">
                                      <p:cBhvr>
                                        <p:cTn dur="500" id="16"/>
                                        <p:tgtEl>
                                          <p:spTgt spid="28674"/>
                                        </p:tgtEl>
                                      </p:cBhvr>
                                    </p:animEffect>
                                  </p:childTnLst>
                                </p:cTn>
                              </p:par>
                            </p:childTnLst>
                          </p:cTn>
                        </p:par>
                        <p:par>
                          <p:cTn fill="hold" id="17" nodeType="afterGroup">
                            <p:stCondLst>
                              <p:cond delay="1250"/>
                            </p:stCondLst>
                            <p:childTnLst>
                              <p:par>
                                <p:cTn fill="hold" grpId="0" id="18" nodeType="afterEffect" presetClass="entr" presetID="10" presetSubtype="0">
                                  <p:stCondLst>
                                    <p:cond delay="0"/>
                                  </p:stCondLst>
                                  <p:childTnLst>
                                    <p:set>
                                      <p:cBhvr>
                                        <p:cTn dur="1" fill="hold" id="19">
                                          <p:stCondLst>
                                            <p:cond delay="0"/>
                                          </p:stCondLst>
                                        </p:cTn>
                                        <p:tgtEl>
                                          <p:spTgt spid="28678"/>
                                        </p:tgtEl>
                                        <p:attrNameLst>
                                          <p:attrName>style.visibility</p:attrName>
                                        </p:attrNameLst>
                                      </p:cBhvr>
                                      <p:to>
                                        <p:strVal val="visible"/>
                                      </p:to>
                                    </p:set>
                                    <p:animEffect filter="fade" transition="in">
                                      <p:cBhvr>
                                        <p:cTn dur="500" id="20"/>
                                        <p:tgtEl>
                                          <p:spTgt spid="28678"/>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8674"/>
      <p:bldP grpId="0" spid="28678"/>
    </p:bldLst>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8194" name="TextBox 1"/>
          <p:cNvSpPr txBox="1">
            <a:spLocks noChangeArrowheads="1"/>
          </p:cNvSpPr>
          <p:nvPr/>
        </p:nvSpPr>
        <p:spPr bwMode="auto">
          <a:xfrm>
            <a:off x="4687888" y="258763"/>
            <a:ext cx="2816225" cy="7620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dist" eaLnBrk="1" hangingPunct="1"/>
            <a:r>
              <a:rPr altLang="zh-CN" b="1" lang="zh-CN" sz="4400">
                <a:solidFill>
                  <a:srgbClr val="70C9C4"/>
                </a:solidFill>
              </a:rPr>
              <a:t>目录</a:t>
            </a:r>
          </a:p>
        </p:txBody>
      </p:sp>
      <p:pic>
        <p:nvPicPr>
          <p:cNvPr id="8195" name="组合 2"/>
          <p:cNvPicPr>
            <a:picLocks noChangeArrowheads="1"/>
          </p:cNvPicPr>
          <p:nvPr/>
        </p:nvPicPr>
        <p:blipFill>
          <a:blip r:embed="rId2">
            <a:extLst>
              <a:ext uri="{28A0092B-C50C-407E-A947-70E740481C1C}">
                <a14:useLocalDpi val="0"/>
              </a:ext>
            </a:extLst>
          </a:blip>
          <a:stretch>
            <a:fillRect/>
          </a:stretch>
        </p:blipFill>
        <p:spPr bwMode="auto">
          <a:xfrm>
            <a:off x="3517900" y="742950"/>
            <a:ext cx="5156200" cy="53181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grpSp>
        <p:nvGrpSpPr>
          <p:cNvPr id="8196" name="组合 15"/>
          <p:cNvGrpSpPr/>
          <p:nvPr/>
        </p:nvGrpSpPr>
        <p:grpSpPr>
          <a:xfrm>
            <a:off x="2609850" y="1866900"/>
            <a:ext cx="6972300" cy="771525"/>
            <a:chExt cx="6972300" cy="770841"/>
          </a:xfrm>
        </p:grpSpPr>
        <p:sp>
          <p:nvSpPr>
            <p:cNvPr id="7182" name="圆角矩形 13"/>
            <p:cNvSpPr>
              <a:spLocks noChangeArrowheads="1"/>
            </p:cNvSpPr>
            <p:nvPr/>
          </p:nvSpPr>
          <p:spPr bwMode="auto">
            <a:xfrm>
              <a:off x="0" y="0"/>
              <a:ext cx="6972300" cy="770841"/>
            </a:xfrm>
            <a:prstGeom prst="roundRect">
              <a:avLst>
                <a:gd fmla="val 50000" name="adj"/>
              </a:avLst>
            </a:prstGeom>
            <a:noFill/>
            <a:ln w="12700">
              <a:solidFill>
                <a:srgbClr val="70C9C4"/>
              </a:solidFill>
              <a:round/>
            </a:ln>
            <a:extLst>
              <a:ext uri="{909E8E84-426E-40DD-AFC4-6F175D3DCCD1}">
                <a14:hiddenFill>
                  <a:solidFill>
                    <a:srgbClr val="FFFFFF"/>
                  </a:solidFill>
                </a14:hiddenFill>
              </a:ext>
            </a:extLst>
          </p:spPr>
          <p:txBody>
            <a:bodyPr anchor="ct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endParaRPr altLang="en-US" lang="zh-CN">
                <a:solidFill>
                  <a:srgbClr val="FFFFFF"/>
                </a:solidFill>
              </a:endParaRPr>
            </a:p>
          </p:txBody>
        </p:sp>
        <p:sp>
          <p:nvSpPr>
            <p:cNvPr id="7183" name="TextBox 14"/>
            <p:cNvSpPr txBox="1">
              <a:spLocks noChangeArrowheads="1"/>
            </p:cNvSpPr>
            <p:nvPr/>
          </p:nvSpPr>
          <p:spPr bwMode="auto">
            <a:xfrm>
              <a:off x="152400" y="62255"/>
              <a:ext cx="6667500" cy="63951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r>
                <a:rPr altLang="zh-CN" b="1" lang="en-US" sz="3600">
                  <a:solidFill>
                    <a:srgbClr val="70C9C4"/>
                  </a:solidFill>
                  <a:latin charset="0" panose="020b0502020202020204" pitchFamily="34" typeface="Century Gothic"/>
                </a:rPr>
                <a:t>01     点击此处输入标题</a:t>
              </a:r>
            </a:p>
          </p:txBody>
        </p:sp>
      </p:grpSp>
      <p:grpSp>
        <p:nvGrpSpPr>
          <p:cNvPr id="8199" name="组合 25"/>
          <p:cNvGrpSpPr/>
          <p:nvPr/>
        </p:nvGrpSpPr>
        <p:grpSpPr>
          <a:xfrm>
            <a:off x="2609850" y="2965450"/>
            <a:ext cx="6972300" cy="771525"/>
            <a:chExt cx="6972300" cy="770841"/>
          </a:xfrm>
        </p:grpSpPr>
        <p:sp>
          <p:nvSpPr>
            <p:cNvPr id="7180" name="圆角矩形 26"/>
            <p:cNvSpPr>
              <a:spLocks noChangeArrowheads="1"/>
            </p:cNvSpPr>
            <p:nvPr/>
          </p:nvSpPr>
          <p:spPr bwMode="auto">
            <a:xfrm>
              <a:off x="0" y="0"/>
              <a:ext cx="6972300" cy="770841"/>
            </a:xfrm>
            <a:prstGeom prst="roundRect">
              <a:avLst>
                <a:gd fmla="val 50000" name="adj"/>
              </a:avLst>
            </a:prstGeom>
            <a:noFill/>
            <a:ln w="12700">
              <a:solidFill>
                <a:srgbClr val="A6A6A6"/>
              </a:solidFill>
              <a:round/>
            </a:ln>
            <a:extLst>
              <a:ext uri="{909E8E84-426E-40DD-AFC4-6F175D3DCCD1}">
                <a14:hiddenFill>
                  <a:solidFill>
                    <a:srgbClr val="FFFFFF"/>
                  </a:solidFill>
                </a14:hiddenFill>
              </a:ext>
            </a:extLst>
          </p:spPr>
          <p:txBody>
            <a:bodyPr anchor="ct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endParaRPr altLang="en-US" lang="zh-CN">
                <a:solidFill>
                  <a:srgbClr val="A6A6A6"/>
                </a:solidFill>
              </a:endParaRPr>
            </a:p>
          </p:txBody>
        </p:sp>
        <p:sp>
          <p:nvSpPr>
            <p:cNvPr id="7181" name="TextBox 27"/>
            <p:cNvSpPr txBox="1">
              <a:spLocks noChangeArrowheads="1"/>
            </p:cNvSpPr>
            <p:nvPr/>
          </p:nvSpPr>
          <p:spPr bwMode="auto">
            <a:xfrm>
              <a:off x="152400" y="61858"/>
              <a:ext cx="6667500" cy="63951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r>
                <a:rPr altLang="zh-CN" b="1" lang="en-US" sz="3600">
                  <a:solidFill>
                    <a:srgbClr val="A6A6A6"/>
                  </a:solidFill>
                  <a:latin charset="0" panose="020b0502020202020204" pitchFamily="34" typeface="Century Gothic"/>
                </a:rPr>
                <a:t>02     点击此处输入标题</a:t>
              </a:r>
            </a:p>
          </p:txBody>
        </p:sp>
      </p:grpSp>
      <p:grpSp>
        <p:nvGrpSpPr>
          <p:cNvPr id="8202" name="组合 28"/>
          <p:cNvGrpSpPr/>
          <p:nvPr/>
        </p:nvGrpSpPr>
        <p:grpSpPr>
          <a:xfrm>
            <a:off x="2609850" y="4064000"/>
            <a:ext cx="6972300" cy="771525"/>
            <a:chExt cx="6972300" cy="770841"/>
          </a:xfrm>
        </p:grpSpPr>
        <p:sp>
          <p:nvSpPr>
            <p:cNvPr id="7178" name="圆角矩形 29"/>
            <p:cNvSpPr>
              <a:spLocks noChangeArrowheads="1"/>
            </p:cNvSpPr>
            <p:nvPr/>
          </p:nvSpPr>
          <p:spPr bwMode="auto">
            <a:xfrm>
              <a:off x="0" y="0"/>
              <a:ext cx="6972300" cy="770841"/>
            </a:xfrm>
            <a:prstGeom prst="roundRect">
              <a:avLst>
                <a:gd fmla="val 50000" name="adj"/>
              </a:avLst>
            </a:prstGeom>
            <a:noFill/>
            <a:ln w="12700">
              <a:solidFill>
                <a:srgbClr val="A6A6A6"/>
              </a:solidFill>
              <a:round/>
            </a:ln>
            <a:extLst>
              <a:ext uri="{909E8E84-426E-40DD-AFC4-6F175D3DCCD1}">
                <a14:hiddenFill>
                  <a:solidFill>
                    <a:srgbClr val="FFFFFF"/>
                  </a:solidFill>
                </a14:hiddenFill>
              </a:ext>
            </a:extLst>
          </p:spPr>
          <p:txBody>
            <a:bodyPr anchor="ct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endParaRPr altLang="en-US" lang="zh-CN">
                <a:solidFill>
                  <a:srgbClr val="A6A6A6"/>
                </a:solidFill>
              </a:endParaRPr>
            </a:p>
          </p:txBody>
        </p:sp>
        <p:sp>
          <p:nvSpPr>
            <p:cNvPr id="7179" name="TextBox 30"/>
            <p:cNvSpPr txBox="1">
              <a:spLocks noChangeArrowheads="1"/>
            </p:cNvSpPr>
            <p:nvPr/>
          </p:nvSpPr>
          <p:spPr bwMode="auto">
            <a:xfrm>
              <a:off x="152400" y="61859"/>
              <a:ext cx="6667500" cy="63951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r>
                <a:rPr altLang="zh-CN" b="1" lang="en-US" sz="3600">
                  <a:solidFill>
                    <a:srgbClr val="A6A6A6"/>
                  </a:solidFill>
                  <a:latin charset="0" panose="020b0502020202020204" pitchFamily="34" typeface="Century Gothic"/>
                </a:rPr>
                <a:t>03     点击此处输入标题</a:t>
              </a:r>
            </a:p>
          </p:txBody>
        </p:sp>
      </p:grpSp>
      <p:grpSp>
        <p:nvGrpSpPr>
          <p:cNvPr id="8205" name="组合 31"/>
          <p:cNvGrpSpPr/>
          <p:nvPr/>
        </p:nvGrpSpPr>
        <p:grpSpPr>
          <a:xfrm>
            <a:off x="2609850" y="5162550"/>
            <a:ext cx="6972300" cy="771525"/>
            <a:chExt cx="6972300" cy="770841"/>
          </a:xfrm>
        </p:grpSpPr>
        <p:sp>
          <p:nvSpPr>
            <p:cNvPr id="7176" name="圆角矩形 32"/>
            <p:cNvSpPr>
              <a:spLocks noChangeArrowheads="1"/>
            </p:cNvSpPr>
            <p:nvPr/>
          </p:nvSpPr>
          <p:spPr bwMode="auto">
            <a:xfrm>
              <a:off x="0" y="0"/>
              <a:ext cx="6972300" cy="770841"/>
            </a:xfrm>
            <a:prstGeom prst="roundRect">
              <a:avLst>
                <a:gd fmla="val 50000" name="adj"/>
              </a:avLst>
            </a:prstGeom>
            <a:noFill/>
            <a:ln w="12700">
              <a:solidFill>
                <a:srgbClr val="A6A6A6"/>
              </a:solidFill>
              <a:round/>
            </a:ln>
            <a:extLst>
              <a:ext uri="{909E8E84-426E-40DD-AFC4-6F175D3DCCD1}">
                <a14:hiddenFill>
                  <a:solidFill>
                    <a:srgbClr val="FFFFFF"/>
                  </a:solidFill>
                </a14:hiddenFill>
              </a:ext>
            </a:extLst>
          </p:spPr>
          <p:txBody>
            <a:bodyPr anchor="ct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endParaRPr altLang="en-US" lang="zh-CN">
                <a:solidFill>
                  <a:srgbClr val="A6A6A6"/>
                </a:solidFill>
              </a:endParaRPr>
            </a:p>
          </p:txBody>
        </p:sp>
        <p:sp>
          <p:nvSpPr>
            <p:cNvPr id="7177" name="TextBox 33"/>
            <p:cNvSpPr txBox="1">
              <a:spLocks noChangeArrowheads="1"/>
            </p:cNvSpPr>
            <p:nvPr/>
          </p:nvSpPr>
          <p:spPr bwMode="auto">
            <a:xfrm>
              <a:off x="152400" y="61859"/>
              <a:ext cx="6667500" cy="63951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r>
                <a:rPr altLang="zh-CN" b="1" lang="en-US" sz="3600">
                  <a:solidFill>
                    <a:srgbClr val="A6A6A6"/>
                  </a:solidFill>
                  <a:latin charset="0" panose="020b0502020202020204" pitchFamily="34" typeface="Century Gothic"/>
                </a:rPr>
                <a:t>04     点击此处输入标题</a:t>
              </a:r>
            </a:p>
          </p:txBody>
        </p:sp>
      </p:grpSp>
    </p:spTree>
  </p:cSld>
  <p:clrMapOvr>
    <a:masterClrMapping/>
  </p:clrMapOvr>
  <p:transition spd="slow">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6" presetSubtype="37">
                                  <p:stCondLst>
                                    <p:cond delay="0"/>
                                  </p:stCondLst>
                                  <p:childTnLst>
                                    <p:set>
                                      <p:cBhvr>
                                        <p:cTn dur="1" fill="hold" id="6">
                                          <p:stCondLst>
                                            <p:cond delay="0"/>
                                          </p:stCondLst>
                                        </p:cTn>
                                        <p:tgtEl>
                                          <p:spTgt spid="8195"/>
                                        </p:tgtEl>
                                        <p:attrNameLst>
                                          <p:attrName>style.visibility</p:attrName>
                                        </p:attrNameLst>
                                      </p:cBhvr>
                                      <p:to>
                                        <p:strVal val="visible"/>
                                      </p:to>
                                    </p:set>
                                    <p:animEffect filter="barn(outVertical)" transition="in">
                                      <p:cBhvr>
                                        <p:cTn dur="500" id="7"/>
                                        <p:tgtEl>
                                          <p:spTgt spid="8195"/>
                                        </p:tgtEl>
                                      </p:cBhvr>
                                    </p:animEffect>
                                  </p:childTnLst>
                                </p:cTn>
                              </p:par>
                            </p:childTnLst>
                          </p:cTn>
                        </p:par>
                        <p:par>
                          <p:cTn fill="hold" id="8" nodeType="afterGroup">
                            <p:stCondLst>
                              <p:cond delay="500"/>
                            </p:stCondLst>
                            <p:childTnLst>
                              <p:par>
                                <p:cTn fill="hold" grpId="0" id="9" nodeType="afterEffect" presetClass="entr" presetID="10" presetSubtype="0">
                                  <p:stCondLst>
                                    <p:cond delay="0"/>
                                  </p:stCondLst>
                                  <p:childTnLst>
                                    <p:set>
                                      <p:cBhvr>
                                        <p:cTn dur="1" fill="hold" id="10">
                                          <p:stCondLst>
                                            <p:cond delay="0"/>
                                          </p:stCondLst>
                                        </p:cTn>
                                        <p:tgtEl>
                                          <p:spTgt spid="8194"/>
                                        </p:tgtEl>
                                        <p:attrNameLst>
                                          <p:attrName>style.visibility</p:attrName>
                                        </p:attrNameLst>
                                      </p:cBhvr>
                                      <p:to>
                                        <p:strVal val="visible"/>
                                      </p:to>
                                    </p:set>
                                    <p:anim calcmode="lin" valueType="num">
                                      <p:cBhvr>
                                        <p:cTn dur="500" fill="hold" id="11"/>
                                        <p:tgtEl>
                                          <p:spTgt spid="8194"/>
                                        </p:tgtEl>
                                        <p:attrNameLst>
                                          <p:attrName>ppt_w</p:attrName>
                                        </p:attrNameLst>
                                      </p:cBhvr>
                                      <p:tavLst>
                                        <p:tav tm="0">
                                          <p:val>
                                            <p:fltVal val="0"/>
                                          </p:val>
                                        </p:tav>
                                        <p:tav tm="100000">
                                          <p:val>
                                            <p:strVal val="#ppt_w"/>
                                          </p:val>
                                        </p:tav>
                                      </p:tavLst>
                                    </p:anim>
                                    <p:anim calcmode="lin" valueType="num">
                                      <p:cBhvr>
                                        <p:cTn dur="500" fill="hold" id="12"/>
                                        <p:tgtEl>
                                          <p:spTgt spid="8194"/>
                                        </p:tgtEl>
                                        <p:attrNameLst>
                                          <p:attrName>ppt_h</p:attrName>
                                        </p:attrNameLst>
                                      </p:cBhvr>
                                      <p:tavLst>
                                        <p:tav tm="0">
                                          <p:val>
                                            <p:fltVal val="0"/>
                                          </p:val>
                                        </p:tav>
                                        <p:tav tm="100000">
                                          <p:val>
                                            <p:strVal val="#ppt_h"/>
                                          </p:val>
                                        </p:tav>
                                      </p:tavLst>
                                    </p:anim>
                                    <p:animEffect filter="fade" transition="in">
                                      <p:cBhvr>
                                        <p:cTn dur="500" id="13"/>
                                        <p:tgtEl>
                                          <p:spTgt spid="8194"/>
                                        </p:tgtEl>
                                      </p:cBhvr>
                                    </p:animEffect>
                                  </p:childTnLst>
                                </p:cTn>
                              </p:par>
                            </p:childTnLst>
                          </p:cTn>
                        </p:par>
                        <p:par>
                          <p:cTn fill="hold" id="14" nodeType="afterGroup">
                            <p:stCondLst>
                              <p:cond delay="1000"/>
                            </p:stCondLst>
                            <p:childTnLst>
                              <p:par>
                                <p:cTn fill="hold" id="15" nodeType="afterEffect" presetClass="entr" presetID="2" presetSubtype="8">
                                  <p:stCondLst>
                                    <p:cond delay="0"/>
                                  </p:stCondLst>
                                  <p:childTnLst>
                                    <p:set>
                                      <p:cBhvr>
                                        <p:cTn dur="1" fill="hold" id="16">
                                          <p:stCondLst>
                                            <p:cond delay="0"/>
                                          </p:stCondLst>
                                        </p:cTn>
                                        <p:tgtEl>
                                          <p:spTgt spid="8196"/>
                                        </p:tgtEl>
                                        <p:attrNameLst>
                                          <p:attrName>style.visibility</p:attrName>
                                        </p:attrNameLst>
                                      </p:cBhvr>
                                      <p:to>
                                        <p:strVal val="visible"/>
                                      </p:to>
                                    </p:set>
                                    <p:anim calcmode="lin" valueType="num">
                                      <p:cBhvr additive="base">
                                        <p:cTn dur="500" fill="hold" id="17"/>
                                        <p:tgtEl>
                                          <p:spTgt spid="8196"/>
                                        </p:tgtEl>
                                        <p:attrNameLst>
                                          <p:attrName>ppt_x</p:attrName>
                                        </p:attrNameLst>
                                      </p:cBhvr>
                                      <p:tavLst>
                                        <p:tav tm="0">
                                          <p:val>
                                            <p:strVal val="0-#ppt_w/2"/>
                                          </p:val>
                                        </p:tav>
                                        <p:tav tm="100000">
                                          <p:val>
                                            <p:strVal val="#ppt_x"/>
                                          </p:val>
                                        </p:tav>
                                      </p:tavLst>
                                    </p:anim>
                                    <p:anim calcmode="lin" valueType="num">
                                      <p:cBhvr additive="base">
                                        <p:cTn dur="500" fill="hold" id="18"/>
                                        <p:tgtEl>
                                          <p:spTgt spid="8196"/>
                                        </p:tgtEl>
                                        <p:attrNameLst>
                                          <p:attrName>ppt_y</p:attrName>
                                        </p:attrNameLst>
                                      </p:cBhvr>
                                      <p:tavLst>
                                        <p:tav tm="0">
                                          <p:val>
                                            <p:strVal val="#ppt_y"/>
                                          </p:val>
                                        </p:tav>
                                        <p:tav tm="100000">
                                          <p:val>
                                            <p:strVal val="#ppt_y"/>
                                          </p:val>
                                        </p:tav>
                                      </p:tavLst>
                                    </p:anim>
                                  </p:childTnLst>
                                </p:cTn>
                              </p:par>
                              <p:par>
                                <p:cTn fill="hold" id="19" nodeType="withEffect" presetClass="entr" presetID="2" presetSubtype="8">
                                  <p:stCondLst>
                                    <p:cond delay="250"/>
                                  </p:stCondLst>
                                  <p:childTnLst>
                                    <p:set>
                                      <p:cBhvr>
                                        <p:cTn dur="1" fill="hold" id="20">
                                          <p:stCondLst>
                                            <p:cond delay="0"/>
                                          </p:stCondLst>
                                        </p:cTn>
                                        <p:tgtEl>
                                          <p:spTgt spid="8199"/>
                                        </p:tgtEl>
                                        <p:attrNameLst>
                                          <p:attrName>style.visibility</p:attrName>
                                        </p:attrNameLst>
                                      </p:cBhvr>
                                      <p:to>
                                        <p:strVal val="visible"/>
                                      </p:to>
                                    </p:set>
                                    <p:anim calcmode="lin" valueType="num">
                                      <p:cBhvr additive="base">
                                        <p:cTn dur="500" fill="hold" id="21"/>
                                        <p:tgtEl>
                                          <p:spTgt spid="8199"/>
                                        </p:tgtEl>
                                        <p:attrNameLst>
                                          <p:attrName>ppt_x</p:attrName>
                                        </p:attrNameLst>
                                      </p:cBhvr>
                                      <p:tavLst>
                                        <p:tav tm="0">
                                          <p:val>
                                            <p:strVal val="0-#ppt_w/2"/>
                                          </p:val>
                                        </p:tav>
                                        <p:tav tm="100000">
                                          <p:val>
                                            <p:strVal val="#ppt_x"/>
                                          </p:val>
                                        </p:tav>
                                      </p:tavLst>
                                    </p:anim>
                                    <p:anim calcmode="lin" valueType="num">
                                      <p:cBhvr additive="base">
                                        <p:cTn dur="500" fill="hold" id="22"/>
                                        <p:tgtEl>
                                          <p:spTgt spid="8199"/>
                                        </p:tgtEl>
                                        <p:attrNameLst>
                                          <p:attrName>ppt_y</p:attrName>
                                        </p:attrNameLst>
                                      </p:cBhvr>
                                      <p:tavLst>
                                        <p:tav tm="0">
                                          <p:val>
                                            <p:strVal val="#ppt_y"/>
                                          </p:val>
                                        </p:tav>
                                        <p:tav tm="100000">
                                          <p:val>
                                            <p:strVal val="#ppt_y"/>
                                          </p:val>
                                        </p:tav>
                                      </p:tavLst>
                                    </p:anim>
                                  </p:childTnLst>
                                </p:cTn>
                              </p:par>
                              <p:par>
                                <p:cTn fill="hold" id="23" nodeType="withEffect" presetClass="entr" presetID="2" presetSubtype="8">
                                  <p:stCondLst>
                                    <p:cond delay="500"/>
                                  </p:stCondLst>
                                  <p:childTnLst>
                                    <p:set>
                                      <p:cBhvr>
                                        <p:cTn dur="1" fill="hold" id="24">
                                          <p:stCondLst>
                                            <p:cond delay="0"/>
                                          </p:stCondLst>
                                        </p:cTn>
                                        <p:tgtEl>
                                          <p:spTgt spid="8202"/>
                                        </p:tgtEl>
                                        <p:attrNameLst>
                                          <p:attrName>style.visibility</p:attrName>
                                        </p:attrNameLst>
                                      </p:cBhvr>
                                      <p:to>
                                        <p:strVal val="visible"/>
                                      </p:to>
                                    </p:set>
                                    <p:anim calcmode="lin" valueType="num">
                                      <p:cBhvr additive="base">
                                        <p:cTn dur="500" fill="hold" id="25"/>
                                        <p:tgtEl>
                                          <p:spTgt spid="8202"/>
                                        </p:tgtEl>
                                        <p:attrNameLst>
                                          <p:attrName>ppt_x</p:attrName>
                                        </p:attrNameLst>
                                      </p:cBhvr>
                                      <p:tavLst>
                                        <p:tav tm="0">
                                          <p:val>
                                            <p:strVal val="0-#ppt_w/2"/>
                                          </p:val>
                                        </p:tav>
                                        <p:tav tm="100000">
                                          <p:val>
                                            <p:strVal val="#ppt_x"/>
                                          </p:val>
                                        </p:tav>
                                      </p:tavLst>
                                    </p:anim>
                                    <p:anim calcmode="lin" valueType="num">
                                      <p:cBhvr additive="base">
                                        <p:cTn dur="500" fill="hold" id="26"/>
                                        <p:tgtEl>
                                          <p:spTgt spid="8202"/>
                                        </p:tgtEl>
                                        <p:attrNameLst>
                                          <p:attrName>ppt_y</p:attrName>
                                        </p:attrNameLst>
                                      </p:cBhvr>
                                      <p:tavLst>
                                        <p:tav tm="0">
                                          <p:val>
                                            <p:strVal val="#ppt_y"/>
                                          </p:val>
                                        </p:tav>
                                        <p:tav tm="100000">
                                          <p:val>
                                            <p:strVal val="#ppt_y"/>
                                          </p:val>
                                        </p:tav>
                                      </p:tavLst>
                                    </p:anim>
                                  </p:childTnLst>
                                </p:cTn>
                              </p:par>
                              <p:par>
                                <p:cTn fill="hold" id="27" nodeType="withEffect" presetClass="entr" presetID="2" presetSubtype="8">
                                  <p:stCondLst>
                                    <p:cond delay="750"/>
                                  </p:stCondLst>
                                  <p:childTnLst>
                                    <p:set>
                                      <p:cBhvr>
                                        <p:cTn dur="1" fill="hold" id="28">
                                          <p:stCondLst>
                                            <p:cond delay="0"/>
                                          </p:stCondLst>
                                        </p:cTn>
                                        <p:tgtEl>
                                          <p:spTgt spid="8205"/>
                                        </p:tgtEl>
                                        <p:attrNameLst>
                                          <p:attrName>style.visibility</p:attrName>
                                        </p:attrNameLst>
                                      </p:cBhvr>
                                      <p:to>
                                        <p:strVal val="visible"/>
                                      </p:to>
                                    </p:set>
                                    <p:anim calcmode="lin" valueType="num">
                                      <p:cBhvr additive="base">
                                        <p:cTn dur="500" fill="hold" id="29"/>
                                        <p:tgtEl>
                                          <p:spTgt spid="8205"/>
                                        </p:tgtEl>
                                        <p:attrNameLst>
                                          <p:attrName>ppt_x</p:attrName>
                                        </p:attrNameLst>
                                      </p:cBhvr>
                                      <p:tavLst>
                                        <p:tav tm="0">
                                          <p:val>
                                            <p:strVal val="0-#ppt_w/2"/>
                                          </p:val>
                                        </p:tav>
                                        <p:tav tm="100000">
                                          <p:val>
                                            <p:strVal val="#ppt_x"/>
                                          </p:val>
                                        </p:tav>
                                      </p:tavLst>
                                    </p:anim>
                                    <p:anim calcmode="lin" valueType="num">
                                      <p:cBhvr additive="base">
                                        <p:cTn dur="500" fill="hold" id="30"/>
                                        <p:tgtEl>
                                          <p:spTgt spid="8205"/>
                                        </p:tgtEl>
                                        <p:attrNameLst>
                                          <p:attrName>ppt_y</p:attrName>
                                        </p:attrNameLst>
                                      </p:cBhvr>
                                      <p:tavLst>
                                        <p:tav tm="0">
                                          <p:val>
                                            <p:strVal val="#ppt_y"/>
                                          </p:val>
                                        </p:tav>
                                        <p:tav tm="100000">
                                          <p:val>
                                            <p:strVal val="#ppt_y"/>
                                          </p:val>
                                        </p:tav>
                                      </p:tavLst>
                                    </p:anim>
                                  </p:childTnLst>
                                </p:cTn>
                              </p:par>
                            </p:childTnLst>
                          </p:cTn>
                        </p:par>
                        <p:par>
                          <p:cTn fill="hold" id="31" nodeType="afterGroup">
                            <p:stCondLst>
                              <p:cond delay="2250"/>
                            </p:stCondLst>
                            <p:childTnLst>
                              <p:par>
                                <p:cTn fill="hold" id="32" nodeType="afterEffect" presetClass="emph" presetID="32" presetSubtype="0">
                                  <p:stCondLst>
                                    <p:cond delay="0"/>
                                  </p:stCondLst>
                                  <p:childTnLst>
                                    <p:animRot by="120000">
                                      <p:cBhvr>
                                        <p:cTn dur="50" fill="hold" id="33">
                                          <p:stCondLst>
                                            <p:cond delay="0"/>
                                          </p:stCondLst>
                                        </p:cTn>
                                        <p:tgtEl>
                                          <p:spTgt spid="8196"/>
                                        </p:tgtEl>
                                        <p:attrNameLst>
                                          <p:attrName>r</p:attrName>
                                        </p:attrNameLst>
                                      </p:cBhvr>
                                    </p:animRot>
                                    <p:animRot by="-239940">
                                      <p:cBhvr>
                                        <p:cTn dur="100" fill="hold" id="34">
                                          <p:stCondLst>
                                            <p:cond delay="100"/>
                                          </p:stCondLst>
                                        </p:cTn>
                                        <p:tgtEl>
                                          <p:spTgt spid="8196"/>
                                        </p:tgtEl>
                                        <p:attrNameLst>
                                          <p:attrName>r</p:attrName>
                                        </p:attrNameLst>
                                      </p:cBhvr>
                                    </p:animRot>
                                    <p:animRot by="240000">
                                      <p:cBhvr>
                                        <p:cTn dur="100" fill="hold" id="35">
                                          <p:stCondLst>
                                            <p:cond delay="200"/>
                                          </p:stCondLst>
                                        </p:cTn>
                                        <p:tgtEl>
                                          <p:spTgt spid="8196"/>
                                        </p:tgtEl>
                                        <p:attrNameLst>
                                          <p:attrName>r</p:attrName>
                                        </p:attrNameLst>
                                      </p:cBhvr>
                                    </p:animRot>
                                    <p:animRot by="-239940">
                                      <p:cBhvr>
                                        <p:cTn dur="100" fill="hold" id="36">
                                          <p:stCondLst>
                                            <p:cond delay="300"/>
                                          </p:stCondLst>
                                        </p:cTn>
                                        <p:tgtEl>
                                          <p:spTgt spid="8196"/>
                                        </p:tgtEl>
                                        <p:attrNameLst>
                                          <p:attrName>r</p:attrName>
                                        </p:attrNameLst>
                                      </p:cBhvr>
                                    </p:animRot>
                                    <p:animRot by="120000">
                                      <p:cBhvr>
                                        <p:cTn dur="100" fill="hold" id="37">
                                          <p:stCondLst>
                                            <p:cond delay="400"/>
                                          </p:stCondLst>
                                        </p:cTn>
                                        <p:tgtEl>
                                          <p:spTgt spid="8196"/>
                                        </p:tgtEl>
                                        <p:attrNameLst>
                                          <p:attrName>r</p:attrName>
                                        </p:attrNameLst>
                                      </p:cBhvr>
                                    </p:animRo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8194"/>
    </p:bldLst>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9218" name="组合 13"/>
          <p:cNvGrpSpPr>
            <a:grpSpLocks noChangeAspect="1"/>
          </p:cNvGrpSpPr>
          <p:nvPr/>
        </p:nvGrpSpPr>
        <p:grpSpPr>
          <a:xfrm>
            <a:off x="6224588" y="2114550"/>
            <a:ext cx="5110162" cy="4127500"/>
            <a:chExt cx="4664528" cy="3768173"/>
          </a:xfrm>
        </p:grpSpPr>
        <p:pic>
          <p:nvPicPr>
            <p:cNvPr descr="D:\Users\zyf\Desktop\常用\待完成的PPT\GD4{68O74YS)85T7LG[W]EA.png" id="8199" name="Picture 2"/>
            <p:cNvPicPr>
              <a:picLocks noChangeArrowheads="1" noChangeAspect="1"/>
            </p:cNvPicPr>
            <p:nvPr/>
          </p:nvPicPr>
          <p:blipFill>
            <a:blip r:embed="rId2">
              <a:clrChange>
                <a:clrFrom>
                  <a:srgbClr val="FFFFFF"/>
                </a:clrFrom>
                <a:clrTo>
                  <a:srgbClr val="FFFFFF">
                    <a:alpha val="0"/>
                  </a:srgbClr>
                </a:clrTo>
              </a:clrChange>
              <a:extLst>
                <a:ext uri="{28A0092B-C50C-407E-A947-70E740481C1C}">
                  <a14:useLocalDpi val="0"/>
                </a:ext>
              </a:extLst>
            </a:blip>
            <a:stretch>
              <a:fillRect/>
            </a:stretch>
          </p:blipFill>
          <p:spPr bwMode="auto">
            <a:xfrm>
              <a:off x="0" y="0"/>
              <a:ext cx="4664528" cy="376817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pic>
          <p:nvPicPr>
            <p:cNvPr descr="d:\users\zyf\appdata\roaming\360se6\User Data\temp\u=2066958560,1613032792&amp;fm=21&amp;gp=0.jpg" id="8200" name="Picture 2"/>
            <p:cNvPicPr>
              <a:picLocks noChangeArrowheads="1" noChangeAspect="1"/>
            </p:cNvPicPr>
            <p:nvPr/>
          </p:nvPicPr>
          <p:blipFill>
            <a:blip r:embed="rId3">
              <a:extLst>
                <a:ext uri="{28A0092B-C50C-407E-A947-70E740481C1C}">
                  <a14:useLocalDpi val="0"/>
                </a:ext>
              </a:extLst>
            </a:blip>
            <a:srcRect t="11748"/>
            <a:stretch>
              <a:fillRect/>
            </a:stretch>
          </p:blipFill>
          <p:spPr bwMode="auto">
            <a:xfrm>
              <a:off x="182525" y="198489"/>
              <a:ext cx="4299478" cy="253728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grpSp>
      <p:sp>
        <p:nvSpPr>
          <p:cNvPr id="9221" name="TextBox 15"/>
          <p:cNvSpPr txBox="1">
            <a:spLocks noChangeArrowheads="1"/>
          </p:cNvSpPr>
          <p:nvPr/>
        </p:nvSpPr>
        <p:spPr bwMode="auto">
          <a:xfrm>
            <a:off x="938213" y="2155825"/>
            <a:ext cx="4727575" cy="27584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eaLnBrk="1" hangingPunct="1">
              <a:lnSpc>
                <a:spcPct val="125000"/>
              </a:lnSpc>
            </a:pPr>
            <a:r>
              <a:rPr altLang="en-US" b="1" lang="zh-CN" sz="2800">
                <a:solidFill>
                  <a:srgbClr val="70C9C4"/>
                </a:solidFill>
              </a:rPr>
              <a:t>点击此处输入标题</a:t>
            </a:r>
          </a:p>
          <a:p>
            <a:pPr eaLnBrk="1" hangingPunct="1">
              <a:lnSpc>
                <a:spcPct val="125000"/>
              </a:lnSpc>
            </a:pPr>
            <a:r>
              <a:rPr altLang="en-US" b="1" lang="zh-CN" sz="2800">
                <a:solidFill>
                  <a:srgbClr val="70C9C4"/>
                </a:solidFill>
              </a:rPr>
              <a:t>点击此处输入文字点击此处输入文字点击此处输入文字点击此处输入文字点击此处输入文字点击此处输入文字</a:t>
            </a:r>
          </a:p>
        </p:txBody>
      </p:sp>
      <p:sp>
        <p:nvSpPr>
          <p:cNvPr id="9222" name="TextBox 16"/>
          <p:cNvSpPr txBox="1">
            <a:spLocks noChangeArrowheads="1"/>
          </p:cNvSpPr>
          <p:nvPr/>
        </p:nvSpPr>
        <p:spPr bwMode="auto">
          <a:xfrm>
            <a:off x="938213" y="4052888"/>
            <a:ext cx="4727575" cy="27584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eaLnBrk="1" hangingPunct="1">
              <a:lnSpc>
                <a:spcPct val="125000"/>
              </a:lnSpc>
            </a:pPr>
            <a:r>
              <a:rPr altLang="en-US" b="1" lang="zh-CN" sz="2800">
                <a:solidFill>
                  <a:srgbClr val="70C9C4"/>
                </a:solidFill>
              </a:rPr>
              <a:t>点击此处输入标题</a:t>
            </a:r>
          </a:p>
          <a:p>
            <a:pPr eaLnBrk="1" hangingPunct="1">
              <a:lnSpc>
                <a:spcPct val="125000"/>
              </a:lnSpc>
            </a:pPr>
            <a:r>
              <a:rPr altLang="en-US" b="1" lang="zh-CN" sz="2800">
                <a:solidFill>
                  <a:srgbClr val="70C9C4"/>
                </a:solidFill>
              </a:rPr>
              <a:t>点击此处输入文字点击此处输入文字点击此处输入文字点击此处输入文字点击此处输入文字点击此处输入文字</a:t>
            </a:r>
          </a:p>
        </p:txBody>
      </p:sp>
      <p:sp>
        <p:nvSpPr>
          <p:cNvPr id="9223" name="TextBox 17"/>
          <p:cNvSpPr txBox="1">
            <a:spLocks noChangeArrowheads="1"/>
          </p:cNvSpPr>
          <p:nvPr/>
        </p:nvSpPr>
        <p:spPr bwMode="auto">
          <a:xfrm>
            <a:off x="3843338" y="258763"/>
            <a:ext cx="4505325" cy="5791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dist" eaLnBrk="1" hangingPunct="1"/>
            <a:r>
              <a:rPr altLang="zh-CN" b="1" lang="zh-CN" sz="3200">
                <a:solidFill>
                  <a:srgbClr val="70C9C4"/>
                </a:solidFill>
              </a:rPr>
              <a:t>点击此处添加标题</a:t>
            </a:r>
          </a:p>
        </p:txBody>
      </p:sp>
      <p:pic>
        <p:nvPicPr>
          <p:cNvPr id="9224" name="组合 18"/>
          <p:cNvPicPr>
            <a:picLocks noChangeArrowheads="1"/>
          </p:cNvPicPr>
          <p:nvPr/>
        </p:nvPicPr>
        <p:blipFill>
          <a:blip r:embed="rId4">
            <a:extLst>
              <a:ext uri="{28A0092B-C50C-407E-A947-70E740481C1C}">
                <a14:useLocalDpi val="0"/>
              </a:ext>
            </a:extLst>
          </a:blip>
          <a:stretch>
            <a:fillRect/>
          </a:stretch>
        </p:blipFill>
        <p:spPr bwMode="auto">
          <a:xfrm>
            <a:off x="2346325" y="566738"/>
            <a:ext cx="7499350" cy="7747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Tree>
  </p:cSld>
  <p:clrMapOvr>
    <a:masterClrMapping/>
  </p:clrMapOvr>
  <p:transition spd="slow">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6" presetSubtype="37">
                                  <p:stCondLst>
                                    <p:cond delay="0"/>
                                  </p:stCondLst>
                                  <p:childTnLst>
                                    <p:set>
                                      <p:cBhvr>
                                        <p:cTn dur="1" fill="hold" id="6">
                                          <p:stCondLst>
                                            <p:cond delay="0"/>
                                          </p:stCondLst>
                                        </p:cTn>
                                        <p:tgtEl>
                                          <p:spTgt spid="9224"/>
                                        </p:tgtEl>
                                        <p:attrNameLst>
                                          <p:attrName>style.visibility</p:attrName>
                                        </p:attrNameLst>
                                      </p:cBhvr>
                                      <p:to>
                                        <p:strVal val="visible"/>
                                      </p:to>
                                    </p:set>
                                    <p:animEffect filter="barn(outVertical)" transition="in">
                                      <p:cBhvr>
                                        <p:cTn dur="500" id="7"/>
                                        <p:tgtEl>
                                          <p:spTgt spid="9224"/>
                                        </p:tgtEl>
                                      </p:cBhvr>
                                    </p:animEffect>
                                  </p:childTnLst>
                                </p:cTn>
                              </p:par>
                            </p:childTnLst>
                          </p:cTn>
                        </p:par>
                        <p:par>
                          <p:cTn fill="hold" id="8" nodeType="afterGroup">
                            <p:stCondLst>
                              <p:cond delay="500"/>
                            </p:stCondLst>
                            <p:childTnLst>
                              <p:par>
                                <p:cTn fill="hold" grpId="0" id="9" nodeType="afterEffect" presetClass="entr" presetID="10" presetSubtype="0">
                                  <p:stCondLst>
                                    <p:cond delay="0"/>
                                  </p:stCondLst>
                                  <p:childTnLst>
                                    <p:set>
                                      <p:cBhvr>
                                        <p:cTn dur="1" fill="hold" id="10">
                                          <p:stCondLst>
                                            <p:cond delay="0"/>
                                          </p:stCondLst>
                                        </p:cTn>
                                        <p:tgtEl>
                                          <p:spTgt spid="9223"/>
                                        </p:tgtEl>
                                        <p:attrNameLst>
                                          <p:attrName>style.visibility</p:attrName>
                                        </p:attrNameLst>
                                      </p:cBhvr>
                                      <p:to>
                                        <p:strVal val="visible"/>
                                      </p:to>
                                    </p:set>
                                    <p:animEffect filter="fade" transition="in">
                                      <p:cBhvr>
                                        <p:cTn dur="500" id="11"/>
                                        <p:tgtEl>
                                          <p:spTgt spid="9223"/>
                                        </p:tgtEl>
                                      </p:cBhvr>
                                    </p:animEffect>
                                  </p:childTnLst>
                                </p:cTn>
                              </p:par>
                            </p:childTnLst>
                          </p:cTn>
                        </p:par>
                        <p:par>
                          <p:cTn fill="hold" id="12" nodeType="afterGroup">
                            <p:stCondLst>
                              <p:cond delay="1000"/>
                            </p:stCondLst>
                            <p:childTnLst>
                              <p:par>
                                <p:cTn fill="hold" id="13" nodeType="afterEffect" presetClass="entr" presetID="10" presetSubtype="0">
                                  <p:stCondLst>
                                    <p:cond delay="0"/>
                                  </p:stCondLst>
                                  <p:childTnLst>
                                    <p:set>
                                      <p:cBhvr>
                                        <p:cTn dur="1" fill="hold" id="14">
                                          <p:stCondLst>
                                            <p:cond delay="0"/>
                                          </p:stCondLst>
                                        </p:cTn>
                                        <p:tgtEl>
                                          <p:spTgt spid="9218"/>
                                        </p:tgtEl>
                                        <p:attrNameLst>
                                          <p:attrName>style.visibility</p:attrName>
                                        </p:attrNameLst>
                                      </p:cBhvr>
                                      <p:to>
                                        <p:strVal val="visible"/>
                                      </p:to>
                                    </p:set>
                                    <p:animEffect filter="fade" transition="in">
                                      <p:cBhvr>
                                        <p:cTn dur="750" id="15"/>
                                        <p:tgtEl>
                                          <p:spTgt spid="9218"/>
                                        </p:tgtEl>
                                      </p:cBhvr>
                                    </p:animEffect>
                                  </p:childTnLst>
                                </p:cTn>
                              </p:par>
                            </p:childTnLst>
                          </p:cTn>
                        </p:par>
                        <p:par>
                          <p:cTn fill="hold" id="16" nodeType="afterGroup">
                            <p:stCondLst>
                              <p:cond delay="1750"/>
                            </p:stCondLst>
                            <p:childTnLst>
                              <p:par>
                                <p:cTn fill="hold" grpId="0" id="17" nodeType="afterEffect" presetClass="entr" presetID="22" presetSubtype="8">
                                  <p:stCondLst>
                                    <p:cond delay="0"/>
                                  </p:stCondLst>
                                  <p:childTnLst>
                                    <p:set>
                                      <p:cBhvr>
                                        <p:cTn dur="1" fill="hold" id="18">
                                          <p:stCondLst>
                                            <p:cond delay="0"/>
                                          </p:stCondLst>
                                        </p:cTn>
                                        <p:tgtEl>
                                          <p:spTgt spid="9221"/>
                                        </p:tgtEl>
                                        <p:attrNameLst>
                                          <p:attrName>style.visibility</p:attrName>
                                        </p:attrNameLst>
                                      </p:cBhvr>
                                      <p:to>
                                        <p:strVal val="visible"/>
                                      </p:to>
                                    </p:set>
                                    <p:animEffect filter="wipe(left)" transition="in">
                                      <p:cBhvr>
                                        <p:cTn dur="500" id="19"/>
                                        <p:tgtEl>
                                          <p:spTgt spid="9221"/>
                                        </p:tgtEl>
                                      </p:cBhvr>
                                    </p:animEffect>
                                  </p:childTnLst>
                                </p:cTn>
                              </p:par>
                            </p:childTnLst>
                          </p:cTn>
                        </p:par>
                        <p:par>
                          <p:cTn fill="hold" id="20" nodeType="afterGroup">
                            <p:stCondLst>
                              <p:cond delay="2250"/>
                            </p:stCondLst>
                            <p:childTnLst>
                              <p:par>
                                <p:cTn fill="hold" grpId="0" id="21" nodeType="afterEffect" presetClass="entr" presetID="22" presetSubtype="8">
                                  <p:stCondLst>
                                    <p:cond delay="0"/>
                                  </p:stCondLst>
                                  <p:childTnLst>
                                    <p:set>
                                      <p:cBhvr>
                                        <p:cTn dur="1" fill="hold" id="22">
                                          <p:stCondLst>
                                            <p:cond delay="0"/>
                                          </p:stCondLst>
                                        </p:cTn>
                                        <p:tgtEl>
                                          <p:spTgt spid="9222"/>
                                        </p:tgtEl>
                                        <p:attrNameLst>
                                          <p:attrName>style.visibility</p:attrName>
                                        </p:attrNameLst>
                                      </p:cBhvr>
                                      <p:to>
                                        <p:strVal val="visible"/>
                                      </p:to>
                                    </p:set>
                                    <p:animEffect filter="wipe(left)" transition="in">
                                      <p:cBhvr>
                                        <p:cTn dur="500" id="23"/>
                                        <p:tgtEl>
                                          <p:spTgt spid="922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9221"/>
      <p:bldP grpId="0" spid="9222"/>
      <p:bldP grpId="0" spid="9223"/>
    </p:bldLst>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0242" name="组合 73"/>
          <p:cNvGrpSpPr/>
          <p:nvPr/>
        </p:nvGrpSpPr>
        <p:grpSpPr>
          <a:xfrm>
            <a:off x="2032000" y="1993900"/>
            <a:ext cx="8128000" cy="2686050"/>
            <a:chExt cx="8128000" cy="2685891"/>
          </a:xfrm>
        </p:grpSpPr>
        <p:sp>
          <p:nvSpPr>
            <p:cNvPr id="9224" name="空心弧 14"/>
            <p:cNvSpPr/>
            <p:nvPr/>
          </p:nvSpPr>
          <p:spPr bwMode="auto">
            <a:xfrm rot="5400000">
              <a:off x="79" y="-79"/>
              <a:ext cx="2685891" cy="2686050"/>
            </a:xfrm>
            <a:custGeom>
              <a:gdLst>
                <a:gd fmla="*/ 393312 w 2685891" name="T0"/>
                <a:gd fmla="*/ 393391 h 2686050" name="T1"/>
                <a:gd fmla="*/ 2292580 w 2685891" name="T2"/>
                <a:gd fmla="*/ 393391 h 2686050" name="T3"/>
                <a:gd fmla="*/ 2198379 w 2685891" name="T4"/>
                <a:gd fmla="*/ 487592 h 2686050" name="T5"/>
                <a:gd fmla="*/ 487513 w 2685891" name="T6"/>
                <a:gd fmla="*/ 487592 h 2686050" name="T7"/>
                <a:gd fmla="*/ 393312 w 2685891" name="T8"/>
                <a:gd fmla="*/ 393391 h 2686050"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686050" w="2685891">
                  <a:moveTo>
                    <a:pt x="393312" y="393391"/>
                  </a:moveTo>
                  <a:cubicBezTo>
                    <a:pt x="-8077" y="794827"/>
                    <a:pt x="2693969" y="794827"/>
                    <a:pt x="2292580" y="393391"/>
                  </a:cubicBezTo>
                  <a:lnTo>
                    <a:pt x="2198379" y="487592"/>
                  </a:lnTo>
                  <a:cubicBezTo>
                    <a:pt x="2066142" y="355337"/>
                    <a:pt x="619750" y="355337"/>
                    <a:pt x="487513" y="487592"/>
                  </a:cubicBezTo>
                  <a:lnTo>
                    <a:pt x="393312" y="393391"/>
                  </a:lnTo>
                  <a:close/>
                </a:path>
              </a:pathLst>
            </a:custGeom>
            <a:solidFill>
              <a:srgbClr val="D9D9D9"/>
            </a:solidFill>
            <a:ln cap="flat" cmpd="sng" w="12700">
              <a:solidFill>
                <a:srgbClr val="FFFFFF"/>
              </a:solidFill>
              <a:round/>
            </a:ln>
          </p:spPr>
          <p:txBody>
            <a:bodyPr/>
            <a:lstStyle/>
            <a:p>
              <a:endParaRPr altLang="en-US" lang="zh-CN"/>
            </a:p>
          </p:txBody>
        </p:sp>
        <p:sp>
          <p:nvSpPr>
            <p:cNvPr id="9225" name="空心弧 15"/>
            <p:cNvSpPr/>
            <p:nvPr/>
          </p:nvSpPr>
          <p:spPr bwMode="auto">
            <a:xfrm rot="-5400000">
              <a:off x="2763917" y="-79"/>
              <a:ext cx="2685891" cy="2686050"/>
            </a:xfrm>
            <a:custGeom>
              <a:gdLst>
                <a:gd fmla="*/ 393312 w 2685891" name="T0"/>
                <a:gd fmla="*/ 393391 h 2686050" name="T1"/>
                <a:gd fmla="*/ 2292580 w 2685891" name="T2"/>
                <a:gd fmla="*/ 393391 h 2686050" name="T3"/>
                <a:gd fmla="*/ 2198379 w 2685891" name="T4"/>
                <a:gd fmla="*/ 487592 h 2686050" name="T5"/>
                <a:gd fmla="*/ 487513 w 2685891" name="T6"/>
                <a:gd fmla="*/ 487592 h 2686050" name="T7"/>
                <a:gd fmla="*/ 393312 w 2685891" name="T8"/>
                <a:gd fmla="*/ 393391 h 2686050"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686050" w="2685891">
                  <a:moveTo>
                    <a:pt x="393312" y="393391"/>
                  </a:moveTo>
                  <a:cubicBezTo>
                    <a:pt x="-8077" y="794827"/>
                    <a:pt x="2693969" y="794827"/>
                    <a:pt x="2292580" y="393391"/>
                  </a:cubicBezTo>
                  <a:lnTo>
                    <a:pt x="2198379" y="487592"/>
                  </a:lnTo>
                  <a:cubicBezTo>
                    <a:pt x="2066142" y="355337"/>
                    <a:pt x="619750" y="355337"/>
                    <a:pt x="487513" y="487592"/>
                  </a:cubicBezTo>
                  <a:lnTo>
                    <a:pt x="393312" y="393391"/>
                  </a:lnTo>
                  <a:close/>
                </a:path>
              </a:pathLst>
            </a:custGeom>
            <a:solidFill>
              <a:srgbClr val="D9D9D9"/>
            </a:solidFill>
            <a:ln cap="flat" cmpd="sng" w="12700">
              <a:solidFill>
                <a:srgbClr val="FFFFFF"/>
              </a:solidFill>
              <a:round/>
            </a:ln>
          </p:spPr>
          <p:txBody>
            <a:bodyPr/>
            <a:lstStyle/>
            <a:p>
              <a:endParaRPr altLang="en-US" lang="zh-CN"/>
            </a:p>
          </p:txBody>
        </p:sp>
        <p:sp>
          <p:nvSpPr>
            <p:cNvPr id="9226" name="空心弧 17"/>
            <p:cNvSpPr/>
            <p:nvPr/>
          </p:nvSpPr>
          <p:spPr bwMode="auto">
            <a:xfrm rot="5400000">
              <a:off x="2678192" y="-79"/>
              <a:ext cx="2685891" cy="2686050"/>
            </a:xfrm>
            <a:custGeom>
              <a:gdLst>
                <a:gd fmla="*/ 393312 w 2685891" name="T0"/>
                <a:gd fmla="*/ 393391 h 2686050" name="T1"/>
                <a:gd fmla="*/ 2292580 w 2685891" name="T2"/>
                <a:gd fmla="*/ 393391 h 2686050" name="T3"/>
                <a:gd fmla="*/ 2198379 w 2685891" name="T4"/>
                <a:gd fmla="*/ 487592 h 2686050" name="T5"/>
                <a:gd fmla="*/ 487513 w 2685891" name="T6"/>
                <a:gd fmla="*/ 487592 h 2686050" name="T7"/>
                <a:gd fmla="*/ 393312 w 2685891" name="T8"/>
                <a:gd fmla="*/ 393391 h 2686050"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686050" w="2685891">
                  <a:moveTo>
                    <a:pt x="393312" y="393391"/>
                  </a:moveTo>
                  <a:cubicBezTo>
                    <a:pt x="-8077" y="794827"/>
                    <a:pt x="2693969" y="794827"/>
                    <a:pt x="2292580" y="393391"/>
                  </a:cubicBezTo>
                  <a:lnTo>
                    <a:pt x="2198379" y="487592"/>
                  </a:lnTo>
                  <a:cubicBezTo>
                    <a:pt x="2066142" y="355337"/>
                    <a:pt x="619750" y="355337"/>
                    <a:pt x="487513" y="487592"/>
                  </a:cubicBezTo>
                  <a:lnTo>
                    <a:pt x="393312" y="393391"/>
                  </a:lnTo>
                  <a:close/>
                </a:path>
              </a:pathLst>
            </a:custGeom>
            <a:solidFill>
              <a:srgbClr val="D9D9D9"/>
            </a:solidFill>
            <a:ln cap="flat" cmpd="sng" w="12700">
              <a:solidFill>
                <a:srgbClr val="FFFFFF"/>
              </a:solidFill>
              <a:round/>
            </a:ln>
          </p:spPr>
          <p:txBody>
            <a:bodyPr/>
            <a:lstStyle/>
            <a:p>
              <a:endParaRPr altLang="en-US" lang="zh-CN"/>
            </a:p>
          </p:txBody>
        </p:sp>
        <p:sp>
          <p:nvSpPr>
            <p:cNvPr id="9227" name="空心弧 18"/>
            <p:cNvSpPr/>
            <p:nvPr/>
          </p:nvSpPr>
          <p:spPr bwMode="auto">
            <a:xfrm rot="-5400000">
              <a:off x="5442029" y="-79"/>
              <a:ext cx="2685891" cy="2686050"/>
            </a:xfrm>
            <a:custGeom>
              <a:gdLst>
                <a:gd fmla="*/ 393312 w 2685891" name="T0"/>
                <a:gd fmla="*/ 393391 h 2686050" name="T1"/>
                <a:gd fmla="*/ 2292580 w 2685891" name="T2"/>
                <a:gd fmla="*/ 393391 h 2686050" name="T3"/>
                <a:gd fmla="*/ 2198379 w 2685891" name="T4"/>
                <a:gd fmla="*/ 487592 h 2686050" name="T5"/>
                <a:gd fmla="*/ 487513 w 2685891" name="T6"/>
                <a:gd fmla="*/ 487592 h 2686050" name="T7"/>
                <a:gd fmla="*/ 393312 w 2685891" name="T8"/>
                <a:gd fmla="*/ 393391 h 2686050"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686050" w="2685891">
                  <a:moveTo>
                    <a:pt x="393312" y="393391"/>
                  </a:moveTo>
                  <a:cubicBezTo>
                    <a:pt x="-8077" y="794827"/>
                    <a:pt x="2693969" y="794827"/>
                    <a:pt x="2292580" y="393391"/>
                  </a:cubicBezTo>
                  <a:lnTo>
                    <a:pt x="2198379" y="487592"/>
                  </a:lnTo>
                  <a:cubicBezTo>
                    <a:pt x="2066142" y="355337"/>
                    <a:pt x="619750" y="355337"/>
                    <a:pt x="487513" y="487592"/>
                  </a:cubicBezTo>
                  <a:lnTo>
                    <a:pt x="393312" y="393391"/>
                  </a:lnTo>
                  <a:close/>
                </a:path>
              </a:pathLst>
            </a:custGeom>
            <a:solidFill>
              <a:srgbClr val="D9D9D9"/>
            </a:solidFill>
            <a:ln cap="flat" cmpd="sng" w="12700">
              <a:solidFill>
                <a:srgbClr val="FFFFFF"/>
              </a:solidFill>
              <a:round/>
            </a:ln>
          </p:spPr>
          <p:txBody>
            <a:bodyPr/>
            <a:lstStyle/>
            <a:p>
              <a:endParaRPr altLang="en-US" lang="zh-CN"/>
            </a:p>
          </p:txBody>
        </p:sp>
        <p:sp>
          <p:nvSpPr>
            <p:cNvPr id="9228" name="椭圆 23"/>
            <p:cNvSpPr>
              <a:spLocks noChangeArrowheads="1"/>
            </p:cNvSpPr>
            <p:nvPr/>
          </p:nvSpPr>
          <p:spPr bwMode="auto">
            <a:xfrm>
              <a:off x="460375" y="1119122"/>
              <a:ext cx="419100" cy="417487"/>
            </a:xfrm>
            <a:prstGeom prst="ellipse">
              <a:avLst/>
            </a:prstGeom>
            <a:solidFill>
              <a:srgbClr val="9EDAD7">
                <a:alpha val="50195"/>
              </a:srgbClr>
            </a:solidFill>
            <a:ln w="12700">
              <a:solidFill>
                <a:srgbClr val="FFFFFF"/>
              </a:solidFill>
              <a:round/>
            </a:ln>
          </p:spPr>
          <p:txBody>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endParaRPr altLang="en-US" lang="zh-CN"/>
            </a:p>
          </p:txBody>
        </p:sp>
        <p:sp>
          <p:nvSpPr>
            <p:cNvPr id="9229" name="椭圆 24"/>
            <p:cNvSpPr>
              <a:spLocks noChangeArrowheads="1"/>
            </p:cNvSpPr>
            <p:nvPr/>
          </p:nvSpPr>
          <p:spPr bwMode="auto">
            <a:xfrm>
              <a:off x="1695450" y="574641"/>
              <a:ext cx="242888" cy="242874"/>
            </a:xfrm>
            <a:prstGeom prst="ellipse">
              <a:avLst/>
            </a:prstGeom>
            <a:solidFill>
              <a:srgbClr val="70C9C4">
                <a:alpha val="50195"/>
              </a:srgbClr>
            </a:solidFill>
            <a:ln w="12700">
              <a:solidFill>
                <a:srgbClr val="FFFFFF"/>
              </a:solidFill>
              <a:round/>
            </a:ln>
          </p:spPr>
          <p:txBody>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endParaRPr altLang="en-US" lang="zh-CN"/>
            </a:p>
          </p:txBody>
        </p:sp>
        <p:sp>
          <p:nvSpPr>
            <p:cNvPr id="9230" name="椭圆 26"/>
            <p:cNvSpPr>
              <a:spLocks noChangeArrowheads="1"/>
            </p:cNvSpPr>
            <p:nvPr/>
          </p:nvSpPr>
          <p:spPr bwMode="auto">
            <a:xfrm>
              <a:off x="1693863" y="1819167"/>
              <a:ext cx="242887" cy="242874"/>
            </a:xfrm>
            <a:prstGeom prst="ellipse">
              <a:avLst/>
            </a:prstGeom>
            <a:solidFill>
              <a:srgbClr val="B4E2E0">
                <a:alpha val="50195"/>
              </a:srgbClr>
            </a:solidFill>
            <a:ln w="12700">
              <a:solidFill>
                <a:srgbClr val="FFFFFF"/>
              </a:solidFill>
              <a:round/>
            </a:ln>
          </p:spPr>
          <p:txBody>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endParaRPr altLang="en-US" lang="zh-CN"/>
            </a:p>
          </p:txBody>
        </p:sp>
        <p:grpSp>
          <p:nvGrpSpPr>
            <p:cNvPr id="9231" name="组合 57"/>
            <p:cNvGrpSpPr/>
            <p:nvPr/>
          </p:nvGrpSpPr>
          <p:grpSpPr>
            <a:xfrm>
              <a:off x="5795264" y="555147"/>
              <a:ext cx="1568704" cy="1568420"/>
              <a:chExt cx="1568704" cy="1568420"/>
            </a:xfrm>
          </p:grpSpPr>
          <p:sp>
            <p:nvSpPr>
              <p:cNvPr id="9247" name="任意多边形 28"/>
              <p:cNvSpPr/>
              <p:nvPr/>
            </p:nvSpPr>
            <p:spPr bwMode="auto">
              <a:xfrm>
                <a:off x="699" y="445"/>
                <a:ext cx="1568450" cy="1568357"/>
              </a:xfrm>
              <a:custGeom>
                <a:gdLst>
                  <a:gd fmla="*/ 0 w 1568704" name="T0"/>
                  <a:gd fmla="*/ 784179 h 1568420" name="T1"/>
                  <a:gd fmla="*/ 784225 w 1568704" name="T2"/>
                  <a:gd fmla="*/ 0 h 1568420" name="T3"/>
                  <a:gd fmla="*/ 1568450 w 1568704" name="T4"/>
                  <a:gd fmla="*/ 784179 h 1568420" name="T5"/>
                  <a:gd fmla="*/ 784225 w 1568704" name="T6"/>
                  <a:gd fmla="*/ 1568357 h 1568420" name="T7"/>
                  <a:gd fmla="*/ 0 w 1568704" name="T8"/>
                  <a:gd fmla="*/ 784179 h 1568420"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568420" w="1568704">
                    <a:moveTo>
                      <a:pt x="0" y="784210"/>
                    </a:moveTo>
                    <a:cubicBezTo>
                      <a:pt x="0" y="351103"/>
                      <a:pt x="351166" y="0"/>
                      <a:pt x="784352" y="0"/>
                    </a:cubicBezTo>
                    <a:cubicBezTo>
                      <a:pt x="1217538" y="0"/>
                      <a:pt x="1568704" y="351103"/>
                      <a:pt x="1568704" y="784210"/>
                    </a:cubicBezTo>
                    <a:cubicBezTo>
                      <a:pt x="1568704" y="1217317"/>
                      <a:pt x="1217538" y="1568420"/>
                      <a:pt x="784352" y="1568420"/>
                    </a:cubicBezTo>
                    <a:cubicBezTo>
                      <a:pt x="351166" y="1568420"/>
                      <a:pt x="0" y="1217317"/>
                      <a:pt x="0" y="784210"/>
                    </a:cubicBezTo>
                    <a:close/>
                  </a:path>
                </a:pathLst>
              </a:custGeom>
              <a:solidFill>
                <a:srgbClr val="70C9C4"/>
              </a:solidFill>
              <a:ln cap="flat" cmpd="sng" w="12700">
                <a:solidFill>
                  <a:srgbClr val="FFFFFF"/>
                </a:solidFill>
                <a:round/>
              </a:ln>
            </p:spPr>
            <p:txBody>
              <a:bodyPr anchor="ctr" bIns="343990" lIns="344031" rIns="344031" tIns="343990"/>
              <a:lstStyle/>
              <a:p>
                <a:endParaRPr altLang="en-US" lang="zh-CN"/>
              </a:p>
            </p:txBody>
          </p:sp>
          <p:pic>
            <p:nvPicPr>
              <p:cNvPr id="9248" name="组合 31"/>
              <p:cNvPicPr>
                <a:picLocks noChangeArrowheads="1"/>
              </p:cNvPicPr>
              <p:nvPr/>
            </p:nvPicPr>
            <p:blipFill>
              <a:blip r:embed="rId2">
                <a:extLst>
                  <a:ext uri="{28A0092B-C50C-407E-A947-70E740481C1C}">
                    <a14:useLocalDpi val="0"/>
                  </a:ext>
                </a:extLst>
              </a:blip>
              <a:stretch>
                <a:fillRect/>
              </a:stretch>
            </p:blipFill>
            <p:spPr bwMode="auto">
              <a:xfrm>
                <a:off x="420624" y="462317"/>
                <a:ext cx="731520" cy="64004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grpSp>
        <p:grpSp>
          <p:nvGrpSpPr>
            <p:cNvPr id="9232" name="组合 55"/>
            <p:cNvGrpSpPr/>
            <p:nvPr/>
          </p:nvGrpSpPr>
          <p:grpSpPr>
            <a:xfrm>
              <a:off x="3016609" y="770697"/>
              <a:ext cx="1230611" cy="1230611"/>
              <a:chExt cx="1230611" cy="1230611"/>
            </a:xfrm>
          </p:grpSpPr>
          <p:sp>
            <p:nvSpPr>
              <p:cNvPr id="9245" name="任意多边形 20"/>
              <p:cNvSpPr/>
              <p:nvPr/>
            </p:nvSpPr>
            <p:spPr bwMode="auto">
              <a:xfrm>
                <a:off x="-359" y="782"/>
                <a:ext cx="1230313" cy="1230240"/>
              </a:xfrm>
              <a:custGeom>
                <a:gdLst>
                  <a:gd fmla="*/ 0 w 1230611" name="T0"/>
                  <a:gd fmla="*/ 615120 h 1230611" name="T1"/>
                  <a:gd fmla="*/ 615157 w 1230611" name="T2"/>
                  <a:gd fmla="*/ 0 h 1230611" name="T3"/>
                  <a:gd fmla="*/ 1230314 w 1230611" name="T4"/>
                  <a:gd fmla="*/ 615120 h 1230611" name="T5"/>
                  <a:gd fmla="*/ 615157 w 1230611" name="T6"/>
                  <a:gd fmla="*/ 1230241 h 1230611" name="T7"/>
                  <a:gd fmla="*/ 0 w 1230611" name="T8"/>
                  <a:gd fmla="*/ 615120 h 1230611"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230611" w="1230611">
                    <a:moveTo>
                      <a:pt x="0" y="615306"/>
                    </a:moveTo>
                    <a:cubicBezTo>
                      <a:pt x="0" y="275482"/>
                      <a:pt x="275482" y="0"/>
                      <a:pt x="615306" y="0"/>
                    </a:cubicBezTo>
                    <a:cubicBezTo>
                      <a:pt x="955130" y="0"/>
                      <a:pt x="1230612" y="275482"/>
                      <a:pt x="1230612" y="615306"/>
                    </a:cubicBezTo>
                    <a:cubicBezTo>
                      <a:pt x="1230612" y="955130"/>
                      <a:pt x="955130" y="1230612"/>
                      <a:pt x="615306" y="1230612"/>
                    </a:cubicBezTo>
                    <a:cubicBezTo>
                      <a:pt x="275482" y="1230612"/>
                      <a:pt x="0" y="955130"/>
                      <a:pt x="0" y="615306"/>
                    </a:cubicBezTo>
                    <a:close/>
                  </a:path>
                </a:pathLst>
              </a:custGeom>
              <a:solidFill>
                <a:srgbClr val="70C9C4">
                  <a:alpha val="50195"/>
                </a:srgbClr>
              </a:solidFill>
              <a:ln cap="flat" cmpd="sng" w="12700">
                <a:solidFill>
                  <a:srgbClr val="FFFFFF"/>
                </a:solidFill>
                <a:round/>
              </a:ln>
            </p:spPr>
            <p:txBody>
              <a:bodyPr anchor="ctr" bIns="145116" lIns="171842" rIns="349228" tIns="145115"/>
              <a:lstStyle/>
              <a:p>
                <a:endParaRPr altLang="en-US" lang="zh-CN"/>
              </a:p>
            </p:txBody>
          </p:sp>
          <p:sp>
            <p:nvSpPr>
              <p:cNvPr id="9246" name="Freeform 6"/>
              <p:cNvSpPr/>
              <p:nvPr/>
            </p:nvSpPr>
            <p:spPr bwMode="auto">
              <a:xfrm>
                <a:off x="493917" y="377259"/>
                <a:ext cx="242777" cy="476093"/>
              </a:xfrm>
              <a:custGeom>
                <a:gdLst>
                  <a:gd fmla="*/ 242777 w 156" name="T0"/>
                  <a:gd fmla="*/ 79085 h 301" name="T1"/>
                  <a:gd fmla="*/ 199202 w 156" name="T2"/>
                  <a:gd fmla="*/ 79085 h 301" name="T3"/>
                  <a:gd fmla="*/ 188308 w 156" name="T4"/>
                  <a:gd fmla="*/ 79085 h 301" name="T5"/>
                  <a:gd fmla="*/ 178970 w 156" name="T6"/>
                  <a:gd fmla="*/ 80667 h 301" name="T7"/>
                  <a:gd fmla="*/ 171189 w 156" name="T8"/>
                  <a:gd fmla="*/ 83830 h 301" name="T9"/>
                  <a:gd fmla="*/ 164964 w 156" name="T10"/>
                  <a:gd fmla="*/ 90157 h 301" name="T11"/>
                  <a:gd fmla="*/ 161851 w 156" name="T12"/>
                  <a:gd fmla="*/ 96484 h 301" name="T13"/>
                  <a:gd fmla="*/ 158739 w 156" name="T14"/>
                  <a:gd fmla="*/ 101229 h 301" name="T15"/>
                  <a:gd fmla="*/ 155626 w 156" name="T16"/>
                  <a:gd fmla="*/ 120210 h 301" name="T17"/>
                  <a:gd fmla="*/ 155626 w 156" name="T18"/>
                  <a:gd fmla="*/ 175569 h 301" name="T19"/>
                  <a:gd fmla="*/ 239664 w 156" name="T20"/>
                  <a:gd fmla="*/ 175569 h 301" name="T21"/>
                  <a:gd fmla="*/ 239664 w 156" name="T22"/>
                  <a:gd fmla="*/ 257818 h 301" name="T23"/>
                  <a:gd fmla="*/ 155626 w 156" name="T24"/>
                  <a:gd fmla="*/ 257818 h 301" name="T25"/>
                  <a:gd fmla="*/ 155626 w 156" name="T26"/>
                  <a:gd fmla="*/ 476093 h 301" name="T27"/>
                  <a:gd fmla="*/ 73144 w 156" name="T28"/>
                  <a:gd fmla="*/ 476093 h 301" name="T29"/>
                  <a:gd fmla="*/ 73144 w 156" name="T30"/>
                  <a:gd fmla="*/ 257818 h 301" name="T31"/>
                  <a:gd fmla="*/ 0 w 156" name="T32"/>
                  <a:gd fmla="*/ 257818 h 301" name="T33"/>
                  <a:gd fmla="*/ 0 w 156" name="T34"/>
                  <a:gd fmla="*/ 175569 h 301" name="T35"/>
                  <a:gd fmla="*/ 73144 w 156" name="T36"/>
                  <a:gd fmla="*/ 175569 h 301" name="T37"/>
                  <a:gd fmla="*/ 73144 w 156" name="T38"/>
                  <a:gd fmla="*/ 110719 h 301" name="T39"/>
                  <a:gd fmla="*/ 73144 w 156" name="T40"/>
                  <a:gd fmla="*/ 83830 h 301" name="T41"/>
                  <a:gd fmla="*/ 77813 w 156" name="T42"/>
                  <a:gd fmla="*/ 63268 h 301" name="T43"/>
                  <a:gd fmla="*/ 90263 w 156" name="T44"/>
                  <a:gd fmla="*/ 42706 h 301" name="T45"/>
                  <a:gd fmla="*/ 101157 w 156" name="T46"/>
                  <a:gd fmla="*/ 28471 h 301" name="T47"/>
                  <a:gd fmla="*/ 115163 w 156" name="T48"/>
                  <a:gd fmla="*/ 17399 h 301" name="T49"/>
                  <a:gd fmla="*/ 135395 w 156" name="T50"/>
                  <a:gd fmla="*/ 4745 h 301" name="T51"/>
                  <a:gd fmla="*/ 155626 w 156" name="T52"/>
                  <a:gd fmla="*/ 1582 h 301" name="T53"/>
                  <a:gd fmla="*/ 178970 w 156" name="T54"/>
                  <a:gd fmla="*/ 0 h 301" name="T55"/>
                  <a:gd fmla="*/ 242777 w 156" name="T56"/>
                  <a:gd fmla="*/ 0 h 301" name="T57"/>
                  <a:gd fmla="*/ 242777 w 156" name="T58"/>
                  <a:gd fmla="*/ 79085 h 301"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b="b" l="0" r="r" t="0"/>
                <a:pathLst>
                  <a:path h="301" w="156">
                    <a:moveTo>
                      <a:pt x="156" y="50"/>
                    </a:moveTo>
                    <a:lnTo>
                      <a:pt x="128" y="50"/>
                    </a:lnTo>
                    <a:lnTo>
                      <a:pt x="121" y="50"/>
                    </a:lnTo>
                    <a:lnTo>
                      <a:pt x="115" y="51"/>
                    </a:lnTo>
                    <a:lnTo>
                      <a:pt x="110" y="53"/>
                    </a:lnTo>
                    <a:lnTo>
                      <a:pt x="106" y="57"/>
                    </a:lnTo>
                    <a:lnTo>
                      <a:pt x="104" y="61"/>
                    </a:lnTo>
                    <a:lnTo>
                      <a:pt x="102" y="64"/>
                    </a:lnTo>
                    <a:lnTo>
                      <a:pt x="100" y="76"/>
                    </a:lnTo>
                    <a:lnTo>
                      <a:pt x="100" y="111"/>
                    </a:lnTo>
                    <a:lnTo>
                      <a:pt x="154" y="111"/>
                    </a:lnTo>
                    <a:lnTo>
                      <a:pt x="154" y="163"/>
                    </a:lnTo>
                    <a:lnTo>
                      <a:pt x="100" y="163"/>
                    </a:lnTo>
                    <a:lnTo>
                      <a:pt x="100" y="301"/>
                    </a:lnTo>
                    <a:lnTo>
                      <a:pt x="47" y="301"/>
                    </a:lnTo>
                    <a:lnTo>
                      <a:pt x="47" y="163"/>
                    </a:lnTo>
                    <a:lnTo>
                      <a:pt x="0" y="163"/>
                    </a:lnTo>
                    <a:lnTo>
                      <a:pt x="0" y="111"/>
                    </a:lnTo>
                    <a:lnTo>
                      <a:pt x="47" y="111"/>
                    </a:lnTo>
                    <a:lnTo>
                      <a:pt x="47" y="70"/>
                    </a:lnTo>
                    <a:lnTo>
                      <a:pt x="47" y="53"/>
                    </a:lnTo>
                    <a:lnTo>
                      <a:pt x="50" y="40"/>
                    </a:lnTo>
                    <a:lnTo>
                      <a:pt x="58" y="27"/>
                    </a:lnTo>
                    <a:lnTo>
                      <a:pt x="65" y="18"/>
                    </a:lnTo>
                    <a:lnTo>
                      <a:pt x="74" y="11"/>
                    </a:lnTo>
                    <a:lnTo>
                      <a:pt x="87" y="3"/>
                    </a:lnTo>
                    <a:lnTo>
                      <a:pt x="100" y="1"/>
                    </a:lnTo>
                    <a:lnTo>
                      <a:pt x="115" y="0"/>
                    </a:lnTo>
                    <a:lnTo>
                      <a:pt x="156" y="0"/>
                    </a:lnTo>
                    <a:lnTo>
                      <a:pt x="156" y="50"/>
                    </a:lnTo>
                    <a:close/>
                  </a:path>
                </a:pathLst>
              </a:custGeom>
              <a:solidFill>
                <a:schemeClr val="bg1"/>
              </a:solidFill>
              <a:ln>
                <a:noFill/>
              </a:ln>
              <a:extLst>
                <a:ext uri="{91240B29-F687-4F45-9708-019B960494DF}">
                  <a14:hiddenLine w="9525">
                    <a:solidFill>
                      <a:srgbClr val="000000"/>
                    </a:solidFill>
                    <a:round/>
                    <a:headEnd/>
                    <a:tailEnd/>
                  </a14:hiddenLine>
                </a:ext>
              </a:extLst>
            </p:spPr>
            <p:txBody>
              <a:bodyPr bIns="60960" lIns="121920" rIns="121920" tIns="60960"/>
              <a:lstStyle/>
              <a:p>
                <a:endParaRPr altLang="en-US" lang="zh-CN"/>
              </a:p>
            </p:txBody>
          </p:sp>
        </p:grpSp>
        <p:grpSp>
          <p:nvGrpSpPr>
            <p:cNvPr id="9233" name="组合 56"/>
            <p:cNvGrpSpPr/>
            <p:nvPr/>
          </p:nvGrpSpPr>
          <p:grpSpPr>
            <a:xfrm>
              <a:off x="3903537" y="770697"/>
              <a:ext cx="1230611" cy="1230611"/>
              <a:chExt cx="1230611" cy="1230611"/>
            </a:xfrm>
          </p:grpSpPr>
          <p:sp>
            <p:nvSpPr>
              <p:cNvPr id="9243" name="任意多边形 21"/>
              <p:cNvSpPr/>
              <p:nvPr/>
            </p:nvSpPr>
            <p:spPr bwMode="auto">
              <a:xfrm>
                <a:off x="126" y="782"/>
                <a:ext cx="1230312" cy="1230240"/>
              </a:xfrm>
              <a:custGeom>
                <a:gdLst>
                  <a:gd fmla="*/ 0 w 1230611" name="T0"/>
                  <a:gd fmla="*/ 615120 h 1230611" name="T1"/>
                  <a:gd fmla="*/ 615156 w 1230611" name="T2"/>
                  <a:gd fmla="*/ 0 h 1230611" name="T3"/>
                  <a:gd fmla="*/ 1230313 w 1230611" name="T4"/>
                  <a:gd fmla="*/ 615120 h 1230611" name="T5"/>
                  <a:gd fmla="*/ 615156 w 1230611" name="T6"/>
                  <a:gd fmla="*/ 1230241 h 1230611" name="T7"/>
                  <a:gd fmla="*/ 0 w 1230611" name="T8"/>
                  <a:gd fmla="*/ 615120 h 1230611"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230611" w="1230611">
                    <a:moveTo>
                      <a:pt x="0" y="615306"/>
                    </a:moveTo>
                    <a:cubicBezTo>
                      <a:pt x="0" y="275482"/>
                      <a:pt x="275482" y="0"/>
                      <a:pt x="615306" y="0"/>
                    </a:cubicBezTo>
                    <a:cubicBezTo>
                      <a:pt x="955130" y="0"/>
                      <a:pt x="1230612" y="275482"/>
                      <a:pt x="1230612" y="615306"/>
                    </a:cubicBezTo>
                    <a:cubicBezTo>
                      <a:pt x="1230612" y="955130"/>
                      <a:pt x="955130" y="1230612"/>
                      <a:pt x="615306" y="1230612"/>
                    </a:cubicBezTo>
                    <a:cubicBezTo>
                      <a:pt x="275482" y="1230612"/>
                      <a:pt x="0" y="955130"/>
                      <a:pt x="0" y="615306"/>
                    </a:cubicBezTo>
                    <a:close/>
                  </a:path>
                </a:pathLst>
              </a:custGeom>
              <a:solidFill>
                <a:srgbClr val="70C9C4">
                  <a:alpha val="50195"/>
                </a:srgbClr>
              </a:solidFill>
              <a:ln cap="flat" cmpd="sng" w="12700">
                <a:solidFill>
                  <a:srgbClr val="FFFFFF"/>
                </a:solidFill>
                <a:round/>
              </a:ln>
            </p:spPr>
            <p:txBody>
              <a:bodyPr anchor="ctr" bIns="145116" lIns="349227" rIns="171843" tIns="145115"/>
              <a:lstStyle/>
              <a:p>
                <a:endParaRPr altLang="en-US" lang="zh-CN"/>
              </a:p>
            </p:txBody>
          </p:sp>
          <p:sp>
            <p:nvSpPr>
              <p:cNvPr id="9244" name="Freeform 7"/>
              <p:cNvSpPr/>
              <p:nvPr/>
            </p:nvSpPr>
            <p:spPr bwMode="auto">
              <a:xfrm>
                <a:off x="381989" y="422977"/>
                <a:ext cx="466633" cy="384656"/>
              </a:xfrm>
              <a:custGeom>
                <a:gdLst>
                  <a:gd fmla="*/ 466633 w 297" name="T0"/>
                  <a:gd fmla="*/ 47685 h 242" name="T1"/>
                  <a:gd fmla="*/ 443066 w 297" name="T2"/>
                  <a:gd fmla="*/ 52453 h 242" name="T3"/>
                  <a:gd fmla="*/ 430496 w 297" name="T4"/>
                  <a:gd fmla="*/ 49274 h 242" name="T5"/>
                  <a:gd fmla="*/ 449350 w 297" name="T6"/>
                  <a:gd fmla="*/ 27021 h 242" name="T7"/>
                  <a:gd fmla="*/ 454064 w 297" name="T8"/>
                  <a:gd fmla="*/ 9537 h 242" name="T9"/>
                  <a:gd fmla="*/ 422641 w 297" name="T10"/>
                  <a:gd fmla="*/ 23842 h 242" name="T11"/>
                  <a:gd fmla="*/ 378648 w 297" name="T12"/>
                  <a:gd fmla="*/ 17484 h 242" name="T13"/>
                  <a:gd fmla="*/ 340941 w 297" name="T14"/>
                  <a:gd fmla="*/ 3179 h 242" name="T15"/>
                  <a:gd fmla="*/ 303233 w 297" name="T16"/>
                  <a:gd fmla="*/ 3179 h 242" name="T17"/>
                  <a:gd fmla="*/ 268667 w 297" name="T18"/>
                  <a:gd fmla="*/ 17484 h 242" name="T19"/>
                  <a:gd fmla="*/ 241958 w 297" name="T20"/>
                  <a:gd fmla="*/ 44506 h 242" name="T21"/>
                  <a:gd fmla="*/ 227817 w 297" name="T22"/>
                  <a:gd fmla="*/ 79474 h 242" name="T23"/>
                  <a:gd fmla="*/ 227817 w 297" name="T24"/>
                  <a:gd fmla="*/ 117622 h 242" name="T25"/>
                  <a:gd fmla="*/ 172827 w 297" name="T26"/>
                  <a:gd fmla="*/ 108085 h 242" name="T27"/>
                  <a:gd fmla="*/ 122550 w 297" name="T28"/>
                  <a:gd fmla="*/ 87422 h 242" name="T29"/>
                  <a:gd fmla="*/ 76987 w 297" name="T30"/>
                  <a:gd fmla="*/ 58811 h 242" name="T31"/>
                  <a:gd fmla="*/ 36137 w 297" name="T32"/>
                  <a:gd fmla="*/ 20663 h 242" name="T33"/>
                  <a:gd fmla="*/ 32994 w 297" name="T34"/>
                  <a:gd fmla="*/ 20663 h 242" name="T35"/>
                  <a:gd fmla="*/ 20425 w 297" name="T36"/>
                  <a:gd fmla="*/ 68348 h 242" name="T37"/>
                  <a:gd fmla="*/ 29852 w 297" name="T38"/>
                  <a:gd fmla="*/ 111264 h 242" name="T39"/>
                  <a:gd fmla="*/ 56562 w 297" name="T40"/>
                  <a:gd fmla="*/ 147822 h 242" name="T41"/>
                  <a:gd fmla="*/ 20425 w 297" name="T42"/>
                  <a:gd fmla="*/ 135106 h 242" name="T43"/>
                  <a:gd fmla="*/ 20425 w 297" name="T44"/>
                  <a:gd fmla="*/ 152591 h 242" name="T45"/>
                  <a:gd fmla="*/ 29852 w 297" name="T46"/>
                  <a:gd fmla="*/ 182791 h 242" name="T47"/>
                  <a:gd fmla="*/ 47135 w 297" name="T48"/>
                  <a:gd fmla="*/ 208223 h 242" name="T49"/>
                  <a:gd fmla="*/ 73844 w 297" name="T50"/>
                  <a:gd fmla="*/ 227297 h 242" name="T51"/>
                  <a:gd fmla="*/ 70702 w 297" name="T52"/>
                  <a:gd fmla="*/ 232065 h 242" name="T53"/>
                  <a:gd fmla="*/ 53419 w 297" name="T54"/>
                  <a:gd fmla="*/ 232065 h 242" name="T55"/>
                  <a:gd fmla="*/ 58133 w 297" name="T56"/>
                  <a:gd fmla="*/ 246371 h 242" name="T57"/>
                  <a:gd fmla="*/ 73844 w 297" name="T58"/>
                  <a:gd fmla="*/ 270213 h 242" name="T59"/>
                  <a:gd fmla="*/ 97412 w 297" name="T60"/>
                  <a:gd fmla="*/ 287697 h 242" name="T61"/>
                  <a:gd fmla="*/ 122550 w 297" name="T62"/>
                  <a:gd fmla="*/ 300413 h 242" name="T63"/>
                  <a:gd fmla="*/ 111552 w 297" name="T64"/>
                  <a:gd fmla="*/ 317898 h 242" name="T65"/>
                  <a:gd fmla="*/ 56562 w 297" name="T66"/>
                  <a:gd fmla="*/ 335382 h 242" name="T67"/>
                  <a:gd fmla="*/ 3142 w 297" name="T68"/>
                  <a:gd fmla="*/ 338561 h 242" name="T69"/>
                  <a:gd fmla="*/ 0 w 297" name="T70"/>
                  <a:gd fmla="*/ 341740 h 242" name="T71"/>
                  <a:gd fmla="*/ 70702 w 297" name="T72"/>
                  <a:gd fmla="*/ 373530 h 242" name="T73"/>
                  <a:gd fmla="*/ 149260 w 297" name="T74"/>
                  <a:gd fmla="*/ 384656 h 242" name="T75"/>
                  <a:gd fmla="*/ 207392 w 297" name="T76"/>
                  <a:gd fmla="*/ 379888 h 242" name="T77"/>
                  <a:gd fmla="*/ 262383 w 297" name="T78"/>
                  <a:gd fmla="*/ 362403 h 242" name="T79"/>
                  <a:gd fmla="*/ 309518 w 297" name="T80"/>
                  <a:gd fmla="*/ 335382 h 242" name="T81"/>
                  <a:gd fmla="*/ 347225 w 297" name="T82"/>
                  <a:gd fmla="*/ 300413 h 242" name="T83"/>
                  <a:gd fmla="*/ 378648 w 297" name="T84"/>
                  <a:gd fmla="*/ 255908 h 242" name="T85"/>
                  <a:gd fmla="*/ 402216 w 297" name="T86"/>
                  <a:gd fmla="*/ 211402 h 242" name="T87"/>
                  <a:gd fmla="*/ 416356 w 297" name="T88"/>
                  <a:gd fmla="*/ 162128 h 242" name="T89"/>
                  <a:gd fmla="*/ 419498 w 297" name="T90"/>
                  <a:gd fmla="*/ 111264 h 242" name="T91"/>
                  <a:gd fmla="*/ 446208 w 297" name="T92"/>
                  <a:gd fmla="*/ 76295 h 242" name="T93"/>
                  <a:gd fmla="*/ 466633 w 297" name="T94"/>
                  <a:gd fmla="*/ 47685 h 242"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b="b" l="0" r="r" t="0"/>
                <a:pathLst>
                  <a:path h="241" w="297">
                    <a:moveTo>
                      <a:pt x="297" y="30"/>
                    </a:moveTo>
                    <a:lnTo>
                      <a:pt x="297" y="30"/>
                    </a:lnTo>
                    <a:lnTo>
                      <a:pt x="295" y="30"/>
                    </a:lnTo>
                    <a:lnTo>
                      <a:pt x="282" y="33"/>
                    </a:lnTo>
                    <a:lnTo>
                      <a:pt x="267" y="37"/>
                    </a:lnTo>
                    <a:lnTo>
                      <a:pt x="274" y="31"/>
                    </a:lnTo>
                    <a:lnTo>
                      <a:pt x="280" y="24"/>
                    </a:lnTo>
                    <a:lnTo>
                      <a:pt x="286" y="17"/>
                    </a:lnTo>
                    <a:lnTo>
                      <a:pt x="289" y="7"/>
                    </a:lnTo>
                    <a:lnTo>
                      <a:pt x="289" y="6"/>
                    </a:lnTo>
                    <a:lnTo>
                      <a:pt x="287" y="6"/>
                    </a:lnTo>
                    <a:lnTo>
                      <a:pt x="269" y="15"/>
                    </a:lnTo>
                    <a:lnTo>
                      <a:pt x="250" y="20"/>
                    </a:lnTo>
                    <a:lnTo>
                      <a:pt x="241" y="11"/>
                    </a:lnTo>
                    <a:lnTo>
                      <a:pt x="230" y="6"/>
                    </a:lnTo>
                    <a:lnTo>
                      <a:pt x="217" y="2"/>
                    </a:lnTo>
                    <a:lnTo>
                      <a:pt x="206" y="0"/>
                    </a:lnTo>
                    <a:lnTo>
                      <a:pt x="193" y="2"/>
                    </a:lnTo>
                    <a:lnTo>
                      <a:pt x="182" y="6"/>
                    </a:lnTo>
                    <a:lnTo>
                      <a:pt x="171" y="11"/>
                    </a:lnTo>
                    <a:lnTo>
                      <a:pt x="161" y="18"/>
                    </a:lnTo>
                    <a:lnTo>
                      <a:pt x="154" y="28"/>
                    </a:lnTo>
                    <a:lnTo>
                      <a:pt x="149" y="39"/>
                    </a:lnTo>
                    <a:lnTo>
                      <a:pt x="145" y="50"/>
                    </a:lnTo>
                    <a:lnTo>
                      <a:pt x="143" y="63"/>
                    </a:lnTo>
                    <a:lnTo>
                      <a:pt x="145" y="74"/>
                    </a:lnTo>
                    <a:lnTo>
                      <a:pt x="126" y="72"/>
                    </a:lnTo>
                    <a:lnTo>
                      <a:pt x="110" y="68"/>
                    </a:lnTo>
                    <a:lnTo>
                      <a:pt x="93" y="63"/>
                    </a:lnTo>
                    <a:lnTo>
                      <a:pt x="78" y="55"/>
                    </a:lnTo>
                    <a:lnTo>
                      <a:pt x="62" y="48"/>
                    </a:lnTo>
                    <a:lnTo>
                      <a:pt x="49" y="37"/>
                    </a:lnTo>
                    <a:lnTo>
                      <a:pt x="36" y="26"/>
                    </a:lnTo>
                    <a:lnTo>
                      <a:pt x="23" y="13"/>
                    </a:lnTo>
                    <a:lnTo>
                      <a:pt x="23" y="11"/>
                    </a:lnTo>
                    <a:lnTo>
                      <a:pt x="21" y="13"/>
                    </a:lnTo>
                    <a:lnTo>
                      <a:pt x="15" y="28"/>
                    </a:lnTo>
                    <a:lnTo>
                      <a:pt x="13" y="43"/>
                    </a:lnTo>
                    <a:lnTo>
                      <a:pt x="13" y="57"/>
                    </a:lnTo>
                    <a:lnTo>
                      <a:pt x="19" y="70"/>
                    </a:lnTo>
                    <a:lnTo>
                      <a:pt x="26" y="81"/>
                    </a:lnTo>
                    <a:lnTo>
                      <a:pt x="36" y="93"/>
                    </a:lnTo>
                    <a:lnTo>
                      <a:pt x="24" y="89"/>
                    </a:lnTo>
                    <a:lnTo>
                      <a:pt x="13" y="85"/>
                    </a:lnTo>
                    <a:lnTo>
                      <a:pt x="12" y="87"/>
                    </a:lnTo>
                    <a:lnTo>
                      <a:pt x="13" y="96"/>
                    </a:lnTo>
                    <a:lnTo>
                      <a:pt x="15" y="107"/>
                    </a:lnTo>
                    <a:lnTo>
                      <a:pt x="19" y="115"/>
                    </a:lnTo>
                    <a:lnTo>
                      <a:pt x="24" y="124"/>
                    </a:lnTo>
                    <a:lnTo>
                      <a:pt x="30" y="131"/>
                    </a:lnTo>
                    <a:lnTo>
                      <a:pt x="37" y="137"/>
                    </a:lnTo>
                    <a:lnTo>
                      <a:pt x="47" y="143"/>
                    </a:lnTo>
                    <a:lnTo>
                      <a:pt x="56" y="146"/>
                    </a:lnTo>
                    <a:lnTo>
                      <a:pt x="45" y="146"/>
                    </a:lnTo>
                    <a:lnTo>
                      <a:pt x="36" y="146"/>
                    </a:lnTo>
                    <a:lnTo>
                      <a:pt x="34" y="146"/>
                    </a:lnTo>
                    <a:lnTo>
                      <a:pt x="34" y="148"/>
                    </a:lnTo>
                    <a:lnTo>
                      <a:pt x="37" y="155"/>
                    </a:lnTo>
                    <a:lnTo>
                      <a:pt x="41" y="165"/>
                    </a:lnTo>
                    <a:lnTo>
                      <a:pt x="47" y="170"/>
                    </a:lnTo>
                    <a:lnTo>
                      <a:pt x="54" y="178"/>
                    </a:lnTo>
                    <a:lnTo>
                      <a:pt x="62" y="181"/>
                    </a:lnTo>
                    <a:lnTo>
                      <a:pt x="69" y="187"/>
                    </a:lnTo>
                    <a:lnTo>
                      <a:pt x="78" y="189"/>
                    </a:lnTo>
                    <a:lnTo>
                      <a:pt x="87" y="191"/>
                    </a:lnTo>
                    <a:lnTo>
                      <a:pt x="71" y="200"/>
                    </a:lnTo>
                    <a:lnTo>
                      <a:pt x="54" y="207"/>
                    </a:lnTo>
                    <a:lnTo>
                      <a:pt x="36" y="211"/>
                    </a:lnTo>
                    <a:lnTo>
                      <a:pt x="15" y="213"/>
                    </a:lnTo>
                    <a:lnTo>
                      <a:pt x="2" y="213"/>
                    </a:lnTo>
                    <a:lnTo>
                      <a:pt x="0" y="213"/>
                    </a:lnTo>
                    <a:lnTo>
                      <a:pt x="0" y="215"/>
                    </a:lnTo>
                    <a:lnTo>
                      <a:pt x="23" y="228"/>
                    </a:lnTo>
                    <a:lnTo>
                      <a:pt x="45" y="235"/>
                    </a:lnTo>
                    <a:lnTo>
                      <a:pt x="69" y="241"/>
                    </a:lnTo>
                    <a:lnTo>
                      <a:pt x="95" y="242"/>
                    </a:lnTo>
                    <a:lnTo>
                      <a:pt x="113" y="241"/>
                    </a:lnTo>
                    <a:lnTo>
                      <a:pt x="132" y="239"/>
                    </a:lnTo>
                    <a:lnTo>
                      <a:pt x="150" y="233"/>
                    </a:lnTo>
                    <a:lnTo>
                      <a:pt x="167" y="228"/>
                    </a:lnTo>
                    <a:lnTo>
                      <a:pt x="182" y="220"/>
                    </a:lnTo>
                    <a:lnTo>
                      <a:pt x="197" y="211"/>
                    </a:lnTo>
                    <a:lnTo>
                      <a:pt x="210" y="200"/>
                    </a:lnTo>
                    <a:lnTo>
                      <a:pt x="221" y="189"/>
                    </a:lnTo>
                    <a:lnTo>
                      <a:pt x="232" y="176"/>
                    </a:lnTo>
                    <a:lnTo>
                      <a:pt x="241" y="161"/>
                    </a:lnTo>
                    <a:lnTo>
                      <a:pt x="248" y="148"/>
                    </a:lnTo>
                    <a:lnTo>
                      <a:pt x="256" y="133"/>
                    </a:lnTo>
                    <a:lnTo>
                      <a:pt x="261" y="117"/>
                    </a:lnTo>
                    <a:lnTo>
                      <a:pt x="265" y="102"/>
                    </a:lnTo>
                    <a:lnTo>
                      <a:pt x="267" y="85"/>
                    </a:lnTo>
                    <a:lnTo>
                      <a:pt x="267" y="70"/>
                    </a:lnTo>
                    <a:lnTo>
                      <a:pt x="267" y="63"/>
                    </a:lnTo>
                    <a:lnTo>
                      <a:pt x="284" y="48"/>
                    </a:lnTo>
                    <a:lnTo>
                      <a:pt x="297" y="31"/>
                    </a:lnTo>
                    <a:lnTo>
                      <a:pt x="297" y="30"/>
                    </a:lnTo>
                    <a:close/>
                  </a:path>
                </a:pathLst>
              </a:custGeom>
              <a:solidFill>
                <a:schemeClr val="bg1"/>
              </a:solidFill>
              <a:ln>
                <a:noFill/>
              </a:ln>
              <a:extLst>
                <a:ext uri="{91240B29-F687-4F45-9708-019B960494DF}">
                  <a14:hiddenLine w="9525">
                    <a:solidFill>
                      <a:srgbClr val="000000"/>
                    </a:solidFill>
                    <a:round/>
                    <a:headEnd/>
                    <a:tailEnd/>
                  </a14:hiddenLine>
                </a:ext>
              </a:extLst>
            </p:spPr>
            <p:txBody>
              <a:bodyPr bIns="60960" lIns="121920" rIns="121920" tIns="60960"/>
              <a:lstStyle/>
              <a:p>
                <a:endParaRPr altLang="en-US" lang="zh-CN"/>
              </a:p>
            </p:txBody>
          </p:sp>
        </p:grpSp>
        <p:grpSp>
          <p:nvGrpSpPr>
            <p:cNvPr id="9234" name="组合 53"/>
            <p:cNvGrpSpPr/>
            <p:nvPr/>
          </p:nvGrpSpPr>
          <p:grpSpPr>
            <a:xfrm>
              <a:off x="774737" y="407735"/>
              <a:ext cx="851048" cy="851068"/>
              <a:chExt cx="851048" cy="851068"/>
            </a:xfrm>
          </p:grpSpPr>
          <p:sp>
            <p:nvSpPr>
              <p:cNvPr id="9241" name="任意多边形 22"/>
              <p:cNvSpPr/>
              <p:nvPr/>
            </p:nvSpPr>
            <p:spPr bwMode="auto">
              <a:xfrm>
                <a:off x="-37" y="229"/>
                <a:ext cx="850900" cy="850850"/>
              </a:xfrm>
              <a:custGeom>
                <a:gdLst>
                  <a:gd fmla="*/ 0 w 851048" name="T0"/>
                  <a:gd fmla="*/ 425425 h 851068" name="T1"/>
                  <a:gd fmla="*/ 425450 w 851048" name="T2"/>
                  <a:gd fmla="*/ 0 h 851068" name="T3"/>
                  <a:gd fmla="*/ 850900 w 851048" name="T4"/>
                  <a:gd fmla="*/ 425425 h 851068" name="T5"/>
                  <a:gd fmla="*/ 425450 w 851048" name="T6"/>
                  <a:gd fmla="*/ 850850 h 851068" name="T7"/>
                  <a:gd fmla="*/ 0 w 851048" name="T8"/>
                  <a:gd fmla="*/ 425425 h 851068"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851068" w="851048">
                    <a:moveTo>
                      <a:pt x="0" y="425534"/>
                    </a:moveTo>
                    <a:cubicBezTo>
                      <a:pt x="0" y="190518"/>
                      <a:pt x="190514" y="0"/>
                      <a:pt x="425524" y="0"/>
                    </a:cubicBezTo>
                    <a:cubicBezTo>
                      <a:pt x="660534" y="0"/>
                      <a:pt x="851048" y="190518"/>
                      <a:pt x="851048" y="425534"/>
                    </a:cubicBezTo>
                    <a:cubicBezTo>
                      <a:pt x="851048" y="660550"/>
                      <a:pt x="660534" y="851068"/>
                      <a:pt x="425524" y="851068"/>
                    </a:cubicBezTo>
                    <a:cubicBezTo>
                      <a:pt x="190514" y="851068"/>
                      <a:pt x="0" y="660550"/>
                      <a:pt x="0" y="425534"/>
                    </a:cubicBezTo>
                    <a:close/>
                  </a:path>
                </a:pathLst>
              </a:custGeom>
              <a:solidFill>
                <a:srgbClr val="B4E2E0">
                  <a:alpha val="50195"/>
                </a:srgbClr>
              </a:solidFill>
              <a:ln cap="flat" cmpd="sng" w="12700">
                <a:solidFill>
                  <a:srgbClr val="FFFFFF"/>
                </a:solidFill>
                <a:round/>
              </a:ln>
            </p:spPr>
            <p:txBody>
              <a:bodyPr anchor="ctr" bIns="185596" lIns="185593" rIns="185593" tIns="185596"/>
              <a:lstStyle/>
              <a:p>
                <a:endParaRPr altLang="en-US" lang="zh-CN"/>
              </a:p>
            </p:txBody>
          </p:sp>
          <p:sp>
            <p:nvSpPr>
              <p:cNvPr id="9242" name="Freeform 10"/>
              <p:cNvSpPr/>
              <p:nvPr/>
            </p:nvSpPr>
            <p:spPr bwMode="auto">
              <a:xfrm>
                <a:off x="311239" y="267939"/>
                <a:ext cx="228571" cy="315190"/>
              </a:xfrm>
              <a:custGeom>
                <a:gdLst>
                  <a:gd fmla="*/ 88556 w 191" name="T0"/>
                  <a:gd fmla="*/ 226505 h 263" name="T1"/>
                  <a:gd fmla="*/ 99327 w 191" name="T2"/>
                  <a:gd fmla="*/ 232498 h 263" name="T3"/>
                  <a:gd fmla="*/ 114884 w 191" name="T4"/>
                  <a:gd fmla="*/ 237291 h 263" name="T5"/>
                  <a:gd fmla="*/ 197457 w 191" name="T6"/>
                  <a:gd fmla="*/ 237291 h 263" name="T7"/>
                  <a:gd fmla="*/ 210620 w 191" name="T8"/>
                  <a:gd fmla="*/ 243284 h 263" name="T9"/>
                  <a:gd fmla="*/ 221391 w 191" name="T10"/>
                  <a:gd fmla="*/ 255268 h 263" name="T11"/>
                  <a:gd fmla="*/ 228571 w 191" name="T12"/>
                  <a:gd fmla="*/ 268451 h 263" name="T13"/>
                  <a:gd fmla="*/ 228571 w 191" name="T14"/>
                  <a:gd fmla="*/ 284031 h 263" name="T15"/>
                  <a:gd fmla="*/ 221391 w 191" name="T16"/>
                  <a:gd fmla="*/ 297213 h 263" name="T17"/>
                  <a:gd fmla="*/ 210620 w 191" name="T18"/>
                  <a:gd fmla="*/ 307999 h 263" name="T19"/>
                  <a:gd fmla="*/ 197457 w 191" name="T20"/>
                  <a:gd fmla="*/ 315190 h 263" name="T21"/>
                  <a:gd fmla="*/ 114884 w 191" name="T22"/>
                  <a:gd fmla="*/ 315190 h 263" name="T23"/>
                  <a:gd fmla="*/ 70606 w 191" name="T24"/>
                  <a:gd fmla="*/ 305602 h 263" name="T25"/>
                  <a:gd fmla="*/ 33508 w 191" name="T26"/>
                  <a:gd fmla="*/ 281634 h 263" name="T27"/>
                  <a:gd fmla="*/ 9574 w 191" name="T28"/>
                  <a:gd fmla="*/ 242085 h 263" name="T29"/>
                  <a:gd fmla="*/ 0 w 191" name="T30"/>
                  <a:gd fmla="*/ 197743 h 263" name="T31"/>
                  <a:gd fmla="*/ 0 w 191" name="T32"/>
                  <a:gd fmla="*/ 31159 h 263" name="T33"/>
                  <a:gd fmla="*/ 7180 w 191" name="T34"/>
                  <a:gd fmla="*/ 17977 h 263" name="T35"/>
                  <a:gd fmla="*/ 17951 w 191" name="T36"/>
                  <a:gd fmla="*/ 5992 h 263" name="T37"/>
                  <a:gd fmla="*/ 31114 w 191" name="T38"/>
                  <a:gd fmla="*/ 2397 h 263" name="T39"/>
                  <a:gd fmla="*/ 46672 w 191" name="T40"/>
                  <a:gd fmla="*/ 2397 h 263" name="T41"/>
                  <a:gd fmla="*/ 59835 w 191" name="T42"/>
                  <a:gd fmla="*/ 5992 h 263" name="T43"/>
                  <a:gd fmla="*/ 70606 w 191" name="T44"/>
                  <a:gd fmla="*/ 17977 h 263" name="T45"/>
                  <a:gd fmla="*/ 75393 w 191" name="T46"/>
                  <a:gd fmla="*/ 31159 h 263" name="T47"/>
                  <a:gd fmla="*/ 77786 w 191" name="T48"/>
                  <a:gd fmla="*/ 79097 h 263" name="T49"/>
                  <a:gd fmla="*/ 197457 w 191" name="T50"/>
                  <a:gd fmla="*/ 79097 h 263" name="T51"/>
                  <a:gd fmla="*/ 210620 w 191" name="T52"/>
                  <a:gd fmla="*/ 86288 h 263" name="T53"/>
                  <a:gd fmla="*/ 221391 w 191" name="T54"/>
                  <a:gd fmla="*/ 97074 h 263" name="T55"/>
                  <a:gd fmla="*/ 228571 w 191" name="T56"/>
                  <a:gd fmla="*/ 110257 h 263" name="T57"/>
                  <a:gd fmla="*/ 228571 w 191" name="T58"/>
                  <a:gd fmla="*/ 125836 h 263" name="T59"/>
                  <a:gd fmla="*/ 221391 w 191" name="T60"/>
                  <a:gd fmla="*/ 139019 h 263" name="T61"/>
                  <a:gd fmla="*/ 210620 w 191" name="T62"/>
                  <a:gd fmla="*/ 151004 h 263" name="T63"/>
                  <a:gd fmla="*/ 197457 w 191" name="T64"/>
                  <a:gd fmla="*/ 156996 h 263" name="T65"/>
                  <a:gd fmla="*/ 77786 w 191" name="T66"/>
                  <a:gd fmla="*/ 156996 h 263" name="T67"/>
                  <a:gd fmla="*/ 77786 w 191" name="T68"/>
                  <a:gd fmla="*/ 206132 h 263" name="T69"/>
                  <a:gd fmla="*/ 82573 w 191" name="T70"/>
                  <a:gd fmla="*/ 219315 h 263"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b="b" l="0" r="r" t="0"/>
                <a:pathLst>
                  <a:path h="263" w="191">
                    <a:moveTo>
                      <a:pt x="74" y="189"/>
                    </a:moveTo>
                    <a:lnTo>
                      <a:pt x="74" y="189"/>
                    </a:lnTo>
                    <a:lnTo>
                      <a:pt x="78" y="192"/>
                    </a:lnTo>
                    <a:lnTo>
                      <a:pt x="83" y="194"/>
                    </a:lnTo>
                    <a:lnTo>
                      <a:pt x="89" y="196"/>
                    </a:lnTo>
                    <a:lnTo>
                      <a:pt x="96" y="198"/>
                    </a:lnTo>
                    <a:lnTo>
                      <a:pt x="159" y="198"/>
                    </a:lnTo>
                    <a:lnTo>
                      <a:pt x="165" y="198"/>
                    </a:lnTo>
                    <a:lnTo>
                      <a:pt x="170" y="200"/>
                    </a:lnTo>
                    <a:lnTo>
                      <a:pt x="176" y="203"/>
                    </a:lnTo>
                    <a:lnTo>
                      <a:pt x="182" y="207"/>
                    </a:lnTo>
                    <a:lnTo>
                      <a:pt x="185" y="213"/>
                    </a:lnTo>
                    <a:lnTo>
                      <a:pt x="189" y="218"/>
                    </a:lnTo>
                    <a:lnTo>
                      <a:pt x="191" y="224"/>
                    </a:lnTo>
                    <a:lnTo>
                      <a:pt x="191" y="229"/>
                    </a:lnTo>
                    <a:lnTo>
                      <a:pt x="191" y="237"/>
                    </a:lnTo>
                    <a:lnTo>
                      <a:pt x="189" y="242"/>
                    </a:lnTo>
                    <a:lnTo>
                      <a:pt x="185" y="248"/>
                    </a:lnTo>
                    <a:lnTo>
                      <a:pt x="182" y="253"/>
                    </a:lnTo>
                    <a:lnTo>
                      <a:pt x="176" y="257"/>
                    </a:lnTo>
                    <a:lnTo>
                      <a:pt x="170" y="261"/>
                    </a:lnTo>
                    <a:lnTo>
                      <a:pt x="165" y="263"/>
                    </a:lnTo>
                    <a:lnTo>
                      <a:pt x="159" y="263"/>
                    </a:lnTo>
                    <a:lnTo>
                      <a:pt x="96" y="263"/>
                    </a:lnTo>
                    <a:lnTo>
                      <a:pt x="76" y="261"/>
                    </a:lnTo>
                    <a:lnTo>
                      <a:pt x="59" y="255"/>
                    </a:lnTo>
                    <a:lnTo>
                      <a:pt x="43" y="246"/>
                    </a:lnTo>
                    <a:lnTo>
                      <a:pt x="28" y="235"/>
                    </a:lnTo>
                    <a:lnTo>
                      <a:pt x="17" y="218"/>
                    </a:lnTo>
                    <a:lnTo>
                      <a:pt x="8" y="202"/>
                    </a:lnTo>
                    <a:lnTo>
                      <a:pt x="2" y="185"/>
                    </a:lnTo>
                    <a:lnTo>
                      <a:pt x="0" y="165"/>
                    </a:lnTo>
                    <a:lnTo>
                      <a:pt x="0" y="33"/>
                    </a:lnTo>
                    <a:lnTo>
                      <a:pt x="0" y="26"/>
                    </a:lnTo>
                    <a:lnTo>
                      <a:pt x="2" y="20"/>
                    </a:lnTo>
                    <a:lnTo>
                      <a:pt x="6" y="15"/>
                    </a:lnTo>
                    <a:lnTo>
                      <a:pt x="9" y="9"/>
                    </a:lnTo>
                    <a:lnTo>
                      <a:pt x="15" y="5"/>
                    </a:lnTo>
                    <a:lnTo>
                      <a:pt x="20" y="4"/>
                    </a:lnTo>
                    <a:lnTo>
                      <a:pt x="26" y="2"/>
                    </a:lnTo>
                    <a:lnTo>
                      <a:pt x="32" y="0"/>
                    </a:lnTo>
                    <a:lnTo>
                      <a:pt x="39" y="2"/>
                    </a:lnTo>
                    <a:lnTo>
                      <a:pt x="45" y="4"/>
                    </a:lnTo>
                    <a:lnTo>
                      <a:pt x="50" y="5"/>
                    </a:lnTo>
                    <a:lnTo>
                      <a:pt x="56" y="9"/>
                    </a:lnTo>
                    <a:lnTo>
                      <a:pt x="59" y="15"/>
                    </a:lnTo>
                    <a:lnTo>
                      <a:pt x="61" y="20"/>
                    </a:lnTo>
                    <a:lnTo>
                      <a:pt x="63" y="26"/>
                    </a:lnTo>
                    <a:lnTo>
                      <a:pt x="65" y="33"/>
                    </a:lnTo>
                    <a:lnTo>
                      <a:pt x="65" y="66"/>
                    </a:lnTo>
                    <a:lnTo>
                      <a:pt x="159" y="66"/>
                    </a:lnTo>
                    <a:lnTo>
                      <a:pt x="165" y="66"/>
                    </a:lnTo>
                    <a:lnTo>
                      <a:pt x="170" y="68"/>
                    </a:lnTo>
                    <a:lnTo>
                      <a:pt x="176" y="72"/>
                    </a:lnTo>
                    <a:lnTo>
                      <a:pt x="182" y="76"/>
                    </a:lnTo>
                    <a:lnTo>
                      <a:pt x="185" y="81"/>
                    </a:lnTo>
                    <a:lnTo>
                      <a:pt x="189" y="87"/>
                    </a:lnTo>
                    <a:lnTo>
                      <a:pt x="191" y="92"/>
                    </a:lnTo>
                    <a:lnTo>
                      <a:pt x="191" y="100"/>
                    </a:lnTo>
                    <a:lnTo>
                      <a:pt x="191" y="105"/>
                    </a:lnTo>
                    <a:lnTo>
                      <a:pt x="189" y="111"/>
                    </a:lnTo>
                    <a:lnTo>
                      <a:pt x="185" y="116"/>
                    </a:lnTo>
                    <a:lnTo>
                      <a:pt x="182" y="122"/>
                    </a:lnTo>
                    <a:lnTo>
                      <a:pt x="176" y="126"/>
                    </a:lnTo>
                    <a:lnTo>
                      <a:pt x="170" y="129"/>
                    </a:lnTo>
                    <a:lnTo>
                      <a:pt x="165" y="131"/>
                    </a:lnTo>
                    <a:lnTo>
                      <a:pt x="159" y="131"/>
                    </a:lnTo>
                    <a:lnTo>
                      <a:pt x="65" y="131"/>
                    </a:lnTo>
                    <a:lnTo>
                      <a:pt x="65" y="165"/>
                    </a:lnTo>
                    <a:lnTo>
                      <a:pt x="65" y="172"/>
                    </a:lnTo>
                    <a:lnTo>
                      <a:pt x="67" y="178"/>
                    </a:lnTo>
                    <a:lnTo>
                      <a:pt x="69" y="183"/>
                    </a:lnTo>
                    <a:lnTo>
                      <a:pt x="74" y="189"/>
                    </a:lnTo>
                    <a:close/>
                  </a:path>
                </a:pathLst>
              </a:custGeom>
              <a:solidFill>
                <a:schemeClr val="bg1"/>
              </a:solidFill>
              <a:ln>
                <a:noFill/>
              </a:ln>
              <a:extLst>
                <a:ext uri="{91240B29-F687-4F45-9708-019B960494DF}">
                  <a14:hiddenLine w="9525">
                    <a:solidFill>
                      <a:srgbClr val="000000"/>
                    </a:solidFill>
                    <a:round/>
                    <a:headEnd/>
                    <a:tailEnd/>
                  </a14:hiddenLine>
                </a:ext>
              </a:extLst>
            </p:spPr>
            <p:txBody>
              <a:bodyPr bIns="60960" lIns="121920" rIns="121920" tIns="60960"/>
              <a:lstStyle/>
              <a:p>
                <a:endParaRPr altLang="en-US" lang="zh-CN"/>
              </a:p>
            </p:txBody>
          </p:sp>
        </p:grpSp>
        <p:grpSp>
          <p:nvGrpSpPr>
            <p:cNvPr id="9235" name="组合 54"/>
            <p:cNvGrpSpPr/>
            <p:nvPr/>
          </p:nvGrpSpPr>
          <p:grpSpPr>
            <a:xfrm>
              <a:off x="1605233" y="916051"/>
              <a:ext cx="851048" cy="851068"/>
              <a:chExt cx="851048" cy="851068"/>
            </a:xfrm>
          </p:grpSpPr>
          <p:sp>
            <p:nvSpPr>
              <p:cNvPr id="9239" name="任意多边形 25"/>
              <p:cNvSpPr/>
              <p:nvPr/>
            </p:nvSpPr>
            <p:spPr bwMode="auto">
              <a:xfrm>
                <a:off x="-270" y="-117"/>
                <a:ext cx="850900" cy="850850"/>
              </a:xfrm>
              <a:custGeom>
                <a:gdLst>
                  <a:gd fmla="*/ 0 w 851048" name="T0"/>
                  <a:gd fmla="*/ 425425 h 851068" name="T1"/>
                  <a:gd fmla="*/ 425450 w 851048" name="T2"/>
                  <a:gd fmla="*/ 0 h 851068" name="T3"/>
                  <a:gd fmla="*/ 850900 w 851048" name="T4"/>
                  <a:gd fmla="*/ 425425 h 851068" name="T5"/>
                  <a:gd fmla="*/ 425450 w 851048" name="T6"/>
                  <a:gd fmla="*/ 850850 h 851068" name="T7"/>
                  <a:gd fmla="*/ 0 w 851048" name="T8"/>
                  <a:gd fmla="*/ 425425 h 851068"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851068" w="851048">
                    <a:moveTo>
                      <a:pt x="0" y="425534"/>
                    </a:moveTo>
                    <a:cubicBezTo>
                      <a:pt x="0" y="190518"/>
                      <a:pt x="190514" y="0"/>
                      <a:pt x="425524" y="0"/>
                    </a:cubicBezTo>
                    <a:cubicBezTo>
                      <a:pt x="660534" y="0"/>
                      <a:pt x="851048" y="190518"/>
                      <a:pt x="851048" y="425534"/>
                    </a:cubicBezTo>
                    <a:cubicBezTo>
                      <a:pt x="851048" y="660550"/>
                      <a:pt x="660534" y="851068"/>
                      <a:pt x="425524" y="851068"/>
                    </a:cubicBezTo>
                    <a:cubicBezTo>
                      <a:pt x="190514" y="851068"/>
                      <a:pt x="0" y="660550"/>
                      <a:pt x="0" y="425534"/>
                    </a:cubicBezTo>
                    <a:close/>
                  </a:path>
                </a:pathLst>
              </a:custGeom>
              <a:solidFill>
                <a:srgbClr val="9EDAD7">
                  <a:alpha val="50195"/>
                </a:srgbClr>
              </a:solidFill>
              <a:ln cap="flat" cmpd="sng" w="12700">
                <a:solidFill>
                  <a:srgbClr val="FFFFFF"/>
                </a:solidFill>
                <a:round/>
              </a:ln>
            </p:spPr>
            <p:txBody>
              <a:bodyPr anchor="ctr" bIns="185596" lIns="185593" rIns="185593" tIns="185596"/>
              <a:lstStyle/>
              <a:p>
                <a:endParaRPr altLang="en-US" lang="zh-CN"/>
              </a:p>
            </p:txBody>
          </p:sp>
          <p:pic>
            <p:nvPicPr>
              <p:cNvPr id="9240" name="Group 250"/>
              <p:cNvPicPr>
                <a:picLocks noChangeArrowheads="1"/>
              </p:cNvPicPr>
              <p:nvPr/>
            </p:nvPicPr>
            <p:blipFill>
              <a:blip r:embed="rId3">
                <a:extLst>
                  <a:ext uri="{28A0092B-C50C-407E-A947-70E740481C1C}">
                    <a14:useLocalDpi val="0"/>
                  </a:ext>
                </a:extLst>
              </a:blip>
              <a:stretch>
                <a:fillRect/>
              </a:stretch>
            </p:blipFill>
            <p:spPr bwMode="auto">
              <a:xfrm>
                <a:off x="264207" y="259900"/>
                <a:ext cx="323088" cy="32916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grpSp>
        <p:grpSp>
          <p:nvGrpSpPr>
            <p:cNvPr id="9236" name="组合 52"/>
            <p:cNvGrpSpPr/>
            <p:nvPr/>
          </p:nvGrpSpPr>
          <p:grpSpPr>
            <a:xfrm>
              <a:off x="789903" y="1402402"/>
              <a:ext cx="851048" cy="851068"/>
              <a:chExt cx="851048" cy="851068"/>
            </a:xfrm>
          </p:grpSpPr>
          <p:sp>
            <p:nvSpPr>
              <p:cNvPr id="9237" name="任意多边形 27"/>
              <p:cNvSpPr/>
              <p:nvPr/>
            </p:nvSpPr>
            <p:spPr bwMode="auto">
              <a:xfrm>
                <a:off x="672" y="-722"/>
                <a:ext cx="850900" cy="852437"/>
              </a:xfrm>
              <a:custGeom>
                <a:gdLst>
                  <a:gd fmla="*/ 0 w 851048" name="T0"/>
                  <a:gd fmla="*/ 426218 h 851068" name="T1"/>
                  <a:gd fmla="*/ 425450 w 851048" name="T2"/>
                  <a:gd fmla="*/ 0 h 851068" name="T3"/>
                  <a:gd fmla="*/ 850900 w 851048" name="T4"/>
                  <a:gd fmla="*/ 426218 h 851068" name="T5"/>
                  <a:gd fmla="*/ 425450 w 851048" name="T6"/>
                  <a:gd fmla="*/ 852437 h 851068" name="T7"/>
                  <a:gd fmla="*/ 0 w 851048" name="T8"/>
                  <a:gd fmla="*/ 426218 h 851068"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851068" w="851048">
                    <a:moveTo>
                      <a:pt x="0" y="425534"/>
                    </a:moveTo>
                    <a:cubicBezTo>
                      <a:pt x="0" y="190518"/>
                      <a:pt x="190514" y="0"/>
                      <a:pt x="425524" y="0"/>
                    </a:cubicBezTo>
                    <a:cubicBezTo>
                      <a:pt x="660534" y="0"/>
                      <a:pt x="851048" y="190518"/>
                      <a:pt x="851048" y="425534"/>
                    </a:cubicBezTo>
                    <a:cubicBezTo>
                      <a:pt x="851048" y="660550"/>
                      <a:pt x="660534" y="851068"/>
                      <a:pt x="425524" y="851068"/>
                    </a:cubicBezTo>
                    <a:cubicBezTo>
                      <a:pt x="190514" y="851068"/>
                      <a:pt x="0" y="660550"/>
                      <a:pt x="0" y="425534"/>
                    </a:cubicBezTo>
                    <a:close/>
                  </a:path>
                </a:pathLst>
              </a:custGeom>
              <a:solidFill>
                <a:srgbClr val="70C9C4">
                  <a:alpha val="50195"/>
                </a:srgbClr>
              </a:solidFill>
              <a:ln cap="flat" cmpd="sng" w="12700">
                <a:solidFill>
                  <a:srgbClr val="FFFFFF"/>
                </a:solidFill>
                <a:round/>
              </a:ln>
            </p:spPr>
            <p:txBody>
              <a:bodyPr anchor="ctr" bIns="185596" lIns="185593" rIns="185593" tIns="185596"/>
              <a:lstStyle/>
              <a:p>
                <a:endParaRPr altLang="en-US" lang="zh-CN"/>
              </a:p>
            </p:txBody>
          </p:sp>
          <p:sp>
            <p:nvSpPr>
              <p:cNvPr id="9238" name="Freeform 53"/>
              <p:cNvSpPr/>
              <p:nvPr/>
            </p:nvSpPr>
            <p:spPr bwMode="auto">
              <a:xfrm>
                <a:off x="243869" y="267939"/>
                <a:ext cx="363310" cy="315190"/>
              </a:xfrm>
              <a:custGeom>
                <a:gdLst>
                  <a:gd fmla="*/ 363310 w 302" name="T0"/>
                  <a:gd fmla="*/ 71250 h 261" name="T1"/>
                  <a:gd fmla="*/ 356092 w 302" name="T2"/>
                  <a:gd fmla="*/ 100233 h 261" name="T3"/>
                  <a:gd fmla="*/ 342859 w 302" name="T4"/>
                  <a:gd fmla="*/ 136462 h 261" name="T5"/>
                  <a:gd fmla="*/ 289926 w 302" name="T6"/>
                  <a:gd fmla="*/ 218580 h 261" name="T7"/>
                  <a:gd fmla="*/ 253836 w 302" name="T8"/>
                  <a:gd fmla="*/ 258432 h 261" name="T9"/>
                  <a:gd fmla="*/ 220151 w 302" name="T10"/>
                  <a:gd fmla="*/ 289830 h 261" name="T11"/>
                  <a:gd fmla="*/ 191279 w 302" name="T12"/>
                  <a:gd fmla="*/ 307944 h 261" name="T13"/>
                  <a:gd fmla="*/ 162407 w 302" name="T14"/>
                  <a:gd fmla="*/ 315190 h 261" name="T15"/>
                  <a:gd fmla="*/ 149174 w 302" name="T16"/>
                  <a:gd fmla="*/ 310360 h 261" name="T17"/>
                  <a:gd fmla="*/ 133534 w 302" name="T18"/>
                  <a:gd fmla="*/ 299491 h 261" name="T19"/>
                  <a:gd fmla="*/ 109474 w 302" name="T20"/>
                  <a:gd fmla="*/ 254809 h 261" name="T21"/>
                  <a:gd fmla="*/ 73384 w 302" name="T22"/>
                  <a:gd fmla="*/ 121970 h 261" name="T23"/>
                  <a:gd fmla="*/ 55339 w 302" name="T24"/>
                  <a:gd fmla="*/ 92987 h 261" name="T25"/>
                  <a:gd fmla="*/ 46918 w 302" name="T26"/>
                  <a:gd fmla="*/ 89364 h 261" name="T27"/>
                  <a:gd fmla="*/ 18045 w 302" name="T28"/>
                  <a:gd fmla="*/ 107479 h 261" name="T29"/>
                  <a:gd fmla="*/ 54136 w 302" name="T30"/>
                  <a:gd fmla="*/ 37436 h 261" name="T31"/>
                  <a:gd fmla="*/ 84211 w 302" name="T32"/>
                  <a:gd fmla="*/ 13284 h 261" name="T33"/>
                  <a:gd fmla="*/ 107068 w 302" name="T34"/>
                  <a:gd fmla="*/ 3623 h 261" name="T35"/>
                  <a:gd fmla="*/ 127519 w 302" name="T36"/>
                  <a:gd fmla="*/ 6038 h 261" name="T37"/>
                  <a:gd fmla="*/ 140753 w 302" name="T38"/>
                  <a:gd fmla="*/ 16907 h 261" name="T39"/>
                  <a:gd fmla="*/ 151580 w 302" name="T40"/>
                  <a:gd fmla="*/ 35021 h 261" name="T41"/>
                  <a:gd fmla="*/ 158798 w 302" name="T42"/>
                  <a:gd fmla="*/ 61589 h 261" name="T43"/>
                  <a:gd fmla="*/ 180452 w 302" name="T44"/>
                  <a:gd fmla="*/ 169067 h 261" name="T45"/>
                  <a:gd fmla="*/ 193685 w 302" name="T46"/>
                  <a:gd fmla="*/ 198050 h 261" name="T47"/>
                  <a:gd fmla="*/ 200903 w 302" name="T48"/>
                  <a:gd fmla="*/ 200466 h 261" name="T49"/>
                  <a:gd fmla="*/ 214136 w 302" name="T50"/>
                  <a:gd fmla="*/ 192012 h 261" name="T51"/>
                  <a:gd fmla="*/ 234588 w 302" name="T52"/>
                  <a:gd fmla="*/ 165445 h 261" name="T53"/>
                  <a:gd fmla="*/ 256242 w 302" name="T54"/>
                  <a:gd fmla="*/ 120762 h 261" name="T55"/>
                  <a:gd fmla="*/ 258648 w 302" name="T56"/>
                  <a:gd fmla="*/ 95402 h 261" name="T57"/>
                  <a:gd fmla="*/ 251430 w 302" name="T58"/>
                  <a:gd fmla="*/ 82118 h 261" name="T59"/>
                  <a:gd fmla="*/ 234588 w 302" name="T60"/>
                  <a:gd fmla="*/ 77288 h 261" name="T61"/>
                  <a:gd fmla="*/ 206918 w 302" name="T62"/>
                  <a:gd fmla="*/ 84534 h 261" name="T63"/>
                  <a:gd fmla="*/ 224963 w 302" name="T64"/>
                  <a:gd fmla="*/ 47097 h 261" name="T65"/>
                  <a:gd fmla="*/ 247821 w 302" name="T66"/>
                  <a:gd fmla="*/ 19322 h 261" name="T67"/>
                  <a:gd fmla="*/ 276693 w 302" name="T68"/>
                  <a:gd fmla="*/ 3623 h 261" name="T69"/>
                  <a:gd fmla="*/ 309174 w 302" name="T70"/>
                  <a:gd fmla="*/ 0 h 261" name="T71"/>
                  <a:gd fmla="*/ 334438 w 302" name="T72"/>
                  <a:gd fmla="*/ 3623 h 261" name="T73"/>
                  <a:gd fmla="*/ 352483 w 302" name="T74"/>
                  <a:gd fmla="*/ 16907 h 261" name="T75"/>
                  <a:gd fmla="*/ 360904 w 302" name="T76"/>
                  <a:gd fmla="*/ 42267 h 261" name="T77"/>
                  <a:gd fmla="*/ 363310 w 302" name="T78"/>
                  <a:gd fmla="*/ 71250 h 261"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b="b" l="0" r="r" t="0"/>
                <a:pathLst>
                  <a:path h="261" w="302">
                    <a:moveTo>
                      <a:pt x="302" y="59"/>
                    </a:moveTo>
                    <a:lnTo>
                      <a:pt x="302" y="59"/>
                    </a:lnTo>
                    <a:lnTo>
                      <a:pt x="300" y="72"/>
                    </a:lnTo>
                    <a:lnTo>
                      <a:pt x="296" y="83"/>
                    </a:lnTo>
                    <a:lnTo>
                      <a:pt x="293" y="98"/>
                    </a:lnTo>
                    <a:lnTo>
                      <a:pt x="285" y="113"/>
                    </a:lnTo>
                    <a:lnTo>
                      <a:pt x="267" y="144"/>
                    </a:lnTo>
                    <a:lnTo>
                      <a:pt x="241" y="181"/>
                    </a:lnTo>
                    <a:lnTo>
                      <a:pt x="224" y="200"/>
                    </a:lnTo>
                    <a:lnTo>
                      <a:pt x="211" y="214"/>
                    </a:lnTo>
                    <a:lnTo>
                      <a:pt x="196" y="229"/>
                    </a:lnTo>
                    <a:lnTo>
                      <a:pt x="183" y="240"/>
                    </a:lnTo>
                    <a:lnTo>
                      <a:pt x="170" y="250"/>
                    </a:lnTo>
                    <a:lnTo>
                      <a:pt x="159" y="255"/>
                    </a:lnTo>
                    <a:lnTo>
                      <a:pt x="146" y="259"/>
                    </a:lnTo>
                    <a:lnTo>
                      <a:pt x="135" y="261"/>
                    </a:lnTo>
                    <a:lnTo>
                      <a:pt x="130" y="259"/>
                    </a:lnTo>
                    <a:lnTo>
                      <a:pt x="124" y="257"/>
                    </a:lnTo>
                    <a:lnTo>
                      <a:pt x="117" y="253"/>
                    </a:lnTo>
                    <a:lnTo>
                      <a:pt x="111" y="248"/>
                    </a:lnTo>
                    <a:lnTo>
                      <a:pt x="102" y="233"/>
                    </a:lnTo>
                    <a:lnTo>
                      <a:pt x="91" y="211"/>
                    </a:lnTo>
                    <a:lnTo>
                      <a:pt x="67" y="122"/>
                    </a:lnTo>
                    <a:lnTo>
                      <a:pt x="61" y="101"/>
                    </a:lnTo>
                    <a:lnTo>
                      <a:pt x="54" y="87"/>
                    </a:lnTo>
                    <a:lnTo>
                      <a:pt x="46" y="77"/>
                    </a:lnTo>
                    <a:lnTo>
                      <a:pt x="43" y="74"/>
                    </a:lnTo>
                    <a:lnTo>
                      <a:pt x="39" y="74"/>
                    </a:lnTo>
                    <a:lnTo>
                      <a:pt x="30" y="77"/>
                    </a:lnTo>
                    <a:lnTo>
                      <a:pt x="15" y="89"/>
                    </a:lnTo>
                    <a:lnTo>
                      <a:pt x="0" y="70"/>
                    </a:lnTo>
                    <a:lnTo>
                      <a:pt x="45" y="31"/>
                    </a:lnTo>
                    <a:lnTo>
                      <a:pt x="58" y="18"/>
                    </a:lnTo>
                    <a:lnTo>
                      <a:pt x="70" y="11"/>
                    </a:lnTo>
                    <a:lnTo>
                      <a:pt x="80" y="5"/>
                    </a:lnTo>
                    <a:lnTo>
                      <a:pt x="89" y="3"/>
                    </a:lnTo>
                    <a:lnTo>
                      <a:pt x="98" y="3"/>
                    </a:lnTo>
                    <a:lnTo>
                      <a:pt x="106" y="5"/>
                    </a:lnTo>
                    <a:lnTo>
                      <a:pt x="111" y="9"/>
                    </a:lnTo>
                    <a:lnTo>
                      <a:pt x="117" y="14"/>
                    </a:lnTo>
                    <a:lnTo>
                      <a:pt x="122" y="20"/>
                    </a:lnTo>
                    <a:lnTo>
                      <a:pt x="126" y="29"/>
                    </a:lnTo>
                    <a:lnTo>
                      <a:pt x="130" y="39"/>
                    </a:lnTo>
                    <a:lnTo>
                      <a:pt x="132" y="51"/>
                    </a:lnTo>
                    <a:lnTo>
                      <a:pt x="145" y="120"/>
                    </a:lnTo>
                    <a:lnTo>
                      <a:pt x="150" y="140"/>
                    </a:lnTo>
                    <a:lnTo>
                      <a:pt x="156" y="155"/>
                    </a:lnTo>
                    <a:lnTo>
                      <a:pt x="161" y="164"/>
                    </a:lnTo>
                    <a:lnTo>
                      <a:pt x="163" y="166"/>
                    </a:lnTo>
                    <a:lnTo>
                      <a:pt x="167" y="166"/>
                    </a:lnTo>
                    <a:lnTo>
                      <a:pt x="172" y="164"/>
                    </a:lnTo>
                    <a:lnTo>
                      <a:pt x="178" y="159"/>
                    </a:lnTo>
                    <a:lnTo>
                      <a:pt x="187" y="150"/>
                    </a:lnTo>
                    <a:lnTo>
                      <a:pt x="195" y="137"/>
                    </a:lnTo>
                    <a:lnTo>
                      <a:pt x="209" y="111"/>
                    </a:lnTo>
                    <a:lnTo>
                      <a:pt x="213" y="100"/>
                    </a:lnTo>
                    <a:lnTo>
                      <a:pt x="215" y="90"/>
                    </a:lnTo>
                    <a:lnTo>
                      <a:pt x="215" y="79"/>
                    </a:lnTo>
                    <a:lnTo>
                      <a:pt x="211" y="72"/>
                    </a:lnTo>
                    <a:lnTo>
                      <a:pt x="209" y="68"/>
                    </a:lnTo>
                    <a:lnTo>
                      <a:pt x="206" y="66"/>
                    </a:lnTo>
                    <a:lnTo>
                      <a:pt x="195" y="64"/>
                    </a:lnTo>
                    <a:lnTo>
                      <a:pt x="183" y="66"/>
                    </a:lnTo>
                    <a:lnTo>
                      <a:pt x="172" y="70"/>
                    </a:lnTo>
                    <a:lnTo>
                      <a:pt x="180" y="53"/>
                    </a:lnTo>
                    <a:lnTo>
                      <a:pt x="187" y="39"/>
                    </a:lnTo>
                    <a:lnTo>
                      <a:pt x="195" y="26"/>
                    </a:lnTo>
                    <a:lnTo>
                      <a:pt x="206" y="16"/>
                    </a:lnTo>
                    <a:lnTo>
                      <a:pt x="217" y="9"/>
                    </a:lnTo>
                    <a:lnTo>
                      <a:pt x="230" y="3"/>
                    </a:lnTo>
                    <a:lnTo>
                      <a:pt x="243" y="0"/>
                    </a:lnTo>
                    <a:lnTo>
                      <a:pt x="257" y="0"/>
                    </a:lnTo>
                    <a:lnTo>
                      <a:pt x="269" y="2"/>
                    </a:lnTo>
                    <a:lnTo>
                      <a:pt x="278" y="3"/>
                    </a:lnTo>
                    <a:lnTo>
                      <a:pt x="285" y="9"/>
                    </a:lnTo>
                    <a:lnTo>
                      <a:pt x="293" y="14"/>
                    </a:lnTo>
                    <a:lnTo>
                      <a:pt x="296" y="24"/>
                    </a:lnTo>
                    <a:lnTo>
                      <a:pt x="300" y="35"/>
                    </a:lnTo>
                    <a:lnTo>
                      <a:pt x="302" y="46"/>
                    </a:lnTo>
                    <a:lnTo>
                      <a:pt x="302" y="59"/>
                    </a:lnTo>
                  </a:path>
                </a:pathLst>
              </a:custGeom>
              <a:solidFill>
                <a:schemeClr val="bg1"/>
              </a:solidFill>
              <a:ln>
                <a:noFill/>
              </a:ln>
              <a:extLst>
                <a:ext uri="{91240B29-F687-4F45-9708-019B960494DF}">
                  <a14:hiddenLine w="9525">
                    <a:solidFill>
                      <a:srgbClr val="000000"/>
                    </a:solidFill>
                    <a:round/>
                    <a:headEnd/>
                    <a:tailEnd/>
                  </a14:hiddenLine>
                </a:ext>
              </a:extLst>
            </p:spPr>
            <p:txBody>
              <a:bodyPr bIns="60960" lIns="121920" rIns="121920" tIns="60960"/>
              <a:lstStyle/>
              <a:p>
                <a:endParaRPr altLang="en-US" lang="zh-CN"/>
              </a:p>
            </p:txBody>
          </p:sp>
        </p:grpSp>
      </p:grpSp>
      <p:sp>
        <p:nvSpPr>
          <p:cNvPr id="10268" name="TextBox 58"/>
          <p:cNvSpPr txBox="1">
            <a:spLocks noChangeArrowheads="1"/>
          </p:cNvSpPr>
          <p:nvPr/>
        </p:nvSpPr>
        <p:spPr bwMode="auto">
          <a:xfrm>
            <a:off x="2082800" y="4560888"/>
            <a:ext cx="2324100" cy="21488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lnSpc>
                <a:spcPct val="125000"/>
              </a:lnSpc>
            </a:pPr>
            <a:r>
              <a:rPr altLang="en-US" b="1" lang="zh-CN">
                <a:solidFill>
                  <a:srgbClr val="7F7F7F"/>
                </a:solidFill>
              </a:rPr>
              <a:t>输入标题</a:t>
            </a:r>
          </a:p>
          <a:p>
            <a:pPr algn="ctr" eaLnBrk="1" hangingPunct="1">
              <a:lnSpc>
                <a:spcPct val="125000"/>
              </a:lnSpc>
            </a:pPr>
            <a:r>
              <a:rPr altLang="en-US" b="1" lang="zh-CN">
                <a:solidFill>
                  <a:srgbClr val="7F7F7F"/>
                </a:solidFill>
              </a:rPr>
              <a:t>点击此处输入文字点击此处输入文字点击此处输入文字点击此处输入文字点击此处输入文字</a:t>
            </a:r>
          </a:p>
        </p:txBody>
      </p:sp>
      <p:sp>
        <p:nvSpPr>
          <p:cNvPr id="10269" name="TextBox 59"/>
          <p:cNvSpPr txBox="1">
            <a:spLocks noChangeArrowheads="1"/>
          </p:cNvSpPr>
          <p:nvPr/>
        </p:nvSpPr>
        <p:spPr bwMode="auto">
          <a:xfrm>
            <a:off x="4933950" y="4560888"/>
            <a:ext cx="2324100" cy="21488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lnSpc>
                <a:spcPct val="125000"/>
              </a:lnSpc>
            </a:pPr>
            <a:r>
              <a:rPr altLang="en-US" b="1" lang="zh-CN">
                <a:solidFill>
                  <a:srgbClr val="7F7F7F"/>
                </a:solidFill>
              </a:rPr>
              <a:t>输入标题</a:t>
            </a:r>
          </a:p>
          <a:p>
            <a:pPr algn="ctr" eaLnBrk="1" hangingPunct="1">
              <a:lnSpc>
                <a:spcPct val="125000"/>
              </a:lnSpc>
            </a:pPr>
            <a:r>
              <a:rPr altLang="en-US" b="1" lang="zh-CN">
                <a:solidFill>
                  <a:srgbClr val="7F7F7F"/>
                </a:solidFill>
              </a:rPr>
              <a:t>点击此处输入文字点击此处输入文字点击此处输入文字点击此处输入文字点击此处输入文字</a:t>
            </a:r>
          </a:p>
        </p:txBody>
      </p:sp>
      <p:sp>
        <p:nvSpPr>
          <p:cNvPr id="10270" name="TextBox 60"/>
          <p:cNvSpPr txBox="1">
            <a:spLocks noChangeArrowheads="1"/>
          </p:cNvSpPr>
          <p:nvPr/>
        </p:nvSpPr>
        <p:spPr bwMode="auto">
          <a:xfrm>
            <a:off x="7785099" y="4560888"/>
            <a:ext cx="2324100" cy="21488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lnSpc>
                <a:spcPct val="125000"/>
              </a:lnSpc>
            </a:pPr>
            <a:r>
              <a:rPr altLang="en-US" b="1" lang="zh-CN">
                <a:solidFill>
                  <a:srgbClr val="7F7F7F"/>
                </a:solidFill>
              </a:rPr>
              <a:t>输入标题</a:t>
            </a:r>
          </a:p>
          <a:p>
            <a:pPr algn="ctr" eaLnBrk="1" hangingPunct="1">
              <a:lnSpc>
                <a:spcPct val="125000"/>
              </a:lnSpc>
            </a:pPr>
            <a:r>
              <a:rPr altLang="en-US" b="1" lang="zh-CN">
                <a:solidFill>
                  <a:srgbClr val="7F7F7F"/>
                </a:solidFill>
              </a:rPr>
              <a:t>点击此处输入文字点击此处输入文字点击此处输入文字点击此处输入文字点击此处输入文字</a:t>
            </a:r>
          </a:p>
        </p:txBody>
      </p:sp>
      <p:sp>
        <p:nvSpPr>
          <p:cNvPr id="10271" name="TextBox 62"/>
          <p:cNvSpPr txBox="1">
            <a:spLocks noChangeArrowheads="1"/>
          </p:cNvSpPr>
          <p:nvPr/>
        </p:nvSpPr>
        <p:spPr bwMode="auto">
          <a:xfrm>
            <a:off x="3843338" y="258763"/>
            <a:ext cx="4505325" cy="5791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dist" eaLnBrk="1" hangingPunct="1"/>
            <a:r>
              <a:rPr altLang="zh-CN" b="1" lang="zh-CN" sz="3200">
                <a:solidFill>
                  <a:srgbClr val="70C9C4"/>
                </a:solidFill>
              </a:rPr>
              <a:t>点击此处添加标题</a:t>
            </a:r>
          </a:p>
        </p:txBody>
      </p:sp>
      <p:pic>
        <p:nvPicPr>
          <p:cNvPr id="10272" name="组合 63"/>
          <p:cNvPicPr>
            <a:picLocks noChangeArrowheads="1"/>
          </p:cNvPicPr>
          <p:nvPr/>
        </p:nvPicPr>
        <p:blipFill>
          <a:blip r:embed="rId4">
            <a:extLst>
              <a:ext uri="{28A0092B-C50C-407E-A947-70E740481C1C}">
                <a14:useLocalDpi val="0"/>
              </a:ext>
            </a:extLst>
          </a:blip>
          <a:stretch>
            <a:fillRect/>
          </a:stretch>
        </p:blipFill>
        <p:spPr bwMode="auto">
          <a:xfrm>
            <a:off x="2346325" y="566738"/>
            <a:ext cx="7499350" cy="7747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Tree>
  </p:cSld>
  <p:clrMapOvr>
    <a:masterClrMapping/>
  </p:clrMapOvr>
  <p:transition spd="slow">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6" presetSubtype="37">
                                  <p:stCondLst>
                                    <p:cond delay="0"/>
                                  </p:stCondLst>
                                  <p:childTnLst>
                                    <p:set>
                                      <p:cBhvr>
                                        <p:cTn dur="1" fill="hold" id="6">
                                          <p:stCondLst>
                                            <p:cond delay="0"/>
                                          </p:stCondLst>
                                        </p:cTn>
                                        <p:tgtEl>
                                          <p:spTgt spid="10272"/>
                                        </p:tgtEl>
                                        <p:attrNameLst>
                                          <p:attrName>style.visibility</p:attrName>
                                        </p:attrNameLst>
                                      </p:cBhvr>
                                      <p:to>
                                        <p:strVal val="visible"/>
                                      </p:to>
                                    </p:set>
                                    <p:animEffect filter="barn(outVertical)" transition="in">
                                      <p:cBhvr>
                                        <p:cTn dur="500" id="7"/>
                                        <p:tgtEl>
                                          <p:spTgt spid="10272"/>
                                        </p:tgtEl>
                                      </p:cBhvr>
                                    </p:animEffect>
                                  </p:childTnLst>
                                </p:cTn>
                              </p:par>
                            </p:childTnLst>
                          </p:cTn>
                        </p:par>
                        <p:par>
                          <p:cTn fill="hold" id="8" nodeType="afterGroup">
                            <p:stCondLst>
                              <p:cond delay="500"/>
                            </p:stCondLst>
                            <p:childTnLst>
                              <p:par>
                                <p:cTn fill="hold" grpId="0" id="9" nodeType="afterEffect" presetClass="entr" presetID="10" presetSubtype="0">
                                  <p:stCondLst>
                                    <p:cond delay="0"/>
                                  </p:stCondLst>
                                  <p:childTnLst>
                                    <p:set>
                                      <p:cBhvr>
                                        <p:cTn dur="1" fill="hold" id="10">
                                          <p:stCondLst>
                                            <p:cond delay="0"/>
                                          </p:stCondLst>
                                        </p:cTn>
                                        <p:tgtEl>
                                          <p:spTgt spid="10271"/>
                                        </p:tgtEl>
                                        <p:attrNameLst>
                                          <p:attrName>style.visibility</p:attrName>
                                        </p:attrNameLst>
                                      </p:cBhvr>
                                      <p:to>
                                        <p:strVal val="visible"/>
                                      </p:to>
                                    </p:set>
                                    <p:animEffect filter="fade" transition="in">
                                      <p:cBhvr>
                                        <p:cTn dur="500" id="11"/>
                                        <p:tgtEl>
                                          <p:spTgt spid="10271"/>
                                        </p:tgtEl>
                                      </p:cBhvr>
                                    </p:animEffect>
                                  </p:childTnLst>
                                </p:cTn>
                              </p:par>
                            </p:childTnLst>
                          </p:cTn>
                        </p:par>
                        <p:par>
                          <p:cTn fill="hold" id="12" nodeType="afterGroup">
                            <p:stCondLst>
                              <p:cond delay="1000"/>
                            </p:stCondLst>
                            <p:childTnLst>
                              <p:par>
                                <p:cTn fill="hold" id="13" nodeType="afterEffect" presetClass="entr" presetID="22" presetSubtype="8">
                                  <p:stCondLst>
                                    <p:cond delay="0"/>
                                  </p:stCondLst>
                                  <p:childTnLst>
                                    <p:set>
                                      <p:cBhvr>
                                        <p:cTn dur="1" fill="hold" id="14">
                                          <p:stCondLst>
                                            <p:cond delay="0"/>
                                          </p:stCondLst>
                                        </p:cTn>
                                        <p:tgtEl>
                                          <p:spTgt spid="10242"/>
                                        </p:tgtEl>
                                        <p:attrNameLst>
                                          <p:attrName>style.visibility</p:attrName>
                                        </p:attrNameLst>
                                      </p:cBhvr>
                                      <p:to>
                                        <p:strVal val="visible"/>
                                      </p:to>
                                    </p:set>
                                    <p:animEffect filter="wipe(left)" transition="in">
                                      <p:cBhvr>
                                        <p:cTn dur="1000" id="15"/>
                                        <p:tgtEl>
                                          <p:spTgt spid="10242"/>
                                        </p:tgtEl>
                                      </p:cBhvr>
                                    </p:animEffect>
                                  </p:childTnLst>
                                </p:cTn>
                              </p:par>
                            </p:childTnLst>
                          </p:cTn>
                        </p:par>
                        <p:par>
                          <p:cTn fill="hold" id="16" nodeType="afterGroup">
                            <p:stCondLst>
                              <p:cond delay="2000"/>
                            </p:stCondLst>
                            <p:childTnLst>
                              <p:par>
                                <p:cTn fill="hold" grpId="0" id="17" nodeType="afterEffect" presetClass="entr" presetID="10" presetSubtype="0">
                                  <p:stCondLst>
                                    <p:cond delay="0"/>
                                  </p:stCondLst>
                                  <p:childTnLst>
                                    <p:set>
                                      <p:cBhvr>
                                        <p:cTn dur="1" fill="hold" id="18">
                                          <p:stCondLst>
                                            <p:cond delay="0"/>
                                          </p:stCondLst>
                                        </p:cTn>
                                        <p:tgtEl>
                                          <p:spTgt spid="10268"/>
                                        </p:tgtEl>
                                        <p:attrNameLst>
                                          <p:attrName>style.visibility</p:attrName>
                                        </p:attrNameLst>
                                      </p:cBhvr>
                                      <p:to>
                                        <p:strVal val="visible"/>
                                      </p:to>
                                    </p:set>
                                    <p:animEffect filter="fade" transition="in">
                                      <p:cBhvr>
                                        <p:cTn dur="500" id="19"/>
                                        <p:tgtEl>
                                          <p:spTgt spid="10268"/>
                                        </p:tgtEl>
                                      </p:cBhvr>
                                    </p:animEffect>
                                  </p:childTnLst>
                                </p:cTn>
                              </p:par>
                            </p:childTnLst>
                          </p:cTn>
                        </p:par>
                        <p:par>
                          <p:cTn fill="hold" id="20" nodeType="afterGroup">
                            <p:stCondLst>
                              <p:cond delay="2500"/>
                            </p:stCondLst>
                            <p:childTnLst>
                              <p:par>
                                <p:cTn fill="hold" grpId="0" id="21" nodeType="afterEffect" presetClass="entr" presetID="10" presetSubtype="0">
                                  <p:stCondLst>
                                    <p:cond delay="0"/>
                                  </p:stCondLst>
                                  <p:childTnLst>
                                    <p:set>
                                      <p:cBhvr>
                                        <p:cTn dur="1" fill="hold" id="22">
                                          <p:stCondLst>
                                            <p:cond delay="0"/>
                                          </p:stCondLst>
                                        </p:cTn>
                                        <p:tgtEl>
                                          <p:spTgt spid="10269"/>
                                        </p:tgtEl>
                                        <p:attrNameLst>
                                          <p:attrName>style.visibility</p:attrName>
                                        </p:attrNameLst>
                                      </p:cBhvr>
                                      <p:to>
                                        <p:strVal val="visible"/>
                                      </p:to>
                                    </p:set>
                                    <p:animEffect filter="fade" transition="in">
                                      <p:cBhvr>
                                        <p:cTn dur="500" id="23"/>
                                        <p:tgtEl>
                                          <p:spTgt spid="10269"/>
                                        </p:tgtEl>
                                      </p:cBhvr>
                                    </p:animEffect>
                                  </p:childTnLst>
                                </p:cTn>
                              </p:par>
                            </p:childTnLst>
                          </p:cTn>
                        </p:par>
                        <p:par>
                          <p:cTn fill="hold" id="24" nodeType="afterGroup">
                            <p:stCondLst>
                              <p:cond delay="3000"/>
                            </p:stCondLst>
                            <p:childTnLst>
                              <p:par>
                                <p:cTn fill="hold" grpId="0" id="25" nodeType="afterEffect" presetClass="entr" presetID="10" presetSubtype="0">
                                  <p:stCondLst>
                                    <p:cond delay="0"/>
                                  </p:stCondLst>
                                  <p:childTnLst>
                                    <p:set>
                                      <p:cBhvr>
                                        <p:cTn dur="1" fill="hold" id="26">
                                          <p:stCondLst>
                                            <p:cond delay="0"/>
                                          </p:stCondLst>
                                        </p:cTn>
                                        <p:tgtEl>
                                          <p:spTgt spid="10270"/>
                                        </p:tgtEl>
                                        <p:attrNameLst>
                                          <p:attrName>style.visibility</p:attrName>
                                        </p:attrNameLst>
                                      </p:cBhvr>
                                      <p:to>
                                        <p:strVal val="visible"/>
                                      </p:to>
                                    </p:set>
                                    <p:animEffect filter="fade" transition="in">
                                      <p:cBhvr>
                                        <p:cTn dur="500" id="27"/>
                                        <p:tgtEl>
                                          <p:spTgt spid="1027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0268"/>
      <p:bldP grpId="0" spid="10269"/>
      <p:bldP grpId="0" spid="10270"/>
      <p:bldP grpId="0" spid="10271"/>
    </p:bldLst>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1266" name="组合 39"/>
          <p:cNvGrpSpPr/>
          <p:nvPr/>
        </p:nvGrpSpPr>
        <p:grpSpPr>
          <a:xfrm>
            <a:off x="4873625" y="1771650"/>
            <a:ext cx="2444750" cy="3973513"/>
            <a:chExt cx="2443584" cy="3973218"/>
          </a:xfrm>
        </p:grpSpPr>
        <p:sp>
          <p:nvSpPr>
            <p:cNvPr id="10251" name="环形箭头 14"/>
            <p:cNvSpPr/>
            <p:nvPr/>
          </p:nvSpPr>
          <p:spPr bwMode="auto">
            <a:xfrm>
              <a:off x="531559" y="0"/>
              <a:ext cx="1912025" cy="1912796"/>
            </a:xfrm>
            <a:custGeom>
              <a:gdLst>
                <a:gd fmla="*/ 134033 w 1912025" name="T0"/>
                <a:gd fmla="*/ 956398 h 1912796" name="T1"/>
                <a:gd fmla="*/ 896290 w 1912025" name="T2"/>
                <a:gd fmla="*/ 136207 h 1912796" name="T3"/>
                <a:gd fmla="*/ 1769330 w 1912025" name="T4"/>
                <a:gd fmla="*/ 837322 h 1912796" name="T5"/>
                <a:gd fmla="*/ 1133918 w 1912025" name="T6"/>
                <a:gd fmla="*/ 1759271 h 1912796" name="T7"/>
                <a:gd fmla="*/ 1124848 w 1912025" name="T8"/>
                <a:gd fmla="*/ 1887733 h 1912796" name="T9"/>
                <a:gd fmla="*/ 905486 w 1912025" name="T10"/>
                <a:gd fmla="*/ 1672009 h 1912796" name="T11"/>
                <a:gd fmla="*/ 1158514 w 1912025" name="T12"/>
                <a:gd fmla="*/ 1410914 h 1912796" name="T13"/>
                <a:gd fmla="*/ 1149585 w 1912025" name="T14"/>
                <a:gd fmla="*/ 1537386 h 1912796" name="T15"/>
                <a:gd fmla="*/ 1554055 w 1912025" name="T16"/>
                <a:gd fmla="*/ 826172 h 1912796" name="T17"/>
                <a:gd fmla="*/ 890485 w 1912025" name="T18"/>
                <a:gd fmla="*/ 347493 h 1912796" name="T19"/>
                <a:gd fmla="*/ 343974 w 1912025" name="T20"/>
                <a:gd fmla="*/ 956398 h 1912796" name="T21"/>
                <a:gd fmla="*/ 134033 w 1912025" name="T22"/>
                <a:gd fmla="*/ 956398 h 191279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b="b" l="0" r="r" t="0"/>
              <a:pathLst>
                <a:path h="1912795" w="1912024">
                  <a:moveTo>
                    <a:pt x="134033" y="956398"/>
                  </a:moveTo>
                  <a:cubicBezTo>
                    <a:pt x="134033" y="525401"/>
                    <a:pt x="466633" y="167522"/>
                    <a:pt x="896290" y="136207"/>
                  </a:cubicBezTo>
                  <a:cubicBezTo>
                    <a:pt x="1325989" y="104889"/>
                    <a:pt x="1706946" y="410825"/>
                    <a:pt x="1769330" y="837322"/>
                  </a:cubicBezTo>
                  <a:cubicBezTo>
                    <a:pt x="1831702" y="1263735"/>
                    <a:pt x="1554461" y="1665997"/>
                    <a:pt x="1133918" y="1759271"/>
                  </a:cubicBezTo>
                  <a:lnTo>
                    <a:pt x="1124848" y="1887733"/>
                  </a:lnTo>
                  <a:lnTo>
                    <a:pt x="905486" y="1672009"/>
                  </a:lnTo>
                  <a:lnTo>
                    <a:pt x="1158514" y="1410914"/>
                  </a:lnTo>
                  <a:lnTo>
                    <a:pt x="1149585" y="1537386"/>
                  </a:lnTo>
                  <a:cubicBezTo>
                    <a:pt x="1446136" y="1438457"/>
                    <a:pt x="1620525" y="1131813"/>
                    <a:pt x="1554055" y="826172"/>
                  </a:cubicBezTo>
                  <a:cubicBezTo>
                    <a:pt x="1487559" y="520413"/>
                    <a:pt x="1201406" y="313991"/>
                    <a:pt x="890485" y="347493"/>
                  </a:cubicBezTo>
                  <a:cubicBezTo>
                    <a:pt x="579626" y="380989"/>
                    <a:pt x="343974" y="643545"/>
                    <a:pt x="343974" y="956398"/>
                  </a:cubicBezTo>
                  <a:lnTo>
                    <a:pt x="134033" y="956398"/>
                  </a:lnTo>
                  <a:close/>
                </a:path>
              </a:pathLst>
            </a:custGeom>
            <a:solidFill>
              <a:srgbClr val="70C9C4"/>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10252" name="形状 16"/>
            <p:cNvSpPr/>
            <p:nvPr/>
          </p:nvSpPr>
          <p:spPr bwMode="auto">
            <a:xfrm>
              <a:off x="0" y="1098468"/>
              <a:ext cx="1912026" cy="1912796"/>
            </a:xfrm>
            <a:custGeom>
              <a:gdLst>
                <a:gd fmla="*/ 1537377 w 1912026" name="T0"/>
                <a:gd fmla="*/ 375034 h 1912796" name="T1"/>
                <a:gd fmla="*/ 1388926 w 1912026" name="T2"/>
                <a:gd fmla="*/ 523485 h 1912796" name="T3"/>
                <a:gd fmla="*/ 708333 w 1912026" name="T4"/>
                <a:gd fmla="*/ 396361 h 1912796" name="T5"/>
                <a:gd fmla="*/ 344659 w 1912026" name="T6"/>
                <a:gd fmla="*/ 985393 h 1912796" name="T7"/>
                <a:gd fmla="*/ 762440 w 1912026" name="T8"/>
                <a:gd fmla="*/ 1537386 h 1912796" name="T9"/>
                <a:gd fmla="*/ 753511 w 1912026" name="T10"/>
                <a:gd fmla="*/ 1410913 h 1912796" name="T11"/>
                <a:gd fmla="*/ 1006539 w 1912026" name="T12"/>
                <a:gd fmla="*/ 1672009 h 1912796" name="T13"/>
                <a:gd fmla="*/ 787177 w 1912026" name="T14"/>
                <a:gd fmla="*/ 1887733 h 1912796" name="T15"/>
                <a:gd fmla="*/ 778107 w 1912026" name="T16"/>
                <a:gd fmla="*/ 1759270 h 1912796" name="T17"/>
                <a:gd fmla="*/ 139592 w 1912026" name="T18"/>
                <a:gd fmla="*/ 1051880 h 1912796" name="T19"/>
                <a:gd fmla="*/ 597670 w 1912026" name="T20"/>
                <a:gd fmla="*/ 216293 h 1912796" name="T21"/>
                <a:gd fmla="*/ 1537377 w 1912026" name="T22"/>
                <a:gd fmla="*/ 375033 h 1912796" name="T23"/>
                <a:gd fmla="*/ 1537377 w 1912026" name="T24"/>
                <a:gd fmla="*/ 375034 h 1912796"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b="b" l="0" r="r" t="0"/>
              <a:pathLst>
                <a:path h="1912795" w="1912026">
                  <a:moveTo>
                    <a:pt x="1537377" y="375034"/>
                  </a:moveTo>
                  <a:lnTo>
                    <a:pt x="1388926" y="523485"/>
                  </a:lnTo>
                  <a:cubicBezTo>
                    <a:pt x="1210114" y="344448"/>
                    <a:pt x="939652" y="293930"/>
                    <a:pt x="708333" y="396361"/>
                  </a:cubicBezTo>
                  <a:cubicBezTo>
                    <a:pt x="477179" y="498719"/>
                    <a:pt x="332691" y="732741"/>
                    <a:pt x="344659" y="985393"/>
                  </a:cubicBezTo>
                  <a:cubicBezTo>
                    <a:pt x="356628" y="1238069"/>
                    <a:pt x="522617" y="1457381"/>
                    <a:pt x="762440" y="1537386"/>
                  </a:cubicBezTo>
                  <a:lnTo>
                    <a:pt x="753511" y="1410913"/>
                  </a:lnTo>
                  <a:lnTo>
                    <a:pt x="1006539" y="1672009"/>
                  </a:lnTo>
                  <a:lnTo>
                    <a:pt x="787177" y="1887733"/>
                  </a:lnTo>
                  <a:lnTo>
                    <a:pt x="778107" y="1759270"/>
                  </a:lnTo>
                  <a:cubicBezTo>
                    <a:pt x="436460" y="1683495"/>
                    <a:pt x="180223" y="1399618"/>
                    <a:pt x="139592" y="1051880"/>
                  </a:cubicBezTo>
                  <a:cubicBezTo>
                    <a:pt x="98968" y="704200"/>
                    <a:pt x="282784" y="368897"/>
                    <a:pt x="597670" y="216293"/>
                  </a:cubicBezTo>
                  <a:cubicBezTo>
                    <a:pt x="912733" y="63603"/>
                    <a:pt x="1289889" y="127314"/>
                    <a:pt x="1537377" y="375033"/>
                  </a:cubicBezTo>
                  <a:lnTo>
                    <a:pt x="1537377" y="375034"/>
                  </a:lnTo>
                  <a:close/>
                </a:path>
              </a:pathLst>
            </a:custGeom>
            <a:solidFill>
              <a:srgbClr val="9EDAD7"/>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10253" name="空心弧 18"/>
            <p:cNvSpPr/>
            <p:nvPr/>
          </p:nvSpPr>
          <p:spPr bwMode="auto">
            <a:xfrm>
              <a:off x="668019" y="2330277"/>
              <a:ext cx="1642278" cy="1642941"/>
            </a:xfrm>
            <a:custGeom>
              <a:gdLst>
                <a:gd fmla="*/ 240389 w 1642278" name="T0"/>
                <a:gd fmla="*/ 240720 h 1642941" name="T1"/>
                <a:gd fmla="*/ 1277467 w 1642278" name="T2"/>
                <a:gd fmla="*/ 138527 h 1642941" name="T3"/>
                <a:gd fmla="*/ 1579818 w 1642278" name="T4"/>
                <a:gd fmla="*/ 1135725 h 1642941" name="T5"/>
                <a:gd fmla="*/ 660881 w 1642278" name="T6"/>
                <a:gd fmla="*/ 1627144 h 1642941" name="T7"/>
                <a:gd fmla="*/ 1 w 1642278" name="T8"/>
                <a:gd fmla="*/ 821470 h 1642941" name="T9"/>
                <a:gd fmla="*/ 209226 w 1642278" name="T10"/>
                <a:gd fmla="*/ 821471 h 1642941" name="T11"/>
                <a:gd fmla="*/ 701699 w 1642278" name="T12"/>
                <a:gd fmla="*/ 1421939 h 1642941" name="T13"/>
                <a:gd fmla="*/ 1386518 w 1642278" name="T14"/>
                <a:gd fmla="*/ 1055659 h 1642941" name="T15"/>
                <a:gd fmla="*/ 1161227 w 1642278" name="T16"/>
                <a:gd fmla="*/ 312494 h 1642941" name="T17"/>
                <a:gd fmla="*/ 388334 w 1642278" name="T18"/>
                <a:gd fmla="*/ 388666 h 1642941" name="T19"/>
                <a:gd fmla="*/ 240389 w 1642278" name="T20"/>
                <a:gd fmla="*/ 240720 h 1642941"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b" l="0" r="r" t="0"/>
              <a:pathLst>
                <a:path h="1642941" w="1642278">
                  <a:moveTo>
                    <a:pt x="240389" y="240720"/>
                  </a:moveTo>
                  <a:cubicBezTo>
                    <a:pt x="517423" y="-36538"/>
                    <a:pt x="951685" y="-79330"/>
                    <a:pt x="1277467" y="138527"/>
                  </a:cubicBezTo>
                  <a:cubicBezTo>
                    <a:pt x="1603065" y="356261"/>
                    <a:pt x="1729641" y="773727"/>
                    <a:pt x="1579818" y="1135725"/>
                  </a:cubicBezTo>
                  <a:cubicBezTo>
                    <a:pt x="1429930" y="1497880"/>
                    <a:pt x="1045159" y="1703644"/>
                    <a:pt x="660881" y="1627144"/>
                  </a:cubicBezTo>
                  <a:cubicBezTo>
                    <a:pt x="276693" y="1550663"/>
                    <a:pt x="1" y="1213349"/>
                    <a:pt x="1" y="821470"/>
                  </a:cubicBezTo>
                  <a:lnTo>
                    <a:pt x="209226" y="821471"/>
                  </a:lnTo>
                  <a:cubicBezTo>
                    <a:pt x="209226" y="1113533"/>
                    <a:pt x="415409" y="1364930"/>
                    <a:pt x="701699" y="1421939"/>
                  </a:cubicBezTo>
                  <a:cubicBezTo>
                    <a:pt x="988078" y="1478965"/>
                    <a:pt x="1274828" y="1325595"/>
                    <a:pt x="1386518" y="1055659"/>
                  </a:cubicBezTo>
                  <a:cubicBezTo>
                    <a:pt x="1498144" y="785879"/>
                    <a:pt x="1403831" y="474773"/>
                    <a:pt x="1161227" y="312494"/>
                  </a:cubicBezTo>
                  <a:cubicBezTo>
                    <a:pt x="918439" y="150093"/>
                    <a:pt x="594787" y="181990"/>
                    <a:pt x="388334" y="388666"/>
                  </a:cubicBezTo>
                  <a:lnTo>
                    <a:pt x="240389" y="240720"/>
                  </a:lnTo>
                  <a:close/>
                </a:path>
              </a:pathLst>
            </a:custGeom>
            <a:solidFill>
              <a:srgbClr val="70C9C4"/>
            </a:solidFill>
            <a:ln>
              <a:noFill/>
            </a:ln>
            <a:extLst>
              <a:ext uri="{91240B29-F687-4F45-9708-019B960494DF}">
                <a14:hiddenLine w="9525">
                  <a:solidFill>
                    <a:srgbClr val="000000"/>
                  </a:solidFill>
                  <a:round/>
                  <a:headEnd/>
                  <a:tailEnd/>
                </a14:hiddenLine>
              </a:ext>
            </a:extLst>
          </p:spPr>
          <p:txBody>
            <a:bodyPr/>
            <a:lstStyle/>
            <a:p>
              <a:endParaRPr altLang="en-US" lang="zh-CN"/>
            </a:p>
          </p:txBody>
        </p:sp>
      </p:grpSp>
      <p:sp>
        <p:nvSpPr>
          <p:cNvPr id="11270" name="TextBox 22"/>
          <p:cNvSpPr txBox="1">
            <a:spLocks noChangeArrowheads="1"/>
          </p:cNvSpPr>
          <p:nvPr/>
        </p:nvSpPr>
        <p:spPr bwMode="auto">
          <a:xfrm>
            <a:off x="6035675" y="2435225"/>
            <a:ext cx="595630" cy="5791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eaLnBrk="1" hangingPunct="1"/>
            <a:r>
              <a:rPr altLang="zh-CN" b="1" lang="en-US" sz="3200">
                <a:solidFill>
                  <a:srgbClr val="70C9C4"/>
                </a:solidFill>
                <a:latin charset="0" panose="020b0502020202020204" pitchFamily="34" typeface="Century Gothic"/>
              </a:rPr>
              <a:t>01</a:t>
            </a:r>
          </a:p>
        </p:txBody>
      </p:sp>
      <p:sp>
        <p:nvSpPr>
          <p:cNvPr id="11271" name="TextBox 23"/>
          <p:cNvSpPr txBox="1">
            <a:spLocks noChangeArrowheads="1"/>
          </p:cNvSpPr>
          <p:nvPr/>
        </p:nvSpPr>
        <p:spPr bwMode="auto">
          <a:xfrm>
            <a:off x="6043613" y="4630738"/>
            <a:ext cx="595630" cy="5791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eaLnBrk="1" hangingPunct="1"/>
            <a:r>
              <a:rPr altLang="zh-CN" b="1" lang="en-US" sz="3200">
                <a:solidFill>
                  <a:srgbClr val="70C9C4"/>
                </a:solidFill>
                <a:latin charset="0" panose="020b0502020202020204" pitchFamily="34" typeface="Century Gothic"/>
              </a:rPr>
              <a:t>03</a:t>
            </a:r>
          </a:p>
        </p:txBody>
      </p:sp>
      <p:sp>
        <p:nvSpPr>
          <p:cNvPr id="11272" name="TextBox 24"/>
          <p:cNvSpPr txBox="1">
            <a:spLocks noChangeArrowheads="1"/>
          </p:cNvSpPr>
          <p:nvPr/>
        </p:nvSpPr>
        <p:spPr bwMode="auto">
          <a:xfrm>
            <a:off x="5510213" y="3535363"/>
            <a:ext cx="595630" cy="5791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eaLnBrk="1" hangingPunct="1"/>
            <a:r>
              <a:rPr altLang="zh-CN" b="1" lang="en-US" sz="3200">
                <a:solidFill>
                  <a:srgbClr val="9EDAD7"/>
                </a:solidFill>
                <a:latin charset="0" panose="020b0502020202020204" pitchFamily="34" typeface="Century Gothic"/>
              </a:rPr>
              <a:t>02</a:t>
            </a:r>
          </a:p>
        </p:txBody>
      </p:sp>
      <p:sp>
        <p:nvSpPr>
          <p:cNvPr id="11273" name="TextBox 25"/>
          <p:cNvSpPr txBox="1">
            <a:spLocks noChangeArrowheads="1"/>
          </p:cNvSpPr>
          <p:nvPr/>
        </p:nvSpPr>
        <p:spPr bwMode="auto">
          <a:xfrm>
            <a:off x="7296149" y="2162175"/>
            <a:ext cx="3289300" cy="18059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eaLnBrk="1" hangingPunct="1">
              <a:lnSpc>
                <a:spcPct val="125000"/>
              </a:lnSpc>
            </a:pPr>
            <a:r>
              <a:rPr altLang="en-US" b="1" lang="zh-CN">
                <a:solidFill>
                  <a:srgbClr val="7F7F7F"/>
                </a:solidFill>
              </a:rPr>
              <a:t>点击此处输入标题</a:t>
            </a:r>
          </a:p>
          <a:p>
            <a:pPr eaLnBrk="1" hangingPunct="1">
              <a:lnSpc>
                <a:spcPct val="125000"/>
              </a:lnSpc>
            </a:pPr>
            <a:r>
              <a:rPr altLang="en-US" b="1" lang="zh-CN">
                <a:solidFill>
                  <a:srgbClr val="7F7F7F"/>
                </a:solidFill>
              </a:rPr>
              <a:t>点击此处输入文字点击此处输入文字点击此处输入文字点击此处输入文字点击此处输入文字</a:t>
            </a:r>
          </a:p>
        </p:txBody>
      </p:sp>
      <p:sp>
        <p:nvSpPr>
          <p:cNvPr id="11274" name="TextBox 26"/>
          <p:cNvSpPr txBox="1">
            <a:spLocks noChangeArrowheads="1"/>
          </p:cNvSpPr>
          <p:nvPr/>
        </p:nvSpPr>
        <p:spPr bwMode="auto">
          <a:xfrm>
            <a:off x="7296149" y="4473575"/>
            <a:ext cx="3289300" cy="18059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eaLnBrk="1" hangingPunct="1">
              <a:lnSpc>
                <a:spcPct val="125000"/>
              </a:lnSpc>
            </a:pPr>
            <a:r>
              <a:rPr altLang="en-US" b="1" lang="zh-CN">
                <a:solidFill>
                  <a:srgbClr val="7F7F7F"/>
                </a:solidFill>
              </a:rPr>
              <a:t>点击此处输入标题</a:t>
            </a:r>
          </a:p>
          <a:p>
            <a:pPr eaLnBrk="1" hangingPunct="1">
              <a:lnSpc>
                <a:spcPct val="125000"/>
              </a:lnSpc>
            </a:pPr>
            <a:r>
              <a:rPr altLang="en-US" b="1" lang="zh-CN">
                <a:solidFill>
                  <a:srgbClr val="7F7F7F"/>
                </a:solidFill>
              </a:rPr>
              <a:t>点击此处输入文字点击此处输入文字点击此处输入文字点击此处输入文字点击此处输入文字</a:t>
            </a:r>
          </a:p>
        </p:txBody>
      </p:sp>
      <p:sp>
        <p:nvSpPr>
          <p:cNvPr id="11275" name="TextBox 27"/>
          <p:cNvSpPr txBox="1">
            <a:spLocks noChangeArrowheads="1"/>
          </p:cNvSpPr>
          <p:nvPr/>
        </p:nvSpPr>
        <p:spPr bwMode="auto">
          <a:xfrm>
            <a:off x="1604963" y="3376613"/>
            <a:ext cx="3290887" cy="18059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r" eaLnBrk="1" hangingPunct="1">
              <a:lnSpc>
                <a:spcPct val="125000"/>
              </a:lnSpc>
            </a:pPr>
            <a:r>
              <a:rPr altLang="en-US" b="1" lang="zh-CN">
                <a:solidFill>
                  <a:srgbClr val="7F7F7F"/>
                </a:solidFill>
              </a:rPr>
              <a:t>点击此处输入标题</a:t>
            </a:r>
          </a:p>
          <a:p>
            <a:pPr algn="r" eaLnBrk="1" hangingPunct="1">
              <a:lnSpc>
                <a:spcPct val="125000"/>
              </a:lnSpc>
            </a:pPr>
            <a:r>
              <a:rPr altLang="en-US" b="1" lang="zh-CN">
                <a:solidFill>
                  <a:srgbClr val="7F7F7F"/>
                </a:solidFill>
              </a:rPr>
              <a:t>点击此处输入文字点击此处输入文字点击此处输入文字点击此处输入文字点击此处输入文字</a:t>
            </a:r>
          </a:p>
        </p:txBody>
      </p:sp>
      <p:sp>
        <p:nvSpPr>
          <p:cNvPr id="11276" name="TextBox 28"/>
          <p:cNvSpPr txBox="1">
            <a:spLocks noChangeArrowheads="1"/>
          </p:cNvSpPr>
          <p:nvPr/>
        </p:nvSpPr>
        <p:spPr bwMode="auto">
          <a:xfrm>
            <a:off x="3843338" y="258763"/>
            <a:ext cx="4505325" cy="5791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dist" eaLnBrk="1" hangingPunct="1"/>
            <a:r>
              <a:rPr altLang="zh-CN" b="1" lang="zh-CN" sz="3200">
                <a:solidFill>
                  <a:srgbClr val="70C9C4"/>
                </a:solidFill>
              </a:rPr>
              <a:t>点击此处添加标题</a:t>
            </a:r>
          </a:p>
        </p:txBody>
      </p:sp>
      <p:pic>
        <p:nvPicPr>
          <p:cNvPr id="11277" name="组合 29"/>
          <p:cNvPicPr>
            <a:picLocks noChangeArrowheads="1"/>
          </p:cNvPicPr>
          <p:nvPr/>
        </p:nvPicPr>
        <p:blipFill>
          <a:blip r:embed="rId2">
            <a:extLst>
              <a:ext uri="{28A0092B-C50C-407E-A947-70E740481C1C}">
                <a14:useLocalDpi val="0"/>
              </a:ext>
            </a:extLst>
          </a:blip>
          <a:stretch>
            <a:fillRect/>
          </a:stretch>
        </p:blipFill>
        <p:spPr bwMode="auto">
          <a:xfrm>
            <a:off x="2346325" y="566738"/>
            <a:ext cx="7499350" cy="7747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Tree>
  </p:cSld>
  <p:clrMapOvr>
    <a:masterClrMapping/>
  </p:clrMapOvr>
  <p:transition spd="slow">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6" presetSubtype="37">
                                  <p:stCondLst>
                                    <p:cond delay="0"/>
                                  </p:stCondLst>
                                  <p:childTnLst>
                                    <p:set>
                                      <p:cBhvr>
                                        <p:cTn dur="1" fill="hold" id="6">
                                          <p:stCondLst>
                                            <p:cond delay="0"/>
                                          </p:stCondLst>
                                        </p:cTn>
                                        <p:tgtEl>
                                          <p:spTgt spid="11277"/>
                                        </p:tgtEl>
                                        <p:attrNameLst>
                                          <p:attrName>style.visibility</p:attrName>
                                        </p:attrNameLst>
                                      </p:cBhvr>
                                      <p:to>
                                        <p:strVal val="visible"/>
                                      </p:to>
                                    </p:set>
                                    <p:animEffect filter="barn(outVertical)" transition="in">
                                      <p:cBhvr>
                                        <p:cTn dur="500" id="7"/>
                                        <p:tgtEl>
                                          <p:spTgt spid="11277"/>
                                        </p:tgtEl>
                                      </p:cBhvr>
                                    </p:animEffect>
                                  </p:childTnLst>
                                </p:cTn>
                              </p:par>
                            </p:childTnLst>
                          </p:cTn>
                        </p:par>
                        <p:par>
                          <p:cTn fill="hold" id="8" nodeType="afterGroup">
                            <p:stCondLst>
                              <p:cond delay="500"/>
                            </p:stCondLst>
                            <p:childTnLst>
                              <p:par>
                                <p:cTn fill="hold" grpId="0" id="9" nodeType="afterEffect" presetClass="entr" presetID="10" presetSubtype="0">
                                  <p:stCondLst>
                                    <p:cond delay="0"/>
                                  </p:stCondLst>
                                  <p:childTnLst>
                                    <p:set>
                                      <p:cBhvr>
                                        <p:cTn dur="1" fill="hold" id="10">
                                          <p:stCondLst>
                                            <p:cond delay="0"/>
                                          </p:stCondLst>
                                        </p:cTn>
                                        <p:tgtEl>
                                          <p:spTgt spid="11276"/>
                                        </p:tgtEl>
                                        <p:attrNameLst>
                                          <p:attrName>style.visibility</p:attrName>
                                        </p:attrNameLst>
                                      </p:cBhvr>
                                      <p:to>
                                        <p:strVal val="visible"/>
                                      </p:to>
                                    </p:set>
                                    <p:animEffect filter="fade" transition="in">
                                      <p:cBhvr>
                                        <p:cTn dur="500" id="11"/>
                                        <p:tgtEl>
                                          <p:spTgt spid="11276"/>
                                        </p:tgtEl>
                                      </p:cBhvr>
                                    </p:animEffect>
                                  </p:childTnLst>
                                </p:cTn>
                              </p:par>
                            </p:childTnLst>
                          </p:cTn>
                        </p:par>
                        <p:par>
                          <p:cTn fill="hold" id="12" nodeType="afterGroup">
                            <p:stCondLst>
                              <p:cond delay="1000"/>
                            </p:stCondLst>
                            <p:childTnLst>
                              <p:par>
                                <p:cTn fill="hold" id="13" nodeType="afterEffect" presetClass="entr" presetID="22" presetSubtype="1">
                                  <p:stCondLst>
                                    <p:cond delay="0"/>
                                  </p:stCondLst>
                                  <p:childTnLst>
                                    <p:set>
                                      <p:cBhvr>
                                        <p:cTn dur="1" fill="hold" id="14">
                                          <p:stCondLst>
                                            <p:cond delay="0"/>
                                          </p:stCondLst>
                                        </p:cTn>
                                        <p:tgtEl>
                                          <p:spTgt spid="11266"/>
                                        </p:tgtEl>
                                        <p:attrNameLst>
                                          <p:attrName>style.visibility</p:attrName>
                                        </p:attrNameLst>
                                      </p:cBhvr>
                                      <p:to>
                                        <p:strVal val="visible"/>
                                      </p:to>
                                    </p:set>
                                    <p:animEffect filter="wipe(up)" transition="in">
                                      <p:cBhvr>
                                        <p:cTn dur="750" id="15"/>
                                        <p:tgtEl>
                                          <p:spTgt spid="11266"/>
                                        </p:tgtEl>
                                      </p:cBhvr>
                                    </p:animEffect>
                                  </p:childTnLst>
                                </p:cTn>
                              </p:par>
                            </p:childTnLst>
                          </p:cTn>
                        </p:par>
                        <p:par>
                          <p:cTn fill="hold" id="16" nodeType="afterGroup">
                            <p:stCondLst>
                              <p:cond delay="1750"/>
                            </p:stCondLst>
                            <p:childTnLst>
                              <p:par>
                                <p:cTn fill="hold" grpId="0" id="17" nodeType="afterEffect" presetClass="entr" presetID="10" presetSubtype="0">
                                  <p:stCondLst>
                                    <p:cond delay="0"/>
                                  </p:stCondLst>
                                  <p:childTnLst>
                                    <p:set>
                                      <p:cBhvr>
                                        <p:cTn dur="1" fill="hold" id="18">
                                          <p:stCondLst>
                                            <p:cond delay="0"/>
                                          </p:stCondLst>
                                        </p:cTn>
                                        <p:tgtEl>
                                          <p:spTgt spid="11270"/>
                                        </p:tgtEl>
                                        <p:attrNameLst>
                                          <p:attrName>style.visibility</p:attrName>
                                        </p:attrNameLst>
                                      </p:cBhvr>
                                      <p:to>
                                        <p:strVal val="visible"/>
                                      </p:to>
                                    </p:set>
                                    <p:animEffect filter="fade" transition="in">
                                      <p:cBhvr>
                                        <p:cTn dur="500" id="19"/>
                                        <p:tgtEl>
                                          <p:spTgt spid="11270"/>
                                        </p:tgtEl>
                                      </p:cBhvr>
                                    </p:animEffect>
                                  </p:childTnLst>
                                </p:cTn>
                              </p:par>
                            </p:childTnLst>
                          </p:cTn>
                        </p:par>
                        <p:par>
                          <p:cTn fill="hold" id="20" nodeType="afterGroup">
                            <p:stCondLst>
                              <p:cond delay="2250"/>
                            </p:stCondLst>
                            <p:childTnLst>
                              <p:par>
                                <p:cTn fill="hold" grpId="0" id="21" nodeType="afterEffect" presetClass="entr" presetID="22" presetSubtype="8">
                                  <p:stCondLst>
                                    <p:cond delay="0"/>
                                  </p:stCondLst>
                                  <p:childTnLst>
                                    <p:set>
                                      <p:cBhvr>
                                        <p:cTn dur="1" fill="hold" id="22">
                                          <p:stCondLst>
                                            <p:cond delay="0"/>
                                          </p:stCondLst>
                                        </p:cTn>
                                        <p:tgtEl>
                                          <p:spTgt spid="11273"/>
                                        </p:tgtEl>
                                        <p:attrNameLst>
                                          <p:attrName>style.visibility</p:attrName>
                                        </p:attrNameLst>
                                      </p:cBhvr>
                                      <p:to>
                                        <p:strVal val="visible"/>
                                      </p:to>
                                    </p:set>
                                    <p:animEffect filter="wipe(left)" transition="in">
                                      <p:cBhvr>
                                        <p:cTn dur="500" id="23"/>
                                        <p:tgtEl>
                                          <p:spTgt spid="11273"/>
                                        </p:tgtEl>
                                      </p:cBhvr>
                                    </p:animEffect>
                                  </p:childTnLst>
                                </p:cTn>
                              </p:par>
                            </p:childTnLst>
                          </p:cTn>
                        </p:par>
                        <p:par>
                          <p:cTn fill="hold" id="24" nodeType="afterGroup">
                            <p:stCondLst>
                              <p:cond delay="2750"/>
                            </p:stCondLst>
                            <p:childTnLst>
                              <p:par>
                                <p:cTn fill="hold" grpId="0" id="25" nodeType="afterEffect" presetClass="entr" presetID="10" presetSubtype="0">
                                  <p:stCondLst>
                                    <p:cond delay="0"/>
                                  </p:stCondLst>
                                  <p:childTnLst>
                                    <p:set>
                                      <p:cBhvr>
                                        <p:cTn dur="1" fill="hold" id="26">
                                          <p:stCondLst>
                                            <p:cond delay="0"/>
                                          </p:stCondLst>
                                        </p:cTn>
                                        <p:tgtEl>
                                          <p:spTgt spid="11272"/>
                                        </p:tgtEl>
                                        <p:attrNameLst>
                                          <p:attrName>style.visibility</p:attrName>
                                        </p:attrNameLst>
                                      </p:cBhvr>
                                      <p:to>
                                        <p:strVal val="visible"/>
                                      </p:to>
                                    </p:set>
                                    <p:animEffect filter="fade" transition="in">
                                      <p:cBhvr>
                                        <p:cTn dur="500" id="27"/>
                                        <p:tgtEl>
                                          <p:spTgt spid="11272"/>
                                        </p:tgtEl>
                                      </p:cBhvr>
                                    </p:animEffect>
                                  </p:childTnLst>
                                </p:cTn>
                              </p:par>
                            </p:childTnLst>
                          </p:cTn>
                        </p:par>
                        <p:par>
                          <p:cTn fill="hold" id="28" nodeType="afterGroup">
                            <p:stCondLst>
                              <p:cond delay="3250"/>
                            </p:stCondLst>
                            <p:childTnLst>
                              <p:par>
                                <p:cTn fill="hold" grpId="0" id="29" nodeType="afterEffect" presetClass="entr" presetID="22" presetSubtype="2">
                                  <p:stCondLst>
                                    <p:cond delay="0"/>
                                  </p:stCondLst>
                                  <p:childTnLst>
                                    <p:set>
                                      <p:cBhvr>
                                        <p:cTn dur="1" fill="hold" id="30">
                                          <p:stCondLst>
                                            <p:cond delay="0"/>
                                          </p:stCondLst>
                                        </p:cTn>
                                        <p:tgtEl>
                                          <p:spTgt spid="11275"/>
                                        </p:tgtEl>
                                        <p:attrNameLst>
                                          <p:attrName>style.visibility</p:attrName>
                                        </p:attrNameLst>
                                      </p:cBhvr>
                                      <p:to>
                                        <p:strVal val="visible"/>
                                      </p:to>
                                    </p:set>
                                    <p:animEffect filter="wipe(right)" transition="in">
                                      <p:cBhvr>
                                        <p:cTn dur="500" id="31"/>
                                        <p:tgtEl>
                                          <p:spTgt spid="11275"/>
                                        </p:tgtEl>
                                      </p:cBhvr>
                                    </p:animEffect>
                                  </p:childTnLst>
                                </p:cTn>
                              </p:par>
                            </p:childTnLst>
                          </p:cTn>
                        </p:par>
                        <p:par>
                          <p:cTn fill="hold" id="32" nodeType="afterGroup">
                            <p:stCondLst>
                              <p:cond delay="3750"/>
                            </p:stCondLst>
                            <p:childTnLst>
                              <p:par>
                                <p:cTn fill="hold" grpId="0" id="33" nodeType="afterEffect" presetClass="entr" presetID="10" presetSubtype="0">
                                  <p:stCondLst>
                                    <p:cond delay="0"/>
                                  </p:stCondLst>
                                  <p:childTnLst>
                                    <p:set>
                                      <p:cBhvr>
                                        <p:cTn dur="1" fill="hold" id="34">
                                          <p:stCondLst>
                                            <p:cond delay="0"/>
                                          </p:stCondLst>
                                        </p:cTn>
                                        <p:tgtEl>
                                          <p:spTgt spid="11271"/>
                                        </p:tgtEl>
                                        <p:attrNameLst>
                                          <p:attrName>style.visibility</p:attrName>
                                        </p:attrNameLst>
                                      </p:cBhvr>
                                      <p:to>
                                        <p:strVal val="visible"/>
                                      </p:to>
                                    </p:set>
                                    <p:animEffect filter="fade" transition="in">
                                      <p:cBhvr>
                                        <p:cTn dur="500" id="35"/>
                                        <p:tgtEl>
                                          <p:spTgt spid="11271"/>
                                        </p:tgtEl>
                                      </p:cBhvr>
                                    </p:animEffect>
                                  </p:childTnLst>
                                </p:cTn>
                              </p:par>
                            </p:childTnLst>
                          </p:cTn>
                        </p:par>
                        <p:par>
                          <p:cTn fill="hold" id="36" nodeType="afterGroup">
                            <p:stCondLst>
                              <p:cond delay="4250"/>
                            </p:stCondLst>
                            <p:childTnLst>
                              <p:par>
                                <p:cTn fill="hold" grpId="0" id="37" nodeType="afterEffect" presetClass="entr" presetID="22" presetSubtype="8">
                                  <p:stCondLst>
                                    <p:cond delay="0"/>
                                  </p:stCondLst>
                                  <p:childTnLst>
                                    <p:set>
                                      <p:cBhvr>
                                        <p:cTn dur="1" fill="hold" id="38">
                                          <p:stCondLst>
                                            <p:cond delay="0"/>
                                          </p:stCondLst>
                                        </p:cTn>
                                        <p:tgtEl>
                                          <p:spTgt spid="11274"/>
                                        </p:tgtEl>
                                        <p:attrNameLst>
                                          <p:attrName>style.visibility</p:attrName>
                                        </p:attrNameLst>
                                      </p:cBhvr>
                                      <p:to>
                                        <p:strVal val="visible"/>
                                      </p:to>
                                    </p:set>
                                    <p:animEffect filter="wipe(left)" transition="in">
                                      <p:cBhvr>
                                        <p:cTn dur="500" id="39"/>
                                        <p:tgtEl>
                                          <p:spTgt spid="1127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1270"/>
      <p:bldP grpId="0" spid="11271"/>
      <p:bldP grpId="0" spid="11272"/>
      <p:bldP grpId="0" spid="11273"/>
      <p:bldP grpId="0" spid="11274"/>
      <p:bldP grpId="0" spid="11275"/>
      <p:bldP grpId="0" spid="11276"/>
    </p:bldLst>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2290" name="组合 14"/>
          <p:cNvGrpSpPr/>
          <p:nvPr/>
        </p:nvGrpSpPr>
        <p:grpSpPr>
          <a:xfrm>
            <a:off x="1335088" y="2519363"/>
            <a:ext cx="1519237" cy="1519237"/>
            <a:chExt cx="1828800" cy="1828800"/>
          </a:xfrm>
        </p:grpSpPr>
        <p:sp>
          <p:nvSpPr>
            <p:cNvPr id="11282" name="椭圆 15"/>
            <p:cNvSpPr>
              <a:spLocks noChangeArrowheads="1"/>
            </p:cNvSpPr>
            <p:nvPr/>
          </p:nvSpPr>
          <p:spPr bwMode="auto">
            <a:xfrm>
              <a:off x="0" y="0"/>
              <a:ext cx="1828800" cy="1828800"/>
            </a:xfrm>
            <a:prstGeom prst="ellipse">
              <a:avLst/>
            </a:prstGeom>
            <a:solidFill>
              <a:srgbClr val="70C9C4"/>
            </a:solidFill>
            <a:ln>
              <a:noFill/>
            </a:ln>
            <a:extLst>
              <a:ext uri="{91240B29-F687-4F45-9708-019B960494DF}">
                <a14:hiddenLine w="9525">
                  <a:solidFill>
                    <a:srgbClr val="000000"/>
                  </a:solidFill>
                  <a:round/>
                  <a:headEnd/>
                  <a:tailEnd/>
                </a14:hiddenLine>
              </a:ext>
            </a:extLst>
          </p:spPr>
          <p:txBody>
            <a:bodyPr anchor="ct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endParaRPr altLang="en-US" lang="zh-CN">
                <a:solidFill>
                  <a:srgbClr val="FFFFFF"/>
                </a:solidFill>
              </a:endParaRPr>
            </a:p>
          </p:txBody>
        </p:sp>
        <p:pic>
          <p:nvPicPr>
            <p:cNvPr id="11283" name="组合 16"/>
            <p:cNvPicPr>
              <a:picLocks noChangeArrowheads="1"/>
            </p:cNvPicPr>
            <p:nvPr/>
          </p:nvPicPr>
          <p:blipFill>
            <a:blip r:embed="rId2">
              <a:extLst>
                <a:ext uri="{28A0092B-C50C-407E-A947-70E740481C1C}">
                  <a14:useLocalDpi val="0"/>
                </a:ext>
              </a:extLst>
            </a:blip>
            <a:stretch>
              <a:fillRect/>
            </a:stretch>
          </p:blipFill>
          <p:spPr bwMode="auto">
            <a:xfrm>
              <a:off x="498916" y="555634"/>
              <a:ext cx="829209" cy="71913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grpSp>
      <p:grpSp>
        <p:nvGrpSpPr>
          <p:cNvPr id="12293" name="组合 20"/>
          <p:cNvGrpSpPr/>
          <p:nvPr/>
        </p:nvGrpSpPr>
        <p:grpSpPr>
          <a:xfrm>
            <a:off x="3965575" y="2519363"/>
            <a:ext cx="1519238" cy="1519237"/>
            <a:chExt cx="1828800" cy="1828800"/>
          </a:xfrm>
        </p:grpSpPr>
        <p:sp>
          <p:nvSpPr>
            <p:cNvPr id="11280" name="椭圆 21"/>
            <p:cNvSpPr>
              <a:spLocks noChangeArrowheads="1"/>
            </p:cNvSpPr>
            <p:nvPr/>
          </p:nvSpPr>
          <p:spPr bwMode="auto">
            <a:xfrm>
              <a:off x="0" y="0"/>
              <a:ext cx="1828800" cy="1828800"/>
            </a:xfrm>
            <a:prstGeom prst="ellipse">
              <a:avLst/>
            </a:prstGeom>
            <a:solidFill>
              <a:srgbClr val="9EDAD7"/>
            </a:solidFill>
            <a:ln>
              <a:noFill/>
            </a:ln>
            <a:extLst>
              <a:ext uri="{91240B29-F687-4F45-9708-019B960494DF}">
                <a14:hiddenLine w="9525">
                  <a:solidFill>
                    <a:srgbClr val="000000"/>
                  </a:solidFill>
                  <a:round/>
                  <a:headEnd/>
                  <a:tailEnd/>
                </a14:hiddenLine>
              </a:ext>
            </a:extLst>
          </p:spPr>
          <p:txBody>
            <a:bodyPr anchor="ct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endParaRPr altLang="en-US" lang="zh-CN">
                <a:solidFill>
                  <a:srgbClr val="FFFFFF"/>
                </a:solidFill>
              </a:endParaRPr>
            </a:p>
          </p:txBody>
        </p:sp>
        <p:pic>
          <p:nvPicPr>
            <p:cNvPr id="11281" name="组合 22"/>
            <p:cNvPicPr>
              <a:picLocks noChangeArrowheads="1"/>
            </p:cNvPicPr>
            <p:nvPr/>
          </p:nvPicPr>
          <p:blipFill>
            <a:blip r:embed="rId3">
              <a:extLst>
                <a:ext uri="{28A0092B-C50C-407E-A947-70E740481C1C}">
                  <a14:useLocalDpi val="0"/>
                </a:ext>
              </a:extLst>
            </a:blip>
            <a:stretch>
              <a:fillRect/>
            </a:stretch>
          </p:blipFill>
          <p:spPr bwMode="auto">
            <a:xfrm>
              <a:off x="495171" y="518943"/>
              <a:ext cx="836547" cy="7851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grpSp>
      <p:grpSp>
        <p:nvGrpSpPr>
          <p:cNvPr id="12296" name="组合 27"/>
          <p:cNvGrpSpPr/>
          <p:nvPr/>
        </p:nvGrpSpPr>
        <p:grpSpPr>
          <a:xfrm>
            <a:off x="6594475" y="2519363"/>
            <a:ext cx="1519238" cy="1519237"/>
            <a:chExt cx="1828800" cy="1828800"/>
          </a:xfrm>
        </p:grpSpPr>
        <p:sp>
          <p:nvSpPr>
            <p:cNvPr id="11278" name="椭圆 28"/>
            <p:cNvSpPr>
              <a:spLocks noChangeArrowheads="1"/>
            </p:cNvSpPr>
            <p:nvPr/>
          </p:nvSpPr>
          <p:spPr bwMode="auto">
            <a:xfrm>
              <a:off x="0" y="0"/>
              <a:ext cx="1828800" cy="1828800"/>
            </a:xfrm>
            <a:prstGeom prst="ellipse">
              <a:avLst/>
            </a:prstGeom>
            <a:solidFill>
              <a:srgbClr val="70C9C4"/>
            </a:solidFill>
            <a:ln>
              <a:noFill/>
            </a:ln>
            <a:extLst>
              <a:ext uri="{91240B29-F687-4F45-9708-019B960494DF}">
                <a14:hiddenLine w="9525">
                  <a:solidFill>
                    <a:srgbClr val="000000"/>
                  </a:solidFill>
                  <a:round/>
                  <a:headEnd/>
                  <a:tailEnd/>
                </a14:hiddenLine>
              </a:ext>
            </a:extLst>
          </p:spPr>
          <p:txBody>
            <a:bodyPr anchor="ct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endParaRPr altLang="en-US" lang="zh-CN">
                <a:solidFill>
                  <a:srgbClr val="FFFFFF"/>
                </a:solidFill>
              </a:endParaRPr>
            </a:p>
          </p:txBody>
        </p:sp>
        <p:pic>
          <p:nvPicPr>
            <p:cNvPr id="11279" name="组合 29"/>
            <p:cNvPicPr>
              <a:picLocks noChangeArrowheads="1"/>
            </p:cNvPicPr>
            <p:nvPr/>
          </p:nvPicPr>
          <p:blipFill>
            <a:blip r:embed="rId4">
              <a:extLst>
                <a:ext uri="{28A0092B-C50C-407E-A947-70E740481C1C}">
                  <a14:useLocalDpi val="0"/>
                </a:ext>
              </a:extLst>
            </a:blip>
            <a:stretch>
              <a:fillRect/>
            </a:stretch>
          </p:blipFill>
          <p:spPr bwMode="auto">
            <a:xfrm>
              <a:off x="515351" y="584986"/>
              <a:ext cx="799856" cy="65309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grpSp>
      <p:grpSp>
        <p:nvGrpSpPr>
          <p:cNvPr id="12299" name="组合 34"/>
          <p:cNvGrpSpPr/>
          <p:nvPr/>
        </p:nvGrpSpPr>
        <p:grpSpPr>
          <a:xfrm>
            <a:off x="9223375" y="2519363"/>
            <a:ext cx="1519238" cy="1519237"/>
            <a:chExt cx="1828800" cy="1828800"/>
          </a:xfrm>
        </p:grpSpPr>
        <p:sp>
          <p:nvSpPr>
            <p:cNvPr id="11276" name="椭圆 35"/>
            <p:cNvSpPr>
              <a:spLocks noChangeArrowheads="1"/>
            </p:cNvSpPr>
            <p:nvPr/>
          </p:nvSpPr>
          <p:spPr bwMode="auto">
            <a:xfrm>
              <a:off x="0" y="0"/>
              <a:ext cx="1828800" cy="1828800"/>
            </a:xfrm>
            <a:prstGeom prst="ellipse">
              <a:avLst/>
            </a:prstGeom>
            <a:solidFill>
              <a:srgbClr val="9EDAD7"/>
            </a:solidFill>
            <a:ln>
              <a:noFill/>
            </a:ln>
            <a:extLst>
              <a:ext uri="{91240B29-F687-4F45-9708-019B960494DF}">
                <a14:hiddenLine w="9525">
                  <a:solidFill>
                    <a:srgbClr val="000000"/>
                  </a:solidFill>
                  <a:round/>
                  <a:headEnd/>
                  <a:tailEnd/>
                </a14:hiddenLine>
              </a:ext>
            </a:extLst>
          </p:spPr>
          <p:txBody>
            <a:bodyPr anchor="ct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endParaRPr altLang="en-US" lang="zh-CN">
                <a:solidFill>
                  <a:srgbClr val="FFFFFF"/>
                </a:solidFill>
              </a:endParaRPr>
            </a:p>
          </p:txBody>
        </p:sp>
        <p:pic>
          <p:nvPicPr>
            <p:cNvPr id="11277" name="组合 36"/>
            <p:cNvPicPr>
              <a:picLocks noChangeArrowheads="1"/>
            </p:cNvPicPr>
            <p:nvPr/>
          </p:nvPicPr>
          <p:blipFill>
            <a:blip r:embed="rId5">
              <a:extLst>
                <a:ext uri="{28A0092B-C50C-407E-A947-70E740481C1C}">
                  <a14:useLocalDpi val="0"/>
                </a:ext>
              </a:extLst>
            </a:blip>
            <a:stretch>
              <a:fillRect/>
            </a:stretch>
          </p:blipFill>
          <p:spPr bwMode="auto">
            <a:xfrm>
              <a:off x="513516" y="533619"/>
              <a:ext cx="799856" cy="76316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grpSp>
      <p:sp>
        <p:nvSpPr>
          <p:cNvPr id="12302" name="TextBox 42"/>
          <p:cNvSpPr txBox="1">
            <a:spLocks noChangeArrowheads="1"/>
          </p:cNvSpPr>
          <p:nvPr/>
        </p:nvSpPr>
        <p:spPr bwMode="auto">
          <a:xfrm>
            <a:off x="1179513" y="4514850"/>
            <a:ext cx="1831975" cy="24917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lnSpc>
                <a:spcPct val="125000"/>
              </a:lnSpc>
            </a:pPr>
            <a:r>
              <a:rPr altLang="en-US" b="1" lang="zh-CN">
                <a:solidFill>
                  <a:srgbClr val="7F7F7F"/>
                </a:solidFill>
              </a:rPr>
              <a:t>输入标题</a:t>
            </a:r>
          </a:p>
          <a:p>
            <a:pPr algn="ctr" eaLnBrk="1" hangingPunct="1">
              <a:lnSpc>
                <a:spcPct val="125000"/>
              </a:lnSpc>
            </a:pPr>
            <a:r>
              <a:rPr altLang="en-US" b="1" lang="zh-CN">
                <a:solidFill>
                  <a:srgbClr val="7F7F7F"/>
                </a:solidFill>
              </a:rPr>
              <a:t>点击此处输入文字点击此处输入文字点击此处输入文字点击此处输入文字点击此处输入文字</a:t>
            </a:r>
          </a:p>
        </p:txBody>
      </p:sp>
      <p:sp>
        <p:nvSpPr>
          <p:cNvPr id="12303" name="TextBox 43"/>
          <p:cNvSpPr txBox="1">
            <a:spLocks noChangeArrowheads="1"/>
          </p:cNvSpPr>
          <p:nvPr/>
        </p:nvSpPr>
        <p:spPr bwMode="auto">
          <a:xfrm>
            <a:off x="3808413" y="4514850"/>
            <a:ext cx="1831975" cy="24917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lnSpc>
                <a:spcPct val="125000"/>
              </a:lnSpc>
            </a:pPr>
            <a:r>
              <a:rPr altLang="en-US" b="1" lang="zh-CN">
                <a:solidFill>
                  <a:srgbClr val="7F7F7F"/>
                </a:solidFill>
              </a:rPr>
              <a:t>输入标题</a:t>
            </a:r>
          </a:p>
          <a:p>
            <a:pPr algn="ctr" eaLnBrk="1" hangingPunct="1">
              <a:lnSpc>
                <a:spcPct val="125000"/>
              </a:lnSpc>
            </a:pPr>
            <a:r>
              <a:rPr altLang="en-US" b="1" lang="zh-CN">
                <a:solidFill>
                  <a:srgbClr val="7F7F7F"/>
                </a:solidFill>
              </a:rPr>
              <a:t>点击此处输入文字点击此处输入文字点击此处输入文字点击此处输入文字点击此处输入文字</a:t>
            </a:r>
          </a:p>
        </p:txBody>
      </p:sp>
      <p:sp>
        <p:nvSpPr>
          <p:cNvPr id="12304" name="TextBox 44"/>
          <p:cNvSpPr txBox="1">
            <a:spLocks noChangeArrowheads="1"/>
          </p:cNvSpPr>
          <p:nvPr/>
        </p:nvSpPr>
        <p:spPr bwMode="auto">
          <a:xfrm>
            <a:off x="6437314" y="4514850"/>
            <a:ext cx="1833562" cy="24917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lnSpc>
                <a:spcPct val="125000"/>
              </a:lnSpc>
            </a:pPr>
            <a:r>
              <a:rPr altLang="en-US" b="1" lang="zh-CN">
                <a:solidFill>
                  <a:srgbClr val="7F7F7F"/>
                </a:solidFill>
              </a:rPr>
              <a:t>输入标题</a:t>
            </a:r>
          </a:p>
          <a:p>
            <a:pPr algn="ctr" eaLnBrk="1" hangingPunct="1">
              <a:lnSpc>
                <a:spcPct val="125000"/>
              </a:lnSpc>
            </a:pPr>
            <a:r>
              <a:rPr altLang="en-US" b="1" lang="zh-CN">
                <a:solidFill>
                  <a:srgbClr val="7F7F7F"/>
                </a:solidFill>
              </a:rPr>
              <a:t>点击此处输入文字点击此处输入文字点击此处输入文字点击此处输入文字点击此处输入文字</a:t>
            </a:r>
          </a:p>
        </p:txBody>
      </p:sp>
      <p:sp>
        <p:nvSpPr>
          <p:cNvPr id="12305" name="TextBox 45"/>
          <p:cNvSpPr txBox="1">
            <a:spLocks noChangeArrowheads="1"/>
          </p:cNvSpPr>
          <p:nvPr/>
        </p:nvSpPr>
        <p:spPr bwMode="auto">
          <a:xfrm>
            <a:off x="9067799" y="4514850"/>
            <a:ext cx="1831975" cy="24917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lnSpc>
                <a:spcPct val="125000"/>
              </a:lnSpc>
            </a:pPr>
            <a:r>
              <a:rPr altLang="en-US" b="1" lang="zh-CN">
                <a:solidFill>
                  <a:srgbClr val="7F7F7F"/>
                </a:solidFill>
              </a:rPr>
              <a:t>输入标题</a:t>
            </a:r>
          </a:p>
          <a:p>
            <a:pPr algn="ctr" eaLnBrk="1" hangingPunct="1">
              <a:lnSpc>
                <a:spcPct val="125000"/>
              </a:lnSpc>
            </a:pPr>
            <a:r>
              <a:rPr altLang="en-US" b="1" lang="zh-CN">
                <a:solidFill>
                  <a:srgbClr val="7F7F7F"/>
                </a:solidFill>
              </a:rPr>
              <a:t>点击此处输入文字点击此处输入文字点击此处输入文字点击此处输入文字点击此处输入文字</a:t>
            </a:r>
          </a:p>
        </p:txBody>
      </p:sp>
      <p:sp>
        <p:nvSpPr>
          <p:cNvPr id="12306" name="TextBox 46"/>
          <p:cNvSpPr txBox="1">
            <a:spLocks noChangeArrowheads="1"/>
          </p:cNvSpPr>
          <p:nvPr/>
        </p:nvSpPr>
        <p:spPr bwMode="auto">
          <a:xfrm>
            <a:off x="3843338" y="258763"/>
            <a:ext cx="4505325" cy="5791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dist" eaLnBrk="1" hangingPunct="1"/>
            <a:r>
              <a:rPr altLang="zh-CN" b="1" lang="zh-CN" sz="3200">
                <a:solidFill>
                  <a:srgbClr val="70C9C4"/>
                </a:solidFill>
              </a:rPr>
              <a:t>点击此处添加标题</a:t>
            </a:r>
          </a:p>
        </p:txBody>
      </p:sp>
      <p:pic>
        <p:nvPicPr>
          <p:cNvPr id="12307" name="组合 47"/>
          <p:cNvPicPr>
            <a:picLocks noChangeArrowheads="1"/>
          </p:cNvPicPr>
          <p:nvPr/>
        </p:nvPicPr>
        <p:blipFill>
          <a:blip r:embed="rId6">
            <a:extLst>
              <a:ext uri="{28A0092B-C50C-407E-A947-70E740481C1C}">
                <a14:useLocalDpi val="0"/>
              </a:ext>
            </a:extLst>
          </a:blip>
          <a:stretch>
            <a:fillRect/>
          </a:stretch>
        </p:blipFill>
        <p:spPr bwMode="auto">
          <a:xfrm>
            <a:off x="2346325" y="566738"/>
            <a:ext cx="7499350" cy="7747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Tree>
  </p:cSld>
  <p:clrMapOvr>
    <a:masterClrMapping/>
  </p:clrMapOvr>
  <p:transition spd="slow">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6" presetSubtype="37">
                                  <p:stCondLst>
                                    <p:cond delay="0"/>
                                  </p:stCondLst>
                                  <p:childTnLst>
                                    <p:set>
                                      <p:cBhvr>
                                        <p:cTn dur="1" fill="hold" id="6">
                                          <p:stCondLst>
                                            <p:cond delay="0"/>
                                          </p:stCondLst>
                                        </p:cTn>
                                        <p:tgtEl>
                                          <p:spTgt spid="12307"/>
                                        </p:tgtEl>
                                        <p:attrNameLst>
                                          <p:attrName>style.visibility</p:attrName>
                                        </p:attrNameLst>
                                      </p:cBhvr>
                                      <p:to>
                                        <p:strVal val="visible"/>
                                      </p:to>
                                    </p:set>
                                    <p:animEffect filter="barn(outVertical)" transition="in">
                                      <p:cBhvr>
                                        <p:cTn dur="500" id="7"/>
                                        <p:tgtEl>
                                          <p:spTgt spid="12307"/>
                                        </p:tgtEl>
                                      </p:cBhvr>
                                    </p:animEffect>
                                  </p:childTnLst>
                                </p:cTn>
                              </p:par>
                            </p:childTnLst>
                          </p:cTn>
                        </p:par>
                        <p:par>
                          <p:cTn fill="hold" id="8" nodeType="afterGroup">
                            <p:stCondLst>
                              <p:cond delay="500"/>
                            </p:stCondLst>
                            <p:childTnLst>
                              <p:par>
                                <p:cTn fill="hold" grpId="0" id="9" nodeType="afterEffect" presetClass="entr" presetID="10" presetSubtype="0">
                                  <p:stCondLst>
                                    <p:cond delay="0"/>
                                  </p:stCondLst>
                                  <p:childTnLst>
                                    <p:set>
                                      <p:cBhvr>
                                        <p:cTn dur="1" fill="hold" id="10">
                                          <p:stCondLst>
                                            <p:cond delay="0"/>
                                          </p:stCondLst>
                                        </p:cTn>
                                        <p:tgtEl>
                                          <p:spTgt spid="12306"/>
                                        </p:tgtEl>
                                        <p:attrNameLst>
                                          <p:attrName>style.visibility</p:attrName>
                                        </p:attrNameLst>
                                      </p:cBhvr>
                                      <p:to>
                                        <p:strVal val="visible"/>
                                      </p:to>
                                    </p:set>
                                    <p:animEffect filter="fade" transition="in">
                                      <p:cBhvr>
                                        <p:cTn dur="500" id="11"/>
                                        <p:tgtEl>
                                          <p:spTgt spid="12306"/>
                                        </p:tgtEl>
                                      </p:cBhvr>
                                    </p:animEffect>
                                  </p:childTnLst>
                                </p:cTn>
                              </p:par>
                            </p:childTnLst>
                          </p:cTn>
                        </p:par>
                        <p:par>
                          <p:cTn fill="hold" id="12" nodeType="afterGroup">
                            <p:stCondLst>
                              <p:cond delay="1000"/>
                            </p:stCondLst>
                            <p:childTnLst>
                              <p:par>
                                <p:cTn fill="hold" id="13" nodeType="afterEffect" presetClass="entr" presetID="10" presetSubtype="0">
                                  <p:stCondLst>
                                    <p:cond delay="0"/>
                                  </p:stCondLst>
                                  <p:childTnLst>
                                    <p:set>
                                      <p:cBhvr>
                                        <p:cTn dur="1" fill="hold" id="14">
                                          <p:stCondLst>
                                            <p:cond delay="0"/>
                                          </p:stCondLst>
                                        </p:cTn>
                                        <p:tgtEl>
                                          <p:spTgt spid="12290"/>
                                        </p:tgtEl>
                                        <p:attrNameLst>
                                          <p:attrName>style.visibility</p:attrName>
                                        </p:attrNameLst>
                                      </p:cBhvr>
                                      <p:to>
                                        <p:strVal val="visible"/>
                                      </p:to>
                                    </p:set>
                                    <p:anim calcmode="lin" valueType="num">
                                      <p:cBhvr>
                                        <p:cTn dur="500" fill="hold" id="15"/>
                                        <p:tgtEl>
                                          <p:spTgt spid="12290"/>
                                        </p:tgtEl>
                                        <p:attrNameLst>
                                          <p:attrName>ppt_w</p:attrName>
                                        </p:attrNameLst>
                                      </p:cBhvr>
                                      <p:tavLst>
                                        <p:tav tm="0">
                                          <p:val>
                                            <p:fltVal val="0"/>
                                          </p:val>
                                        </p:tav>
                                        <p:tav tm="100000">
                                          <p:val>
                                            <p:strVal val="#ppt_w"/>
                                          </p:val>
                                        </p:tav>
                                      </p:tavLst>
                                    </p:anim>
                                    <p:anim calcmode="lin" valueType="num">
                                      <p:cBhvr>
                                        <p:cTn dur="500" fill="hold" id="16"/>
                                        <p:tgtEl>
                                          <p:spTgt spid="12290"/>
                                        </p:tgtEl>
                                        <p:attrNameLst>
                                          <p:attrName>ppt_h</p:attrName>
                                        </p:attrNameLst>
                                      </p:cBhvr>
                                      <p:tavLst>
                                        <p:tav tm="0">
                                          <p:val>
                                            <p:fltVal val="0"/>
                                          </p:val>
                                        </p:tav>
                                        <p:tav tm="100000">
                                          <p:val>
                                            <p:strVal val="#ppt_h"/>
                                          </p:val>
                                        </p:tav>
                                      </p:tavLst>
                                    </p:anim>
                                    <p:animEffect filter="fade" transition="in">
                                      <p:cBhvr>
                                        <p:cTn dur="500" id="17"/>
                                        <p:tgtEl>
                                          <p:spTgt spid="12290"/>
                                        </p:tgtEl>
                                      </p:cBhvr>
                                    </p:animEffect>
                                  </p:childTnLst>
                                </p:cTn>
                              </p:par>
                            </p:childTnLst>
                          </p:cTn>
                        </p:par>
                        <p:par>
                          <p:cTn fill="hold" id="18" nodeType="afterGroup">
                            <p:stCondLst>
                              <p:cond delay="1500"/>
                            </p:stCondLst>
                            <p:childTnLst>
                              <p:par>
                                <p:cTn fill="hold" id="19" nodeType="afterEffect" presetClass="entr" presetID="10" presetSubtype="0">
                                  <p:stCondLst>
                                    <p:cond delay="0"/>
                                  </p:stCondLst>
                                  <p:childTnLst>
                                    <p:set>
                                      <p:cBhvr>
                                        <p:cTn dur="1" fill="hold" id="20">
                                          <p:stCondLst>
                                            <p:cond delay="0"/>
                                          </p:stCondLst>
                                        </p:cTn>
                                        <p:tgtEl>
                                          <p:spTgt spid="12293"/>
                                        </p:tgtEl>
                                        <p:attrNameLst>
                                          <p:attrName>style.visibility</p:attrName>
                                        </p:attrNameLst>
                                      </p:cBhvr>
                                      <p:to>
                                        <p:strVal val="visible"/>
                                      </p:to>
                                    </p:set>
                                    <p:anim calcmode="lin" valueType="num">
                                      <p:cBhvr>
                                        <p:cTn dur="500" fill="hold" id="21"/>
                                        <p:tgtEl>
                                          <p:spTgt spid="12293"/>
                                        </p:tgtEl>
                                        <p:attrNameLst>
                                          <p:attrName>ppt_w</p:attrName>
                                        </p:attrNameLst>
                                      </p:cBhvr>
                                      <p:tavLst>
                                        <p:tav tm="0">
                                          <p:val>
                                            <p:fltVal val="0"/>
                                          </p:val>
                                        </p:tav>
                                        <p:tav tm="100000">
                                          <p:val>
                                            <p:strVal val="#ppt_w"/>
                                          </p:val>
                                        </p:tav>
                                      </p:tavLst>
                                    </p:anim>
                                    <p:anim calcmode="lin" valueType="num">
                                      <p:cBhvr>
                                        <p:cTn dur="500" fill="hold" id="22"/>
                                        <p:tgtEl>
                                          <p:spTgt spid="12293"/>
                                        </p:tgtEl>
                                        <p:attrNameLst>
                                          <p:attrName>ppt_h</p:attrName>
                                        </p:attrNameLst>
                                      </p:cBhvr>
                                      <p:tavLst>
                                        <p:tav tm="0">
                                          <p:val>
                                            <p:fltVal val="0"/>
                                          </p:val>
                                        </p:tav>
                                        <p:tav tm="100000">
                                          <p:val>
                                            <p:strVal val="#ppt_h"/>
                                          </p:val>
                                        </p:tav>
                                      </p:tavLst>
                                    </p:anim>
                                    <p:animEffect filter="fade" transition="in">
                                      <p:cBhvr>
                                        <p:cTn dur="500" id="23"/>
                                        <p:tgtEl>
                                          <p:spTgt spid="12293"/>
                                        </p:tgtEl>
                                      </p:cBhvr>
                                    </p:animEffect>
                                  </p:childTnLst>
                                </p:cTn>
                              </p:par>
                            </p:childTnLst>
                          </p:cTn>
                        </p:par>
                        <p:par>
                          <p:cTn fill="hold" id="24" nodeType="afterGroup">
                            <p:stCondLst>
                              <p:cond delay="2000"/>
                            </p:stCondLst>
                            <p:childTnLst>
                              <p:par>
                                <p:cTn fill="hold" id="25" nodeType="afterEffect" presetClass="entr" presetID="10" presetSubtype="0">
                                  <p:stCondLst>
                                    <p:cond delay="0"/>
                                  </p:stCondLst>
                                  <p:childTnLst>
                                    <p:set>
                                      <p:cBhvr>
                                        <p:cTn dur="1" fill="hold" id="26">
                                          <p:stCondLst>
                                            <p:cond delay="0"/>
                                          </p:stCondLst>
                                        </p:cTn>
                                        <p:tgtEl>
                                          <p:spTgt spid="12296"/>
                                        </p:tgtEl>
                                        <p:attrNameLst>
                                          <p:attrName>style.visibility</p:attrName>
                                        </p:attrNameLst>
                                      </p:cBhvr>
                                      <p:to>
                                        <p:strVal val="visible"/>
                                      </p:to>
                                    </p:set>
                                    <p:anim calcmode="lin" valueType="num">
                                      <p:cBhvr>
                                        <p:cTn dur="500" fill="hold" id="27"/>
                                        <p:tgtEl>
                                          <p:spTgt spid="12296"/>
                                        </p:tgtEl>
                                        <p:attrNameLst>
                                          <p:attrName>ppt_w</p:attrName>
                                        </p:attrNameLst>
                                      </p:cBhvr>
                                      <p:tavLst>
                                        <p:tav tm="0">
                                          <p:val>
                                            <p:fltVal val="0"/>
                                          </p:val>
                                        </p:tav>
                                        <p:tav tm="100000">
                                          <p:val>
                                            <p:strVal val="#ppt_w"/>
                                          </p:val>
                                        </p:tav>
                                      </p:tavLst>
                                    </p:anim>
                                    <p:anim calcmode="lin" valueType="num">
                                      <p:cBhvr>
                                        <p:cTn dur="500" fill="hold" id="28"/>
                                        <p:tgtEl>
                                          <p:spTgt spid="12296"/>
                                        </p:tgtEl>
                                        <p:attrNameLst>
                                          <p:attrName>ppt_h</p:attrName>
                                        </p:attrNameLst>
                                      </p:cBhvr>
                                      <p:tavLst>
                                        <p:tav tm="0">
                                          <p:val>
                                            <p:fltVal val="0"/>
                                          </p:val>
                                        </p:tav>
                                        <p:tav tm="100000">
                                          <p:val>
                                            <p:strVal val="#ppt_h"/>
                                          </p:val>
                                        </p:tav>
                                      </p:tavLst>
                                    </p:anim>
                                    <p:animEffect filter="fade" transition="in">
                                      <p:cBhvr>
                                        <p:cTn dur="500" id="29"/>
                                        <p:tgtEl>
                                          <p:spTgt spid="12296"/>
                                        </p:tgtEl>
                                      </p:cBhvr>
                                    </p:animEffect>
                                  </p:childTnLst>
                                </p:cTn>
                              </p:par>
                            </p:childTnLst>
                          </p:cTn>
                        </p:par>
                        <p:par>
                          <p:cTn fill="hold" id="30" nodeType="afterGroup">
                            <p:stCondLst>
                              <p:cond delay="2500"/>
                            </p:stCondLst>
                            <p:childTnLst>
                              <p:par>
                                <p:cTn fill="hold" id="31" nodeType="afterEffect" presetClass="entr" presetID="10" presetSubtype="0">
                                  <p:stCondLst>
                                    <p:cond delay="0"/>
                                  </p:stCondLst>
                                  <p:childTnLst>
                                    <p:set>
                                      <p:cBhvr>
                                        <p:cTn dur="1" fill="hold" id="32">
                                          <p:stCondLst>
                                            <p:cond delay="0"/>
                                          </p:stCondLst>
                                        </p:cTn>
                                        <p:tgtEl>
                                          <p:spTgt spid="12299"/>
                                        </p:tgtEl>
                                        <p:attrNameLst>
                                          <p:attrName>style.visibility</p:attrName>
                                        </p:attrNameLst>
                                      </p:cBhvr>
                                      <p:to>
                                        <p:strVal val="visible"/>
                                      </p:to>
                                    </p:set>
                                    <p:anim calcmode="lin" valueType="num">
                                      <p:cBhvr>
                                        <p:cTn dur="500" fill="hold" id="33"/>
                                        <p:tgtEl>
                                          <p:spTgt spid="12299"/>
                                        </p:tgtEl>
                                        <p:attrNameLst>
                                          <p:attrName>ppt_w</p:attrName>
                                        </p:attrNameLst>
                                      </p:cBhvr>
                                      <p:tavLst>
                                        <p:tav tm="0">
                                          <p:val>
                                            <p:fltVal val="0"/>
                                          </p:val>
                                        </p:tav>
                                        <p:tav tm="100000">
                                          <p:val>
                                            <p:strVal val="#ppt_w"/>
                                          </p:val>
                                        </p:tav>
                                      </p:tavLst>
                                    </p:anim>
                                    <p:anim calcmode="lin" valueType="num">
                                      <p:cBhvr>
                                        <p:cTn dur="500" fill="hold" id="34"/>
                                        <p:tgtEl>
                                          <p:spTgt spid="12299"/>
                                        </p:tgtEl>
                                        <p:attrNameLst>
                                          <p:attrName>ppt_h</p:attrName>
                                        </p:attrNameLst>
                                      </p:cBhvr>
                                      <p:tavLst>
                                        <p:tav tm="0">
                                          <p:val>
                                            <p:fltVal val="0"/>
                                          </p:val>
                                        </p:tav>
                                        <p:tav tm="100000">
                                          <p:val>
                                            <p:strVal val="#ppt_h"/>
                                          </p:val>
                                        </p:tav>
                                      </p:tavLst>
                                    </p:anim>
                                    <p:animEffect filter="fade" transition="in">
                                      <p:cBhvr>
                                        <p:cTn dur="500" id="35"/>
                                        <p:tgtEl>
                                          <p:spTgt spid="12299"/>
                                        </p:tgtEl>
                                      </p:cBhvr>
                                    </p:animEffect>
                                  </p:childTnLst>
                                </p:cTn>
                              </p:par>
                            </p:childTnLst>
                          </p:cTn>
                        </p:par>
                        <p:par>
                          <p:cTn fill="hold" id="36" nodeType="afterGroup">
                            <p:stCondLst>
                              <p:cond delay="3000"/>
                            </p:stCondLst>
                            <p:childTnLst>
                              <p:par>
                                <p:cTn fill="hold" grpId="0" id="37" nodeType="afterEffect" presetClass="entr" presetID="10" presetSubtype="0">
                                  <p:stCondLst>
                                    <p:cond delay="0"/>
                                  </p:stCondLst>
                                  <p:childTnLst>
                                    <p:set>
                                      <p:cBhvr>
                                        <p:cTn dur="1" fill="hold" id="38">
                                          <p:stCondLst>
                                            <p:cond delay="0"/>
                                          </p:stCondLst>
                                        </p:cTn>
                                        <p:tgtEl>
                                          <p:spTgt spid="12302"/>
                                        </p:tgtEl>
                                        <p:attrNameLst>
                                          <p:attrName>style.visibility</p:attrName>
                                        </p:attrNameLst>
                                      </p:cBhvr>
                                      <p:to>
                                        <p:strVal val="visible"/>
                                      </p:to>
                                    </p:set>
                                    <p:animEffect filter="fade" transition="in">
                                      <p:cBhvr>
                                        <p:cTn dur="500" id="39"/>
                                        <p:tgtEl>
                                          <p:spTgt spid="12302"/>
                                        </p:tgtEl>
                                      </p:cBhvr>
                                    </p:animEffect>
                                  </p:childTnLst>
                                </p:cTn>
                              </p:par>
                            </p:childTnLst>
                          </p:cTn>
                        </p:par>
                        <p:par>
                          <p:cTn fill="hold" id="40" nodeType="afterGroup">
                            <p:stCondLst>
                              <p:cond delay="3500"/>
                            </p:stCondLst>
                            <p:childTnLst>
                              <p:par>
                                <p:cTn fill="hold" grpId="0" id="41" nodeType="afterEffect" presetClass="entr" presetID="10" presetSubtype="0">
                                  <p:stCondLst>
                                    <p:cond delay="0"/>
                                  </p:stCondLst>
                                  <p:childTnLst>
                                    <p:set>
                                      <p:cBhvr>
                                        <p:cTn dur="1" fill="hold" id="42">
                                          <p:stCondLst>
                                            <p:cond delay="0"/>
                                          </p:stCondLst>
                                        </p:cTn>
                                        <p:tgtEl>
                                          <p:spTgt spid="12303"/>
                                        </p:tgtEl>
                                        <p:attrNameLst>
                                          <p:attrName>style.visibility</p:attrName>
                                        </p:attrNameLst>
                                      </p:cBhvr>
                                      <p:to>
                                        <p:strVal val="visible"/>
                                      </p:to>
                                    </p:set>
                                    <p:animEffect filter="fade" transition="in">
                                      <p:cBhvr>
                                        <p:cTn dur="500" id="43"/>
                                        <p:tgtEl>
                                          <p:spTgt spid="12303"/>
                                        </p:tgtEl>
                                      </p:cBhvr>
                                    </p:animEffect>
                                  </p:childTnLst>
                                </p:cTn>
                              </p:par>
                            </p:childTnLst>
                          </p:cTn>
                        </p:par>
                        <p:par>
                          <p:cTn fill="hold" id="44" nodeType="afterGroup">
                            <p:stCondLst>
                              <p:cond delay="4000"/>
                            </p:stCondLst>
                            <p:childTnLst>
                              <p:par>
                                <p:cTn fill="hold" grpId="0" id="45" nodeType="afterEffect" presetClass="entr" presetID="10" presetSubtype="0">
                                  <p:stCondLst>
                                    <p:cond delay="0"/>
                                  </p:stCondLst>
                                  <p:childTnLst>
                                    <p:set>
                                      <p:cBhvr>
                                        <p:cTn dur="1" fill="hold" id="46">
                                          <p:stCondLst>
                                            <p:cond delay="0"/>
                                          </p:stCondLst>
                                        </p:cTn>
                                        <p:tgtEl>
                                          <p:spTgt spid="12304"/>
                                        </p:tgtEl>
                                        <p:attrNameLst>
                                          <p:attrName>style.visibility</p:attrName>
                                        </p:attrNameLst>
                                      </p:cBhvr>
                                      <p:to>
                                        <p:strVal val="visible"/>
                                      </p:to>
                                    </p:set>
                                    <p:animEffect filter="fade" transition="in">
                                      <p:cBhvr>
                                        <p:cTn dur="500" id="47"/>
                                        <p:tgtEl>
                                          <p:spTgt spid="12304"/>
                                        </p:tgtEl>
                                      </p:cBhvr>
                                    </p:animEffect>
                                  </p:childTnLst>
                                </p:cTn>
                              </p:par>
                            </p:childTnLst>
                          </p:cTn>
                        </p:par>
                        <p:par>
                          <p:cTn fill="hold" id="48" nodeType="afterGroup">
                            <p:stCondLst>
                              <p:cond delay="4500"/>
                            </p:stCondLst>
                            <p:childTnLst>
                              <p:par>
                                <p:cTn fill="hold" grpId="0" id="49" nodeType="afterEffect" presetClass="entr" presetID="10" presetSubtype="0">
                                  <p:stCondLst>
                                    <p:cond delay="0"/>
                                  </p:stCondLst>
                                  <p:childTnLst>
                                    <p:set>
                                      <p:cBhvr>
                                        <p:cTn dur="1" fill="hold" id="50">
                                          <p:stCondLst>
                                            <p:cond delay="0"/>
                                          </p:stCondLst>
                                        </p:cTn>
                                        <p:tgtEl>
                                          <p:spTgt spid="12305"/>
                                        </p:tgtEl>
                                        <p:attrNameLst>
                                          <p:attrName>style.visibility</p:attrName>
                                        </p:attrNameLst>
                                      </p:cBhvr>
                                      <p:to>
                                        <p:strVal val="visible"/>
                                      </p:to>
                                    </p:set>
                                    <p:animEffect filter="fade" transition="in">
                                      <p:cBhvr>
                                        <p:cTn dur="500" id="51"/>
                                        <p:tgtEl>
                                          <p:spTgt spid="1230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2302"/>
      <p:bldP grpId="0" spid="12303"/>
      <p:bldP grpId="0" spid="12304"/>
      <p:bldP grpId="0" spid="12305"/>
      <p:bldP grpId="0" spid="12306"/>
    </p:bldLst>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3314" name="TextBox 1"/>
          <p:cNvSpPr txBox="1">
            <a:spLocks noChangeArrowheads="1"/>
          </p:cNvSpPr>
          <p:nvPr/>
        </p:nvSpPr>
        <p:spPr bwMode="auto">
          <a:xfrm>
            <a:off x="4687888" y="258763"/>
            <a:ext cx="2816225" cy="7620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dist" eaLnBrk="1" hangingPunct="1"/>
            <a:r>
              <a:rPr altLang="zh-CN" b="1" lang="zh-CN" sz="4400">
                <a:solidFill>
                  <a:srgbClr val="70C9C4"/>
                </a:solidFill>
              </a:rPr>
              <a:t>目录</a:t>
            </a:r>
          </a:p>
        </p:txBody>
      </p:sp>
      <p:pic>
        <p:nvPicPr>
          <p:cNvPr id="13315" name="组合 2"/>
          <p:cNvPicPr>
            <a:picLocks noChangeArrowheads="1"/>
          </p:cNvPicPr>
          <p:nvPr/>
        </p:nvPicPr>
        <p:blipFill>
          <a:blip r:embed="rId2">
            <a:extLst>
              <a:ext uri="{28A0092B-C50C-407E-A947-70E740481C1C}">
                <a14:useLocalDpi val="0"/>
              </a:ext>
            </a:extLst>
          </a:blip>
          <a:stretch>
            <a:fillRect/>
          </a:stretch>
        </p:blipFill>
        <p:spPr bwMode="auto">
          <a:xfrm>
            <a:off x="3517900" y="742950"/>
            <a:ext cx="5156200" cy="53181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grpSp>
        <p:nvGrpSpPr>
          <p:cNvPr id="13316" name="组合 15"/>
          <p:cNvGrpSpPr/>
          <p:nvPr/>
        </p:nvGrpSpPr>
        <p:grpSpPr>
          <a:xfrm>
            <a:off x="2609850" y="1866900"/>
            <a:ext cx="6972300" cy="771525"/>
            <a:chExt cx="6972300" cy="770841"/>
          </a:xfrm>
        </p:grpSpPr>
        <p:sp>
          <p:nvSpPr>
            <p:cNvPr id="12302" name="圆角矩形 13"/>
            <p:cNvSpPr>
              <a:spLocks noChangeArrowheads="1"/>
            </p:cNvSpPr>
            <p:nvPr/>
          </p:nvSpPr>
          <p:spPr bwMode="auto">
            <a:xfrm>
              <a:off x="0" y="0"/>
              <a:ext cx="6972300" cy="770841"/>
            </a:xfrm>
            <a:prstGeom prst="roundRect">
              <a:avLst>
                <a:gd fmla="val 50000" name="adj"/>
              </a:avLst>
            </a:prstGeom>
            <a:noFill/>
            <a:ln w="12700">
              <a:solidFill>
                <a:srgbClr val="A6A6A6"/>
              </a:solidFill>
              <a:round/>
            </a:ln>
            <a:extLst>
              <a:ext uri="{909E8E84-426E-40DD-AFC4-6F175D3DCCD1}">
                <a14:hiddenFill>
                  <a:solidFill>
                    <a:srgbClr val="FFFFFF"/>
                  </a:solidFill>
                </a14:hiddenFill>
              </a:ext>
            </a:extLst>
          </p:spPr>
          <p:txBody>
            <a:bodyPr anchor="ct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endParaRPr altLang="en-US" lang="zh-CN">
                <a:solidFill>
                  <a:srgbClr val="FFFFFF"/>
                </a:solidFill>
              </a:endParaRPr>
            </a:p>
          </p:txBody>
        </p:sp>
        <p:sp>
          <p:nvSpPr>
            <p:cNvPr id="12303" name="TextBox 14"/>
            <p:cNvSpPr txBox="1">
              <a:spLocks noChangeArrowheads="1"/>
            </p:cNvSpPr>
            <p:nvPr/>
          </p:nvSpPr>
          <p:spPr bwMode="auto">
            <a:xfrm>
              <a:off x="152400" y="61858"/>
              <a:ext cx="6667500" cy="63951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r>
                <a:rPr altLang="zh-CN" b="1" lang="en-US" sz="3600">
                  <a:solidFill>
                    <a:srgbClr val="A6A6A6"/>
                  </a:solidFill>
                  <a:latin charset="0" panose="020b0502020202020204" pitchFamily="34" typeface="Century Gothic"/>
                </a:rPr>
                <a:t>01     点击此处输入标题</a:t>
              </a:r>
            </a:p>
          </p:txBody>
        </p:sp>
      </p:grpSp>
      <p:grpSp>
        <p:nvGrpSpPr>
          <p:cNvPr id="13319" name="组合 25"/>
          <p:cNvGrpSpPr/>
          <p:nvPr/>
        </p:nvGrpSpPr>
        <p:grpSpPr>
          <a:xfrm>
            <a:off x="2609850" y="2965450"/>
            <a:ext cx="6972300" cy="771525"/>
            <a:chExt cx="6972300" cy="770841"/>
          </a:xfrm>
        </p:grpSpPr>
        <p:sp>
          <p:nvSpPr>
            <p:cNvPr id="12300" name="圆角矩形 26"/>
            <p:cNvSpPr>
              <a:spLocks noChangeArrowheads="1"/>
            </p:cNvSpPr>
            <p:nvPr/>
          </p:nvSpPr>
          <p:spPr bwMode="auto">
            <a:xfrm>
              <a:off x="0" y="0"/>
              <a:ext cx="6972300" cy="770841"/>
            </a:xfrm>
            <a:prstGeom prst="roundRect">
              <a:avLst>
                <a:gd fmla="val 50000" name="adj"/>
              </a:avLst>
            </a:prstGeom>
            <a:noFill/>
            <a:ln w="12700">
              <a:solidFill>
                <a:srgbClr val="70C9C4"/>
              </a:solidFill>
              <a:round/>
            </a:ln>
            <a:extLst>
              <a:ext uri="{909E8E84-426E-40DD-AFC4-6F175D3DCCD1}">
                <a14:hiddenFill>
                  <a:solidFill>
                    <a:srgbClr val="FFFFFF"/>
                  </a:solidFill>
                </a14:hiddenFill>
              </a:ext>
            </a:extLst>
          </p:spPr>
          <p:txBody>
            <a:bodyPr anchor="ct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endParaRPr altLang="en-US" lang="zh-CN">
                <a:solidFill>
                  <a:srgbClr val="70C9C4"/>
                </a:solidFill>
              </a:endParaRPr>
            </a:p>
          </p:txBody>
        </p:sp>
        <p:sp>
          <p:nvSpPr>
            <p:cNvPr id="12301" name="TextBox 27"/>
            <p:cNvSpPr txBox="1">
              <a:spLocks noChangeArrowheads="1"/>
            </p:cNvSpPr>
            <p:nvPr/>
          </p:nvSpPr>
          <p:spPr bwMode="auto">
            <a:xfrm>
              <a:off x="152400" y="62255"/>
              <a:ext cx="6667500" cy="63951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r>
                <a:rPr altLang="zh-CN" b="1" lang="en-US" sz="3600">
                  <a:solidFill>
                    <a:srgbClr val="70C9C4"/>
                  </a:solidFill>
                  <a:latin charset="0" panose="020b0502020202020204" pitchFamily="34" typeface="Century Gothic"/>
                </a:rPr>
                <a:t>02     点击此处输入标题</a:t>
              </a:r>
            </a:p>
          </p:txBody>
        </p:sp>
      </p:grpSp>
      <p:grpSp>
        <p:nvGrpSpPr>
          <p:cNvPr id="13322" name="组合 28"/>
          <p:cNvGrpSpPr/>
          <p:nvPr/>
        </p:nvGrpSpPr>
        <p:grpSpPr>
          <a:xfrm>
            <a:off x="2609850" y="4064000"/>
            <a:ext cx="6972300" cy="771525"/>
            <a:chExt cx="6972300" cy="770841"/>
          </a:xfrm>
        </p:grpSpPr>
        <p:sp>
          <p:nvSpPr>
            <p:cNvPr id="12298" name="圆角矩形 29"/>
            <p:cNvSpPr>
              <a:spLocks noChangeArrowheads="1"/>
            </p:cNvSpPr>
            <p:nvPr/>
          </p:nvSpPr>
          <p:spPr bwMode="auto">
            <a:xfrm>
              <a:off x="0" y="0"/>
              <a:ext cx="6972300" cy="770841"/>
            </a:xfrm>
            <a:prstGeom prst="roundRect">
              <a:avLst>
                <a:gd fmla="val 50000" name="adj"/>
              </a:avLst>
            </a:prstGeom>
            <a:noFill/>
            <a:ln w="12700">
              <a:solidFill>
                <a:srgbClr val="A6A6A6"/>
              </a:solidFill>
              <a:round/>
            </a:ln>
            <a:extLst>
              <a:ext uri="{909E8E84-426E-40DD-AFC4-6F175D3DCCD1}">
                <a14:hiddenFill>
                  <a:solidFill>
                    <a:srgbClr val="FFFFFF"/>
                  </a:solidFill>
                </a14:hiddenFill>
              </a:ext>
            </a:extLst>
          </p:spPr>
          <p:txBody>
            <a:bodyPr anchor="ct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endParaRPr altLang="en-US" lang="zh-CN">
                <a:solidFill>
                  <a:srgbClr val="A6A6A6"/>
                </a:solidFill>
              </a:endParaRPr>
            </a:p>
          </p:txBody>
        </p:sp>
        <p:sp>
          <p:nvSpPr>
            <p:cNvPr id="12299" name="TextBox 30"/>
            <p:cNvSpPr txBox="1">
              <a:spLocks noChangeArrowheads="1"/>
            </p:cNvSpPr>
            <p:nvPr/>
          </p:nvSpPr>
          <p:spPr bwMode="auto">
            <a:xfrm>
              <a:off x="152400" y="61859"/>
              <a:ext cx="6667500" cy="63951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r>
                <a:rPr altLang="zh-CN" b="1" lang="en-US" sz="3600">
                  <a:solidFill>
                    <a:srgbClr val="A6A6A6"/>
                  </a:solidFill>
                  <a:latin charset="0" panose="020b0502020202020204" pitchFamily="34" typeface="Century Gothic"/>
                </a:rPr>
                <a:t>03     点击此处输入标题</a:t>
              </a:r>
            </a:p>
          </p:txBody>
        </p:sp>
      </p:grpSp>
      <p:grpSp>
        <p:nvGrpSpPr>
          <p:cNvPr id="13325" name="组合 31"/>
          <p:cNvGrpSpPr/>
          <p:nvPr/>
        </p:nvGrpSpPr>
        <p:grpSpPr>
          <a:xfrm>
            <a:off x="2609850" y="5162550"/>
            <a:ext cx="6972300" cy="771525"/>
            <a:chExt cx="6972300" cy="770841"/>
          </a:xfrm>
        </p:grpSpPr>
        <p:sp>
          <p:nvSpPr>
            <p:cNvPr id="12296" name="圆角矩形 32"/>
            <p:cNvSpPr>
              <a:spLocks noChangeArrowheads="1"/>
            </p:cNvSpPr>
            <p:nvPr/>
          </p:nvSpPr>
          <p:spPr bwMode="auto">
            <a:xfrm>
              <a:off x="0" y="0"/>
              <a:ext cx="6972300" cy="770841"/>
            </a:xfrm>
            <a:prstGeom prst="roundRect">
              <a:avLst>
                <a:gd fmla="val 50000" name="adj"/>
              </a:avLst>
            </a:prstGeom>
            <a:noFill/>
            <a:ln w="12700">
              <a:solidFill>
                <a:srgbClr val="A6A6A6"/>
              </a:solidFill>
              <a:round/>
            </a:ln>
            <a:extLst>
              <a:ext uri="{909E8E84-426E-40DD-AFC4-6F175D3DCCD1}">
                <a14:hiddenFill>
                  <a:solidFill>
                    <a:srgbClr val="FFFFFF"/>
                  </a:solidFill>
                </a14:hiddenFill>
              </a:ext>
            </a:extLst>
          </p:spPr>
          <p:txBody>
            <a:bodyPr anchor="ct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endParaRPr altLang="en-US" lang="zh-CN">
                <a:solidFill>
                  <a:srgbClr val="A6A6A6"/>
                </a:solidFill>
              </a:endParaRPr>
            </a:p>
          </p:txBody>
        </p:sp>
        <p:sp>
          <p:nvSpPr>
            <p:cNvPr id="12297" name="TextBox 33"/>
            <p:cNvSpPr txBox="1">
              <a:spLocks noChangeArrowheads="1"/>
            </p:cNvSpPr>
            <p:nvPr/>
          </p:nvSpPr>
          <p:spPr bwMode="auto">
            <a:xfrm>
              <a:off x="152400" y="61859"/>
              <a:ext cx="6667500" cy="63951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r>
                <a:rPr altLang="zh-CN" b="1" lang="en-US" sz="3600">
                  <a:solidFill>
                    <a:srgbClr val="A6A6A6"/>
                  </a:solidFill>
                  <a:latin charset="0" panose="020b0502020202020204" pitchFamily="34" typeface="Century Gothic"/>
                </a:rPr>
                <a:t>04     点击此处输入标题</a:t>
              </a:r>
            </a:p>
          </p:txBody>
        </p:sp>
      </p:grpSp>
    </p:spTree>
  </p:cSld>
  <p:clrMapOvr>
    <a:masterClrMapping/>
  </p:clrMapOvr>
  <p:transition spd="slow">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6" presetSubtype="37">
                                  <p:stCondLst>
                                    <p:cond delay="0"/>
                                  </p:stCondLst>
                                  <p:childTnLst>
                                    <p:set>
                                      <p:cBhvr>
                                        <p:cTn dur="1" fill="hold" id="6">
                                          <p:stCondLst>
                                            <p:cond delay="0"/>
                                          </p:stCondLst>
                                        </p:cTn>
                                        <p:tgtEl>
                                          <p:spTgt spid="13315"/>
                                        </p:tgtEl>
                                        <p:attrNameLst>
                                          <p:attrName>style.visibility</p:attrName>
                                        </p:attrNameLst>
                                      </p:cBhvr>
                                      <p:to>
                                        <p:strVal val="visible"/>
                                      </p:to>
                                    </p:set>
                                    <p:animEffect filter="barn(outVertical)" transition="in">
                                      <p:cBhvr>
                                        <p:cTn dur="500" id="7"/>
                                        <p:tgtEl>
                                          <p:spTgt spid="13315"/>
                                        </p:tgtEl>
                                      </p:cBhvr>
                                    </p:animEffect>
                                  </p:childTnLst>
                                </p:cTn>
                              </p:par>
                            </p:childTnLst>
                          </p:cTn>
                        </p:par>
                        <p:par>
                          <p:cTn fill="hold" id="8" nodeType="afterGroup">
                            <p:stCondLst>
                              <p:cond delay="500"/>
                            </p:stCondLst>
                            <p:childTnLst>
                              <p:par>
                                <p:cTn fill="hold" grpId="0" id="9" nodeType="afterEffect" presetClass="entr" presetID="10" presetSubtype="0">
                                  <p:stCondLst>
                                    <p:cond delay="0"/>
                                  </p:stCondLst>
                                  <p:childTnLst>
                                    <p:set>
                                      <p:cBhvr>
                                        <p:cTn dur="1" fill="hold" id="10">
                                          <p:stCondLst>
                                            <p:cond delay="0"/>
                                          </p:stCondLst>
                                        </p:cTn>
                                        <p:tgtEl>
                                          <p:spTgt spid="13314"/>
                                        </p:tgtEl>
                                        <p:attrNameLst>
                                          <p:attrName>style.visibility</p:attrName>
                                        </p:attrNameLst>
                                      </p:cBhvr>
                                      <p:to>
                                        <p:strVal val="visible"/>
                                      </p:to>
                                    </p:set>
                                    <p:anim calcmode="lin" valueType="num">
                                      <p:cBhvr>
                                        <p:cTn dur="500" fill="hold" id="11"/>
                                        <p:tgtEl>
                                          <p:spTgt spid="13314"/>
                                        </p:tgtEl>
                                        <p:attrNameLst>
                                          <p:attrName>ppt_w</p:attrName>
                                        </p:attrNameLst>
                                      </p:cBhvr>
                                      <p:tavLst>
                                        <p:tav tm="0">
                                          <p:val>
                                            <p:fltVal val="0"/>
                                          </p:val>
                                        </p:tav>
                                        <p:tav tm="100000">
                                          <p:val>
                                            <p:strVal val="#ppt_w"/>
                                          </p:val>
                                        </p:tav>
                                      </p:tavLst>
                                    </p:anim>
                                    <p:anim calcmode="lin" valueType="num">
                                      <p:cBhvr>
                                        <p:cTn dur="500" fill="hold" id="12"/>
                                        <p:tgtEl>
                                          <p:spTgt spid="13314"/>
                                        </p:tgtEl>
                                        <p:attrNameLst>
                                          <p:attrName>ppt_h</p:attrName>
                                        </p:attrNameLst>
                                      </p:cBhvr>
                                      <p:tavLst>
                                        <p:tav tm="0">
                                          <p:val>
                                            <p:fltVal val="0"/>
                                          </p:val>
                                        </p:tav>
                                        <p:tav tm="100000">
                                          <p:val>
                                            <p:strVal val="#ppt_h"/>
                                          </p:val>
                                        </p:tav>
                                      </p:tavLst>
                                    </p:anim>
                                    <p:animEffect filter="fade" transition="in">
                                      <p:cBhvr>
                                        <p:cTn dur="500" id="13"/>
                                        <p:tgtEl>
                                          <p:spTgt spid="13314"/>
                                        </p:tgtEl>
                                      </p:cBhvr>
                                    </p:animEffect>
                                  </p:childTnLst>
                                </p:cTn>
                              </p:par>
                            </p:childTnLst>
                          </p:cTn>
                        </p:par>
                        <p:par>
                          <p:cTn fill="hold" id="14" nodeType="afterGroup">
                            <p:stCondLst>
                              <p:cond delay="1000"/>
                            </p:stCondLst>
                            <p:childTnLst>
                              <p:par>
                                <p:cTn fill="hold" id="15" nodeType="afterEffect" presetClass="entr" presetID="2" presetSubtype="8">
                                  <p:stCondLst>
                                    <p:cond delay="0"/>
                                  </p:stCondLst>
                                  <p:childTnLst>
                                    <p:set>
                                      <p:cBhvr>
                                        <p:cTn dur="1" fill="hold" id="16">
                                          <p:stCondLst>
                                            <p:cond delay="0"/>
                                          </p:stCondLst>
                                        </p:cTn>
                                        <p:tgtEl>
                                          <p:spTgt spid="13316"/>
                                        </p:tgtEl>
                                        <p:attrNameLst>
                                          <p:attrName>style.visibility</p:attrName>
                                        </p:attrNameLst>
                                      </p:cBhvr>
                                      <p:to>
                                        <p:strVal val="visible"/>
                                      </p:to>
                                    </p:set>
                                    <p:anim calcmode="lin" valueType="num">
                                      <p:cBhvr additive="base">
                                        <p:cTn dur="500" fill="hold" id="17"/>
                                        <p:tgtEl>
                                          <p:spTgt spid="13316"/>
                                        </p:tgtEl>
                                        <p:attrNameLst>
                                          <p:attrName>ppt_x</p:attrName>
                                        </p:attrNameLst>
                                      </p:cBhvr>
                                      <p:tavLst>
                                        <p:tav tm="0">
                                          <p:val>
                                            <p:strVal val="0-#ppt_w/2"/>
                                          </p:val>
                                        </p:tav>
                                        <p:tav tm="100000">
                                          <p:val>
                                            <p:strVal val="#ppt_x"/>
                                          </p:val>
                                        </p:tav>
                                      </p:tavLst>
                                    </p:anim>
                                    <p:anim calcmode="lin" valueType="num">
                                      <p:cBhvr additive="base">
                                        <p:cTn dur="500" fill="hold" id="18"/>
                                        <p:tgtEl>
                                          <p:spTgt spid="13316"/>
                                        </p:tgtEl>
                                        <p:attrNameLst>
                                          <p:attrName>ppt_y</p:attrName>
                                        </p:attrNameLst>
                                      </p:cBhvr>
                                      <p:tavLst>
                                        <p:tav tm="0">
                                          <p:val>
                                            <p:strVal val="#ppt_y"/>
                                          </p:val>
                                        </p:tav>
                                        <p:tav tm="100000">
                                          <p:val>
                                            <p:strVal val="#ppt_y"/>
                                          </p:val>
                                        </p:tav>
                                      </p:tavLst>
                                    </p:anim>
                                  </p:childTnLst>
                                </p:cTn>
                              </p:par>
                              <p:par>
                                <p:cTn fill="hold" id="19" nodeType="withEffect" presetClass="entr" presetID="2" presetSubtype="8">
                                  <p:stCondLst>
                                    <p:cond delay="250"/>
                                  </p:stCondLst>
                                  <p:childTnLst>
                                    <p:set>
                                      <p:cBhvr>
                                        <p:cTn dur="1" fill="hold" id="20">
                                          <p:stCondLst>
                                            <p:cond delay="0"/>
                                          </p:stCondLst>
                                        </p:cTn>
                                        <p:tgtEl>
                                          <p:spTgt spid="13319"/>
                                        </p:tgtEl>
                                        <p:attrNameLst>
                                          <p:attrName>style.visibility</p:attrName>
                                        </p:attrNameLst>
                                      </p:cBhvr>
                                      <p:to>
                                        <p:strVal val="visible"/>
                                      </p:to>
                                    </p:set>
                                    <p:anim calcmode="lin" valueType="num">
                                      <p:cBhvr additive="base">
                                        <p:cTn dur="500" fill="hold" id="21"/>
                                        <p:tgtEl>
                                          <p:spTgt spid="13319"/>
                                        </p:tgtEl>
                                        <p:attrNameLst>
                                          <p:attrName>ppt_x</p:attrName>
                                        </p:attrNameLst>
                                      </p:cBhvr>
                                      <p:tavLst>
                                        <p:tav tm="0">
                                          <p:val>
                                            <p:strVal val="0-#ppt_w/2"/>
                                          </p:val>
                                        </p:tav>
                                        <p:tav tm="100000">
                                          <p:val>
                                            <p:strVal val="#ppt_x"/>
                                          </p:val>
                                        </p:tav>
                                      </p:tavLst>
                                    </p:anim>
                                    <p:anim calcmode="lin" valueType="num">
                                      <p:cBhvr additive="base">
                                        <p:cTn dur="500" fill="hold" id="22"/>
                                        <p:tgtEl>
                                          <p:spTgt spid="13319"/>
                                        </p:tgtEl>
                                        <p:attrNameLst>
                                          <p:attrName>ppt_y</p:attrName>
                                        </p:attrNameLst>
                                      </p:cBhvr>
                                      <p:tavLst>
                                        <p:tav tm="0">
                                          <p:val>
                                            <p:strVal val="#ppt_y"/>
                                          </p:val>
                                        </p:tav>
                                        <p:tav tm="100000">
                                          <p:val>
                                            <p:strVal val="#ppt_y"/>
                                          </p:val>
                                        </p:tav>
                                      </p:tavLst>
                                    </p:anim>
                                  </p:childTnLst>
                                </p:cTn>
                              </p:par>
                              <p:par>
                                <p:cTn fill="hold" id="23" nodeType="withEffect" presetClass="entr" presetID="2" presetSubtype="8">
                                  <p:stCondLst>
                                    <p:cond delay="500"/>
                                  </p:stCondLst>
                                  <p:childTnLst>
                                    <p:set>
                                      <p:cBhvr>
                                        <p:cTn dur="1" fill="hold" id="24">
                                          <p:stCondLst>
                                            <p:cond delay="0"/>
                                          </p:stCondLst>
                                        </p:cTn>
                                        <p:tgtEl>
                                          <p:spTgt spid="13322"/>
                                        </p:tgtEl>
                                        <p:attrNameLst>
                                          <p:attrName>style.visibility</p:attrName>
                                        </p:attrNameLst>
                                      </p:cBhvr>
                                      <p:to>
                                        <p:strVal val="visible"/>
                                      </p:to>
                                    </p:set>
                                    <p:anim calcmode="lin" valueType="num">
                                      <p:cBhvr additive="base">
                                        <p:cTn dur="500" fill="hold" id="25"/>
                                        <p:tgtEl>
                                          <p:spTgt spid="13322"/>
                                        </p:tgtEl>
                                        <p:attrNameLst>
                                          <p:attrName>ppt_x</p:attrName>
                                        </p:attrNameLst>
                                      </p:cBhvr>
                                      <p:tavLst>
                                        <p:tav tm="0">
                                          <p:val>
                                            <p:strVal val="0-#ppt_w/2"/>
                                          </p:val>
                                        </p:tav>
                                        <p:tav tm="100000">
                                          <p:val>
                                            <p:strVal val="#ppt_x"/>
                                          </p:val>
                                        </p:tav>
                                      </p:tavLst>
                                    </p:anim>
                                    <p:anim calcmode="lin" valueType="num">
                                      <p:cBhvr additive="base">
                                        <p:cTn dur="500" fill="hold" id="26"/>
                                        <p:tgtEl>
                                          <p:spTgt spid="13322"/>
                                        </p:tgtEl>
                                        <p:attrNameLst>
                                          <p:attrName>ppt_y</p:attrName>
                                        </p:attrNameLst>
                                      </p:cBhvr>
                                      <p:tavLst>
                                        <p:tav tm="0">
                                          <p:val>
                                            <p:strVal val="#ppt_y"/>
                                          </p:val>
                                        </p:tav>
                                        <p:tav tm="100000">
                                          <p:val>
                                            <p:strVal val="#ppt_y"/>
                                          </p:val>
                                        </p:tav>
                                      </p:tavLst>
                                    </p:anim>
                                  </p:childTnLst>
                                </p:cTn>
                              </p:par>
                              <p:par>
                                <p:cTn fill="hold" id="27" nodeType="withEffect" presetClass="entr" presetID="2" presetSubtype="8">
                                  <p:stCondLst>
                                    <p:cond delay="750"/>
                                  </p:stCondLst>
                                  <p:childTnLst>
                                    <p:set>
                                      <p:cBhvr>
                                        <p:cTn dur="1" fill="hold" id="28">
                                          <p:stCondLst>
                                            <p:cond delay="0"/>
                                          </p:stCondLst>
                                        </p:cTn>
                                        <p:tgtEl>
                                          <p:spTgt spid="13325"/>
                                        </p:tgtEl>
                                        <p:attrNameLst>
                                          <p:attrName>style.visibility</p:attrName>
                                        </p:attrNameLst>
                                      </p:cBhvr>
                                      <p:to>
                                        <p:strVal val="visible"/>
                                      </p:to>
                                    </p:set>
                                    <p:anim calcmode="lin" valueType="num">
                                      <p:cBhvr additive="base">
                                        <p:cTn dur="500" fill="hold" id="29"/>
                                        <p:tgtEl>
                                          <p:spTgt spid="13325"/>
                                        </p:tgtEl>
                                        <p:attrNameLst>
                                          <p:attrName>ppt_x</p:attrName>
                                        </p:attrNameLst>
                                      </p:cBhvr>
                                      <p:tavLst>
                                        <p:tav tm="0">
                                          <p:val>
                                            <p:strVal val="0-#ppt_w/2"/>
                                          </p:val>
                                        </p:tav>
                                        <p:tav tm="100000">
                                          <p:val>
                                            <p:strVal val="#ppt_x"/>
                                          </p:val>
                                        </p:tav>
                                      </p:tavLst>
                                    </p:anim>
                                    <p:anim calcmode="lin" valueType="num">
                                      <p:cBhvr additive="base">
                                        <p:cTn dur="500" fill="hold" id="30"/>
                                        <p:tgtEl>
                                          <p:spTgt spid="13325"/>
                                        </p:tgtEl>
                                        <p:attrNameLst>
                                          <p:attrName>ppt_y</p:attrName>
                                        </p:attrNameLst>
                                      </p:cBhvr>
                                      <p:tavLst>
                                        <p:tav tm="0">
                                          <p:val>
                                            <p:strVal val="#ppt_y"/>
                                          </p:val>
                                        </p:tav>
                                        <p:tav tm="100000">
                                          <p:val>
                                            <p:strVal val="#ppt_y"/>
                                          </p:val>
                                        </p:tav>
                                      </p:tavLst>
                                    </p:anim>
                                  </p:childTnLst>
                                </p:cTn>
                              </p:par>
                            </p:childTnLst>
                          </p:cTn>
                        </p:par>
                        <p:par>
                          <p:cTn fill="hold" id="31" nodeType="afterGroup">
                            <p:stCondLst>
                              <p:cond delay="2250"/>
                            </p:stCondLst>
                            <p:childTnLst>
                              <p:par>
                                <p:cTn fill="hold" id="32" nodeType="afterEffect" presetClass="emph" presetID="32" presetSubtype="0">
                                  <p:stCondLst>
                                    <p:cond delay="0"/>
                                  </p:stCondLst>
                                  <p:childTnLst>
                                    <p:animRot by="120000">
                                      <p:cBhvr>
                                        <p:cTn dur="50" fill="hold" id="33">
                                          <p:stCondLst>
                                            <p:cond delay="0"/>
                                          </p:stCondLst>
                                        </p:cTn>
                                        <p:tgtEl>
                                          <p:spTgt spid="13319"/>
                                        </p:tgtEl>
                                        <p:attrNameLst>
                                          <p:attrName>r</p:attrName>
                                        </p:attrNameLst>
                                      </p:cBhvr>
                                    </p:animRot>
                                    <p:animRot by="-239940">
                                      <p:cBhvr>
                                        <p:cTn dur="100" fill="hold" id="34">
                                          <p:stCondLst>
                                            <p:cond delay="100"/>
                                          </p:stCondLst>
                                        </p:cTn>
                                        <p:tgtEl>
                                          <p:spTgt spid="13319"/>
                                        </p:tgtEl>
                                        <p:attrNameLst>
                                          <p:attrName>r</p:attrName>
                                        </p:attrNameLst>
                                      </p:cBhvr>
                                    </p:animRot>
                                    <p:animRot by="240000">
                                      <p:cBhvr>
                                        <p:cTn dur="100" fill="hold" id="35">
                                          <p:stCondLst>
                                            <p:cond delay="200"/>
                                          </p:stCondLst>
                                        </p:cTn>
                                        <p:tgtEl>
                                          <p:spTgt spid="13319"/>
                                        </p:tgtEl>
                                        <p:attrNameLst>
                                          <p:attrName>r</p:attrName>
                                        </p:attrNameLst>
                                      </p:cBhvr>
                                    </p:animRot>
                                    <p:animRot by="-239940">
                                      <p:cBhvr>
                                        <p:cTn dur="100" fill="hold" id="36">
                                          <p:stCondLst>
                                            <p:cond delay="300"/>
                                          </p:stCondLst>
                                        </p:cTn>
                                        <p:tgtEl>
                                          <p:spTgt spid="13319"/>
                                        </p:tgtEl>
                                        <p:attrNameLst>
                                          <p:attrName>r</p:attrName>
                                        </p:attrNameLst>
                                      </p:cBhvr>
                                    </p:animRot>
                                    <p:animRot by="120000">
                                      <p:cBhvr>
                                        <p:cTn dur="100" fill="hold" id="37">
                                          <p:stCondLst>
                                            <p:cond delay="400"/>
                                          </p:stCondLst>
                                        </p:cTn>
                                        <p:tgtEl>
                                          <p:spTgt spid="13319"/>
                                        </p:tgtEl>
                                        <p:attrNameLst>
                                          <p:attrName>r</p:attrName>
                                        </p:attrNameLst>
                                      </p:cBhvr>
                                    </p:animRo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3314"/>
    </p:bldLst>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4338" name="Freeform 48"/>
          <p:cNvSpPr/>
          <p:nvPr/>
        </p:nvSpPr>
        <p:spPr bwMode="auto">
          <a:xfrm>
            <a:off x="4824413" y="3252788"/>
            <a:ext cx="412750" cy="460375"/>
          </a:xfrm>
          <a:custGeom>
            <a:gdLst>
              <a:gd fmla="*/ 317994 w 257" name="T0"/>
              <a:gd fmla="*/ 176450 h 287" name="T1"/>
              <a:gd fmla="*/ 301934 w 257" name="T2"/>
              <a:gd fmla="*/ 190887 h 287" name="T3"/>
              <a:gd fmla="*/ 183088 w 257" name="T4"/>
              <a:gd fmla="*/ 64164 h 287" name="T5"/>
              <a:gd fmla="*/ 115634 w 257" name="T6"/>
              <a:gd fmla="*/ 28874 h 287" name="T7"/>
              <a:gd fmla="*/ 49787 w 257" name="T8"/>
              <a:gd fmla="*/ 49727 h 287" name="T9"/>
              <a:gd fmla="*/ 25696 w 257" name="T10"/>
              <a:gd fmla="*/ 113891 h 287" name="T11"/>
              <a:gd fmla="*/ 54605 w 257" name="T12"/>
              <a:gd fmla="*/ 184471 h 287" name="T13"/>
              <a:gd fmla="*/ 268207 w 257" name="T14"/>
              <a:gd fmla="*/ 412252 h 287" name="T15"/>
              <a:gd fmla="*/ 311570 w 257" name="T16"/>
              <a:gd fmla="*/ 433105 h 287" name="T17"/>
              <a:gd fmla="*/ 351721 w 257" name="T18"/>
              <a:gd fmla="*/ 420273 h 287" name="T19"/>
              <a:gd fmla="*/ 388660 w 257" name="T20"/>
              <a:gd fmla="*/ 360921 h 287" name="T21"/>
              <a:gd fmla="*/ 369387 w 257" name="T22"/>
              <a:gd fmla="*/ 317611 h 287" name="T23"/>
              <a:gd fmla="*/ 173451 w 257" name="T24"/>
              <a:gd fmla="*/ 109078 h 287" name="T25"/>
              <a:gd fmla="*/ 155785 w 257" name="T26"/>
              <a:gd fmla="*/ 101058 h 287" name="T27"/>
              <a:gd fmla="*/ 115634 w 257" name="T28"/>
              <a:gd fmla="*/ 117099 h 287" name="T29"/>
              <a:gd fmla="*/ 97968 w 257" name="T30"/>
              <a:gd fmla="*/ 153993 h 287" name="T31"/>
              <a:gd fmla="*/ 105998 w 257" name="T32"/>
              <a:gd fmla="*/ 171638 h 287" name="T33"/>
              <a:gd fmla="*/ 301934 w 257" name="T34"/>
              <a:gd fmla="*/ 380170 h 287" name="T35"/>
              <a:gd fmla="*/ 285874 w 257" name="T36"/>
              <a:gd fmla="*/ 396211 h 287" name="T37"/>
              <a:gd fmla="*/ 89938 w 257" name="T38"/>
              <a:gd fmla="*/ 186075 h 287" name="T39"/>
              <a:gd fmla="*/ 75483 w 257" name="T40"/>
              <a:gd fmla="*/ 152389 h 287" name="T41"/>
              <a:gd fmla="*/ 99574 w 257" name="T42"/>
              <a:gd fmla="*/ 97850 h 287" name="T43"/>
              <a:gd fmla="*/ 155785 w 257" name="T44"/>
              <a:gd fmla="*/ 76997 h 287" name="T45"/>
              <a:gd fmla="*/ 189512 w 257" name="T46"/>
              <a:gd fmla="*/ 94642 h 287" name="T47"/>
              <a:gd fmla="*/ 385447 w 257" name="T48"/>
              <a:gd fmla="*/ 303174 h 287" name="T49"/>
              <a:gd fmla="*/ 411144 w 257" name="T50"/>
              <a:gd fmla="*/ 364129 h 287" name="T51"/>
              <a:gd fmla="*/ 369387 w 257" name="T52"/>
              <a:gd fmla="*/ 439522 h 287" name="T53"/>
              <a:gd fmla="*/ 311570 w 257" name="T54"/>
              <a:gd fmla="*/ 457167 h 287" name="T55"/>
              <a:gd fmla="*/ 252147 w 257" name="T56"/>
              <a:gd fmla="*/ 426689 h 287" name="T57"/>
              <a:gd fmla="*/ 38545 w 257" name="T58"/>
              <a:gd fmla="*/ 198908 h 287" name="T59"/>
              <a:gd fmla="*/ 0 w 257" name="T60"/>
              <a:gd fmla="*/ 110682 h 287" name="T61"/>
              <a:gd fmla="*/ 32121 w 257" name="T62"/>
              <a:gd fmla="*/ 32082 h 287" name="T63"/>
              <a:gd fmla="*/ 110816 w 257" name="T64"/>
              <a:gd fmla="*/ 3208 h 287" name="T65"/>
              <a:gd fmla="*/ 199148 w 257" name="T66"/>
              <a:gd fmla="*/ 49727 h 287" name="T67"/>
              <a:gd fmla="*/ 317994 w 257" name="T68"/>
              <a:gd fmla="*/ 176450 h 287"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b="b" l="0" r="r" t="0"/>
            <a:pathLst>
              <a:path h="287" w="257">
                <a:moveTo>
                  <a:pt x="198" y="110"/>
                </a:moveTo>
                <a:cubicBezTo>
                  <a:pt x="188" y="119"/>
                  <a:pt x="188" y="119"/>
                  <a:pt x="188" y="119"/>
                </a:cubicBezTo>
                <a:cubicBezTo>
                  <a:pt x="114" y="40"/>
                  <a:pt x="114" y="40"/>
                  <a:pt x="114" y="40"/>
                </a:cubicBezTo>
                <a:cubicBezTo>
                  <a:pt x="102" y="27"/>
                  <a:pt x="88" y="20"/>
                  <a:pt x="72" y="18"/>
                </a:cubicBezTo>
                <a:cubicBezTo>
                  <a:pt x="56" y="17"/>
                  <a:pt x="42" y="21"/>
                  <a:pt x="31" y="31"/>
                </a:cubicBezTo>
                <a:cubicBezTo>
                  <a:pt x="20" y="41"/>
                  <a:pt x="15" y="55"/>
                  <a:pt x="16" y="71"/>
                </a:cubicBezTo>
                <a:cubicBezTo>
                  <a:pt x="16" y="88"/>
                  <a:pt x="22" y="102"/>
                  <a:pt x="34" y="115"/>
                </a:cubicBezTo>
                <a:cubicBezTo>
                  <a:pt x="167" y="257"/>
                  <a:pt x="167" y="257"/>
                  <a:pt x="167" y="257"/>
                </a:cubicBezTo>
                <a:cubicBezTo>
                  <a:pt x="175" y="265"/>
                  <a:pt x="183" y="269"/>
                  <a:pt x="194" y="270"/>
                </a:cubicBezTo>
                <a:cubicBezTo>
                  <a:pt x="204" y="271"/>
                  <a:pt x="212" y="269"/>
                  <a:pt x="219" y="262"/>
                </a:cubicBezTo>
                <a:cubicBezTo>
                  <a:pt x="226" y="256"/>
                  <a:pt x="242" y="236"/>
                  <a:pt x="242" y="225"/>
                </a:cubicBezTo>
                <a:cubicBezTo>
                  <a:pt x="241" y="215"/>
                  <a:pt x="237" y="206"/>
                  <a:pt x="230" y="198"/>
                </a:cubicBezTo>
                <a:cubicBezTo>
                  <a:pt x="108" y="68"/>
                  <a:pt x="108" y="68"/>
                  <a:pt x="108" y="68"/>
                </a:cubicBezTo>
                <a:cubicBezTo>
                  <a:pt x="105" y="65"/>
                  <a:pt x="101" y="63"/>
                  <a:pt x="97" y="63"/>
                </a:cubicBezTo>
                <a:cubicBezTo>
                  <a:pt x="93" y="62"/>
                  <a:pt x="75" y="70"/>
                  <a:pt x="72" y="73"/>
                </a:cubicBezTo>
                <a:cubicBezTo>
                  <a:pt x="70" y="75"/>
                  <a:pt x="61" y="92"/>
                  <a:pt x="61" y="96"/>
                </a:cubicBezTo>
                <a:cubicBezTo>
                  <a:pt x="62" y="101"/>
                  <a:pt x="63" y="104"/>
                  <a:pt x="66" y="107"/>
                </a:cubicBezTo>
                <a:cubicBezTo>
                  <a:pt x="188" y="237"/>
                  <a:pt x="188" y="237"/>
                  <a:pt x="188" y="237"/>
                </a:cubicBezTo>
                <a:cubicBezTo>
                  <a:pt x="178" y="247"/>
                  <a:pt x="178" y="247"/>
                  <a:pt x="178" y="247"/>
                </a:cubicBezTo>
                <a:cubicBezTo>
                  <a:pt x="56" y="116"/>
                  <a:pt x="56" y="116"/>
                  <a:pt x="56" y="116"/>
                </a:cubicBezTo>
                <a:cubicBezTo>
                  <a:pt x="50" y="110"/>
                  <a:pt x="47" y="103"/>
                  <a:pt x="47" y="95"/>
                </a:cubicBezTo>
                <a:cubicBezTo>
                  <a:pt x="46" y="86"/>
                  <a:pt x="56" y="66"/>
                  <a:pt x="62" y="61"/>
                </a:cubicBezTo>
                <a:cubicBezTo>
                  <a:pt x="67" y="56"/>
                  <a:pt x="88" y="47"/>
                  <a:pt x="97" y="48"/>
                </a:cubicBezTo>
                <a:cubicBezTo>
                  <a:pt x="105" y="49"/>
                  <a:pt x="112" y="52"/>
                  <a:pt x="118" y="59"/>
                </a:cubicBezTo>
                <a:cubicBezTo>
                  <a:pt x="240" y="189"/>
                  <a:pt x="240" y="189"/>
                  <a:pt x="240" y="189"/>
                </a:cubicBezTo>
                <a:cubicBezTo>
                  <a:pt x="250" y="200"/>
                  <a:pt x="255" y="212"/>
                  <a:pt x="256" y="227"/>
                </a:cubicBezTo>
                <a:cubicBezTo>
                  <a:pt x="257" y="241"/>
                  <a:pt x="240" y="265"/>
                  <a:pt x="230" y="274"/>
                </a:cubicBezTo>
                <a:cubicBezTo>
                  <a:pt x="220" y="283"/>
                  <a:pt x="208" y="287"/>
                  <a:pt x="194" y="285"/>
                </a:cubicBezTo>
                <a:cubicBezTo>
                  <a:pt x="180" y="284"/>
                  <a:pt x="168" y="277"/>
                  <a:pt x="157" y="266"/>
                </a:cubicBezTo>
                <a:cubicBezTo>
                  <a:pt x="24" y="124"/>
                  <a:pt x="24" y="124"/>
                  <a:pt x="24" y="124"/>
                </a:cubicBezTo>
                <a:cubicBezTo>
                  <a:pt x="8" y="107"/>
                  <a:pt x="0" y="89"/>
                  <a:pt x="0" y="69"/>
                </a:cubicBezTo>
                <a:cubicBezTo>
                  <a:pt x="0" y="49"/>
                  <a:pt x="6" y="33"/>
                  <a:pt x="20" y="20"/>
                </a:cubicBezTo>
                <a:cubicBezTo>
                  <a:pt x="34" y="6"/>
                  <a:pt x="51" y="0"/>
                  <a:pt x="69" y="2"/>
                </a:cubicBezTo>
                <a:cubicBezTo>
                  <a:pt x="89" y="3"/>
                  <a:pt x="107" y="13"/>
                  <a:pt x="124" y="31"/>
                </a:cubicBezTo>
                <a:lnTo>
                  <a:pt x="198" y="110"/>
                </a:lnTo>
                <a:close/>
              </a:path>
            </a:pathLst>
          </a:custGeom>
          <a:solidFill>
            <a:srgbClr val="9EDAD7"/>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14339" name="Freeform 49"/>
          <p:cNvSpPr>
            <a:spLocks noEditPoints="1"/>
          </p:cNvSpPr>
          <p:nvPr/>
        </p:nvSpPr>
        <p:spPr bwMode="auto">
          <a:xfrm>
            <a:off x="2779713" y="3876675"/>
            <a:ext cx="390525" cy="390525"/>
          </a:xfrm>
          <a:custGeom>
            <a:gdLst>
              <a:gd fmla="*/ 233029 w 243" name="T0"/>
              <a:gd fmla="*/ 38570 h 243" name="T1"/>
              <a:gd fmla="*/ 224994 w 243" name="T2"/>
              <a:gd fmla="*/ 43392 h 243" name="T3"/>
              <a:gd fmla="*/ 46606 w 243" name="T4"/>
              <a:gd fmla="*/ 221780 h 243" name="T5"/>
              <a:gd fmla="*/ 12857 w 243" name="T6"/>
              <a:gd fmla="*/ 255529 h 243" name="T7"/>
              <a:gd fmla="*/ 12857 w 243" name="T8"/>
              <a:gd fmla="*/ 302135 h 243" name="T9"/>
              <a:gd fmla="*/ 88390 w 243" name="T10"/>
              <a:gd fmla="*/ 376061 h 243" name="T11"/>
              <a:gd fmla="*/ 134996 w 243" name="T12"/>
              <a:gd fmla="*/ 376061 h 243" name="T13"/>
              <a:gd fmla="*/ 168745 w 243" name="T14"/>
              <a:gd fmla="*/ 342312 h 243" name="T15"/>
              <a:gd fmla="*/ 347133 w 243" name="T16"/>
              <a:gd fmla="*/ 165531 h 243" name="T17"/>
              <a:gd fmla="*/ 353562 w 243" name="T18"/>
              <a:gd fmla="*/ 154281 h 243" name="T19"/>
              <a:gd fmla="*/ 273207 w 243" name="T20"/>
              <a:gd fmla="*/ 112497 h 243" name="T21"/>
              <a:gd fmla="*/ 233029 w 243" name="T22"/>
              <a:gd fmla="*/ 38570 h 243" name="T23"/>
              <a:gd fmla="*/ 36963 w 243" name="T24"/>
              <a:gd fmla="*/ 276421 h 243" name="T25"/>
              <a:gd fmla="*/ 36963 w 243" name="T26"/>
              <a:gd fmla="*/ 255529 h 243" name="T27"/>
              <a:gd fmla="*/ 207316 w 243" name="T28"/>
              <a:gd fmla="*/ 83569 h 243" name="T29"/>
              <a:gd fmla="*/ 228208 w 243" name="T30"/>
              <a:gd fmla="*/ 83569 h 243" name="T31"/>
              <a:gd fmla="*/ 228208 w 243" name="T32"/>
              <a:gd fmla="*/ 106069 h 243" name="T33"/>
              <a:gd fmla="*/ 57856 w 243" name="T34"/>
              <a:gd fmla="*/ 276421 h 243" name="T35"/>
              <a:gd fmla="*/ 36963 w 243" name="T36"/>
              <a:gd fmla="*/ 276421 h 243" name="T37"/>
              <a:gd fmla="*/ 75534 w 243" name="T38"/>
              <a:gd fmla="*/ 311777 h 243" name="T39"/>
              <a:gd fmla="*/ 73927 w 243" name="T40"/>
              <a:gd fmla="*/ 292492 h 243" name="T41"/>
              <a:gd fmla="*/ 202494 w 243" name="T42"/>
              <a:gd fmla="*/ 163924 h 243" name="T43"/>
              <a:gd fmla="*/ 221780 w 243" name="T44"/>
              <a:gd fmla="*/ 165531 h 243" name="T45"/>
              <a:gd fmla="*/ 223387 w 243" name="T46"/>
              <a:gd fmla="*/ 184816 h 243" name="T47"/>
              <a:gd fmla="*/ 94819 w 243" name="T48"/>
              <a:gd fmla="*/ 313384 h 243" name="T49"/>
              <a:gd fmla="*/ 75534 w 243" name="T50"/>
              <a:gd fmla="*/ 311777 h 243" name="T51"/>
              <a:gd fmla="*/ 303742 w 243" name="T52"/>
              <a:gd fmla="*/ 160710 h 243" name="T53"/>
              <a:gd fmla="*/ 303742 w 243" name="T54"/>
              <a:gd fmla="*/ 181602 h 243" name="T55"/>
              <a:gd fmla="*/ 133389 w 243" name="T56"/>
              <a:gd fmla="*/ 351955 h 243" name="T57"/>
              <a:gd fmla="*/ 112497 w 243" name="T58"/>
              <a:gd fmla="*/ 351955 h 243" name="T59"/>
              <a:gd fmla="*/ 112497 w 243" name="T60"/>
              <a:gd fmla="*/ 331062 h 243" name="T61"/>
              <a:gd fmla="*/ 282849 w 243" name="T62"/>
              <a:gd fmla="*/ 160710 h 243" name="T63"/>
              <a:gd fmla="*/ 303742 w 243" name="T64"/>
              <a:gd fmla="*/ 160710 h 243" name="T65"/>
              <a:gd fmla="*/ 351955 w 243" name="T66"/>
              <a:gd fmla="*/ 4821 h 243" name="T67"/>
              <a:gd fmla="*/ 257136 w 243" name="T68"/>
              <a:gd fmla="*/ 22499 h 243" name="T69"/>
              <a:gd fmla="*/ 250707 w 243" name="T70"/>
              <a:gd fmla="*/ 24106 h 243" name="T71"/>
              <a:gd fmla="*/ 242672 w 243" name="T72"/>
              <a:gd fmla="*/ 27321 h 243" name="T73"/>
              <a:gd fmla="*/ 284456 w 243" name="T74"/>
              <a:gd fmla="*/ 101247 h 243" name="T75"/>
              <a:gd fmla="*/ 364811 w 243" name="T76"/>
              <a:gd fmla="*/ 144639 h 243" name="T77"/>
              <a:gd fmla="*/ 366419 w 243" name="T78"/>
              <a:gd fmla="*/ 141425 h 243" name="T79"/>
              <a:gd fmla="*/ 366419 w 243" name="T80"/>
              <a:gd fmla="*/ 136603 h 243" name="T81"/>
              <a:gd fmla="*/ 384097 w 243" name="T82"/>
              <a:gd fmla="*/ 44999 h 243" name="T83"/>
              <a:gd fmla="*/ 351955 w 243" name="T84"/>
              <a:gd fmla="*/ 4821 h 243"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b="b" l="0" r="r" t="0"/>
            <a:pathLst>
              <a:path h="243" w="243">
                <a:moveTo>
                  <a:pt x="145" y="24"/>
                </a:moveTo>
                <a:cubicBezTo>
                  <a:pt x="143" y="25"/>
                  <a:pt x="141" y="26"/>
                  <a:pt x="140" y="27"/>
                </a:cubicBezTo>
                <a:cubicBezTo>
                  <a:pt x="29" y="138"/>
                  <a:pt x="29" y="138"/>
                  <a:pt x="29" y="138"/>
                </a:cubicBezTo>
                <a:cubicBezTo>
                  <a:pt x="8" y="159"/>
                  <a:pt x="8" y="159"/>
                  <a:pt x="8" y="159"/>
                </a:cubicBezTo>
                <a:cubicBezTo>
                  <a:pt x="0" y="167"/>
                  <a:pt x="0" y="180"/>
                  <a:pt x="8" y="188"/>
                </a:cubicBezTo>
                <a:cubicBezTo>
                  <a:pt x="55" y="234"/>
                  <a:pt x="55" y="234"/>
                  <a:pt x="55" y="234"/>
                </a:cubicBezTo>
                <a:cubicBezTo>
                  <a:pt x="63" y="243"/>
                  <a:pt x="76" y="243"/>
                  <a:pt x="84" y="234"/>
                </a:cubicBezTo>
                <a:cubicBezTo>
                  <a:pt x="105" y="213"/>
                  <a:pt x="105" y="213"/>
                  <a:pt x="105" y="213"/>
                </a:cubicBezTo>
                <a:cubicBezTo>
                  <a:pt x="216" y="103"/>
                  <a:pt x="216" y="103"/>
                  <a:pt x="216" y="103"/>
                </a:cubicBezTo>
                <a:cubicBezTo>
                  <a:pt x="218" y="101"/>
                  <a:pt x="219" y="99"/>
                  <a:pt x="220" y="96"/>
                </a:cubicBezTo>
                <a:cubicBezTo>
                  <a:pt x="202" y="93"/>
                  <a:pt x="184" y="84"/>
                  <a:pt x="170" y="70"/>
                </a:cubicBezTo>
                <a:cubicBezTo>
                  <a:pt x="157" y="57"/>
                  <a:pt x="149" y="41"/>
                  <a:pt x="145" y="24"/>
                </a:cubicBezTo>
                <a:close/>
                <a:moveTo>
                  <a:pt x="23" y="172"/>
                </a:moveTo>
                <a:cubicBezTo>
                  <a:pt x="19" y="168"/>
                  <a:pt x="19" y="162"/>
                  <a:pt x="23" y="159"/>
                </a:cubicBezTo>
                <a:cubicBezTo>
                  <a:pt x="129" y="52"/>
                  <a:pt x="129" y="52"/>
                  <a:pt x="129" y="52"/>
                </a:cubicBezTo>
                <a:cubicBezTo>
                  <a:pt x="132" y="49"/>
                  <a:pt x="138" y="49"/>
                  <a:pt x="142" y="52"/>
                </a:cubicBezTo>
                <a:cubicBezTo>
                  <a:pt x="145" y="56"/>
                  <a:pt x="145" y="62"/>
                  <a:pt x="142" y="66"/>
                </a:cubicBezTo>
                <a:cubicBezTo>
                  <a:pt x="36" y="172"/>
                  <a:pt x="36" y="172"/>
                  <a:pt x="36" y="172"/>
                </a:cubicBezTo>
                <a:cubicBezTo>
                  <a:pt x="32" y="175"/>
                  <a:pt x="26" y="175"/>
                  <a:pt x="23" y="172"/>
                </a:cubicBezTo>
                <a:close/>
                <a:moveTo>
                  <a:pt x="47" y="194"/>
                </a:moveTo>
                <a:cubicBezTo>
                  <a:pt x="44" y="190"/>
                  <a:pt x="43" y="185"/>
                  <a:pt x="46" y="182"/>
                </a:cubicBezTo>
                <a:cubicBezTo>
                  <a:pt x="126" y="102"/>
                  <a:pt x="126" y="102"/>
                  <a:pt x="126" y="102"/>
                </a:cubicBezTo>
                <a:cubicBezTo>
                  <a:pt x="129" y="99"/>
                  <a:pt x="134" y="100"/>
                  <a:pt x="138" y="103"/>
                </a:cubicBezTo>
                <a:cubicBezTo>
                  <a:pt x="142" y="107"/>
                  <a:pt x="142" y="112"/>
                  <a:pt x="139" y="115"/>
                </a:cubicBezTo>
                <a:cubicBezTo>
                  <a:pt x="59" y="195"/>
                  <a:pt x="59" y="195"/>
                  <a:pt x="59" y="195"/>
                </a:cubicBezTo>
                <a:cubicBezTo>
                  <a:pt x="56" y="198"/>
                  <a:pt x="51" y="198"/>
                  <a:pt x="47" y="194"/>
                </a:cubicBezTo>
                <a:close/>
                <a:moveTo>
                  <a:pt x="189" y="100"/>
                </a:moveTo>
                <a:cubicBezTo>
                  <a:pt x="193" y="103"/>
                  <a:pt x="193" y="109"/>
                  <a:pt x="189" y="113"/>
                </a:cubicBezTo>
                <a:cubicBezTo>
                  <a:pt x="83" y="219"/>
                  <a:pt x="83" y="219"/>
                  <a:pt x="83" y="219"/>
                </a:cubicBezTo>
                <a:cubicBezTo>
                  <a:pt x="79" y="223"/>
                  <a:pt x="73" y="223"/>
                  <a:pt x="70" y="219"/>
                </a:cubicBezTo>
                <a:cubicBezTo>
                  <a:pt x="66" y="215"/>
                  <a:pt x="66" y="209"/>
                  <a:pt x="70" y="206"/>
                </a:cubicBezTo>
                <a:cubicBezTo>
                  <a:pt x="176" y="100"/>
                  <a:pt x="176" y="100"/>
                  <a:pt x="176" y="100"/>
                </a:cubicBezTo>
                <a:cubicBezTo>
                  <a:pt x="179" y="96"/>
                  <a:pt x="185" y="96"/>
                  <a:pt x="189" y="100"/>
                </a:cubicBezTo>
                <a:close/>
                <a:moveTo>
                  <a:pt x="219" y="3"/>
                </a:moveTo>
                <a:cubicBezTo>
                  <a:pt x="160" y="14"/>
                  <a:pt x="160" y="14"/>
                  <a:pt x="160" y="14"/>
                </a:cubicBezTo>
                <a:cubicBezTo>
                  <a:pt x="159" y="14"/>
                  <a:pt x="157" y="15"/>
                  <a:pt x="156" y="15"/>
                </a:cubicBezTo>
                <a:cubicBezTo>
                  <a:pt x="155" y="15"/>
                  <a:pt x="153" y="16"/>
                  <a:pt x="151" y="17"/>
                </a:cubicBezTo>
                <a:cubicBezTo>
                  <a:pt x="155" y="34"/>
                  <a:pt x="164" y="50"/>
                  <a:pt x="177" y="63"/>
                </a:cubicBezTo>
                <a:cubicBezTo>
                  <a:pt x="191" y="77"/>
                  <a:pt x="209" y="86"/>
                  <a:pt x="227" y="90"/>
                </a:cubicBezTo>
                <a:cubicBezTo>
                  <a:pt x="228" y="88"/>
                  <a:pt x="228" y="88"/>
                  <a:pt x="228" y="88"/>
                </a:cubicBezTo>
                <a:cubicBezTo>
                  <a:pt x="228" y="85"/>
                  <a:pt x="228" y="85"/>
                  <a:pt x="228" y="85"/>
                </a:cubicBezTo>
                <a:cubicBezTo>
                  <a:pt x="239" y="28"/>
                  <a:pt x="239" y="28"/>
                  <a:pt x="239" y="28"/>
                </a:cubicBezTo>
                <a:cubicBezTo>
                  <a:pt x="243" y="11"/>
                  <a:pt x="234" y="0"/>
                  <a:pt x="219" y="3"/>
                </a:cubicBezTo>
                <a:close/>
              </a:path>
            </a:pathLst>
          </a:custGeom>
          <a:solidFill>
            <a:srgbClr val="70C9C4"/>
          </a:solidFill>
          <a:ln>
            <a:noFill/>
          </a:ln>
          <a:extLst>
            <a:ext uri="{91240B29-F687-4F45-9708-019B960494DF}">
              <a14:hiddenLine w="9525">
                <a:solidFill>
                  <a:srgbClr val="000000"/>
                </a:solidFill>
                <a:round/>
                <a:headEnd/>
                <a:tailEnd/>
              </a14:hiddenLine>
            </a:ext>
          </a:extLst>
        </p:spPr>
        <p:txBody>
          <a:bodyPr/>
          <a:lstStyle/>
          <a:p>
            <a:endParaRPr altLang="en-US" lang="zh-CN"/>
          </a:p>
        </p:txBody>
      </p:sp>
      <p:pic>
        <p:nvPicPr>
          <p:cNvPr id="14340" name="组合 31"/>
          <p:cNvPicPr>
            <a:picLocks noChangeArrowheads="1"/>
          </p:cNvPicPr>
          <p:nvPr/>
        </p:nvPicPr>
        <p:blipFill>
          <a:blip r:embed="rId2">
            <a:extLst>
              <a:ext uri="{28A0092B-C50C-407E-A947-70E740481C1C}">
                <a14:useLocalDpi val="0"/>
              </a:ext>
            </a:extLst>
          </a:blip>
          <a:stretch>
            <a:fillRect/>
          </a:stretch>
        </p:blipFill>
        <p:spPr bwMode="auto">
          <a:xfrm>
            <a:off x="9131300" y="2200275"/>
            <a:ext cx="433388" cy="41433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14341" name="Freeform 65"/>
          <p:cNvSpPr>
            <a:spLocks noEditPoints="1"/>
          </p:cNvSpPr>
          <p:nvPr/>
        </p:nvSpPr>
        <p:spPr bwMode="auto">
          <a:xfrm>
            <a:off x="6891338" y="2774950"/>
            <a:ext cx="582612" cy="314325"/>
          </a:xfrm>
          <a:custGeom>
            <a:gdLst>
              <a:gd fmla="*/ 519844 w 362" name="T0"/>
              <a:gd fmla="*/ 133790 h 195" name="T1"/>
              <a:gd fmla="*/ 368558 w 362" name="T2"/>
              <a:gd fmla="*/ 3224 h 195" name="T3"/>
              <a:gd fmla="*/ 352464 w 362" name="T4"/>
              <a:gd fmla="*/ 4836 h 195" name="T5"/>
              <a:gd fmla="*/ 352464 w 362" name="T6"/>
              <a:gd fmla="*/ 20955 h 195" name="T7"/>
              <a:gd fmla="*/ 484437 w 362" name="T8"/>
              <a:gd fmla="*/ 133790 h 195" name="T9"/>
              <a:gd fmla="*/ 376606 w 362" name="T10"/>
              <a:gd fmla="*/ 133790 h 195" name="T11"/>
              <a:gd fmla="*/ 309010 w 362" name="T12"/>
              <a:gd fmla="*/ 199878 h 195" name="T13"/>
              <a:gd fmla="*/ 309010 w 362" name="T14"/>
              <a:gd fmla="*/ 201490 h 195" name="T15"/>
              <a:gd fmla="*/ 275212 w 362" name="T16"/>
              <a:gd fmla="*/ 201490 h 195" name="T17"/>
              <a:gd fmla="*/ 275212 w 362" name="T18"/>
              <a:gd fmla="*/ 199878 h 195" name="T19"/>
              <a:gd fmla="*/ 207616 w 362" name="T20"/>
              <a:gd fmla="*/ 133790 h 195" name="T21"/>
              <a:gd fmla="*/ 98175 w 362" name="T22"/>
              <a:gd fmla="*/ 133790 h 195" name="T23"/>
              <a:gd fmla="*/ 230148 w 362" name="T24"/>
              <a:gd fmla="*/ 20955 h 195" name="T25"/>
              <a:gd fmla="*/ 231757 w 362" name="T26"/>
              <a:gd fmla="*/ 4836 h 195" name="T27"/>
              <a:gd fmla="*/ 215663 w 362" name="T28"/>
              <a:gd fmla="*/ 3224 h 195" name="T29"/>
              <a:gd fmla="*/ 64377 w 362" name="T30"/>
              <a:gd fmla="*/ 133790 h 195" name="T31"/>
              <a:gd fmla="*/ 1609 w 362" name="T32"/>
              <a:gd fmla="*/ 186983 h 195" name="T33"/>
              <a:gd fmla="*/ 1609 w 362" name="T34"/>
              <a:gd fmla="*/ 195043 h 195" name="T35"/>
              <a:gd fmla="*/ 0 w 362" name="T36"/>
              <a:gd fmla="*/ 199878 h 195" name="T37"/>
              <a:gd fmla="*/ 0 w 362" name="T38"/>
              <a:gd fmla="*/ 246624 h 195" name="T39"/>
              <a:gd fmla="*/ 67596 w 362" name="T40"/>
              <a:gd fmla="*/ 314325 h 195" name="T41"/>
              <a:gd fmla="*/ 207616 w 362" name="T42"/>
              <a:gd fmla="*/ 314325 h 195" name="T43"/>
              <a:gd fmla="*/ 275212 w 362" name="T44"/>
              <a:gd fmla="*/ 246624 h 195" name="T45"/>
              <a:gd fmla="*/ 275212 w 362" name="T46"/>
              <a:gd fmla="*/ 246624 h 195" name="T47"/>
              <a:gd fmla="*/ 309010 w 362" name="T48"/>
              <a:gd fmla="*/ 246624 h 195" name="T49"/>
              <a:gd fmla="*/ 309010 w 362" name="T50"/>
              <a:gd fmla="*/ 246624 h 195" name="T51"/>
              <a:gd fmla="*/ 376606 w 362" name="T52"/>
              <a:gd fmla="*/ 314325 h 195" name="T53"/>
              <a:gd fmla="*/ 515016 w 362" name="T54"/>
              <a:gd fmla="*/ 314325 h 195" name="T55"/>
              <a:gd fmla="*/ 582612 w 362" name="T56"/>
              <a:gd fmla="*/ 246624 h 195" name="T57"/>
              <a:gd fmla="*/ 582612 w 362" name="T58"/>
              <a:gd fmla="*/ 199878 h 195" name="T59"/>
              <a:gd fmla="*/ 519844 w 362" name="T60"/>
              <a:gd fmla="*/ 133790 h 195" name="T61"/>
              <a:gd fmla="*/ 252680 w 362" name="T62"/>
              <a:gd fmla="*/ 246624 h 195" name="T63"/>
              <a:gd fmla="*/ 207616 w 362" name="T64"/>
              <a:gd fmla="*/ 291758 h 195" name="T65"/>
              <a:gd fmla="*/ 67596 w 362" name="T66"/>
              <a:gd fmla="*/ 291758 h 195" name="T67"/>
              <a:gd fmla="*/ 22532 w 362" name="T68"/>
              <a:gd fmla="*/ 246624 h 195" name="T69"/>
              <a:gd fmla="*/ 22532 w 362" name="T70"/>
              <a:gd fmla="*/ 199878 h 195" name="T71"/>
              <a:gd fmla="*/ 24141 w 362" name="T72"/>
              <a:gd fmla="*/ 198267 h 195" name="T73"/>
              <a:gd fmla="*/ 30579 w 362" name="T74"/>
              <a:gd fmla="*/ 177312 h 195" name="T75"/>
              <a:gd fmla="*/ 51502 w 362" name="T76"/>
              <a:gd fmla="*/ 159580 h 195" name="T77"/>
              <a:gd fmla="*/ 67596 w 362" name="T78"/>
              <a:gd fmla="*/ 156357 h 195" name="T79"/>
              <a:gd fmla="*/ 72424 w 362" name="T80"/>
              <a:gd fmla="*/ 156357 h 195" name="T81"/>
              <a:gd fmla="*/ 207616 w 362" name="T82"/>
              <a:gd fmla="*/ 156357 h 195" name="T83"/>
              <a:gd fmla="*/ 252680 w 362" name="T84"/>
              <a:gd fmla="*/ 199878 h 195" name="T85"/>
              <a:gd fmla="*/ 252680 w 362" name="T86"/>
              <a:gd fmla="*/ 212774 h 195" name="T87"/>
              <a:gd fmla="*/ 252680 w 362" name="T88"/>
              <a:gd fmla="*/ 235341 h 195" name="T89"/>
              <a:gd fmla="*/ 252680 w 362" name="T90"/>
              <a:gd fmla="*/ 246624 h 195" name="T91"/>
              <a:gd fmla="*/ 560080 w 362" name="T92"/>
              <a:gd fmla="*/ 246624 h 195" name="T93"/>
              <a:gd fmla="*/ 515016 w 362" name="T94"/>
              <a:gd fmla="*/ 291758 h 195" name="T95"/>
              <a:gd fmla="*/ 376606 w 362" name="T96"/>
              <a:gd fmla="*/ 291758 h 195" name="T97"/>
              <a:gd fmla="*/ 331542 w 362" name="T98"/>
              <a:gd fmla="*/ 246624 h 195" name="T99"/>
              <a:gd fmla="*/ 331542 w 362" name="T100"/>
              <a:gd fmla="*/ 235341 h 195" name="T101"/>
              <a:gd fmla="*/ 331542 w 362" name="T102"/>
              <a:gd fmla="*/ 212774 h 195" name="T103"/>
              <a:gd fmla="*/ 331542 w 362" name="T104"/>
              <a:gd fmla="*/ 199878 h 195" name="T105"/>
              <a:gd fmla="*/ 376606 w 362" name="T106"/>
              <a:gd fmla="*/ 156357 h 195" name="T107"/>
              <a:gd fmla="*/ 510188 w 362" name="T108"/>
              <a:gd fmla="*/ 156357 h 195" name="T109"/>
              <a:gd fmla="*/ 515016 w 362" name="T110"/>
              <a:gd fmla="*/ 156357 h 195" name="T111"/>
              <a:gd fmla="*/ 531110 w 362" name="T112"/>
              <a:gd fmla="*/ 159580 h 195" name="T113"/>
              <a:gd fmla="*/ 555252 w 362" name="T114"/>
              <a:gd fmla="*/ 178923 h 195" name="T115"/>
              <a:gd fmla="*/ 560080 w 362" name="T116"/>
              <a:gd fmla="*/ 198267 h 195" name="T117"/>
              <a:gd fmla="*/ 560080 w 362" name="T118"/>
              <a:gd fmla="*/ 199878 h 195" name="T119"/>
              <a:gd fmla="*/ 560080 w 362" name="T120"/>
              <a:gd fmla="*/ 246624 h 195"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60000 65536" name="T180"/>
              <a:gd fmla="*/ 0 60000 65536" name="T181"/>
              <a:gd fmla="*/ 0 60000 65536" name="T182"/>
            </a:gd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b="b" l="0" r="r" t="0"/>
            <a:pathLst>
              <a:path h="195" w="362">
                <a:moveTo>
                  <a:pt x="323" y="83"/>
                </a:moveTo>
                <a:cubicBezTo>
                  <a:pt x="229" y="2"/>
                  <a:pt x="229" y="2"/>
                  <a:pt x="229" y="2"/>
                </a:cubicBezTo>
                <a:cubicBezTo>
                  <a:pt x="226" y="0"/>
                  <a:pt x="221" y="0"/>
                  <a:pt x="219" y="3"/>
                </a:cubicBezTo>
                <a:cubicBezTo>
                  <a:pt x="216" y="6"/>
                  <a:pt x="216" y="10"/>
                  <a:pt x="219" y="13"/>
                </a:cubicBezTo>
                <a:cubicBezTo>
                  <a:pt x="301" y="83"/>
                  <a:pt x="301" y="83"/>
                  <a:pt x="301" y="83"/>
                </a:cubicBezTo>
                <a:cubicBezTo>
                  <a:pt x="234" y="83"/>
                  <a:pt x="234" y="83"/>
                  <a:pt x="234" y="83"/>
                </a:cubicBezTo>
                <a:cubicBezTo>
                  <a:pt x="210" y="83"/>
                  <a:pt x="192" y="101"/>
                  <a:pt x="192" y="124"/>
                </a:cubicBezTo>
                <a:cubicBezTo>
                  <a:pt x="192" y="125"/>
                  <a:pt x="192" y="125"/>
                  <a:pt x="192" y="125"/>
                </a:cubicBezTo>
                <a:cubicBezTo>
                  <a:pt x="171" y="125"/>
                  <a:pt x="171" y="125"/>
                  <a:pt x="171" y="125"/>
                </a:cubicBezTo>
                <a:cubicBezTo>
                  <a:pt x="171" y="124"/>
                  <a:pt x="171" y="124"/>
                  <a:pt x="171" y="124"/>
                </a:cubicBezTo>
                <a:cubicBezTo>
                  <a:pt x="171" y="101"/>
                  <a:pt x="152" y="83"/>
                  <a:pt x="129" y="83"/>
                </a:cubicBezTo>
                <a:cubicBezTo>
                  <a:pt x="61" y="83"/>
                  <a:pt x="61" y="83"/>
                  <a:pt x="61" y="83"/>
                </a:cubicBezTo>
                <a:cubicBezTo>
                  <a:pt x="143" y="13"/>
                  <a:pt x="143" y="13"/>
                  <a:pt x="143" y="13"/>
                </a:cubicBezTo>
                <a:cubicBezTo>
                  <a:pt x="146" y="10"/>
                  <a:pt x="146" y="6"/>
                  <a:pt x="144" y="3"/>
                </a:cubicBezTo>
                <a:cubicBezTo>
                  <a:pt x="141" y="0"/>
                  <a:pt x="137" y="0"/>
                  <a:pt x="134" y="2"/>
                </a:cubicBezTo>
                <a:cubicBezTo>
                  <a:pt x="40" y="83"/>
                  <a:pt x="40" y="83"/>
                  <a:pt x="40" y="83"/>
                </a:cubicBezTo>
                <a:cubicBezTo>
                  <a:pt x="21" y="84"/>
                  <a:pt x="5" y="98"/>
                  <a:pt x="1" y="116"/>
                </a:cubicBezTo>
                <a:cubicBezTo>
                  <a:pt x="1" y="118"/>
                  <a:pt x="1" y="119"/>
                  <a:pt x="1" y="121"/>
                </a:cubicBezTo>
                <a:cubicBezTo>
                  <a:pt x="0" y="122"/>
                  <a:pt x="0" y="123"/>
                  <a:pt x="0" y="124"/>
                </a:cubicBezTo>
                <a:cubicBezTo>
                  <a:pt x="0" y="153"/>
                  <a:pt x="0" y="153"/>
                  <a:pt x="0" y="153"/>
                </a:cubicBezTo>
                <a:cubicBezTo>
                  <a:pt x="0" y="177"/>
                  <a:pt x="19" y="195"/>
                  <a:pt x="42" y="195"/>
                </a:cubicBezTo>
                <a:cubicBezTo>
                  <a:pt x="129" y="195"/>
                  <a:pt x="129" y="195"/>
                  <a:pt x="129" y="195"/>
                </a:cubicBezTo>
                <a:cubicBezTo>
                  <a:pt x="152" y="195"/>
                  <a:pt x="171" y="177"/>
                  <a:pt x="171" y="153"/>
                </a:cubicBezTo>
                <a:cubicBezTo>
                  <a:pt x="171" y="153"/>
                  <a:pt x="171" y="153"/>
                  <a:pt x="171" y="153"/>
                </a:cubicBezTo>
                <a:cubicBezTo>
                  <a:pt x="192" y="153"/>
                  <a:pt x="192" y="153"/>
                  <a:pt x="192" y="153"/>
                </a:cubicBezTo>
                <a:cubicBezTo>
                  <a:pt x="192" y="153"/>
                  <a:pt x="192" y="153"/>
                  <a:pt x="192" y="153"/>
                </a:cubicBezTo>
                <a:cubicBezTo>
                  <a:pt x="192" y="177"/>
                  <a:pt x="210" y="195"/>
                  <a:pt x="234" y="195"/>
                </a:cubicBezTo>
                <a:cubicBezTo>
                  <a:pt x="320" y="195"/>
                  <a:pt x="320" y="195"/>
                  <a:pt x="320" y="195"/>
                </a:cubicBezTo>
                <a:cubicBezTo>
                  <a:pt x="344" y="195"/>
                  <a:pt x="362" y="177"/>
                  <a:pt x="362" y="153"/>
                </a:cubicBezTo>
                <a:cubicBezTo>
                  <a:pt x="362" y="124"/>
                  <a:pt x="362" y="124"/>
                  <a:pt x="362" y="124"/>
                </a:cubicBezTo>
                <a:cubicBezTo>
                  <a:pt x="362" y="102"/>
                  <a:pt x="345" y="84"/>
                  <a:pt x="323" y="83"/>
                </a:cubicBezTo>
                <a:close/>
                <a:moveTo>
                  <a:pt x="157" y="153"/>
                </a:moveTo>
                <a:cubicBezTo>
                  <a:pt x="157" y="169"/>
                  <a:pt x="145" y="181"/>
                  <a:pt x="129" y="181"/>
                </a:cubicBezTo>
                <a:cubicBezTo>
                  <a:pt x="42" y="181"/>
                  <a:pt x="42" y="181"/>
                  <a:pt x="42" y="181"/>
                </a:cubicBezTo>
                <a:cubicBezTo>
                  <a:pt x="27" y="181"/>
                  <a:pt x="15" y="169"/>
                  <a:pt x="14" y="153"/>
                </a:cubicBezTo>
                <a:cubicBezTo>
                  <a:pt x="14" y="124"/>
                  <a:pt x="14" y="124"/>
                  <a:pt x="14" y="124"/>
                </a:cubicBezTo>
                <a:cubicBezTo>
                  <a:pt x="15" y="123"/>
                  <a:pt x="15" y="123"/>
                  <a:pt x="15" y="123"/>
                </a:cubicBezTo>
                <a:cubicBezTo>
                  <a:pt x="15" y="118"/>
                  <a:pt x="16" y="114"/>
                  <a:pt x="19" y="110"/>
                </a:cubicBezTo>
                <a:cubicBezTo>
                  <a:pt x="22" y="105"/>
                  <a:pt x="26" y="101"/>
                  <a:pt x="32" y="99"/>
                </a:cubicBezTo>
                <a:cubicBezTo>
                  <a:pt x="35" y="97"/>
                  <a:pt x="39" y="97"/>
                  <a:pt x="42" y="97"/>
                </a:cubicBezTo>
                <a:cubicBezTo>
                  <a:pt x="45" y="97"/>
                  <a:pt x="45" y="97"/>
                  <a:pt x="45" y="97"/>
                </a:cubicBezTo>
                <a:cubicBezTo>
                  <a:pt x="129" y="97"/>
                  <a:pt x="129" y="97"/>
                  <a:pt x="129" y="97"/>
                </a:cubicBezTo>
                <a:cubicBezTo>
                  <a:pt x="145" y="97"/>
                  <a:pt x="157" y="109"/>
                  <a:pt x="157" y="124"/>
                </a:cubicBezTo>
                <a:cubicBezTo>
                  <a:pt x="157" y="132"/>
                  <a:pt x="157" y="132"/>
                  <a:pt x="157" y="132"/>
                </a:cubicBezTo>
                <a:cubicBezTo>
                  <a:pt x="157" y="146"/>
                  <a:pt x="157" y="146"/>
                  <a:pt x="157" y="146"/>
                </a:cubicBezTo>
                <a:lnTo>
                  <a:pt x="157" y="153"/>
                </a:lnTo>
                <a:close/>
                <a:moveTo>
                  <a:pt x="348" y="153"/>
                </a:moveTo>
                <a:cubicBezTo>
                  <a:pt x="348" y="169"/>
                  <a:pt x="336" y="181"/>
                  <a:pt x="320" y="181"/>
                </a:cubicBezTo>
                <a:cubicBezTo>
                  <a:pt x="234" y="181"/>
                  <a:pt x="234" y="181"/>
                  <a:pt x="234" y="181"/>
                </a:cubicBezTo>
                <a:cubicBezTo>
                  <a:pt x="218" y="181"/>
                  <a:pt x="206" y="169"/>
                  <a:pt x="206" y="153"/>
                </a:cubicBezTo>
                <a:cubicBezTo>
                  <a:pt x="206" y="146"/>
                  <a:pt x="206" y="146"/>
                  <a:pt x="206" y="146"/>
                </a:cubicBezTo>
                <a:cubicBezTo>
                  <a:pt x="206" y="132"/>
                  <a:pt x="206" y="132"/>
                  <a:pt x="206" y="132"/>
                </a:cubicBezTo>
                <a:cubicBezTo>
                  <a:pt x="206" y="124"/>
                  <a:pt x="206" y="124"/>
                  <a:pt x="206" y="124"/>
                </a:cubicBezTo>
                <a:cubicBezTo>
                  <a:pt x="206" y="109"/>
                  <a:pt x="218" y="97"/>
                  <a:pt x="234" y="97"/>
                </a:cubicBezTo>
                <a:cubicBezTo>
                  <a:pt x="317" y="97"/>
                  <a:pt x="317" y="97"/>
                  <a:pt x="317" y="97"/>
                </a:cubicBezTo>
                <a:cubicBezTo>
                  <a:pt x="320" y="97"/>
                  <a:pt x="320" y="97"/>
                  <a:pt x="320" y="97"/>
                </a:cubicBezTo>
                <a:cubicBezTo>
                  <a:pt x="324" y="97"/>
                  <a:pt x="327" y="97"/>
                  <a:pt x="330" y="99"/>
                </a:cubicBezTo>
                <a:cubicBezTo>
                  <a:pt x="336" y="101"/>
                  <a:pt x="341" y="105"/>
                  <a:pt x="345" y="111"/>
                </a:cubicBezTo>
                <a:cubicBezTo>
                  <a:pt x="347" y="114"/>
                  <a:pt x="348" y="119"/>
                  <a:pt x="348" y="123"/>
                </a:cubicBezTo>
                <a:cubicBezTo>
                  <a:pt x="348" y="124"/>
                  <a:pt x="348" y="124"/>
                  <a:pt x="348" y="124"/>
                </a:cubicBezTo>
                <a:lnTo>
                  <a:pt x="348" y="153"/>
                </a:lnTo>
                <a:close/>
              </a:path>
            </a:pathLst>
          </a:custGeom>
          <a:solidFill>
            <a:srgbClr val="70C9C4"/>
          </a:solidFill>
          <a:ln>
            <a:noFill/>
          </a:ln>
          <a:extLst>
            <a:ext uri="{91240B29-F687-4F45-9708-019B960494DF}">
              <a14:hiddenLine w="9525">
                <a:solidFill>
                  <a:srgbClr val="000000"/>
                </a:solidFill>
                <a:round/>
                <a:headEnd/>
                <a:tailEnd/>
              </a14:hiddenLine>
            </a:ext>
          </a:extLst>
        </p:spPr>
        <p:txBody>
          <a:bodyPr/>
          <a:lstStyle/>
          <a:p>
            <a:endParaRPr altLang="en-US" lang="zh-CN"/>
          </a:p>
        </p:txBody>
      </p:sp>
      <p:grpSp>
        <p:nvGrpSpPr>
          <p:cNvPr id="14342" name="组合 52"/>
          <p:cNvGrpSpPr/>
          <p:nvPr/>
        </p:nvGrpSpPr>
        <p:grpSpPr>
          <a:xfrm>
            <a:off x="2033588" y="2916238"/>
            <a:ext cx="8121650" cy="2674937"/>
            <a:chExt cx="8120912" cy="2674758"/>
          </a:xfrm>
        </p:grpSpPr>
        <p:sp>
          <p:nvSpPr>
            <p:cNvPr id="13325" name="L 形 14"/>
            <p:cNvSpPr/>
            <p:nvPr/>
          </p:nvSpPr>
          <p:spPr bwMode="auto">
            <a:xfrm rot="5400000">
              <a:off x="375396" y="1169137"/>
              <a:ext cx="1130224" cy="1881016"/>
            </a:xfrm>
            <a:custGeom>
              <a:gdLst>
                <a:gd fmla="*/ 0 w 1130224" name="T0"/>
                <a:gd fmla="*/ 0 h 1881016" name="T1"/>
                <a:gd fmla="*/ 182079 w 1130224" name="T2"/>
                <a:gd fmla="*/ 0 h 1881016" name="T3"/>
                <a:gd fmla="*/ 182079 w 1130224" name="T4"/>
                <a:gd fmla="*/ 1698824 h 1881016" name="T5"/>
                <a:gd fmla="*/ 1130224 w 1130224" name="T6"/>
                <a:gd fmla="*/ 1698824 h 1881016" name="T7"/>
                <a:gd fmla="*/ 1130224 w 1130224" name="T8"/>
                <a:gd fmla="*/ 1881016 h 1881016" name="T9"/>
                <a:gd fmla="*/ 0 w 1130224" name="T10"/>
                <a:gd fmla="*/ 1881016 h 1881016" name="T11"/>
                <a:gd fmla="*/ 0 w 1130224" name="T12"/>
                <a:gd fmla="*/ 0 h 1881016" name="T13"/>
                <a:gd fmla="*/ 0 60000 65536" name="T14"/>
                <a:gd fmla="*/ 0 60000 65536" name="T15"/>
                <a:gd fmla="*/ 0 60000 65536" name="T16"/>
                <a:gd fmla="*/ 0 60000 65536" name="T17"/>
                <a:gd fmla="*/ 0 60000 65536" name="T18"/>
                <a:gd fmla="*/ 0 60000 65536" name="T19"/>
                <a:gd fmla="*/ 0 60000 65536" name="T20"/>
              </a:gdLst>
              <a:cxnLst>
                <a:cxn ang="T14">
                  <a:pos x="T0" y="T1"/>
                </a:cxn>
                <a:cxn ang="T15">
                  <a:pos x="T2" y="T3"/>
                </a:cxn>
                <a:cxn ang="T16">
                  <a:pos x="T4" y="T5"/>
                </a:cxn>
                <a:cxn ang="T17">
                  <a:pos x="T6" y="T7"/>
                </a:cxn>
                <a:cxn ang="T18">
                  <a:pos x="T8" y="T9"/>
                </a:cxn>
                <a:cxn ang="T19">
                  <a:pos x="T10" y="T11"/>
                </a:cxn>
                <a:cxn ang="T20">
                  <a:pos x="T12" y="T13"/>
                </a:cxn>
              </a:cxnLst>
              <a:rect b="b" l="0" r="r" t="0"/>
              <a:pathLst>
                <a:path h="1881016" w="1130224">
                  <a:moveTo>
                    <a:pt x="0" y="0"/>
                  </a:moveTo>
                  <a:lnTo>
                    <a:pt x="182079" y="0"/>
                  </a:lnTo>
                  <a:lnTo>
                    <a:pt x="182079" y="1698824"/>
                  </a:lnTo>
                  <a:lnTo>
                    <a:pt x="1130224" y="1698824"/>
                  </a:lnTo>
                  <a:lnTo>
                    <a:pt x="1130224" y="1881016"/>
                  </a:lnTo>
                  <a:lnTo>
                    <a:pt x="0" y="1881016"/>
                  </a:lnTo>
                  <a:lnTo>
                    <a:pt x="0" y="0"/>
                  </a:lnTo>
                  <a:close/>
                </a:path>
              </a:pathLst>
            </a:custGeom>
            <a:solidFill>
              <a:srgbClr val="70C9C4"/>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13326" name="等腰三角形 16"/>
            <p:cNvSpPr>
              <a:spLocks noChangeArrowheads="1"/>
            </p:cNvSpPr>
            <p:nvPr/>
          </p:nvSpPr>
          <p:spPr bwMode="auto">
            <a:xfrm>
              <a:off x="1565133" y="1030218"/>
              <a:ext cx="320646" cy="320654"/>
            </a:xfrm>
            <a:prstGeom prst="triangle">
              <a:avLst>
                <a:gd fmla="val 100000" name="adj"/>
              </a:avLst>
            </a:prstGeom>
            <a:solidFill>
              <a:srgbClr val="70C9C4"/>
            </a:solidFill>
            <a:ln>
              <a:noFill/>
            </a:ln>
            <a:extLst>
              <a:ext uri="{91240B29-F687-4F45-9708-019B960494DF}">
                <a14:hiddenLine w="9525">
                  <a:solidFill>
                    <a:srgbClr val="000000"/>
                  </a:solidFill>
                  <a:miter lim="800000"/>
                  <a:headEnd/>
                  <a:tailEnd/>
                </a14:hiddenLine>
              </a:ext>
            </a:extLst>
          </p:spPr>
          <p:txBody>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endParaRPr altLang="en-US" lang="zh-CN"/>
            </a:p>
          </p:txBody>
        </p:sp>
        <p:sp>
          <p:nvSpPr>
            <p:cNvPr id="13327" name="L 形 17"/>
            <p:cNvSpPr/>
            <p:nvPr/>
          </p:nvSpPr>
          <p:spPr bwMode="auto">
            <a:xfrm rot="5400000">
              <a:off x="2454831" y="653234"/>
              <a:ext cx="1131811" cy="1882604"/>
            </a:xfrm>
            <a:custGeom>
              <a:gdLst>
                <a:gd fmla="*/ 0 w 1131811" name="T0"/>
                <a:gd fmla="*/ 0 h 1882604" name="T1"/>
                <a:gd fmla="*/ 182335 w 1131811" name="T2"/>
                <a:gd fmla="*/ 0 h 1882604" name="T3"/>
                <a:gd fmla="*/ 182335 w 1131811" name="T4"/>
                <a:gd fmla="*/ 1700156 h 1882604" name="T5"/>
                <a:gd fmla="*/ 1131811 w 1131811" name="T6"/>
                <a:gd fmla="*/ 1700156 h 1882604" name="T7"/>
                <a:gd fmla="*/ 1131811 w 1131811" name="T8"/>
                <a:gd fmla="*/ 1882604 h 1882604" name="T9"/>
                <a:gd fmla="*/ 0 w 1131811" name="T10"/>
                <a:gd fmla="*/ 1882604 h 1882604" name="T11"/>
                <a:gd fmla="*/ 0 w 1131811" name="T12"/>
                <a:gd fmla="*/ 0 h 1882604" name="T13"/>
                <a:gd fmla="*/ 0 60000 65536" name="T14"/>
                <a:gd fmla="*/ 0 60000 65536" name="T15"/>
                <a:gd fmla="*/ 0 60000 65536" name="T16"/>
                <a:gd fmla="*/ 0 60000 65536" name="T17"/>
                <a:gd fmla="*/ 0 60000 65536" name="T18"/>
                <a:gd fmla="*/ 0 60000 65536" name="T19"/>
                <a:gd fmla="*/ 0 60000 65536" name="T20"/>
              </a:gdLst>
              <a:cxnLst>
                <a:cxn ang="T14">
                  <a:pos x="T0" y="T1"/>
                </a:cxn>
                <a:cxn ang="T15">
                  <a:pos x="T2" y="T3"/>
                </a:cxn>
                <a:cxn ang="T16">
                  <a:pos x="T4" y="T5"/>
                </a:cxn>
                <a:cxn ang="T17">
                  <a:pos x="T6" y="T7"/>
                </a:cxn>
                <a:cxn ang="T18">
                  <a:pos x="T8" y="T9"/>
                </a:cxn>
                <a:cxn ang="T19">
                  <a:pos x="T10" y="T11"/>
                </a:cxn>
                <a:cxn ang="T20">
                  <a:pos x="T12" y="T13"/>
                </a:cxn>
              </a:cxnLst>
              <a:rect b="b" l="0" r="r" t="0"/>
              <a:pathLst>
                <a:path h="1882603" w="1131811">
                  <a:moveTo>
                    <a:pt x="0" y="0"/>
                  </a:moveTo>
                  <a:lnTo>
                    <a:pt x="182335" y="0"/>
                  </a:lnTo>
                  <a:lnTo>
                    <a:pt x="182335" y="1700156"/>
                  </a:lnTo>
                  <a:lnTo>
                    <a:pt x="1131811" y="1700156"/>
                  </a:lnTo>
                  <a:lnTo>
                    <a:pt x="1131811" y="1882604"/>
                  </a:lnTo>
                  <a:lnTo>
                    <a:pt x="0" y="1882604"/>
                  </a:lnTo>
                  <a:lnTo>
                    <a:pt x="0" y="0"/>
                  </a:lnTo>
                  <a:close/>
                </a:path>
              </a:pathLst>
            </a:custGeom>
            <a:solidFill>
              <a:srgbClr val="9EDAD7"/>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13328" name="等腰三角形 19"/>
            <p:cNvSpPr>
              <a:spLocks noChangeArrowheads="1"/>
            </p:cNvSpPr>
            <p:nvPr/>
          </p:nvSpPr>
          <p:spPr bwMode="auto">
            <a:xfrm>
              <a:off x="3644569" y="515902"/>
              <a:ext cx="320646" cy="320654"/>
            </a:xfrm>
            <a:prstGeom prst="triangle">
              <a:avLst>
                <a:gd fmla="val 100000" name="adj"/>
              </a:avLst>
            </a:prstGeom>
            <a:solidFill>
              <a:srgbClr val="9EDAD7"/>
            </a:solidFill>
            <a:ln>
              <a:noFill/>
            </a:ln>
            <a:extLst>
              <a:ext uri="{91240B29-F687-4F45-9708-019B960494DF}">
                <a14:hiddenLine w="9525">
                  <a:solidFill>
                    <a:srgbClr val="000000"/>
                  </a:solidFill>
                  <a:miter lim="800000"/>
                  <a:headEnd/>
                  <a:tailEnd/>
                </a14:hiddenLine>
              </a:ext>
            </a:extLst>
          </p:spPr>
          <p:txBody>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endParaRPr altLang="en-US" lang="zh-CN"/>
            </a:p>
          </p:txBody>
        </p:sp>
        <p:sp>
          <p:nvSpPr>
            <p:cNvPr id="13329" name="L 形 20"/>
            <p:cNvSpPr/>
            <p:nvPr/>
          </p:nvSpPr>
          <p:spPr bwMode="auto">
            <a:xfrm rot="5400000">
              <a:off x="4534267" y="138918"/>
              <a:ext cx="1131811" cy="1882604"/>
            </a:xfrm>
            <a:custGeom>
              <a:gdLst>
                <a:gd fmla="*/ 0 w 1131811" name="T0"/>
                <a:gd fmla="*/ 0 h 1882604" name="T1"/>
                <a:gd fmla="*/ 182335 w 1131811" name="T2"/>
                <a:gd fmla="*/ 0 h 1882604" name="T3"/>
                <a:gd fmla="*/ 182335 w 1131811" name="T4"/>
                <a:gd fmla="*/ 1700156 h 1882604" name="T5"/>
                <a:gd fmla="*/ 1131811 w 1131811" name="T6"/>
                <a:gd fmla="*/ 1700156 h 1882604" name="T7"/>
                <a:gd fmla="*/ 1131811 w 1131811" name="T8"/>
                <a:gd fmla="*/ 1882604 h 1882604" name="T9"/>
                <a:gd fmla="*/ 0 w 1131811" name="T10"/>
                <a:gd fmla="*/ 1882604 h 1882604" name="T11"/>
                <a:gd fmla="*/ 0 w 1131811" name="T12"/>
                <a:gd fmla="*/ 0 h 1882604" name="T13"/>
                <a:gd fmla="*/ 0 60000 65536" name="T14"/>
                <a:gd fmla="*/ 0 60000 65536" name="T15"/>
                <a:gd fmla="*/ 0 60000 65536" name="T16"/>
                <a:gd fmla="*/ 0 60000 65536" name="T17"/>
                <a:gd fmla="*/ 0 60000 65536" name="T18"/>
                <a:gd fmla="*/ 0 60000 65536" name="T19"/>
                <a:gd fmla="*/ 0 60000 65536" name="T20"/>
              </a:gdLst>
              <a:cxnLst>
                <a:cxn ang="T14">
                  <a:pos x="T0" y="T1"/>
                </a:cxn>
                <a:cxn ang="T15">
                  <a:pos x="T2" y="T3"/>
                </a:cxn>
                <a:cxn ang="T16">
                  <a:pos x="T4" y="T5"/>
                </a:cxn>
                <a:cxn ang="T17">
                  <a:pos x="T6" y="T7"/>
                </a:cxn>
                <a:cxn ang="T18">
                  <a:pos x="T8" y="T9"/>
                </a:cxn>
                <a:cxn ang="T19">
                  <a:pos x="T10" y="T11"/>
                </a:cxn>
                <a:cxn ang="T20">
                  <a:pos x="T12" y="T13"/>
                </a:cxn>
              </a:cxnLst>
              <a:rect b="b" l="0" r="r" t="0"/>
              <a:pathLst>
                <a:path h="1882603" w="1131811">
                  <a:moveTo>
                    <a:pt x="0" y="0"/>
                  </a:moveTo>
                  <a:lnTo>
                    <a:pt x="182335" y="0"/>
                  </a:lnTo>
                  <a:lnTo>
                    <a:pt x="182335" y="1700156"/>
                  </a:lnTo>
                  <a:lnTo>
                    <a:pt x="1131811" y="1700156"/>
                  </a:lnTo>
                  <a:lnTo>
                    <a:pt x="1131811" y="1882604"/>
                  </a:lnTo>
                  <a:lnTo>
                    <a:pt x="0" y="1882604"/>
                  </a:lnTo>
                  <a:lnTo>
                    <a:pt x="0" y="0"/>
                  </a:lnTo>
                  <a:close/>
                </a:path>
              </a:pathLst>
            </a:custGeom>
            <a:solidFill>
              <a:srgbClr val="70C9C4"/>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13330" name="等腰三角形 22"/>
            <p:cNvSpPr>
              <a:spLocks noChangeArrowheads="1"/>
            </p:cNvSpPr>
            <p:nvPr/>
          </p:nvSpPr>
          <p:spPr bwMode="auto">
            <a:xfrm>
              <a:off x="5724005" y="0"/>
              <a:ext cx="320646" cy="320654"/>
            </a:xfrm>
            <a:prstGeom prst="triangle">
              <a:avLst>
                <a:gd fmla="val 100000" name="adj"/>
              </a:avLst>
            </a:prstGeom>
            <a:solidFill>
              <a:srgbClr val="70C9C4"/>
            </a:solidFill>
            <a:ln>
              <a:noFill/>
            </a:ln>
            <a:extLst>
              <a:ext uri="{91240B29-F687-4F45-9708-019B960494DF}">
                <a14:hiddenLine w="9525">
                  <a:solidFill>
                    <a:srgbClr val="000000"/>
                  </a:solidFill>
                  <a:miter lim="800000"/>
                  <a:headEnd/>
                  <a:tailEnd/>
                </a14:hiddenLine>
              </a:ext>
            </a:extLst>
          </p:spPr>
          <p:txBody>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endParaRPr altLang="en-US" lang="zh-CN"/>
            </a:p>
          </p:txBody>
        </p:sp>
        <p:sp>
          <p:nvSpPr>
            <p:cNvPr id="13331" name="L 形 23"/>
            <p:cNvSpPr/>
            <p:nvPr/>
          </p:nvSpPr>
          <p:spPr bwMode="auto">
            <a:xfrm rot="5400000">
              <a:off x="6615290" y="-375396"/>
              <a:ext cx="1130224" cy="1881017"/>
            </a:xfrm>
            <a:custGeom>
              <a:gdLst>
                <a:gd fmla="*/ 0 w 1130224" name="T0"/>
                <a:gd fmla="*/ 0 h 1881017" name="T1"/>
                <a:gd fmla="*/ 182079 w 1130224" name="T2"/>
                <a:gd fmla="*/ 0 h 1881017" name="T3"/>
                <a:gd fmla="*/ 182079 w 1130224" name="T4"/>
                <a:gd fmla="*/ 1698825 h 1881017" name="T5"/>
                <a:gd fmla="*/ 1130224 w 1130224" name="T6"/>
                <a:gd fmla="*/ 1698825 h 1881017" name="T7"/>
                <a:gd fmla="*/ 1130224 w 1130224" name="T8"/>
                <a:gd fmla="*/ 1881017 h 1881017" name="T9"/>
                <a:gd fmla="*/ 0 w 1130224" name="T10"/>
                <a:gd fmla="*/ 1881017 h 1881017" name="T11"/>
                <a:gd fmla="*/ 0 w 1130224" name="T12"/>
                <a:gd fmla="*/ 0 h 1881017" name="T13"/>
                <a:gd fmla="*/ 0 60000 65536" name="T14"/>
                <a:gd fmla="*/ 0 60000 65536" name="T15"/>
                <a:gd fmla="*/ 0 60000 65536" name="T16"/>
                <a:gd fmla="*/ 0 60000 65536" name="T17"/>
                <a:gd fmla="*/ 0 60000 65536" name="T18"/>
                <a:gd fmla="*/ 0 60000 65536" name="T19"/>
                <a:gd fmla="*/ 0 60000 65536" name="T20"/>
              </a:gdLst>
              <a:cxnLst>
                <a:cxn ang="T14">
                  <a:pos x="T0" y="T1"/>
                </a:cxn>
                <a:cxn ang="T15">
                  <a:pos x="T2" y="T3"/>
                </a:cxn>
                <a:cxn ang="T16">
                  <a:pos x="T4" y="T5"/>
                </a:cxn>
                <a:cxn ang="T17">
                  <a:pos x="T6" y="T7"/>
                </a:cxn>
                <a:cxn ang="T18">
                  <a:pos x="T8" y="T9"/>
                </a:cxn>
                <a:cxn ang="T19">
                  <a:pos x="T10" y="T11"/>
                </a:cxn>
                <a:cxn ang="T20">
                  <a:pos x="T12" y="T13"/>
                </a:cxn>
              </a:cxnLst>
              <a:rect b="b" l="0" r="r" t="0"/>
              <a:pathLst>
                <a:path h="1881017" w="1130224">
                  <a:moveTo>
                    <a:pt x="0" y="0"/>
                  </a:moveTo>
                  <a:lnTo>
                    <a:pt x="182079" y="0"/>
                  </a:lnTo>
                  <a:lnTo>
                    <a:pt x="182079" y="1698825"/>
                  </a:lnTo>
                  <a:lnTo>
                    <a:pt x="1130224" y="1698825"/>
                  </a:lnTo>
                  <a:lnTo>
                    <a:pt x="1130224" y="1881017"/>
                  </a:lnTo>
                  <a:lnTo>
                    <a:pt x="0" y="1881017"/>
                  </a:lnTo>
                  <a:lnTo>
                    <a:pt x="0" y="0"/>
                  </a:lnTo>
                  <a:close/>
                </a:path>
              </a:pathLst>
            </a:custGeom>
            <a:solidFill>
              <a:srgbClr val="9EDAD7"/>
            </a:solidFill>
            <a:ln>
              <a:noFill/>
            </a:ln>
            <a:extLst>
              <a:ext uri="{91240B29-F687-4F45-9708-019B960494DF}">
                <a14:hiddenLine w="9525">
                  <a:solidFill>
                    <a:srgbClr val="000000"/>
                  </a:solidFill>
                  <a:round/>
                  <a:headEnd/>
                  <a:tailEnd/>
                </a14:hiddenLine>
              </a:ext>
            </a:extLst>
          </p:spPr>
          <p:txBody>
            <a:bodyPr/>
            <a:lstStyle/>
            <a:p>
              <a:endParaRPr altLang="en-US" lang="zh-CN"/>
            </a:p>
          </p:txBody>
        </p:sp>
      </p:grpSp>
      <p:sp>
        <p:nvSpPr>
          <p:cNvPr id="14350" name="TextBox 25"/>
          <p:cNvSpPr txBox="1">
            <a:spLocks noChangeArrowheads="1"/>
          </p:cNvSpPr>
          <p:nvPr/>
        </p:nvSpPr>
        <p:spPr bwMode="auto">
          <a:xfrm>
            <a:off x="2219325" y="4651375"/>
            <a:ext cx="1687513" cy="2225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lnSpc>
                <a:spcPct val="125000"/>
              </a:lnSpc>
            </a:pPr>
            <a:r>
              <a:rPr altLang="en-US" b="1" lang="zh-CN" sz="1600">
                <a:solidFill>
                  <a:srgbClr val="7F7F7F"/>
                </a:solidFill>
              </a:rPr>
              <a:t>输入标题</a:t>
            </a:r>
          </a:p>
          <a:p>
            <a:pPr algn="ctr" eaLnBrk="1" hangingPunct="1">
              <a:lnSpc>
                <a:spcPct val="125000"/>
              </a:lnSpc>
            </a:pPr>
            <a:r>
              <a:rPr altLang="en-US" b="1" lang="zh-CN" sz="1600">
                <a:solidFill>
                  <a:srgbClr val="7F7F7F"/>
                </a:solidFill>
              </a:rPr>
              <a:t>点击此处输入文字点击此处输入文字点击此处输入文字点击此处输入文字点击此处输入文字</a:t>
            </a:r>
          </a:p>
        </p:txBody>
      </p:sp>
      <p:sp>
        <p:nvSpPr>
          <p:cNvPr id="14351" name="TextBox 26"/>
          <p:cNvSpPr txBox="1">
            <a:spLocks noChangeArrowheads="1"/>
          </p:cNvSpPr>
          <p:nvPr/>
        </p:nvSpPr>
        <p:spPr bwMode="auto">
          <a:xfrm>
            <a:off x="4302125" y="4143375"/>
            <a:ext cx="1687513" cy="2225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lnSpc>
                <a:spcPct val="125000"/>
              </a:lnSpc>
            </a:pPr>
            <a:r>
              <a:rPr altLang="en-US" b="1" lang="zh-CN" sz="1600">
                <a:solidFill>
                  <a:srgbClr val="7F7F7F"/>
                </a:solidFill>
              </a:rPr>
              <a:t>输入标题</a:t>
            </a:r>
          </a:p>
          <a:p>
            <a:pPr algn="ctr" eaLnBrk="1" hangingPunct="1">
              <a:lnSpc>
                <a:spcPct val="125000"/>
              </a:lnSpc>
            </a:pPr>
            <a:r>
              <a:rPr altLang="en-US" b="1" lang="zh-CN" sz="1600">
                <a:solidFill>
                  <a:srgbClr val="7F7F7F"/>
                </a:solidFill>
              </a:rPr>
              <a:t>点击此处输入文字点击此处输入文字点击此处输入文字点击此处输入文字点击此处输入文字</a:t>
            </a:r>
          </a:p>
        </p:txBody>
      </p:sp>
      <p:sp>
        <p:nvSpPr>
          <p:cNvPr id="14352" name="TextBox 27"/>
          <p:cNvSpPr txBox="1">
            <a:spLocks noChangeArrowheads="1"/>
          </p:cNvSpPr>
          <p:nvPr/>
        </p:nvSpPr>
        <p:spPr bwMode="auto">
          <a:xfrm>
            <a:off x="6384924" y="3636963"/>
            <a:ext cx="1687513" cy="2225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lnSpc>
                <a:spcPct val="125000"/>
              </a:lnSpc>
            </a:pPr>
            <a:r>
              <a:rPr altLang="en-US" b="1" lang="zh-CN" sz="1600">
                <a:solidFill>
                  <a:srgbClr val="7F7F7F"/>
                </a:solidFill>
              </a:rPr>
              <a:t>输入标题</a:t>
            </a:r>
          </a:p>
          <a:p>
            <a:pPr algn="ctr" eaLnBrk="1" hangingPunct="1">
              <a:lnSpc>
                <a:spcPct val="125000"/>
              </a:lnSpc>
            </a:pPr>
            <a:r>
              <a:rPr altLang="en-US" b="1" lang="zh-CN" sz="1600">
                <a:solidFill>
                  <a:srgbClr val="7F7F7F"/>
                </a:solidFill>
              </a:rPr>
              <a:t>点击此处输入文字点击此处输入文字点击此处输入文字点击此处输入文字点击此处输入文字</a:t>
            </a:r>
          </a:p>
        </p:txBody>
      </p:sp>
      <p:sp>
        <p:nvSpPr>
          <p:cNvPr id="14353" name="TextBox 28"/>
          <p:cNvSpPr txBox="1">
            <a:spLocks noChangeArrowheads="1"/>
          </p:cNvSpPr>
          <p:nvPr/>
        </p:nvSpPr>
        <p:spPr bwMode="auto">
          <a:xfrm>
            <a:off x="8466139" y="3128963"/>
            <a:ext cx="1689100" cy="2225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ctr" eaLnBrk="1" hangingPunct="1">
              <a:lnSpc>
                <a:spcPct val="125000"/>
              </a:lnSpc>
            </a:pPr>
            <a:r>
              <a:rPr altLang="en-US" b="1" lang="zh-CN" sz="1600">
                <a:solidFill>
                  <a:srgbClr val="7F7F7F"/>
                </a:solidFill>
              </a:rPr>
              <a:t>输入标题</a:t>
            </a:r>
          </a:p>
          <a:p>
            <a:pPr algn="ctr" eaLnBrk="1" hangingPunct="1">
              <a:lnSpc>
                <a:spcPct val="125000"/>
              </a:lnSpc>
            </a:pPr>
            <a:r>
              <a:rPr altLang="en-US" b="1" lang="zh-CN" sz="1600">
                <a:solidFill>
                  <a:srgbClr val="7F7F7F"/>
                </a:solidFill>
              </a:rPr>
              <a:t>点击此处输入文字点击此处输入文字点击此处输入文字点击此处输入文字点击此处输入文字</a:t>
            </a:r>
          </a:p>
        </p:txBody>
      </p:sp>
      <p:sp>
        <p:nvSpPr>
          <p:cNvPr id="14354" name="TextBox 41"/>
          <p:cNvSpPr txBox="1">
            <a:spLocks noChangeArrowheads="1"/>
          </p:cNvSpPr>
          <p:nvPr/>
        </p:nvSpPr>
        <p:spPr bwMode="auto">
          <a:xfrm>
            <a:off x="3843338" y="258763"/>
            <a:ext cx="4505325" cy="5791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2" pitchFamily="34" typeface="微软雅黑"/>
              </a:defRPr>
            </a:lvl1pPr>
            <a:lvl2pPr indent="-285750" marL="742950">
              <a:defRPr>
                <a:solidFill>
                  <a:schemeClr val="tx1"/>
                </a:solidFill>
                <a:latin charset="0" pitchFamily="34" typeface="Calibri"/>
                <a:ea charset="-122" pitchFamily="34" typeface="微软雅黑"/>
              </a:defRPr>
            </a:lvl2pPr>
            <a:lvl3pPr indent="-228600" marL="1143000">
              <a:defRPr>
                <a:solidFill>
                  <a:schemeClr val="tx1"/>
                </a:solidFill>
                <a:latin charset="0" pitchFamily="34" typeface="Calibri"/>
                <a:ea charset="-122" pitchFamily="34" typeface="微软雅黑"/>
              </a:defRPr>
            </a:lvl3pPr>
            <a:lvl4pPr indent="-228600" marL="1600200">
              <a:defRPr>
                <a:solidFill>
                  <a:schemeClr val="tx1"/>
                </a:solidFill>
                <a:latin charset="0" pitchFamily="34" typeface="Calibri"/>
                <a:ea charset="-122" pitchFamily="34" typeface="微软雅黑"/>
              </a:defRPr>
            </a:lvl4pPr>
            <a:lvl5pPr indent="-228600" marL="2057400">
              <a:defRPr>
                <a:solidFill>
                  <a:schemeClr val="tx1"/>
                </a:solidFill>
                <a:latin charset="0" pitchFamily="34" typeface="Calibri"/>
                <a:ea charset="-122" pitchFamily="34" typeface="微软雅黑"/>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34" typeface="微软雅黑"/>
              </a:defRPr>
            </a:lvl9pPr>
          </a:lstStyle>
          <a:p>
            <a:pPr algn="dist" eaLnBrk="1" hangingPunct="1"/>
            <a:r>
              <a:rPr altLang="zh-CN" b="1" lang="zh-CN" sz="3200">
                <a:solidFill>
                  <a:srgbClr val="70C9C4"/>
                </a:solidFill>
              </a:rPr>
              <a:t>点击此处添加标题</a:t>
            </a:r>
          </a:p>
        </p:txBody>
      </p:sp>
      <p:pic>
        <p:nvPicPr>
          <p:cNvPr id="14355" name="组合 42"/>
          <p:cNvPicPr>
            <a:picLocks noChangeArrowheads="1"/>
          </p:cNvPicPr>
          <p:nvPr/>
        </p:nvPicPr>
        <p:blipFill>
          <a:blip r:embed="rId3">
            <a:extLst>
              <a:ext uri="{28A0092B-C50C-407E-A947-70E740481C1C}">
                <a14:useLocalDpi val="0"/>
              </a:ext>
            </a:extLst>
          </a:blip>
          <a:stretch>
            <a:fillRect/>
          </a:stretch>
        </p:blipFill>
        <p:spPr bwMode="auto">
          <a:xfrm>
            <a:off x="2346325" y="566738"/>
            <a:ext cx="7499350" cy="7747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Tree>
  </p:cSld>
  <p:clrMapOvr>
    <a:masterClrMapping/>
  </p:clrMapOvr>
  <p:transition spd="slow">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6" presetSubtype="37">
                                  <p:stCondLst>
                                    <p:cond delay="0"/>
                                  </p:stCondLst>
                                  <p:childTnLst>
                                    <p:set>
                                      <p:cBhvr>
                                        <p:cTn dur="1" fill="hold" id="6">
                                          <p:stCondLst>
                                            <p:cond delay="0"/>
                                          </p:stCondLst>
                                        </p:cTn>
                                        <p:tgtEl>
                                          <p:spTgt spid="14355"/>
                                        </p:tgtEl>
                                        <p:attrNameLst>
                                          <p:attrName>style.visibility</p:attrName>
                                        </p:attrNameLst>
                                      </p:cBhvr>
                                      <p:to>
                                        <p:strVal val="visible"/>
                                      </p:to>
                                    </p:set>
                                    <p:animEffect filter="barn(outVertical)" transition="in">
                                      <p:cBhvr>
                                        <p:cTn dur="500" id="7"/>
                                        <p:tgtEl>
                                          <p:spTgt spid="14355"/>
                                        </p:tgtEl>
                                      </p:cBhvr>
                                    </p:animEffect>
                                  </p:childTnLst>
                                </p:cTn>
                              </p:par>
                            </p:childTnLst>
                          </p:cTn>
                        </p:par>
                        <p:par>
                          <p:cTn fill="hold" id="8" nodeType="afterGroup">
                            <p:stCondLst>
                              <p:cond delay="500"/>
                            </p:stCondLst>
                            <p:childTnLst>
                              <p:par>
                                <p:cTn fill="hold" grpId="0" id="9" nodeType="afterEffect" presetClass="entr" presetID="10" presetSubtype="0">
                                  <p:stCondLst>
                                    <p:cond delay="0"/>
                                  </p:stCondLst>
                                  <p:childTnLst>
                                    <p:set>
                                      <p:cBhvr>
                                        <p:cTn dur="1" fill="hold" id="10">
                                          <p:stCondLst>
                                            <p:cond delay="0"/>
                                          </p:stCondLst>
                                        </p:cTn>
                                        <p:tgtEl>
                                          <p:spTgt spid="14354"/>
                                        </p:tgtEl>
                                        <p:attrNameLst>
                                          <p:attrName>style.visibility</p:attrName>
                                        </p:attrNameLst>
                                      </p:cBhvr>
                                      <p:to>
                                        <p:strVal val="visible"/>
                                      </p:to>
                                    </p:set>
                                    <p:animEffect filter="fade" transition="in">
                                      <p:cBhvr>
                                        <p:cTn dur="500" id="11"/>
                                        <p:tgtEl>
                                          <p:spTgt spid="14354"/>
                                        </p:tgtEl>
                                      </p:cBhvr>
                                    </p:animEffect>
                                  </p:childTnLst>
                                </p:cTn>
                              </p:par>
                            </p:childTnLst>
                          </p:cTn>
                        </p:par>
                        <p:par>
                          <p:cTn fill="hold" id="12" nodeType="afterGroup">
                            <p:stCondLst>
                              <p:cond delay="1000"/>
                            </p:stCondLst>
                            <p:childTnLst>
                              <p:par>
                                <p:cTn fill="hold" id="13" nodeType="afterEffect" presetClass="entr" presetID="22" presetSubtype="8">
                                  <p:stCondLst>
                                    <p:cond delay="0"/>
                                  </p:stCondLst>
                                  <p:childTnLst>
                                    <p:set>
                                      <p:cBhvr>
                                        <p:cTn dur="1" fill="hold" id="14">
                                          <p:stCondLst>
                                            <p:cond delay="0"/>
                                          </p:stCondLst>
                                        </p:cTn>
                                        <p:tgtEl>
                                          <p:spTgt spid="14342"/>
                                        </p:tgtEl>
                                        <p:attrNameLst>
                                          <p:attrName>style.visibility</p:attrName>
                                        </p:attrNameLst>
                                      </p:cBhvr>
                                      <p:to>
                                        <p:strVal val="visible"/>
                                      </p:to>
                                    </p:set>
                                    <p:animEffect filter="wipe(left)" transition="in">
                                      <p:cBhvr>
                                        <p:cTn dur="750" id="15"/>
                                        <p:tgtEl>
                                          <p:spTgt spid="14342"/>
                                        </p:tgtEl>
                                      </p:cBhvr>
                                    </p:animEffect>
                                  </p:childTnLst>
                                </p:cTn>
                              </p:par>
                            </p:childTnLst>
                          </p:cTn>
                        </p:par>
                        <p:par>
                          <p:cTn fill="hold" id="16" nodeType="afterGroup">
                            <p:stCondLst>
                              <p:cond delay="1750"/>
                            </p:stCondLst>
                            <p:childTnLst>
                              <p:par>
                                <p:cTn fill="hold" grpId="0" id="17" nodeType="afterEffect" presetClass="entr" presetID="42" presetSubtype="0">
                                  <p:stCondLst>
                                    <p:cond delay="0"/>
                                  </p:stCondLst>
                                  <p:childTnLst>
                                    <p:set>
                                      <p:cBhvr>
                                        <p:cTn dur="1" fill="hold" id="18">
                                          <p:stCondLst>
                                            <p:cond delay="0"/>
                                          </p:stCondLst>
                                        </p:cTn>
                                        <p:tgtEl>
                                          <p:spTgt spid="14339"/>
                                        </p:tgtEl>
                                        <p:attrNameLst>
                                          <p:attrName>style.visibility</p:attrName>
                                        </p:attrNameLst>
                                      </p:cBhvr>
                                      <p:to>
                                        <p:strVal val="visible"/>
                                      </p:to>
                                    </p:set>
                                    <p:animEffect filter="fade" transition="in">
                                      <p:cBhvr>
                                        <p:cTn dur="500" id="19"/>
                                        <p:tgtEl>
                                          <p:spTgt spid="14339"/>
                                        </p:tgtEl>
                                      </p:cBhvr>
                                    </p:animEffect>
                                    <p:anim calcmode="lin" valueType="num">
                                      <p:cBhvr>
                                        <p:cTn dur="500" fill="hold" id="20"/>
                                        <p:tgtEl>
                                          <p:spTgt spid="14339"/>
                                        </p:tgtEl>
                                        <p:attrNameLst>
                                          <p:attrName>ppt_x</p:attrName>
                                        </p:attrNameLst>
                                      </p:cBhvr>
                                      <p:tavLst>
                                        <p:tav tm="0">
                                          <p:val>
                                            <p:strVal val="#ppt_x"/>
                                          </p:val>
                                        </p:tav>
                                        <p:tav tm="100000">
                                          <p:val>
                                            <p:strVal val="#ppt_x"/>
                                          </p:val>
                                        </p:tav>
                                      </p:tavLst>
                                    </p:anim>
                                    <p:anim calcmode="lin" valueType="num">
                                      <p:cBhvr>
                                        <p:cTn dur="500" fill="hold" id="21"/>
                                        <p:tgtEl>
                                          <p:spTgt spid="14339"/>
                                        </p:tgtEl>
                                        <p:attrNameLst>
                                          <p:attrName>ppt_y</p:attrName>
                                        </p:attrNameLst>
                                      </p:cBhvr>
                                      <p:tavLst>
                                        <p:tav tm="0">
                                          <p:val>
                                            <p:strVal val="#ppt_y+.1"/>
                                          </p:val>
                                        </p:tav>
                                        <p:tav tm="100000">
                                          <p:val>
                                            <p:strVal val="#ppt_y"/>
                                          </p:val>
                                        </p:tav>
                                      </p:tavLst>
                                    </p:anim>
                                  </p:childTnLst>
                                </p:cTn>
                              </p:par>
                            </p:childTnLst>
                          </p:cTn>
                        </p:par>
                        <p:par>
                          <p:cTn fill="hold" id="22" nodeType="afterGroup">
                            <p:stCondLst>
                              <p:cond delay="2250"/>
                            </p:stCondLst>
                            <p:childTnLst>
                              <p:par>
                                <p:cTn fill="hold" grpId="0" id="23" nodeType="afterEffect" presetClass="entr" presetID="10" presetSubtype="0">
                                  <p:stCondLst>
                                    <p:cond delay="0"/>
                                  </p:stCondLst>
                                  <p:childTnLst>
                                    <p:set>
                                      <p:cBhvr>
                                        <p:cTn dur="1" fill="hold" id="24">
                                          <p:stCondLst>
                                            <p:cond delay="0"/>
                                          </p:stCondLst>
                                        </p:cTn>
                                        <p:tgtEl>
                                          <p:spTgt spid="14350"/>
                                        </p:tgtEl>
                                        <p:attrNameLst>
                                          <p:attrName>style.visibility</p:attrName>
                                        </p:attrNameLst>
                                      </p:cBhvr>
                                      <p:to>
                                        <p:strVal val="visible"/>
                                      </p:to>
                                    </p:set>
                                    <p:animEffect filter="fade" transition="in">
                                      <p:cBhvr>
                                        <p:cTn dur="500" id="25"/>
                                        <p:tgtEl>
                                          <p:spTgt spid="14350"/>
                                        </p:tgtEl>
                                      </p:cBhvr>
                                    </p:animEffect>
                                  </p:childTnLst>
                                </p:cTn>
                              </p:par>
                            </p:childTnLst>
                          </p:cTn>
                        </p:par>
                        <p:par>
                          <p:cTn fill="hold" id="26" nodeType="afterGroup">
                            <p:stCondLst>
                              <p:cond delay="2750"/>
                            </p:stCondLst>
                            <p:childTnLst>
                              <p:par>
                                <p:cTn fill="hold" grpId="0" id="27" nodeType="afterEffect" presetClass="entr" presetID="42" presetSubtype="0">
                                  <p:stCondLst>
                                    <p:cond delay="0"/>
                                  </p:stCondLst>
                                  <p:childTnLst>
                                    <p:set>
                                      <p:cBhvr>
                                        <p:cTn dur="1" fill="hold" id="28">
                                          <p:stCondLst>
                                            <p:cond delay="0"/>
                                          </p:stCondLst>
                                        </p:cTn>
                                        <p:tgtEl>
                                          <p:spTgt spid="14338"/>
                                        </p:tgtEl>
                                        <p:attrNameLst>
                                          <p:attrName>style.visibility</p:attrName>
                                        </p:attrNameLst>
                                      </p:cBhvr>
                                      <p:to>
                                        <p:strVal val="visible"/>
                                      </p:to>
                                    </p:set>
                                    <p:animEffect filter="fade" transition="in">
                                      <p:cBhvr>
                                        <p:cTn dur="500" id="29"/>
                                        <p:tgtEl>
                                          <p:spTgt spid="14338"/>
                                        </p:tgtEl>
                                      </p:cBhvr>
                                    </p:animEffect>
                                    <p:anim calcmode="lin" valueType="num">
                                      <p:cBhvr>
                                        <p:cTn dur="500" fill="hold" id="30"/>
                                        <p:tgtEl>
                                          <p:spTgt spid="14338"/>
                                        </p:tgtEl>
                                        <p:attrNameLst>
                                          <p:attrName>ppt_x</p:attrName>
                                        </p:attrNameLst>
                                      </p:cBhvr>
                                      <p:tavLst>
                                        <p:tav tm="0">
                                          <p:val>
                                            <p:strVal val="#ppt_x"/>
                                          </p:val>
                                        </p:tav>
                                        <p:tav tm="100000">
                                          <p:val>
                                            <p:strVal val="#ppt_x"/>
                                          </p:val>
                                        </p:tav>
                                      </p:tavLst>
                                    </p:anim>
                                    <p:anim calcmode="lin" valueType="num">
                                      <p:cBhvr>
                                        <p:cTn dur="500" fill="hold" id="31"/>
                                        <p:tgtEl>
                                          <p:spTgt spid="14338"/>
                                        </p:tgtEl>
                                        <p:attrNameLst>
                                          <p:attrName>ppt_y</p:attrName>
                                        </p:attrNameLst>
                                      </p:cBhvr>
                                      <p:tavLst>
                                        <p:tav tm="0">
                                          <p:val>
                                            <p:strVal val="#ppt_y+.1"/>
                                          </p:val>
                                        </p:tav>
                                        <p:tav tm="100000">
                                          <p:val>
                                            <p:strVal val="#ppt_y"/>
                                          </p:val>
                                        </p:tav>
                                      </p:tavLst>
                                    </p:anim>
                                  </p:childTnLst>
                                </p:cTn>
                              </p:par>
                            </p:childTnLst>
                          </p:cTn>
                        </p:par>
                        <p:par>
                          <p:cTn fill="hold" id="32" nodeType="afterGroup">
                            <p:stCondLst>
                              <p:cond delay="3250"/>
                            </p:stCondLst>
                            <p:childTnLst>
                              <p:par>
                                <p:cTn fill="hold" grpId="0" id="33" nodeType="afterEffect" presetClass="entr" presetID="10" presetSubtype="0">
                                  <p:stCondLst>
                                    <p:cond delay="0"/>
                                  </p:stCondLst>
                                  <p:childTnLst>
                                    <p:set>
                                      <p:cBhvr>
                                        <p:cTn dur="1" fill="hold" id="34">
                                          <p:stCondLst>
                                            <p:cond delay="0"/>
                                          </p:stCondLst>
                                        </p:cTn>
                                        <p:tgtEl>
                                          <p:spTgt spid="14351"/>
                                        </p:tgtEl>
                                        <p:attrNameLst>
                                          <p:attrName>style.visibility</p:attrName>
                                        </p:attrNameLst>
                                      </p:cBhvr>
                                      <p:to>
                                        <p:strVal val="visible"/>
                                      </p:to>
                                    </p:set>
                                    <p:animEffect filter="fade" transition="in">
                                      <p:cBhvr>
                                        <p:cTn dur="500" id="35"/>
                                        <p:tgtEl>
                                          <p:spTgt spid="14351"/>
                                        </p:tgtEl>
                                      </p:cBhvr>
                                    </p:animEffect>
                                  </p:childTnLst>
                                </p:cTn>
                              </p:par>
                            </p:childTnLst>
                          </p:cTn>
                        </p:par>
                        <p:par>
                          <p:cTn fill="hold" id="36" nodeType="afterGroup">
                            <p:stCondLst>
                              <p:cond delay="3750"/>
                            </p:stCondLst>
                            <p:childTnLst>
                              <p:par>
                                <p:cTn fill="hold" grpId="0" id="37" nodeType="afterEffect" presetClass="entr" presetID="42" presetSubtype="0">
                                  <p:stCondLst>
                                    <p:cond delay="0"/>
                                  </p:stCondLst>
                                  <p:childTnLst>
                                    <p:set>
                                      <p:cBhvr>
                                        <p:cTn dur="1" fill="hold" id="38">
                                          <p:stCondLst>
                                            <p:cond delay="0"/>
                                          </p:stCondLst>
                                        </p:cTn>
                                        <p:tgtEl>
                                          <p:spTgt spid="14341"/>
                                        </p:tgtEl>
                                        <p:attrNameLst>
                                          <p:attrName>style.visibility</p:attrName>
                                        </p:attrNameLst>
                                      </p:cBhvr>
                                      <p:to>
                                        <p:strVal val="visible"/>
                                      </p:to>
                                    </p:set>
                                    <p:animEffect filter="fade" transition="in">
                                      <p:cBhvr>
                                        <p:cTn dur="500" id="39"/>
                                        <p:tgtEl>
                                          <p:spTgt spid="14341"/>
                                        </p:tgtEl>
                                      </p:cBhvr>
                                    </p:animEffect>
                                    <p:anim calcmode="lin" valueType="num">
                                      <p:cBhvr>
                                        <p:cTn dur="500" fill="hold" id="40"/>
                                        <p:tgtEl>
                                          <p:spTgt spid="14341"/>
                                        </p:tgtEl>
                                        <p:attrNameLst>
                                          <p:attrName>ppt_x</p:attrName>
                                        </p:attrNameLst>
                                      </p:cBhvr>
                                      <p:tavLst>
                                        <p:tav tm="0">
                                          <p:val>
                                            <p:strVal val="#ppt_x"/>
                                          </p:val>
                                        </p:tav>
                                        <p:tav tm="100000">
                                          <p:val>
                                            <p:strVal val="#ppt_x"/>
                                          </p:val>
                                        </p:tav>
                                      </p:tavLst>
                                    </p:anim>
                                    <p:anim calcmode="lin" valueType="num">
                                      <p:cBhvr>
                                        <p:cTn dur="500" fill="hold" id="41"/>
                                        <p:tgtEl>
                                          <p:spTgt spid="14341"/>
                                        </p:tgtEl>
                                        <p:attrNameLst>
                                          <p:attrName>ppt_y</p:attrName>
                                        </p:attrNameLst>
                                      </p:cBhvr>
                                      <p:tavLst>
                                        <p:tav tm="0">
                                          <p:val>
                                            <p:strVal val="#ppt_y+.1"/>
                                          </p:val>
                                        </p:tav>
                                        <p:tav tm="100000">
                                          <p:val>
                                            <p:strVal val="#ppt_y"/>
                                          </p:val>
                                        </p:tav>
                                      </p:tavLst>
                                    </p:anim>
                                  </p:childTnLst>
                                </p:cTn>
                              </p:par>
                            </p:childTnLst>
                          </p:cTn>
                        </p:par>
                        <p:par>
                          <p:cTn fill="hold" id="42" nodeType="afterGroup">
                            <p:stCondLst>
                              <p:cond delay="4250"/>
                            </p:stCondLst>
                            <p:childTnLst>
                              <p:par>
                                <p:cTn fill="hold" grpId="0" id="43" nodeType="afterEffect" presetClass="entr" presetID="10" presetSubtype="0">
                                  <p:stCondLst>
                                    <p:cond delay="0"/>
                                  </p:stCondLst>
                                  <p:childTnLst>
                                    <p:set>
                                      <p:cBhvr>
                                        <p:cTn dur="1" fill="hold" id="44">
                                          <p:stCondLst>
                                            <p:cond delay="0"/>
                                          </p:stCondLst>
                                        </p:cTn>
                                        <p:tgtEl>
                                          <p:spTgt spid="14352"/>
                                        </p:tgtEl>
                                        <p:attrNameLst>
                                          <p:attrName>style.visibility</p:attrName>
                                        </p:attrNameLst>
                                      </p:cBhvr>
                                      <p:to>
                                        <p:strVal val="visible"/>
                                      </p:to>
                                    </p:set>
                                    <p:animEffect filter="fade" transition="in">
                                      <p:cBhvr>
                                        <p:cTn dur="500" id="45"/>
                                        <p:tgtEl>
                                          <p:spTgt spid="14352"/>
                                        </p:tgtEl>
                                      </p:cBhvr>
                                    </p:animEffect>
                                  </p:childTnLst>
                                </p:cTn>
                              </p:par>
                            </p:childTnLst>
                          </p:cTn>
                        </p:par>
                        <p:par>
                          <p:cTn fill="hold" id="46" nodeType="afterGroup">
                            <p:stCondLst>
                              <p:cond delay="4750"/>
                            </p:stCondLst>
                            <p:childTnLst>
                              <p:par>
                                <p:cTn fill="hold" id="47" nodeType="afterEffect" presetClass="entr" presetID="42" presetSubtype="0">
                                  <p:stCondLst>
                                    <p:cond delay="0"/>
                                  </p:stCondLst>
                                  <p:childTnLst>
                                    <p:set>
                                      <p:cBhvr>
                                        <p:cTn dur="1" fill="hold" id="48">
                                          <p:stCondLst>
                                            <p:cond delay="0"/>
                                          </p:stCondLst>
                                        </p:cTn>
                                        <p:tgtEl>
                                          <p:spTgt spid="14340"/>
                                        </p:tgtEl>
                                        <p:attrNameLst>
                                          <p:attrName>style.visibility</p:attrName>
                                        </p:attrNameLst>
                                      </p:cBhvr>
                                      <p:to>
                                        <p:strVal val="visible"/>
                                      </p:to>
                                    </p:set>
                                    <p:animEffect filter="fade" transition="in">
                                      <p:cBhvr>
                                        <p:cTn dur="500" id="49"/>
                                        <p:tgtEl>
                                          <p:spTgt spid="14340"/>
                                        </p:tgtEl>
                                      </p:cBhvr>
                                    </p:animEffect>
                                    <p:anim calcmode="lin" valueType="num">
                                      <p:cBhvr>
                                        <p:cTn dur="500" fill="hold" id="50"/>
                                        <p:tgtEl>
                                          <p:spTgt spid="14340"/>
                                        </p:tgtEl>
                                        <p:attrNameLst>
                                          <p:attrName>ppt_x</p:attrName>
                                        </p:attrNameLst>
                                      </p:cBhvr>
                                      <p:tavLst>
                                        <p:tav tm="0">
                                          <p:val>
                                            <p:strVal val="#ppt_x"/>
                                          </p:val>
                                        </p:tav>
                                        <p:tav tm="100000">
                                          <p:val>
                                            <p:strVal val="#ppt_x"/>
                                          </p:val>
                                        </p:tav>
                                      </p:tavLst>
                                    </p:anim>
                                    <p:anim calcmode="lin" valueType="num">
                                      <p:cBhvr>
                                        <p:cTn dur="500" fill="hold" id="51"/>
                                        <p:tgtEl>
                                          <p:spTgt spid="14340"/>
                                        </p:tgtEl>
                                        <p:attrNameLst>
                                          <p:attrName>ppt_y</p:attrName>
                                        </p:attrNameLst>
                                      </p:cBhvr>
                                      <p:tavLst>
                                        <p:tav tm="0">
                                          <p:val>
                                            <p:strVal val="#ppt_y+.1"/>
                                          </p:val>
                                        </p:tav>
                                        <p:tav tm="100000">
                                          <p:val>
                                            <p:strVal val="#ppt_y"/>
                                          </p:val>
                                        </p:tav>
                                      </p:tavLst>
                                    </p:anim>
                                  </p:childTnLst>
                                </p:cTn>
                              </p:par>
                            </p:childTnLst>
                          </p:cTn>
                        </p:par>
                        <p:par>
                          <p:cTn fill="hold" id="52" nodeType="afterGroup">
                            <p:stCondLst>
                              <p:cond delay="5250"/>
                            </p:stCondLst>
                            <p:childTnLst>
                              <p:par>
                                <p:cTn fill="hold" grpId="0" id="53" nodeType="afterEffect" presetClass="entr" presetID="10" presetSubtype="0">
                                  <p:stCondLst>
                                    <p:cond delay="0"/>
                                  </p:stCondLst>
                                  <p:childTnLst>
                                    <p:set>
                                      <p:cBhvr>
                                        <p:cTn dur="1" fill="hold" id="54">
                                          <p:stCondLst>
                                            <p:cond delay="0"/>
                                          </p:stCondLst>
                                        </p:cTn>
                                        <p:tgtEl>
                                          <p:spTgt spid="14353"/>
                                        </p:tgtEl>
                                        <p:attrNameLst>
                                          <p:attrName>style.visibility</p:attrName>
                                        </p:attrNameLst>
                                      </p:cBhvr>
                                      <p:to>
                                        <p:strVal val="visible"/>
                                      </p:to>
                                    </p:set>
                                    <p:animEffect filter="fade" transition="in">
                                      <p:cBhvr>
                                        <p:cTn dur="500" id="55"/>
                                        <p:tgtEl>
                                          <p:spTgt spid="1435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4338"/>
      <p:bldP grpId="0" spid="14339"/>
      <p:bldP grpId="0" spid="14341"/>
      <p:bldP grpId="0" spid="14350"/>
      <p:bldP grpId="0" spid="14351"/>
      <p:bldP grpId="0" spid="14352"/>
      <p:bldP grpId="0" spid="14353"/>
      <p:bldP grpId="0" spid="14354"/>
    </p:bldLst>
  </p:timing>
</p:sld>
</file>

<file path=ppt/tags/tag1.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Lst>
</file>

<file path=ppt/theme/theme1.xml><?xml version="1.0" encoding="utf-8"?>
<a:theme xmlns:r="http://schemas.openxmlformats.org/officeDocument/2006/relationships" xmlns:a="http://schemas.openxmlformats.org/drawingml/2006/main" name="">
  <a:themeElements>
    <a:clrScheme name="Office 主题 1">
      <a:dk1>
        <a:srgbClr val="000000"/>
      </a:dk1>
      <a:lt1>
        <a:srgbClr val="FFFFFF"/>
      </a:lt1>
      <a:dk2>
        <a:srgbClr val="44546A"/>
      </a:dk2>
      <a:lt2>
        <a:srgbClr val="E7E6E6"/>
      </a:lt2>
      <a:accent1>
        <a:srgbClr val="5B9BD5"/>
      </a:accent1>
      <a:accent2>
        <a:srgbClr val="ED7D31"/>
      </a:accent2>
      <a:accent3>
        <a:srgbClr val="FFFFFF"/>
      </a:accent3>
      <a:accent4>
        <a:srgbClr val="000000"/>
      </a:accent4>
      <a:accent5>
        <a:srgbClr val="B5CBE7"/>
      </a:accent5>
      <a:accent6>
        <a:srgbClr val="D7712B"/>
      </a:accent6>
      <a:hlink>
        <a:srgbClr val="0563C1"/>
      </a:hlink>
      <a:folHlink>
        <a:srgbClr val="954F72"/>
      </a:folHlink>
    </a:clrScheme>
    <a:fontScheme name="Office 主题">
      <a:majorFont>
        <a:latin typeface="时尚中黑简体"/>
        <a:ea typeface="微软雅黑"/>
        <a:cs typeface="Arial"/>
      </a:majorFont>
      <a:minorFont>
        <a:latin typeface="Calibri"/>
        <a:ea typeface="微软雅黑"/>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b="0" l="0" r="0" t="0"/>
          <a:pathLst/>
        </a:custGeom>
        <a:solidFill>
          <a:schemeClr val="accent1"/>
        </a:solidFill>
        <a:ln algn="ctr" cap="flat" cmpd="sng" w="9525">
          <a:solidFill>
            <a:schemeClr val="tx1"/>
          </a:solidFill>
          <a:prstDash val="solid"/>
          <a:round/>
          <a:headEnd len="med" type="none" w="med"/>
          <a:tailEnd len="med" type="none" w="med"/>
        </a:ln>
        <a:effectLst/>
        <a:extLst>
          <a:ext uri="{AF507438-7753-43E0-B8FC-AC1667EBCBE1}">
            <a14:hiddenEffects xmlns:a14="http://schemas.microsoft.com/office/drawing/2010/main">
              <a:effectLst>
                <a:outerShdw algn="ctr" dir="2700000" dist="35921" rotWithShape="0">
                  <a:schemeClr val="bg2"/>
                </a:outerShdw>
              </a:effectLst>
            </a14:hiddenEffects>
          </a:ext>
        </a:extLst>
      </a:spPr>
      <a:bodyPr anchor="t" anchorCtr="0" bIns="45720" compatLnSpc="1" lIns="91440" numCol="1" rIns="91440" tIns="45720" vert="horz" wrap="square">
        <a:prstTxWarp prst="textNoShape">
          <a:avLst/>
        </a:prstTxWarp>
      </a:bodyPr>
      <a:lstStyle>
        <a:defPPr algn="l" defTabSz="914400" eaLnBrk="0" fontAlgn="base" hangingPunct="0" indent="0" latinLnBrk="0" marL="0" marR="0" rtl="0">
          <a:lnSpc>
            <a:spcPct val="100000"/>
          </a:lnSpc>
          <a:spcBef>
            <a:spcPct val="0"/>
          </a:spcBef>
          <a:spcAft>
            <a:spcPct val="0"/>
          </a:spcAft>
          <a:buClrTx/>
          <a:buSzTx/>
          <a:buFont charset="0" pitchFamily="34" typeface="Arial"/>
          <a:buNone/>
          <a:tabLst/>
          <a:defRPr b="0" baseline="0" cap="none" i="0" kumimoji="0" lang="zh-CN" normalizeH="0" smtClean="0" strike="noStrike" sz="1800" u="none">
            <a:ln>
              <a:noFill/>
            </a:ln>
            <a:solidFill>
              <a:schemeClr val="tx1"/>
            </a:solidFill>
            <a:effectLst/>
            <a:latin charset="0" pitchFamily="34" typeface="Calibri"/>
            <a:ea charset="-122" pitchFamily="34" typeface="微软雅黑"/>
          </a:defRPr>
        </a:defPPr>
      </a:lstStyle>
    </a:spDef>
    <a:lnDef>
      <a:spPr bwMode="auto">
        <a:xfrm>
          <a:off x="0" y="0"/>
          <a:ext cx="1" cy="1"/>
        </a:xfrm>
        <a:custGeom>
          <a:avLst/>
          <a:gdLst/>
          <a:ahLst/>
          <a:cxnLst/>
          <a:rect b="0" l="0" r="0" t="0"/>
          <a:pathLst/>
        </a:custGeom>
        <a:solidFill>
          <a:schemeClr val="accent1"/>
        </a:solidFill>
        <a:ln algn="ctr" cap="flat" cmpd="sng" w="9525">
          <a:solidFill>
            <a:schemeClr val="tx1"/>
          </a:solidFill>
          <a:prstDash val="solid"/>
          <a:round/>
          <a:headEnd len="med" type="none" w="med"/>
          <a:tailEnd len="med" type="none" w="med"/>
        </a:ln>
        <a:effectLst/>
        <a:extLst>
          <a:ext uri="{AF507438-7753-43E0-B8FC-AC1667EBCBE1}">
            <a14:hiddenEffects xmlns:a14="http://schemas.microsoft.com/office/drawing/2010/main">
              <a:effectLst>
                <a:outerShdw algn="ctr" dir="2700000" dist="35921" rotWithShape="0">
                  <a:schemeClr val="bg2"/>
                </a:outerShdw>
              </a:effectLst>
            </a14:hiddenEffects>
          </a:ext>
        </a:extLst>
      </a:spPr>
      <a:bodyPr anchor="t" anchorCtr="0" bIns="45720" compatLnSpc="1" lIns="91440" numCol="1" rIns="91440" tIns="45720" vert="horz" wrap="square">
        <a:prstTxWarp prst="textNoShape">
          <a:avLst/>
        </a:prstTxWarp>
      </a:bodyPr>
      <a:lstStyle>
        <a:defPPr algn="l" defTabSz="914400" eaLnBrk="0" fontAlgn="base" hangingPunct="0" indent="0" latinLnBrk="0" marL="0" marR="0" rtl="0">
          <a:lnSpc>
            <a:spcPct val="100000"/>
          </a:lnSpc>
          <a:spcBef>
            <a:spcPct val="0"/>
          </a:spcBef>
          <a:spcAft>
            <a:spcPct val="0"/>
          </a:spcAft>
          <a:buClrTx/>
          <a:buSzTx/>
          <a:buFont charset="0" pitchFamily="34" typeface="Arial"/>
          <a:buNone/>
          <a:tabLst/>
          <a:defRPr b="0" baseline="0" cap="none" i="0" kumimoji="0" lang="zh-CN" normalizeH="0" smtClean="0" strike="noStrike" sz="1800" u="none">
            <a:ln>
              <a:noFill/>
            </a:ln>
            <a:solidFill>
              <a:schemeClr val="tx1"/>
            </a:solidFill>
            <a:effectLst/>
            <a:latin charset="0" pitchFamily="34" typeface="Calibri"/>
            <a:ea charset="-122" pitchFamily="34" typeface="微软雅黑"/>
          </a:defRPr>
        </a:defPPr>
      </a:lstStyle>
    </a:lnDef>
  </a:objectDefaults>
  <a:extraClrSchemeLst>
    <a:extraClrScheme>
      <a:clrScheme name="Office 主题 1">
        <a:dk1>
          <a:srgbClr val="000000"/>
        </a:dk1>
        <a:lt1>
          <a:srgbClr val="FFFFFF"/>
        </a:lt1>
        <a:dk2>
          <a:srgbClr val="44546A"/>
        </a:dk2>
        <a:lt2>
          <a:srgbClr val="E7E6E6"/>
        </a:lt2>
        <a:accent1>
          <a:srgbClr val="5B9BD5"/>
        </a:accent1>
        <a:accent2>
          <a:srgbClr val="ED7D31"/>
        </a:accent2>
        <a:accent3>
          <a:srgbClr val="FFFFFF"/>
        </a:accent3>
        <a:accent4>
          <a:srgbClr val="000000"/>
        </a:accent4>
        <a:accent5>
          <a:srgbClr val="B5CBE7"/>
        </a:accent5>
        <a:accent6>
          <a:srgbClr val="D7712B"/>
        </a:accent6>
        <a:hlink>
          <a:srgbClr val="0563C1"/>
        </a:hlink>
        <a:folHlink>
          <a:srgbClr val="954F7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r="http://schemas.openxmlformats.org/officeDocument/2006/relationships" xmlns:a="http://schemas.openxmlformats.org/drawingml/2006/main" name="">
  <a:themeElements>
    <a:clrScheme name="1_Office 主题 1">
      <a:dk1>
        <a:srgbClr val="000000"/>
      </a:dk1>
      <a:lt1>
        <a:srgbClr val="FFFFFF"/>
      </a:lt1>
      <a:dk2>
        <a:srgbClr val="44546A"/>
      </a:dk2>
      <a:lt2>
        <a:srgbClr val="E7E6E6"/>
      </a:lt2>
      <a:accent1>
        <a:srgbClr val="5B9BD5"/>
      </a:accent1>
      <a:accent2>
        <a:srgbClr val="ED7D31"/>
      </a:accent2>
      <a:accent3>
        <a:srgbClr val="FFFFFF"/>
      </a:accent3>
      <a:accent4>
        <a:srgbClr val="000000"/>
      </a:accent4>
      <a:accent5>
        <a:srgbClr val="B5CBE7"/>
      </a:accent5>
      <a:accent6>
        <a:srgbClr val="D7712B"/>
      </a:accent6>
      <a:hlink>
        <a:srgbClr val="0563C1"/>
      </a:hlink>
      <a:folHlink>
        <a:srgbClr val="954F72"/>
      </a:folHlink>
    </a:clrScheme>
    <a:fontScheme name="1_Office 主题">
      <a:majorFont>
        <a:latin typeface="时尚中黑简体"/>
        <a:ea typeface="微软雅黑"/>
        <a:cs typeface="Arial"/>
      </a:majorFont>
      <a:minorFont>
        <a:latin typeface="Calibri"/>
        <a:ea typeface="微软雅黑"/>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b="0" l="0" r="0" t="0"/>
          <a:pathLst/>
        </a:custGeom>
        <a:solidFill>
          <a:schemeClr val="accent1"/>
        </a:solidFill>
        <a:ln algn="ctr" cap="flat" cmpd="sng" w="9525">
          <a:solidFill>
            <a:schemeClr val="tx1"/>
          </a:solidFill>
          <a:prstDash val="solid"/>
          <a:round/>
          <a:headEnd len="med" type="none" w="med"/>
          <a:tailEnd len="med" type="none" w="med"/>
        </a:ln>
        <a:effectLst/>
        <a:extLst>
          <a:ext uri="{AF507438-7753-43E0-B8FC-AC1667EBCBE1}">
            <a14:hiddenEffects xmlns:a14="http://schemas.microsoft.com/office/drawing/2010/main">
              <a:effectLst>
                <a:outerShdw algn="ctr" dir="2700000" dist="35921" rotWithShape="0">
                  <a:schemeClr val="bg2"/>
                </a:outerShdw>
              </a:effectLst>
            </a14:hiddenEffects>
          </a:ext>
        </a:extLst>
      </a:spPr>
      <a:bodyPr anchor="t" anchorCtr="0" bIns="45720" compatLnSpc="1" lIns="91440" numCol="1" rIns="91440" tIns="45720" vert="horz" wrap="square">
        <a:prstTxWarp prst="textNoShape">
          <a:avLst/>
        </a:prstTxWarp>
      </a:bodyPr>
      <a:lstStyle>
        <a:defPPr algn="l" defTabSz="914400" eaLnBrk="0" fontAlgn="base" hangingPunct="0" indent="0" latinLnBrk="0" marL="0" marR="0" rtl="0">
          <a:lnSpc>
            <a:spcPct val="100000"/>
          </a:lnSpc>
          <a:spcBef>
            <a:spcPct val="0"/>
          </a:spcBef>
          <a:spcAft>
            <a:spcPct val="0"/>
          </a:spcAft>
          <a:buClrTx/>
          <a:buSzTx/>
          <a:buFont charset="0" pitchFamily="34" typeface="Arial"/>
          <a:buNone/>
          <a:tabLst/>
          <a:defRPr b="0" baseline="0" cap="none" i="0" kumimoji="0" lang="zh-CN" normalizeH="0" smtClean="0" strike="noStrike" sz="1800" u="none">
            <a:ln>
              <a:noFill/>
            </a:ln>
            <a:solidFill>
              <a:schemeClr val="tx1"/>
            </a:solidFill>
            <a:effectLst/>
            <a:latin charset="0" pitchFamily="34" typeface="Calibri"/>
            <a:ea charset="-122" pitchFamily="34" typeface="微软雅黑"/>
          </a:defRPr>
        </a:defPPr>
      </a:lstStyle>
    </a:spDef>
    <a:lnDef>
      <a:spPr bwMode="auto">
        <a:xfrm>
          <a:off x="0" y="0"/>
          <a:ext cx="1" cy="1"/>
        </a:xfrm>
        <a:custGeom>
          <a:avLst/>
          <a:gdLst/>
          <a:ahLst/>
          <a:cxnLst/>
          <a:rect b="0" l="0" r="0" t="0"/>
          <a:pathLst/>
        </a:custGeom>
        <a:solidFill>
          <a:schemeClr val="accent1"/>
        </a:solidFill>
        <a:ln algn="ctr" cap="flat" cmpd="sng" w="9525">
          <a:solidFill>
            <a:schemeClr val="tx1"/>
          </a:solidFill>
          <a:prstDash val="solid"/>
          <a:round/>
          <a:headEnd len="med" type="none" w="med"/>
          <a:tailEnd len="med" type="none" w="med"/>
        </a:ln>
        <a:effectLst/>
        <a:extLst>
          <a:ext uri="{AF507438-7753-43E0-B8FC-AC1667EBCBE1}">
            <a14:hiddenEffects xmlns:a14="http://schemas.microsoft.com/office/drawing/2010/main">
              <a:effectLst>
                <a:outerShdw algn="ctr" dir="2700000" dist="35921" rotWithShape="0">
                  <a:schemeClr val="bg2"/>
                </a:outerShdw>
              </a:effectLst>
            </a14:hiddenEffects>
          </a:ext>
        </a:extLst>
      </a:spPr>
      <a:bodyPr anchor="t" anchorCtr="0" bIns="45720" compatLnSpc="1" lIns="91440" numCol="1" rIns="91440" tIns="45720" vert="horz" wrap="square">
        <a:prstTxWarp prst="textNoShape">
          <a:avLst/>
        </a:prstTxWarp>
      </a:bodyPr>
      <a:lstStyle>
        <a:defPPr algn="l" defTabSz="914400" eaLnBrk="0" fontAlgn="base" hangingPunct="0" indent="0" latinLnBrk="0" marL="0" marR="0" rtl="0">
          <a:lnSpc>
            <a:spcPct val="100000"/>
          </a:lnSpc>
          <a:spcBef>
            <a:spcPct val="0"/>
          </a:spcBef>
          <a:spcAft>
            <a:spcPct val="0"/>
          </a:spcAft>
          <a:buClrTx/>
          <a:buSzTx/>
          <a:buFont charset="0" pitchFamily="34" typeface="Arial"/>
          <a:buNone/>
          <a:tabLst/>
          <a:defRPr b="0" baseline="0" cap="none" i="0" kumimoji="0" lang="zh-CN" normalizeH="0" smtClean="0" strike="noStrike" sz="1800" u="none">
            <a:ln>
              <a:noFill/>
            </a:ln>
            <a:solidFill>
              <a:schemeClr val="tx1"/>
            </a:solidFill>
            <a:effectLst/>
            <a:latin charset="0" pitchFamily="34" typeface="Calibri"/>
            <a:ea charset="-122" pitchFamily="34" typeface="微软雅黑"/>
          </a:defRPr>
        </a:defPPr>
      </a:lstStyle>
    </a:lnDef>
  </a:objectDefaults>
  <a:extraClrSchemeLst>
    <a:extraClrScheme>
      <a:clrScheme name="1_Office 主题 1">
        <a:dk1>
          <a:srgbClr val="000000"/>
        </a:dk1>
        <a:lt1>
          <a:srgbClr val="FFFFFF"/>
        </a:lt1>
        <a:dk2>
          <a:srgbClr val="44546A"/>
        </a:dk2>
        <a:lt2>
          <a:srgbClr val="E7E6E6"/>
        </a:lt2>
        <a:accent1>
          <a:srgbClr val="5B9BD5"/>
        </a:accent1>
        <a:accent2>
          <a:srgbClr val="ED7D31"/>
        </a:accent2>
        <a:accent3>
          <a:srgbClr val="FFFFFF"/>
        </a:accent3>
        <a:accent4>
          <a:srgbClr val="000000"/>
        </a:accent4>
        <a:accent5>
          <a:srgbClr val="B5CBE7"/>
        </a:accent5>
        <a:accent6>
          <a:srgbClr val="D7712B"/>
        </a:accent6>
        <a:hlink>
          <a:srgbClr val="0563C1"/>
        </a:hlink>
        <a:folHlink>
          <a:srgbClr val="954F7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r="http://schemas.openxmlformats.org/officeDocument/2006/relationships" xmlns:a="http://schemas.openxmlformats.org/drawingml/2006/main" name="">
  <a:themeElements>
    <a:clrScheme name="2_Office 主题 1">
      <a:dk1>
        <a:srgbClr val="000000"/>
      </a:dk1>
      <a:lt1>
        <a:srgbClr val="FFFFFF"/>
      </a:lt1>
      <a:dk2>
        <a:srgbClr val="44546A"/>
      </a:dk2>
      <a:lt2>
        <a:srgbClr val="E7E6E6"/>
      </a:lt2>
      <a:accent1>
        <a:srgbClr val="5B9BD5"/>
      </a:accent1>
      <a:accent2>
        <a:srgbClr val="ED7D31"/>
      </a:accent2>
      <a:accent3>
        <a:srgbClr val="FFFFFF"/>
      </a:accent3>
      <a:accent4>
        <a:srgbClr val="000000"/>
      </a:accent4>
      <a:accent5>
        <a:srgbClr val="B5CBE7"/>
      </a:accent5>
      <a:accent6>
        <a:srgbClr val="D7712B"/>
      </a:accent6>
      <a:hlink>
        <a:srgbClr val="0563C1"/>
      </a:hlink>
      <a:folHlink>
        <a:srgbClr val="954F72"/>
      </a:folHlink>
    </a:clrScheme>
    <a:fontScheme name="2_Office 主题">
      <a:majorFont>
        <a:latin typeface="时尚中黑简体"/>
        <a:ea typeface="微软雅黑"/>
        <a:cs typeface="Arial"/>
      </a:majorFont>
      <a:minorFont>
        <a:latin typeface="Calibri"/>
        <a:ea typeface="微软雅黑"/>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b="0" l="0" r="0" t="0"/>
          <a:pathLst/>
        </a:custGeom>
        <a:solidFill>
          <a:schemeClr val="accent1"/>
        </a:solidFill>
        <a:ln algn="ctr" cap="flat" cmpd="sng" w="9525">
          <a:solidFill>
            <a:schemeClr val="tx1"/>
          </a:solidFill>
          <a:prstDash val="solid"/>
          <a:round/>
          <a:headEnd len="med" type="none" w="med"/>
          <a:tailEnd len="med" type="none" w="med"/>
        </a:ln>
        <a:effectLst/>
        <a:extLst>
          <a:ext uri="{AF507438-7753-43E0-B8FC-AC1667EBCBE1}">
            <a14:hiddenEffects xmlns:a14="http://schemas.microsoft.com/office/drawing/2010/main">
              <a:effectLst>
                <a:outerShdw algn="ctr" dir="2700000" dist="35921" rotWithShape="0">
                  <a:schemeClr val="bg2"/>
                </a:outerShdw>
              </a:effectLst>
            </a14:hiddenEffects>
          </a:ext>
        </a:extLst>
      </a:spPr>
      <a:bodyPr anchor="t" anchorCtr="0" bIns="45720" compatLnSpc="1" lIns="91440" numCol="1" rIns="91440" tIns="45720" vert="horz" wrap="square">
        <a:prstTxWarp prst="textNoShape">
          <a:avLst/>
        </a:prstTxWarp>
      </a:bodyPr>
      <a:lstStyle>
        <a:defPPr algn="l" defTabSz="914400" eaLnBrk="0" fontAlgn="base" hangingPunct="0" indent="0" latinLnBrk="0" marL="0" marR="0" rtl="0">
          <a:lnSpc>
            <a:spcPct val="100000"/>
          </a:lnSpc>
          <a:spcBef>
            <a:spcPct val="0"/>
          </a:spcBef>
          <a:spcAft>
            <a:spcPct val="0"/>
          </a:spcAft>
          <a:buClrTx/>
          <a:buSzTx/>
          <a:buFont charset="0" pitchFamily="34" typeface="Arial"/>
          <a:buNone/>
          <a:tabLst/>
          <a:defRPr b="0" baseline="0" cap="none" i="0" kumimoji="0" lang="zh-CN" normalizeH="0" smtClean="0" strike="noStrike" sz="1800" u="none">
            <a:ln>
              <a:noFill/>
            </a:ln>
            <a:solidFill>
              <a:schemeClr val="tx1"/>
            </a:solidFill>
            <a:effectLst/>
            <a:latin charset="0" pitchFamily="34" typeface="Calibri"/>
            <a:ea charset="-122" pitchFamily="34" typeface="微软雅黑"/>
          </a:defRPr>
        </a:defPPr>
      </a:lstStyle>
    </a:spDef>
    <a:lnDef>
      <a:spPr bwMode="auto">
        <a:xfrm>
          <a:off x="0" y="0"/>
          <a:ext cx="1" cy="1"/>
        </a:xfrm>
        <a:custGeom>
          <a:avLst/>
          <a:gdLst/>
          <a:ahLst/>
          <a:cxnLst/>
          <a:rect b="0" l="0" r="0" t="0"/>
          <a:pathLst/>
        </a:custGeom>
        <a:solidFill>
          <a:schemeClr val="accent1"/>
        </a:solidFill>
        <a:ln algn="ctr" cap="flat" cmpd="sng" w="9525">
          <a:solidFill>
            <a:schemeClr val="tx1"/>
          </a:solidFill>
          <a:prstDash val="solid"/>
          <a:round/>
          <a:headEnd len="med" type="none" w="med"/>
          <a:tailEnd len="med" type="none" w="med"/>
        </a:ln>
        <a:effectLst/>
        <a:extLst>
          <a:ext uri="{AF507438-7753-43E0-B8FC-AC1667EBCBE1}">
            <a14:hiddenEffects xmlns:a14="http://schemas.microsoft.com/office/drawing/2010/main">
              <a:effectLst>
                <a:outerShdw algn="ctr" dir="2700000" dist="35921" rotWithShape="0">
                  <a:schemeClr val="bg2"/>
                </a:outerShdw>
              </a:effectLst>
            </a14:hiddenEffects>
          </a:ext>
        </a:extLst>
      </a:spPr>
      <a:bodyPr anchor="t" anchorCtr="0" bIns="45720" compatLnSpc="1" lIns="91440" numCol="1" rIns="91440" tIns="45720" vert="horz" wrap="square">
        <a:prstTxWarp prst="textNoShape">
          <a:avLst/>
        </a:prstTxWarp>
      </a:bodyPr>
      <a:lstStyle>
        <a:defPPr algn="l" defTabSz="914400" eaLnBrk="0" fontAlgn="base" hangingPunct="0" indent="0" latinLnBrk="0" marL="0" marR="0" rtl="0">
          <a:lnSpc>
            <a:spcPct val="100000"/>
          </a:lnSpc>
          <a:spcBef>
            <a:spcPct val="0"/>
          </a:spcBef>
          <a:spcAft>
            <a:spcPct val="0"/>
          </a:spcAft>
          <a:buClrTx/>
          <a:buSzTx/>
          <a:buFont charset="0" pitchFamily="34" typeface="Arial"/>
          <a:buNone/>
          <a:tabLst/>
          <a:defRPr b="0" baseline="0" cap="none" i="0" kumimoji="0" lang="zh-CN" normalizeH="0" smtClean="0" strike="noStrike" sz="1800" u="none">
            <a:ln>
              <a:noFill/>
            </a:ln>
            <a:solidFill>
              <a:schemeClr val="tx1"/>
            </a:solidFill>
            <a:effectLst/>
            <a:latin charset="0" pitchFamily="34" typeface="Calibri"/>
            <a:ea charset="-122" pitchFamily="34" typeface="微软雅黑"/>
          </a:defRPr>
        </a:defPPr>
      </a:lstStyle>
    </a:lnDef>
  </a:objectDefaults>
  <a:extraClrSchemeLst>
    <a:extraClrScheme>
      <a:clrScheme name="2_Office 主题 1">
        <a:dk1>
          <a:srgbClr val="000000"/>
        </a:dk1>
        <a:lt1>
          <a:srgbClr val="FFFFFF"/>
        </a:lt1>
        <a:dk2>
          <a:srgbClr val="44546A"/>
        </a:dk2>
        <a:lt2>
          <a:srgbClr val="E7E6E6"/>
        </a:lt2>
        <a:accent1>
          <a:srgbClr val="5B9BD5"/>
        </a:accent1>
        <a:accent2>
          <a:srgbClr val="ED7D31"/>
        </a:accent2>
        <a:accent3>
          <a:srgbClr val="FFFFFF"/>
        </a:accent3>
        <a:accent4>
          <a:srgbClr val="000000"/>
        </a:accent4>
        <a:accent5>
          <a:srgbClr val="B5CBE7"/>
        </a:accent5>
        <a:accent6>
          <a:srgbClr val="D7712B"/>
        </a:accent6>
        <a:hlink>
          <a:srgbClr val="0563C1"/>
        </a:hlink>
        <a:folHlink>
          <a:srgbClr val="954F7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r="http://schemas.openxmlformats.org/officeDocument/2006/relationships" xmlns:a="http://schemas.openxmlformats.org/drawingml/2006/main" name="">
  <a:themeElements>
    <a:clrScheme name="3_Office 主题 1">
      <a:dk1>
        <a:srgbClr val="000000"/>
      </a:dk1>
      <a:lt1>
        <a:srgbClr val="FFFFFF"/>
      </a:lt1>
      <a:dk2>
        <a:srgbClr val="44546A"/>
      </a:dk2>
      <a:lt2>
        <a:srgbClr val="E7E6E6"/>
      </a:lt2>
      <a:accent1>
        <a:srgbClr val="5B9BD5"/>
      </a:accent1>
      <a:accent2>
        <a:srgbClr val="ED7D31"/>
      </a:accent2>
      <a:accent3>
        <a:srgbClr val="FFFFFF"/>
      </a:accent3>
      <a:accent4>
        <a:srgbClr val="000000"/>
      </a:accent4>
      <a:accent5>
        <a:srgbClr val="B5CBE7"/>
      </a:accent5>
      <a:accent6>
        <a:srgbClr val="D7712B"/>
      </a:accent6>
      <a:hlink>
        <a:srgbClr val="0563C1"/>
      </a:hlink>
      <a:folHlink>
        <a:srgbClr val="954F72"/>
      </a:folHlink>
    </a:clrScheme>
    <a:fontScheme name="3_Office 主题">
      <a:majorFont>
        <a:latin typeface="时尚中黑简体"/>
        <a:ea typeface="微软雅黑"/>
        <a:cs typeface="Arial"/>
      </a:majorFont>
      <a:minorFont>
        <a:latin typeface="Calibri"/>
        <a:ea typeface="微软雅黑"/>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b="0" l="0" r="0" t="0"/>
          <a:pathLst/>
        </a:custGeom>
        <a:solidFill>
          <a:schemeClr val="accent1"/>
        </a:solidFill>
        <a:ln algn="ctr" cap="flat" cmpd="sng" w="9525">
          <a:solidFill>
            <a:schemeClr val="tx1"/>
          </a:solidFill>
          <a:prstDash val="solid"/>
          <a:round/>
          <a:headEnd len="med" type="none" w="med"/>
          <a:tailEnd len="med" type="none" w="med"/>
        </a:ln>
        <a:effectLst/>
        <a:extLst>
          <a:ext uri="{AF507438-7753-43E0-B8FC-AC1667EBCBE1}">
            <a14:hiddenEffects xmlns:a14="http://schemas.microsoft.com/office/drawing/2010/main">
              <a:effectLst>
                <a:outerShdw algn="ctr" dir="2700000" dist="35921" rotWithShape="0">
                  <a:schemeClr val="bg2"/>
                </a:outerShdw>
              </a:effectLst>
            </a14:hiddenEffects>
          </a:ext>
        </a:extLst>
      </a:spPr>
      <a:bodyPr anchor="t" anchorCtr="0" bIns="45720" compatLnSpc="1" lIns="91440" numCol="1" rIns="91440" tIns="45720" vert="horz" wrap="square">
        <a:prstTxWarp prst="textNoShape">
          <a:avLst/>
        </a:prstTxWarp>
      </a:bodyPr>
      <a:lstStyle>
        <a:defPPr algn="l" defTabSz="914400" eaLnBrk="0" fontAlgn="base" hangingPunct="0" indent="0" latinLnBrk="0" marL="0" marR="0" rtl="0">
          <a:lnSpc>
            <a:spcPct val="100000"/>
          </a:lnSpc>
          <a:spcBef>
            <a:spcPct val="0"/>
          </a:spcBef>
          <a:spcAft>
            <a:spcPct val="0"/>
          </a:spcAft>
          <a:buClrTx/>
          <a:buSzTx/>
          <a:buFont charset="0" pitchFamily="34" typeface="Arial"/>
          <a:buNone/>
          <a:tabLst/>
          <a:defRPr b="0" baseline="0" cap="none" i="0" kumimoji="0" lang="zh-CN" normalizeH="0" smtClean="0" strike="noStrike" sz="1800" u="none">
            <a:ln>
              <a:noFill/>
            </a:ln>
            <a:solidFill>
              <a:schemeClr val="tx1"/>
            </a:solidFill>
            <a:effectLst/>
            <a:latin charset="0" pitchFamily="34" typeface="Calibri"/>
            <a:ea charset="-122" pitchFamily="34" typeface="微软雅黑"/>
          </a:defRPr>
        </a:defPPr>
      </a:lstStyle>
    </a:spDef>
    <a:lnDef>
      <a:spPr bwMode="auto">
        <a:xfrm>
          <a:off x="0" y="0"/>
          <a:ext cx="1" cy="1"/>
        </a:xfrm>
        <a:custGeom>
          <a:avLst/>
          <a:gdLst/>
          <a:ahLst/>
          <a:cxnLst/>
          <a:rect b="0" l="0" r="0" t="0"/>
          <a:pathLst/>
        </a:custGeom>
        <a:solidFill>
          <a:schemeClr val="accent1"/>
        </a:solidFill>
        <a:ln algn="ctr" cap="flat" cmpd="sng" w="9525">
          <a:solidFill>
            <a:schemeClr val="tx1"/>
          </a:solidFill>
          <a:prstDash val="solid"/>
          <a:round/>
          <a:headEnd len="med" type="none" w="med"/>
          <a:tailEnd len="med" type="none" w="med"/>
        </a:ln>
        <a:effectLst/>
        <a:extLst>
          <a:ext uri="{AF507438-7753-43E0-B8FC-AC1667EBCBE1}">
            <a14:hiddenEffects xmlns:a14="http://schemas.microsoft.com/office/drawing/2010/main">
              <a:effectLst>
                <a:outerShdw algn="ctr" dir="2700000" dist="35921" rotWithShape="0">
                  <a:schemeClr val="bg2"/>
                </a:outerShdw>
              </a:effectLst>
            </a14:hiddenEffects>
          </a:ext>
        </a:extLst>
      </a:spPr>
      <a:bodyPr anchor="t" anchorCtr="0" bIns="45720" compatLnSpc="1" lIns="91440" numCol="1" rIns="91440" tIns="45720" vert="horz" wrap="square">
        <a:prstTxWarp prst="textNoShape">
          <a:avLst/>
        </a:prstTxWarp>
      </a:bodyPr>
      <a:lstStyle>
        <a:defPPr algn="l" defTabSz="914400" eaLnBrk="0" fontAlgn="base" hangingPunct="0" indent="0" latinLnBrk="0" marL="0" marR="0" rtl="0">
          <a:lnSpc>
            <a:spcPct val="100000"/>
          </a:lnSpc>
          <a:spcBef>
            <a:spcPct val="0"/>
          </a:spcBef>
          <a:spcAft>
            <a:spcPct val="0"/>
          </a:spcAft>
          <a:buClrTx/>
          <a:buSzTx/>
          <a:buFont charset="0" pitchFamily="34" typeface="Arial"/>
          <a:buNone/>
          <a:tabLst/>
          <a:defRPr b="0" baseline="0" cap="none" i="0" kumimoji="0" lang="zh-CN" normalizeH="0" smtClean="0" strike="noStrike" sz="1800" u="none">
            <a:ln>
              <a:noFill/>
            </a:ln>
            <a:solidFill>
              <a:schemeClr val="tx1"/>
            </a:solidFill>
            <a:effectLst/>
            <a:latin charset="0" pitchFamily="34" typeface="Calibri"/>
            <a:ea charset="-122" pitchFamily="34" typeface="微软雅黑"/>
          </a:defRPr>
        </a:defPPr>
      </a:lstStyle>
    </a:lnDef>
  </a:objectDefaults>
  <a:extraClrSchemeLst>
    <a:extraClrScheme>
      <a:clrScheme name="3_Office 主题 1">
        <a:dk1>
          <a:srgbClr val="000000"/>
        </a:dk1>
        <a:lt1>
          <a:srgbClr val="FFFFFF"/>
        </a:lt1>
        <a:dk2>
          <a:srgbClr val="44546A"/>
        </a:dk2>
        <a:lt2>
          <a:srgbClr val="E7E6E6"/>
        </a:lt2>
        <a:accent1>
          <a:srgbClr val="5B9BD5"/>
        </a:accent1>
        <a:accent2>
          <a:srgbClr val="ED7D31"/>
        </a:accent2>
        <a:accent3>
          <a:srgbClr val="FFFFFF"/>
        </a:accent3>
        <a:accent4>
          <a:srgbClr val="000000"/>
        </a:accent4>
        <a:accent5>
          <a:srgbClr val="B5CBE7"/>
        </a:accent5>
        <a:accent6>
          <a:srgbClr val="D7712B"/>
        </a:accent6>
        <a:hlink>
          <a:srgbClr val="0563C1"/>
        </a:hlink>
        <a:folHlink>
          <a:srgbClr val="954F72"/>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6.xml><?xml version="1.0" encoding="utf-8"?>
<a:theme xmlns:r="http://schemas.openxmlformats.org/officeDocument/2006/relationships" xmlns:a="http://schemas.openxmlformats.org/drawingml/2006/main" name="Office 主题​​">
  <a:themeElements>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docProps/app.xml><?xml version="1.0" encoding="utf-8"?>
<Properties xmlns:vt="http://schemas.openxmlformats.org/officeDocument/2006/docPropsVTypes" xmlns="http://schemas.openxmlformats.org/officeDocument/2006/extended-properties">
  <Company>China</Company>
  <PresentationFormat>宽屏</PresentationFormat>
  <Paragraphs>188</Paragraphs>
  <Slides>23</Slides>
  <Notes>0</Notes>
  <TotalTime>2</TotalTime>
  <HiddenSlides>0</HiddenSlides>
  <MMClips>0</MMClips>
  <ScaleCrop>0</ScaleCrop>
  <HeadingPairs>
    <vt:vector baseType="variant" size="6">
      <vt:variant>
        <vt:lpstr>Fonts used</vt:lpstr>
      </vt:variant>
      <vt:variant>
        <vt:i4>9</vt:i4>
      </vt:variant>
      <vt:variant>
        <vt:lpstr>Theme</vt:lpstr>
      </vt:variant>
      <vt:variant>
        <vt:i4>1</vt:i4>
      </vt:variant>
      <vt:variant>
        <vt:lpstr>Slide Titles</vt:lpstr>
      </vt:variant>
      <vt:variant>
        <vt:i4>23</vt:i4>
      </vt:variant>
    </vt:vector>
  </HeadingPairs>
  <TitlesOfParts>
    <vt:vector baseType="lpstr" size="33">
      <vt:lpstr>Arial</vt:lpstr>
      <vt:lpstr>时尚中黑简体</vt:lpstr>
      <vt:lpstr>微软雅黑</vt:lpstr>
      <vt:lpstr>Calibri</vt:lpstr>
      <vt:lpstr>宋体</vt:lpstr>
      <vt:lpstr>Calibri Light</vt:lpstr>
      <vt:lpstr>Wingdings</vt:lpstr>
      <vt:lpstr>Century Gothic</vt:lpstr>
      <vt:lpstr>Impact</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2014-10-30T16:24:50Z</dcterms:created>
  <cp:lastModifiedBy>Administrator</cp:lastModifiedBy>
  <dcterms:modified xsi:type="dcterms:W3CDTF">2021-08-20T10:48:22Z</dcterms:modified>
  <cp:revision>68</cp:revision>
  <dc:title>PowerPoint 演示文稿</dc:title>
</cp:coreProperties>
</file>

<file path=docProps/custom.xml><?xml version="1.0" encoding="utf-8"?>
<Properties xmlns:vt="http://schemas.openxmlformats.org/officeDocument/2006/docPropsVTypes" xmlns="http://schemas.openxmlformats.org/officeDocument/2006/custom-properties">
  <property fmtid="{D5CDD505-2E9C-101B-9397-08002B2CF9AE}" pid="2" name="KSOProductBuildVer">
    <vt:lpwstr>2052-9.1.0.5108</vt:lpwstr>
  </property>
</Properties>
</file>