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702" r:id="rId1"/>
    <p:sldMasterId id="2147483714" r:id="rId2"/>
  </p:sldMasterIdLst>
  <p:notesMasterIdLst>
    <p:notesMasterId r:id="rId3"/>
  </p:notesMasterIdLst>
  <p:sldIdLst>
    <p:sldId id="269" r:id="rId4"/>
    <p:sldId id="258" r:id="rId5"/>
    <p:sldId id="257" r:id="rId6"/>
    <p:sldId id="259" r:id="rId7"/>
    <p:sldId id="261" r:id="rId8"/>
    <p:sldId id="262" r:id="rId9"/>
    <p:sldId id="263" r:id="rId10"/>
    <p:sldId id="281" r:id="rId11"/>
    <p:sldId id="264" r:id="rId12"/>
    <p:sldId id="266" r:id="rId13"/>
    <p:sldId id="271" r:id="rId14"/>
    <p:sldId id="272" r:id="rId15"/>
    <p:sldId id="273" r:id="rId16"/>
    <p:sldId id="284" r:id="rId17"/>
    <p:sldId id="274" r:id="rId18"/>
    <p:sldId id="275" r:id="rId19"/>
    <p:sldId id="276" r:id="rId20"/>
    <p:sldId id="280" r:id="rId21"/>
    <p:sldId id="277" r:id="rId22"/>
    <p:sldId id="278" r:id="rId23"/>
    <p:sldId id="282" r:id="rId24"/>
    <p:sldId id="279" r:id="rId25"/>
    <p:sldId id="283" r:id="rId26"/>
    <p:sldId id="268" r:id="rId27"/>
  </p:sldIdLst>
  <p:sldSz cx="10160000" cy="5715000"/>
  <p:notesSz cx="6858000" cy="9144000"/>
  <p:custDataLst>
    <p:tags r:id="rId28"/>
  </p:custDataLst>
  <p:defaultTextStyle>
    <a:defPPr>
      <a:defRPr lang="zh-CN"/>
    </a:defPPr>
    <a:lvl1pPr algn="l" rtl="0" fontAlgn="base">
      <a:spcBef>
        <a:spcPct val="0"/>
      </a:spcBef>
      <a:spcAft>
        <a:spcPct val="0"/>
      </a:spcAft>
      <a:defRPr kern="1200">
        <a:solidFill>
          <a:schemeClr val="tx1"/>
        </a:solidFill>
        <a:latin typeface="Arial"/>
        <a:ea typeface="宋体" pitchFamily="2" charset="-122"/>
        <a:cs typeface="+mn-cs"/>
      </a:defRPr>
    </a:lvl1pPr>
    <a:lvl2pPr marL="457200" algn="l" rtl="0" fontAlgn="base">
      <a:spcBef>
        <a:spcPct val="0"/>
      </a:spcBef>
      <a:spcAft>
        <a:spcPct val="0"/>
      </a:spcAft>
      <a:defRPr kern="1200">
        <a:solidFill>
          <a:schemeClr val="tx1"/>
        </a:solidFill>
        <a:latin typeface="Arial"/>
        <a:ea typeface="宋体" pitchFamily="2" charset="-122"/>
        <a:cs typeface="+mn-cs"/>
      </a:defRPr>
    </a:lvl2pPr>
    <a:lvl3pPr marL="914400" algn="l" rtl="0" fontAlgn="base">
      <a:spcBef>
        <a:spcPct val="0"/>
      </a:spcBef>
      <a:spcAft>
        <a:spcPct val="0"/>
      </a:spcAft>
      <a:defRPr kern="1200">
        <a:solidFill>
          <a:schemeClr val="tx1"/>
        </a:solidFill>
        <a:latin typeface="Arial"/>
        <a:ea typeface="宋体" pitchFamily="2" charset="-122"/>
        <a:cs typeface="+mn-cs"/>
      </a:defRPr>
    </a:lvl3pPr>
    <a:lvl4pPr marL="1371600" algn="l" rtl="0" fontAlgn="base">
      <a:spcBef>
        <a:spcPct val="0"/>
      </a:spcBef>
      <a:spcAft>
        <a:spcPct val="0"/>
      </a:spcAft>
      <a:defRPr kern="1200">
        <a:solidFill>
          <a:schemeClr val="tx1"/>
        </a:solidFill>
        <a:latin typeface="Arial"/>
        <a:ea typeface="宋体" pitchFamily="2" charset="-122"/>
        <a:cs typeface="+mn-cs"/>
      </a:defRPr>
    </a:lvl4pPr>
    <a:lvl5pPr marL="1828800" algn="l" rtl="0" fontAlgn="base">
      <a:spcBef>
        <a:spcPct val="0"/>
      </a:spcBef>
      <a:spcAft>
        <a:spcPct val="0"/>
      </a:spcAft>
      <a:defRPr kern="1200">
        <a:solidFill>
          <a:schemeClr val="tx1"/>
        </a:solidFill>
        <a:latin typeface="Arial"/>
        <a:ea typeface="宋体" pitchFamily="2" charset="-122"/>
        <a:cs typeface="+mn-cs"/>
      </a:defRPr>
    </a:lvl5pPr>
    <a:lvl6pPr marL="2286000" algn="l" defTabSz="914400" rtl="0" eaLnBrk="1" latinLnBrk="0" hangingPunct="1">
      <a:defRPr kern="1200">
        <a:solidFill>
          <a:schemeClr val="tx1"/>
        </a:solidFill>
        <a:latin typeface="Arial"/>
        <a:ea typeface="宋体" pitchFamily="2" charset="-122"/>
        <a:cs typeface="+mn-cs"/>
      </a:defRPr>
    </a:lvl6pPr>
    <a:lvl7pPr marL="2743200" algn="l" defTabSz="914400" rtl="0" eaLnBrk="1" latinLnBrk="0" hangingPunct="1">
      <a:defRPr kern="1200">
        <a:solidFill>
          <a:schemeClr val="tx1"/>
        </a:solidFill>
        <a:latin typeface="Arial"/>
        <a:ea typeface="宋体" pitchFamily="2" charset="-122"/>
        <a:cs typeface="+mn-cs"/>
      </a:defRPr>
    </a:lvl7pPr>
    <a:lvl8pPr marL="3200400" algn="l" defTabSz="914400" rtl="0" eaLnBrk="1" latinLnBrk="0" hangingPunct="1">
      <a:defRPr kern="1200">
        <a:solidFill>
          <a:schemeClr val="tx1"/>
        </a:solidFill>
        <a:latin typeface="Arial"/>
        <a:ea typeface="宋体" pitchFamily="2" charset="-122"/>
        <a:cs typeface="+mn-cs"/>
      </a:defRPr>
    </a:lvl8pPr>
    <a:lvl9pPr marL="3657600" algn="l" defTabSz="914400" rtl="0" eaLnBrk="1" latinLnBrk="0" hangingPunct="1">
      <a:defRPr kern="1200">
        <a:solidFill>
          <a:schemeClr val="tx1"/>
        </a:solidFill>
        <a:latin typeface="Arial"/>
        <a:ea typeface="宋体" pitchFamily="2" charset="-122"/>
        <a:cs typeface="+mn-cs"/>
      </a:defRPr>
    </a:lvl9pPr>
  </p:defaultTextStyle>
  <p:extLst>
    <p:ext uri="{EFAFB233-063F-42B5-8137-9DF3F51BA10A}">
      <p15:sldGuideLst xmlns:p15="http://schemas.microsoft.com/office/powerpoint/2012/main">
        <p15:guide id="1" orient="horz" userDrawn="1">
          <p15:clr>
            <a:srgbClr val="A4A3A4"/>
          </p15:clr>
        </p15:guide>
        <p15:guide id="2" pos="320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13" autoAdjust="0"/>
    <p:restoredTop sz="94982" autoAdjust="0"/>
  </p:normalViewPr>
  <p:slideViewPr>
    <p:cSldViewPr>
      <p:cViewPr varScale="1">
        <p:scale>
          <a:sx n="128" d="100"/>
          <a:sy n="128" d="100"/>
        </p:scale>
        <p:origin x="1056" y="114"/>
      </p:cViewPr>
      <p:guideLst>
        <p:guide orient="horz"/>
        <p:guide pos="3200"/>
      </p:guideLst>
    </p:cSldViewPr>
  </p:slideViewPr>
  <p:notesTextViewPr>
    <p:cViewPr>
      <p:scale>
        <a:sx n="66" d="100"/>
        <a:sy n="66" d="100"/>
      </p:scale>
      <p:origin x="0" y="0"/>
    </p:cViewPr>
  </p:notesTextViewPr>
  <p:sorterViewPr>
    <p:cViewPr>
      <p:scale>
        <a:sx n="100" d="100"/>
        <a:sy n="10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1.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04BE77D-1EDC-4F6F-8CC8-27B311086800}" type="datetimeFigureOut">
              <a:rPr lang="zh-CN" altLang="en-US"/>
              <a:pPr>
                <a:defRPr/>
              </a:pPr>
              <a:t>2018/6/2</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418EEC9-1412-4412-AF2B-792AAB5333BB}" type="slidenum">
              <a:rPr lang="zh-CN" altLang="en-US"/>
              <a:pPr>
                <a:defRPr/>
              </a:pPr>
              <a:t>‹#›</a:t>
            </a:fld>
            <a:endParaRPr lang="zh-CN" altLang="en-US"/>
          </a:p>
        </p:txBody>
      </p:sp>
    </p:spTree>
    <p:extLst>
      <p:ext uri="{BB962C8B-B14F-4D97-AF65-F5344CB8AC3E}">
        <p14:creationId val="21469344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8222964"/>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4843998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97811109"/>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29250376"/>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27327354"/>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7105733"/>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8895724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01517748"/>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10722405"/>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22621935"/>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01865732"/>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95776292"/>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67445892"/>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68142935"/>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11795129"/>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06155069"/>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75541850"/>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48543394"/>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86147471"/>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980477"/>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19108756"/>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18182351"/>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95031800"/>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0881520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media/image2.png" Type="http://schemas.openxmlformats.org/officeDocument/2006/relationships/image"/><Relationship Id="rId2"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extLst>
      <p:ext uri="{BB962C8B-B14F-4D97-AF65-F5344CB8AC3E}">
        <p14:creationId val="2491713015"/>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29325856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7366000" y="228600"/>
            <a:ext cx="2286000" cy="48768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08001" y="228600"/>
            <a:ext cx="6688667" cy="48768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03425189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270000" y="935302"/>
            <a:ext cx="7620000" cy="1989667"/>
          </a:xfrm>
        </p:spPr>
        <p:txBody>
          <a:bodyPr anchor="b"/>
          <a:lstStyle>
            <a:lvl1pPr algn="ctr">
              <a:defRPr sz="5000"/>
            </a:lvl1pPr>
          </a:lstStyle>
          <a:p>
            <a:r>
              <a:rPr lang="zh-CN" altLang="en-US" smtClean="0"/>
              <a:t>单击此处编辑母版标题样式</a:t>
            </a:r>
            <a:endParaRPr lang="en-US"/>
          </a:p>
        </p:txBody>
      </p:sp>
      <p:sp>
        <p:nvSpPr>
          <p:cNvPr id="3" name="Subtitle 2"/>
          <p:cNvSpPr>
            <a:spLocks noGrp="1"/>
          </p:cNvSpPr>
          <p:nvPr>
            <p:ph type="subTitle" idx="1"/>
          </p:nvPr>
        </p:nvSpPr>
        <p:spPr>
          <a:xfrm>
            <a:off x="1270000" y="3001698"/>
            <a:ext cx="7620000" cy="1379802"/>
          </a:xfrm>
        </p:spPr>
        <p:txBody>
          <a:bodyPr/>
          <a:lstStyle>
            <a:lvl1pPr marL="0" indent="0" algn="ctr">
              <a:buNone/>
              <a:defRPr sz="2000"/>
            </a:lvl1pPr>
            <a:lvl2pPr marL="380985" indent="0" algn="ctr">
              <a:buNone/>
              <a:defRPr sz="1667"/>
            </a:lvl2pPr>
            <a:lvl3pPr marL="761970" indent="0" algn="ctr">
              <a:buNone/>
              <a:defRPr sz="1500"/>
            </a:lvl3pPr>
            <a:lvl4pPr marL="1142954" indent="0" algn="ctr">
              <a:buNone/>
              <a:defRPr sz="1333"/>
            </a:lvl4pPr>
            <a:lvl5pPr marL="1523939" indent="0" algn="ctr">
              <a:buNone/>
              <a:defRPr sz="1333"/>
            </a:lvl5pPr>
            <a:lvl6pPr marL="1904924" indent="0" algn="ctr">
              <a:buNone/>
              <a:defRPr sz="1333"/>
            </a:lvl6pPr>
            <a:lvl7pPr marL="2285909" indent="0" algn="ctr">
              <a:buNone/>
              <a:defRPr sz="1333"/>
            </a:lvl7pPr>
            <a:lvl8pPr marL="2666893" indent="0" algn="ctr">
              <a:buNone/>
              <a:defRPr sz="1333"/>
            </a:lvl8pPr>
            <a:lvl9pPr marL="3047878" indent="0" algn="ctr">
              <a:buNone/>
              <a:defRPr sz="1333"/>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63286109"/>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33603828"/>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93208" y="1424782"/>
            <a:ext cx="8763000" cy="2377281"/>
          </a:xfrm>
        </p:spPr>
        <p:txBody>
          <a:bodyPr anchor="b"/>
          <a:lstStyle>
            <a:lvl1pPr>
              <a:defRPr sz="5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93208" y="3824553"/>
            <a:ext cx="8763000" cy="1250156"/>
          </a:xfrm>
        </p:spPr>
        <p:txBody>
          <a:bodyPr/>
          <a:lstStyle>
            <a:lvl1pPr marL="0" indent="0">
              <a:buNone/>
              <a:defRPr sz="2000">
                <a:solidFill>
                  <a:schemeClr val="tx1">
                    <a:tint val="75000"/>
                  </a:schemeClr>
                </a:solidFill>
              </a:defRPr>
            </a:lvl1pPr>
            <a:lvl2pPr marL="380985" indent="0">
              <a:buNone/>
              <a:defRPr sz="1667">
                <a:solidFill>
                  <a:schemeClr val="tx1">
                    <a:tint val="75000"/>
                  </a:schemeClr>
                </a:solidFill>
              </a:defRPr>
            </a:lvl2pPr>
            <a:lvl3pPr marL="761970" indent="0">
              <a:buNone/>
              <a:defRPr sz="1500">
                <a:solidFill>
                  <a:schemeClr val="tx1">
                    <a:tint val="75000"/>
                  </a:schemeClr>
                </a:solidFill>
              </a:defRPr>
            </a:lvl3pPr>
            <a:lvl4pPr marL="1142954" indent="0">
              <a:buNone/>
              <a:defRPr sz="1333">
                <a:solidFill>
                  <a:schemeClr val="tx1">
                    <a:tint val="75000"/>
                  </a:schemeClr>
                </a:solidFill>
              </a:defRPr>
            </a:lvl4pPr>
            <a:lvl5pPr marL="1523939" indent="0">
              <a:buNone/>
              <a:defRPr sz="1333">
                <a:solidFill>
                  <a:schemeClr val="tx1">
                    <a:tint val="75000"/>
                  </a:schemeClr>
                </a:solidFill>
              </a:defRPr>
            </a:lvl5pPr>
            <a:lvl6pPr marL="1904924" indent="0">
              <a:buNone/>
              <a:defRPr sz="1333">
                <a:solidFill>
                  <a:schemeClr val="tx1">
                    <a:tint val="75000"/>
                  </a:schemeClr>
                </a:solidFill>
              </a:defRPr>
            </a:lvl6pPr>
            <a:lvl7pPr marL="2285909" indent="0">
              <a:buNone/>
              <a:defRPr sz="1333">
                <a:solidFill>
                  <a:schemeClr val="tx1">
                    <a:tint val="75000"/>
                  </a:schemeClr>
                </a:solidFill>
              </a:defRPr>
            </a:lvl7pPr>
            <a:lvl8pPr marL="2666893" indent="0">
              <a:buNone/>
              <a:defRPr sz="1333">
                <a:solidFill>
                  <a:schemeClr val="tx1">
                    <a:tint val="75000"/>
                  </a:schemeClr>
                </a:solidFill>
              </a:defRPr>
            </a:lvl8pPr>
            <a:lvl9pPr marL="3047878" indent="0">
              <a:buNone/>
              <a:defRPr sz="1333">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869785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98500" y="1521354"/>
            <a:ext cx="4318000" cy="362611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5143500" y="1521354"/>
            <a:ext cx="4318000" cy="362611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94434097"/>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99823" y="304271"/>
            <a:ext cx="8763000" cy="1104636"/>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99824" y="1400969"/>
            <a:ext cx="4298156" cy="686593"/>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zh-CN" altLang="en-US" smtClean="0"/>
              <a:t>单击此处编辑母版文本样式</a:t>
            </a:r>
          </a:p>
        </p:txBody>
      </p:sp>
      <p:sp>
        <p:nvSpPr>
          <p:cNvPr id="4" name="Content Placeholder 3"/>
          <p:cNvSpPr>
            <a:spLocks noGrp="1"/>
          </p:cNvSpPr>
          <p:nvPr>
            <p:ph sz="half" idx="2"/>
          </p:nvPr>
        </p:nvSpPr>
        <p:spPr>
          <a:xfrm>
            <a:off x="699824" y="2087563"/>
            <a:ext cx="4298156" cy="30704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5143500" y="1400969"/>
            <a:ext cx="4319323" cy="686593"/>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zh-CN" altLang="en-US" smtClean="0"/>
              <a:t>单击此处编辑母版文本样式</a:t>
            </a:r>
          </a:p>
        </p:txBody>
      </p:sp>
      <p:sp>
        <p:nvSpPr>
          <p:cNvPr id="6" name="Content Placeholder 5"/>
          <p:cNvSpPr>
            <a:spLocks noGrp="1"/>
          </p:cNvSpPr>
          <p:nvPr>
            <p:ph sz="quarter" idx="4"/>
          </p:nvPr>
        </p:nvSpPr>
        <p:spPr>
          <a:xfrm>
            <a:off x="5143500" y="2087563"/>
            <a:ext cx="4319323" cy="30704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89543795"/>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23096134"/>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64115723"/>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99824" y="381000"/>
            <a:ext cx="3276864" cy="1333500"/>
          </a:xfrm>
        </p:spPr>
        <p:txBody>
          <a:bodyPr anchor="b"/>
          <a:lstStyle>
            <a:lvl1pPr>
              <a:defRPr sz="2667"/>
            </a:lvl1pPr>
          </a:lstStyle>
          <a:p>
            <a:r>
              <a:rPr lang="zh-CN" altLang="en-US" smtClean="0"/>
              <a:t>单击此处编辑母版标题样式</a:t>
            </a:r>
            <a:endParaRPr lang="en-US"/>
          </a:p>
        </p:txBody>
      </p:sp>
      <p:sp>
        <p:nvSpPr>
          <p:cNvPr id="3" name="Content Placeholder 2"/>
          <p:cNvSpPr>
            <a:spLocks noGrp="1"/>
          </p:cNvSpPr>
          <p:nvPr>
            <p:ph idx="1"/>
          </p:nvPr>
        </p:nvSpPr>
        <p:spPr>
          <a:xfrm>
            <a:off x="4319323" y="822855"/>
            <a:ext cx="5143500" cy="4061354"/>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99824" y="1714500"/>
            <a:ext cx="3276864" cy="3176323"/>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1367562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pic>
        <p:nvPicPr>
          <p:cNvPr id="872" name="图片 871"/>
          <p:cNvPicPr>
            <a:picLocks noChangeAspect="1"/>
          </p:cNvPicPr>
          <p:nvPr userDrawn="1"/>
        </p:nvPicPr>
        <p:blipFill>
          <a:blip r:embed="rId1">
            <a:extLst>
              <a:ext uri="{28A0092B-C50C-407E-A947-70E740481C1C}">
                <a14:useLocalDpi val="0"/>
              </a:ext>
            </a:extLst>
          </a:blip>
          <a:stretch>
            <a:fillRect/>
          </a:stretch>
        </p:blipFill>
        <p:spPr>
          <a:xfrm>
            <a:off x="0" y="4096512"/>
            <a:ext cx="10160000" cy="1618488"/>
          </a:xfrm>
          <a:prstGeom prst="rect">
            <a:avLst/>
          </a:prstGeom>
        </p:spPr>
      </p:pic>
    </p:spTree>
    <p:extLst>
      <p:ext uri="{BB962C8B-B14F-4D97-AF65-F5344CB8AC3E}">
        <p14:creationId val="1842402523"/>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99824" y="381000"/>
            <a:ext cx="3276864" cy="1333500"/>
          </a:xfrm>
        </p:spPr>
        <p:txBody>
          <a:bodyPr anchor="b"/>
          <a:lstStyle>
            <a:lvl1pPr>
              <a:defRPr sz="2667"/>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4319323" y="822855"/>
            <a:ext cx="5143500" cy="4061354"/>
          </a:xfrm>
        </p:spPr>
        <p:txBody>
          <a:bodyPr anchor="t"/>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r>
              <a:rPr lang="zh-CN" altLang="en-US" smtClean="0"/>
              <a:t>单击图标添加图片</a:t>
            </a:r>
            <a:endParaRPr lang="en-US"/>
          </a:p>
        </p:txBody>
      </p:sp>
      <p:sp>
        <p:nvSpPr>
          <p:cNvPr id="4" name="Text Placeholder 3"/>
          <p:cNvSpPr>
            <a:spLocks noGrp="1"/>
          </p:cNvSpPr>
          <p:nvPr>
            <p:ph type="body" sz="half" idx="2"/>
          </p:nvPr>
        </p:nvSpPr>
        <p:spPr>
          <a:xfrm>
            <a:off x="699824" y="1714500"/>
            <a:ext cx="3276864" cy="3176323"/>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3083447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61124694"/>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7270750" y="304271"/>
            <a:ext cx="2190750" cy="484319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98500" y="304271"/>
            <a:ext cx="6445250" cy="484319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6066280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02570" y="3671888"/>
            <a:ext cx="8636000" cy="1135062"/>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02570" y="2422529"/>
            <a:ext cx="8636000" cy="1249363"/>
          </a:xfrm>
        </p:spPr>
        <p:txBody>
          <a:bodyPr anchor="b"/>
          <a:lstStyle>
            <a:lvl1pPr marL="0" indent="0">
              <a:buNone/>
              <a:defRPr sz="2000"/>
            </a:lvl1pPr>
            <a:lvl2pPr marL="457196" indent="0">
              <a:buNone/>
              <a:defRPr sz="1800"/>
            </a:lvl2pPr>
            <a:lvl3pPr marL="914391" indent="0">
              <a:buNone/>
              <a:defRPr sz="1600"/>
            </a:lvl3pPr>
            <a:lvl4pPr marL="1371587" indent="0">
              <a:buNone/>
              <a:defRPr sz="1400"/>
            </a:lvl4pPr>
            <a:lvl5pPr marL="1828782" indent="0">
              <a:buNone/>
              <a:defRPr sz="1400"/>
            </a:lvl5pPr>
            <a:lvl6pPr marL="2285978" indent="0">
              <a:buNone/>
              <a:defRPr sz="1400"/>
            </a:lvl6pPr>
            <a:lvl7pPr marL="2743173" indent="0">
              <a:buNone/>
              <a:defRPr sz="1400"/>
            </a:lvl7pPr>
            <a:lvl8pPr marL="3200368" indent="0">
              <a:buNone/>
              <a:defRPr sz="1400"/>
            </a:lvl8pPr>
            <a:lvl9pPr marL="3657563" indent="0">
              <a:buNone/>
              <a:defRPr sz="1400"/>
            </a:lvl9pPr>
          </a:lstStyle>
          <a:p>
            <a:pPr lvl="0"/>
            <a:r>
              <a:rPr lang="zh-CN" altLang="en-US" smtClean="0"/>
              <a:t>单击此处编辑母版文本样式</a:t>
            </a:r>
          </a:p>
        </p:txBody>
      </p:sp>
    </p:spTree>
    <p:extLst>
      <p:ext uri="{BB962C8B-B14F-4D97-AF65-F5344CB8AC3E}">
        <p14:creationId val="2417450311"/>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08000" y="1333500"/>
            <a:ext cx="4487333"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164668" y="1333500"/>
            <a:ext cx="4487333"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52442268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08000" y="1279526"/>
            <a:ext cx="4489098" cy="533400"/>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508000" y="1812926"/>
            <a:ext cx="4489098" cy="32924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5161150" y="1279526"/>
            <a:ext cx="4490861" cy="533400"/>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161150" y="1812926"/>
            <a:ext cx="4490861" cy="32924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485354916"/>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val="191574251"/>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870" name="同侧圆角矩形 869"/>
          <p:cNvSpPr/>
          <p:nvPr userDrawn="1"/>
        </p:nvSpPr>
        <p:spPr>
          <a:xfrm flipV="1">
            <a:off x="0" y="2"/>
            <a:ext cx="10160000" cy="609598"/>
          </a:xfrm>
          <a:prstGeom prst="round2SameRect">
            <a:avLst>
              <a:gd name="adj1" fmla="val 0"/>
              <a:gd name="adj2" fmla="val 0"/>
            </a:avLst>
          </a:prstGeom>
          <a:gradFill flip="none" rotWithShape="1">
            <a:gsLst>
              <a:gs pos="0">
                <a:schemeClr val="accent1">
                  <a:alpha val="39000"/>
                </a:schemeClr>
              </a:gs>
              <a:gs pos="100000">
                <a:schemeClr val="accent1">
                  <a:alpha val="8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69" name="图片 868"/>
          <p:cNvPicPr>
            <a:picLocks noChangeAspect="1"/>
          </p:cNvPicPr>
          <p:nvPr userDrawn="1"/>
        </p:nvPicPr>
        <p:blipFill>
          <a:blip r:embed="rId1">
            <a:extLst>
              <a:ext uri="{28A0092B-C50C-407E-A947-70E740481C1C}">
                <a14:useLocalDpi val="0"/>
              </a:ext>
            </a:extLst>
          </a:blip>
          <a:stretch>
            <a:fillRect/>
          </a:stretch>
        </p:blipFill>
        <p:spPr>
          <a:xfrm>
            <a:off x="0" y="4713732"/>
            <a:ext cx="10160000" cy="1001268"/>
          </a:xfrm>
          <a:prstGeom prst="rect">
            <a:avLst/>
          </a:prstGeom>
        </p:spPr>
      </p:pic>
    </p:spTree>
    <p:extLst>
      <p:ext uri="{BB962C8B-B14F-4D97-AF65-F5344CB8AC3E}">
        <p14:creationId val="3367514514"/>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508009" y="227014"/>
            <a:ext cx="3342570" cy="968376"/>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972278" y="227016"/>
            <a:ext cx="5679722" cy="4878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508009" y="1195388"/>
            <a:ext cx="3342570" cy="3910012"/>
          </a:xfrm>
        </p:spPr>
        <p:txBody>
          <a:bodyPr/>
          <a:lstStyle>
            <a:lvl1pPr marL="0" indent="0">
              <a:buNone/>
              <a:defRPr sz="1400"/>
            </a:lvl1pPr>
            <a:lvl2pPr marL="457196" indent="0">
              <a:buNone/>
              <a:defRPr sz="1200"/>
            </a:lvl2pPr>
            <a:lvl3pPr marL="914391" indent="0">
              <a:buNone/>
              <a:defRPr sz="1000"/>
            </a:lvl3pPr>
            <a:lvl4pPr marL="1371587" indent="0">
              <a:buNone/>
              <a:defRPr sz="900"/>
            </a:lvl4pPr>
            <a:lvl5pPr marL="1828782" indent="0">
              <a:buNone/>
              <a:defRPr sz="900"/>
            </a:lvl5pPr>
            <a:lvl6pPr marL="2285978" indent="0">
              <a:buNone/>
              <a:defRPr sz="900"/>
            </a:lvl6pPr>
            <a:lvl7pPr marL="2743173" indent="0">
              <a:buNone/>
              <a:defRPr sz="900"/>
            </a:lvl7pPr>
            <a:lvl8pPr marL="3200368" indent="0">
              <a:buNone/>
              <a:defRPr sz="900"/>
            </a:lvl8pPr>
            <a:lvl9pPr marL="3657563" indent="0">
              <a:buNone/>
              <a:defRPr sz="900"/>
            </a:lvl9pPr>
          </a:lstStyle>
          <a:p>
            <a:pPr lvl="0"/>
            <a:r>
              <a:rPr lang="zh-CN" altLang="en-US" smtClean="0"/>
              <a:t>单击此处编辑母版文本样式</a:t>
            </a:r>
          </a:p>
        </p:txBody>
      </p:sp>
    </p:spTree>
    <p:extLst>
      <p:ext uri="{BB962C8B-B14F-4D97-AF65-F5344CB8AC3E}">
        <p14:creationId val="3347735893"/>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1991431" y="4000501"/>
            <a:ext cx="6096000" cy="473076"/>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91431" y="511176"/>
            <a:ext cx="6096000" cy="3429000"/>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2" indent="0">
              <a:buNone/>
              <a:defRPr sz="2000"/>
            </a:lvl5pPr>
            <a:lvl6pPr marL="2285978" indent="0">
              <a:buNone/>
              <a:defRPr sz="2000"/>
            </a:lvl6pPr>
            <a:lvl7pPr marL="2743173" indent="0">
              <a:buNone/>
              <a:defRPr sz="2000"/>
            </a:lvl7pPr>
            <a:lvl8pPr marL="3200368" indent="0">
              <a:buNone/>
              <a:defRPr sz="2000"/>
            </a:lvl8pPr>
            <a:lvl9pPr marL="3657563" indent="0">
              <a:buNone/>
              <a:defRPr sz="2000"/>
            </a:lvl9pPr>
          </a:lstStyle>
          <a:p>
            <a:pPr lvl="0"/>
            <a:endParaRPr lang="zh-CN" altLang="en-US" noProof="0" smtClean="0"/>
          </a:p>
        </p:txBody>
      </p:sp>
      <p:sp>
        <p:nvSpPr>
          <p:cNvPr id="4" name="文本占位符 3"/>
          <p:cNvSpPr>
            <a:spLocks noGrp="1"/>
          </p:cNvSpPr>
          <p:nvPr>
            <p:ph type="body" sz="half" idx="2"/>
          </p:nvPr>
        </p:nvSpPr>
        <p:spPr>
          <a:xfrm>
            <a:off x="1991431" y="4473579"/>
            <a:ext cx="6096000" cy="669926"/>
          </a:xfrm>
        </p:spPr>
        <p:txBody>
          <a:bodyPr/>
          <a:lstStyle>
            <a:lvl1pPr marL="0" indent="0">
              <a:buNone/>
              <a:defRPr sz="1400"/>
            </a:lvl1pPr>
            <a:lvl2pPr marL="457196" indent="0">
              <a:buNone/>
              <a:defRPr sz="1200"/>
            </a:lvl2pPr>
            <a:lvl3pPr marL="914391" indent="0">
              <a:buNone/>
              <a:defRPr sz="1000"/>
            </a:lvl3pPr>
            <a:lvl4pPr marL="1371587" indent="0">
              <a:buNone/>
              <a:defRPr sz="900"/>
            </a:lvl4pPr>
            <a:lvl5pPr marL="1828782" indent="0">
              <a:buNone/>
              <a:defRPr sz="900"/>
            </a:lvl5pPr>
            <a:lvl6pPr marL="2285978" indent="0">
              <a:buNone/>
              <a:defRPr sz="900"/>
            </a:lvl6pPr>
            <a:lvl7pPr marL="2743173" indent="0">
              <a:buNone/>
              <a:defRPr sz="900"/>
            </a:lvl7pPr>
            <a:lvl8pPr marL="3200368" indent="0">
              <a:buNone/>
              <a:defRPr sz="900"/>
            </a:lvl8pPr>
            <a:lvl9pPr marL="3657563" indent="0">
              <a:buNone/>
              <a:defRPr sz="900"/>
            </a:lvl9pPr>
          </a:lstStyle>
          <a:p>
            <a:pPr lvl="0"/>
            <a:r>
              <a:rPr lang="zh-CN" altLang="en-US" smtClean="0"/>
              <a:t>单击此处编辑母版文本样式</a:t>
            </a:r>
          </a:p>
        </p:txBody>
      </p:sp>
    </p:spTree>
    <p:extLst>
      <p:ext uri="{BB962C8B-B14F-4D97-AF65-F5344CB8AC3E}">
        <p14:creationId val="2491237863"/>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gradFill flip="none" rotWithShape="1">
          <a:gsLst>
            <a:gs pos="0">
              <a:schemeClr val="tx2">
                <a:lumMod val="75000"/>
              </a:schemeClr>
            </a:gs>
            <a:gs pos="80000">
              <a:srgbClr val="000D18"/>
            </a:gs>
          </a:gsLst>
          <a:path path="circle">
            <a:fillToRect l="50000" t="50000" r="50000" b="50000"/>
          </a:path>
        </a:gradFill>
        <a:effectLst/>
      </p:bgPr>
    </p:bg>
    <p:spTree>
      <p:nvGrpSpPr>
        <p:cNvPr id="1" name=""/>
        <p:cNvGrpSpPr/>
        <p:nvPr/>
      </p:nvGrpSpPr>
      <p:grpSpPr>
        <a:xfrm>
          <a:off x="0" y="0"/>
          <a:ext cx="0" cy="0"/>
        </a:xfrm>
      </p:grpSpPr>
      <p:sp>
        <p:nvSpPr>
          <p:cNvPr id="1026" name="标题占位符 1"/>
          <p:cNvSpPr>
            <a:spLocks noGrp="1" noChangeArrowheads="1"/>
          </p:cNvSpPr>
          <p:nvPr>
            <p:ph type="title"/>
          </p:nvPr>
        </p:nvSpPr>
        <p:spPr bwMode="auto">
          <a:xfrm>
            <a:off x="508000" y="228600"/>
            <a:ext cx="9144000" cy="9525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1027" name="文本占位符 2"/>
          <p:cNvSpPr>
            <a:spLocks noGrp="1" noChangeArrowheads="1"/>
          </p:cNvSpPr>
          <p:nvPr>
            <p:ph type="body" idx="1"/>
          </p:nvPr>
        </p:nvSpPr>
        <p:spPr bwMode="auto">
          <a:xfrm>
            <a:off x="508000" y="1333500"/>
            <a:ext cx="9144000" cy="3771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a:p>
            <a:pPr lvl="2"/>
            <a:r>
              <a:rPr lang="zh-CN" altLang="zh-CN" smtClean="0"/>
              <a:t>第三级</a:t>
            </a:r>
          </a:p>
          <a:p>
            <a:pPr lvl="3"/>
            <a:r>
              <a:rPr lang="zh-CN" altLang="zh-CN" smtClean="0"/>
              <a:t>第四级</a:t>
            </a:r>
          </a:p>
          <a:p>
            <a:pPr lvl="4"/>
            <a:r>
              <a:rPr lang="zh-CN" altLang="zh-CN" smtClean="0"/>
              <a:t>第五级</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ransition/>
  <p:timing/>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196" algn="ctr" rtl="0" eaLnBrk="0" fontAlgn="base" hangingPunct="0">
        <a:spcBef>
          <a:spcPct val="0"/>
        </a:spcBef>
        <a:spcAft>
          <a:spcPct val="0"/>
        </a:spcAft>
        <a:defRPr sz="4400">
          <a:solidFill>
            <a:schemeClr val="tx1"/>
          </a:solidFill>
          <a:latin typeface="Calibri" pitchFamily="34" charset="0"/>
          <a:ea typeface="宋体" pitchFamily="2" charset="-122"/>
        </a:defRPr>
      </a:lvl6pPr>
      <a:lvl7pPr marL="914391" algn="ctr" rtl="0" eaLnBrk="0" fontAlgn="base" hangingPunct="0">
        <a:spcBef>
          <a:spcPct val="0"/>
        </a:spcBef>
        <a:spcAft>
          <a:spcPct val="0"/>
        </a:spcAft>
        <a:defRPr sz="4400">
          <a:solidFill>
            <a:schemeClr val="tx1"/>
          </a:solidFill>
          <a:latin typeface="Calibri" pitchFamily="34" charset="0"/>
          <a:ea typeface="宋体" pitchFamily="2" charset="-122"/>
        </a:defRPr>
      </a:lvl7pPr>
      <a:lvl8pPr marL="1371587" algn="ctr" rtl="0" eaLnBrk="0" fontAlgn="base" hangingPunct="0">
        <a:spcBef>
          <a:spcPct val="0"/>
        </a:spcBef>
        <a:spcAft>
          <a:spcPct val="0"/>
        </a:spcAft>
        <a:defRPr sz="4400">
          <a:solidFill>
            <a:schemeClr val="tx1"/>
          </a:solidFill>
          <a:latin typeface="Calibri" pitchFamily="34" charset="0"/>
          <a:ea typeface="宋体" pitchFamily="2" charset="-122"/>
        </a:defRPr>
      </a:lvl8pPr>
      <a:lvl9pPr marL="1828782" algn="ctr" rtl="0" eaLnBrk="0" fontAlgn="base" hangingPunct="0">
        <a:spcBef>
          <a:spcPct val="0"/>
        </a:spcBef>
        <a:spcAft>
          <a:spcPct val="0"/>
        </a:spcAft>
        <a:defRPr sz="4400">
          <a:solidFill>
            <a:schemeClr val="tx1"/>
          </a:solidFill>
          <a:latin typeface="Calibri" pitchFamily="34" charset="0"/>
          <a:ea typeface="宋体" pitchFamily="2" charset="-122"/>
        </a:defRPr>
      </a:lvl9pPr>
    </p:titleStyle>
    <p:bodyStyle>
      <a:lvl1pPr marL="342896" indent="-342896" algn="l" rtl="0" eaLnBrk="0" fontAlgn="base" hangingPunct="0">
        <a:spcBef>
          <a:spcPct val="20000"/>
        </a:spcBef>
        <a:spcAft>
          <a:spcPct val="0"/>
        </a:spcAft>
        <a:buFont typeface="Arial"/>
        <a:buChar char="•"/>
        <a:defRPr sz="3200">
          <a:solidFill>
            <a:schemeClr val="tx1"/>
          </a:solidFill>
          <a:latin typeface="+mn-lt"/>
          <a:ea typeface="+mn-ea"/>
          <a:cs typeface="+mn-cs"/>
        </a:defRPr>
      </a:lvl1pPr>
      <a:lvl2pPr marL="742943" indent="-285747" algn="l" rtl="0" eaLnBrk="0" fontAlgn="base" hangingPunct="0">
        <a:spcBef>
          <a:spcPct val="20000"/>
        </a:spcBef>
        <a:spcAft>
          <a:spcPct val="0"/>
        </a:spcAft>
        <a:buFont typeface="Arial"/>
        <a:buChar char="–"/>
        <a:defRPr sz="2800">
          <a:solidFill>
            <a:schemeClr val="tx1"/>
          </a:solidFill>
          <a:latin typeface="+mn-lt"/>
          <a:ea typeface="+mn-ea"/>
        </a:defRPr>
      </a:lvl2pPr>
      <a:lvl3pPr marL="1142988" indent="-228597" algn="l" rtl="0" eaLnBrk="0" fontAlgn="base" hangingPunct="0">
        <a:spcBef>
          <a:spcPct val="20000"/>
        </a:spcBef>
        <a:spcAft>
          <a:spcPct val="0"/>
        </a:spcAft>
        <a:buFont typeface="Arial"/>
        <a:buChar char="•"/>
        <a:defRPr sz="2400">
          <a:solidFill>
            <a:schemeClr val="tx1"/>
          </a:solidFill>
          <a:latin typeface="+mn-lt"/>
          <a:ea typeface="+mn-ea"/>
        </a:defRPr>
      </a:lvl3pPr>
      <a:lvl4pPr marL="1600184" indent="-228597" algn="l" rtl="0" eaLnBrk="0" fontAlgn="base" hangingPunct="0">
        <a:spcBef>
          <a:spcPct val="20000"/>
        </a:spcBef>
        <a:spcAft>
          <a:spcPct val="0"/>
        </a:spcAft>
        <a:buFont typeface="Arial"/>
        <a:buChar char="–"/>
        <a:defRPr sz="2000">
          <a:solidFill>
            <a:schemeClr val="tx1"/>
          </a:solidFill>
          <a:latin typeface="+mn-lt"/>
          <a:ea typeface="+mn-ea"/>
        </a:defRPr>
      </a:lvl4pPr>
      <a:lvl5pPr marL="2057379" indent="-228597" algn="l" rtl="0" eaLnBrk="0" fontAlgn="base" hangingPunct="0">
        <a:spcBef>
          <a:spcPct val="20000"/>
        </a:spcBef>
        <a:spcAft>
          <a:spcPct val="0"/>
        </a:spcAft>
        <a:buFont typeface="Arial"/>
        <a:buChar char="»"/>
        <a:defRPr sz="2000">
          <a:solidFill>
            <a:schemeClr val="tx1"/>
          </a:solidFill>
          <a:latin typeface="+mn-lt"/>
          <a:ea typeface="+mn-ea"/>
        </a:defRPr>
      </a:lvl5pPr>
      <a:lvl6pPr marL="2514575" indent="-228597" algn="l" rtl="0" eaLnBrk="0" fontAlgn="base" hangingPunct="0">
        <a:spcBef>
          <a:spcPct val="20000"/>
        </a:spcBef>
        <a:spcAft>
          <a:spcPct val="0"/>
        </a:spcAft>
        <a:buFont typeface="Arial" pitchFamily="34" charset="0"/>
        <a:buChar char="»"/>
        <a:defRPr sz="2000">
          <a:solidFill>
            <a:schemeClr val="tx1"/>
          </a:solidFill>
          <a:latin typeface="+mn-lt"/>
          <a:ea typeface="+mn-ea"/>
        </a:defRPr>
      </a:lvl6pPr>
      <a:lvl7pPr marL="2971770" indent="-228597" algn="l" rtl="0" eaLnBrk="0" fontAlgn="base" hangingPunct="0">
        <a:spcBef>
          <a:spcPct val="20000"/>
        </a:spcBef>
        <a:spcAft>
          <a:spcPct val="0"/>
        </a:spcAft>
        <a:buFont typeface="Arial" pitchFamily="34" charset="0"/>
        <a:buChar char="»"/>
        <a:defRPr sz="2000">
          <a:solidFill>
            <a:schemeClr val="tx1"/>
          </a:solidFill>
          <a:latin typeface="+mn-lt"/>
          <a:ea typeface="+mn-ea"/>
        </a:defRPr>
      </a:lvl7pPr>
      <a:lvl8pPr marL="3428966" indent="-228597" algn="l" rtl="0" eaLnBrk="0" fontAlgn="base" hangingPunct="0">
        <a:spcBef>
          <a:spcPct val="20000"/>
        </a:spcBef>
        <a:spcAft>
          <a:spcPct val="0"/>
        </a:spcAft>
        <a:buFont typeface="Arial" pitchFamily="34" charset="0"/>
        <a:buChar char="»"/>
        <a:defRPr sz="2000">
          <a:solidFill>
            <a:schemeClr val="tx1"/>
          </a:solidFill>
          <a:latin typeface="+mn-lt"/>
          <a:ea typeface="+mn-ea"/>
        </a:defRPr>
      </a:lvl8pPr>
      <a:lvl9pPr marL="3886161" indent="-228597" algn="l" rtl="0" eaLnBrk="0" fontAlgn="base" hangingPunct="0">
        <a:spcBef>
          <a:spcPct val="20000"/>
        </a:spcBef>
        <a:spcAft>
          <a:spcPct val="0"/>
        </a:spcAft>
        <a:buFont typeface="Arial" pitchFamily="34" charset="0"/>
        <a:buChar char="»"/>
        <a:defRPr sz="2000">
          <a:solidFill>
            <a:schemeClr val="tx1"/>
          </a:solidFill>
          <a:latin typeface="+mn-lt"/>
          <a:ea typeface="+mn-ea"/>
        </a:defRPr>
      </a:lvl9pPr>
    </p:bodyStyle>
    <p:otherStyle>
      <a:defPPr>
        <a:defRPr lang="zh-CN"/>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2"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3" algn="l" defTabSz="914391" rtl="0" eaLnBrk="1" latinLnBrk="0" hangingPunct="1">
        <a:defRPr sz="1800" kern="1200">
          <a:solidFill>
            <a:schemeClr val="tx1"/>
          </a:solidFill>
          <a:latin typeface="+mn-lt"/>
          <a:ea typeface="+mn-ea"/>
          <a:cs typeface="+mn-cs"/>
        </a:defRPr>
      </a:lvl7pPr>
      <a:lvl8pPr marL="3200368" algn="l" defTabSz="914391" rtl="0" eaLnBrk="1" latinLnBrk="0" hangingPunct="1">
        <a:defRPr sz="1800" kern="1200">
          <a:solidFill>
            <a:schemeClr val="tx1"/>
          </a:solidFill>
          <a:latin typeface="+mn-lt"/>
          <a:ea typeface="+mn-ea"/>
          <a:cs typeface="+mn-cs"/>
        </a:defRPr>
      </a:lvl8pPr>
      <a:lvl9pPr marL="3657563" algn="l" defTabSz="91439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98500" y="304271"/>
            <a:ext cx="8763000" cy="1104636"/>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98500" y="1521354"/>
            <a:ext cx="8763000" cy="3626115"/>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98500" y="5296959"/>
            <a:ext cx="2286000" cy="304271"/>
          </a:xfrm>
          <a:prstGeom prst="rect">
            <a:avLst/>
          </a:prstGeom>
        </p:spPr>
        <p:txBody>
          <a:bodyPr vert="horz" lIns="91440" tIns="45720" rIns="91440" bIns="45720" rtlCol="0" anchor="ctr"/>
          <a:lstStyle>
            <a:lvl1pPr algn="l">
              <a:defRPr sz="1000">
                <a:solidFill>
                  <a:schemeClr val="tx1">
                    <a:tint val="75000"/>
                  </a:schemeClr>
                </a:solidFill>
              </a:defRPr>
            </a:lvl1pPr>
          </a:lstStyle>
          <a:p>
            <a:pPr fontAlgn="auto">
              <a:spcBef>
                <a:spcPct val="0"/>
              </a:spcBef>
              <a:spcAft>
                <a:spcPct val="0"/>
              </a:spcAft>
            </a:pPr>
            <a:fld id="{16E5758D-A3C3-4E88-8AC0-22500507BD7E}" type="datetimeFigureOut">
              <a:rPr lang="zh-CN" altLang="en-US" smtClean="0">
                <a:solidFill>
                  <a:prstClr val="black">
                    <a:tint val="75000"/>
                  </a:prstClr>
                </a:solidFill>
                <a:latin typeface="Calibri"/>
              </a:rPr>
              <a:pPr fontAlgn="auto">
                <a:spcBef>
                  <a:spcPct val="0"/>
                </a:spcBef>
                <a:spcAft>
                  <a:spcPct val="0"/>
                </a:spcAft>
              </a:pPr>
              <a:t>2018/6/2</a:t>
            </a:fld>
            <a:endParaRPr lang="zh-CN" altLang="en-US">
              <a:solidFill>
                <a:prstClr val="black">
                  <a:tint val="75000"/>
                </a:prstClr>
              </a:solidFill>
              <a:latin typeface="Calibri"/>
            </a:endParaRPr>
          </a:p>
        </p:txBody>
      </p:sp>
      <p:sp>
        <p:nvSpPr>
          <p:cNvPr id="5" name="Footer Placeholder 4"/>
          <p:cNvSpPr>
            <a:spLocks noGrp="1"/>
          </p:cNvSpPr>
          <p:nvPr>
            <p:ph type="ftr" sz="quarter" idx="3"/>
          </p:nvPr>
        </p:nvSpPr>
        <p:spPr>
          <a:xfrm>
            <a:off x="3365500" y="5296959"/>
            <a:ext cx="3429000" cy="304271"/>
          </a:xfrm>
          <a:prstGeom prst="rect">
            <a:avLst/>
          </a:prstGeom>
        </p:spPr>
        <p:txBody>
          <a:bodyPr vert="horz" lIns="91440" tIns="45720" rIns="91440" bIns="45720" rtlCol="0" anchor="ctr"/>
          <a:lstStyle>
            <a:lvl1pPr algn="ctr">
              <a:defRPr sz="1000">
                <a:solidFill>
                  <a:schemeClr val="tx1">
                    <a:tint val="75000"/>
                  </a:schemeClr>
                </a:solidFill>
              </a:defRPr>
            </a:lvl1pPr>
          </a:lstStyle>
          <a:p>
            <a:pPr fontAlgn="auto">
              <a:spcBef>
                <a:spcPct val="0"/>
              </a:spcBef>
              <a:spcAft>
                <a:spcPct val="0"/>
              </a:spcAft>
            </a:pPr>
            <a:endParaRPr lang="zh-CN" altLang="en-US">
              <a:solidFill>
                <a:prstClr val="black">
                  <a:tint val="75000"/>
                </a:prstClr>
              </a:solidFill>
              <a:latin typeface="Calibri"/>
            </a:endParaRPr>
          </a:p>
        </p:txBody>
      </p:sp>
      <p:sp>
        <p:nvSpPr>
          <p:cNvPr id="6" name="Slide Number Placeholder 5"/>
          <p:cNvSpPr>
            <a:spLocks noGrp="1"/>
          </p:cNvSpPr>
          <p:nvPr>
            <p:ph type="sldNum" sz="quarter" idx="4"/>
          </p:nvPr>
        </p:nvSpPr>
        <p:spPr>
          <a:xfrm>
            <a:off x="7175500" y="5296959"/>
            <a:ext cx="2286000" cy="304271"/>
          </a:xfrm>
          <a:prstGeom prst="rect">
            <a:avLst/>
          </a:prstGeom>
        </p:spPr>
        <p:txBody>
          <a:bodyPr vert="horz" lIns="91440" tIns="45720" rIns="91440" bIns="45720" rtlCol="0" anchor="ctr"/>
          <a:lstStyle>
            <a:lvl1pPr algn="r">
              <a:defRPr sz="1000">
                <a:solidFill>
                  <a:schemeClr val="tx1">
                    <a:tint val="75000"/>
                  </a:schemeClr>
                </a:solidFill>
              </a:defRPr>
            </a:lvl1pPr>
          </a:lstStyle>
          <a:p>
            <a:pPr fontAlgn="auto">
              <a:spcBef>
                <a:spcPct val="0"/>
              </a:spcBef>
              <a:spcAft>
                <a:spcPct val="0"/>
              </a:spcAft>
            </a:pPr>
            <a:fld id="{AA4E786F-588D-4932-A7B2-AE3451FA4ACA}" type="slidenum">
              <a:rPr lang="zh-CN" altLang="en-US" smtClean="0">
                <a:solidFill>
                  <a:prstClr val="black">
                    <a:tint val="75000"/>
                  </a:prstClr>
                </a:solidFill>
                <a:latin typeface="Calibri"/>
              </a:rPr>
              <a:pPr fontAlgn="auto">
                <a:spcBef>
                  <a:spcPct val="0"/>
                </a:spcBef>
                <a:spcAft>
                  <a:spcPct val="0"/>
                </a:spcAft>
              </a:pPr>
              <a:t>‹#›</a:t>
            </a:fld>
            <a:endParaRPr lang="zh-CN" altLang="en-US">
              <a:solidFill>
                <a:prstClr val="black">
                  <a:tint val="75000"/>
                </a:prstClr>
              </a:solidFill>
              <a:latin typeface="Calibri"/>
            </a:endParaRPr>
          </a:p>
        </p:txBody>
      </p:sp>
    </p:spTree>
    <p:extLst>
      <p:ext uri="{BB962C8B-B14F-4D97-AF65-F5344CB8AC3E}">
        <p14:creationId val="308743156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ransition/>
  <p:timing/>
  <p:txStyles>
    <p:titleStyle>
      <a:lvl1pPr algn="l" defTabSz="761970" rtl="0" eaLnBrk="1" latinLnBrk="0" hangingPunct="1">
        <a:lnSpc>
          <a:spcPct val="90000"/>
        </a:lnSpc>
        <a:spcBef>
          <a:spcPct val="0"/>
        </a:spcBef>
        <a:buNone/>
        <a:defRPr sz="3667" kern="1200">
          <a:solidFill>
            <a:schemeClr val="tx1"/>
          </a:solidFill>
          <a:latin typeface="+mj-lt"/>
          <a:ea typeface="+mj-ea"/>
          <a:cs typeface="+mj-cs"/>
        </a:defRPr>
      </a:lvl1pPr>
    </p:titleStyle>
    <p:bodyStyle>
      <a:lvl1pPr marL="190492" indent="-190492" algn="l" defTabSz="761970" rtl="0" eaLnBrk="1" latinLnBrk="0" hangingPunct="1">
        <a:lnSpc>
          <a:spcPct val="90000"/>
        </a:lnSpc>
        <a:spcBef>
          <a:spcPts val="833"/>
        </a:spcBef>
        <a:buFont typeface="Arial" pitchFamily="34" charset="0"/>
        <a:buChar char="•"/>
        <a:defRPr sz="2333" kern="1200">
          <a:solidFill>
            <a:schemeClr val="tx1"/>
          </a:solidFill>
          <a:latin typeface="+mn-lt"/>
          <a:ea typeface="+mn-ea"/>
          <a:cs typeface="+mn-cs"/>
        </a:defRPr>
      </a:lvl1pPr>
      <a:lvl2pPr marL="571477" indent="-190492" algn="l" defTabSz="761970" rtl="0" eaLnBrk="1" latinLnBrk="0" hangingPunct="1">
        <a:lnSpc>
          <a:spcPct val="90000"/>
        </a:lnSpc>
        <a:spcBef>
          <a:spcPts val="417"/>
        </a:spcBef>
        <a:buFont typeface="Arial" pitchFamily="34" charset="0"/>
        <a:buChar char="•"/>
        <a:defRPr sz="2000" kern="1200">
          <a:solidFill>
            <a:schemeClr val="tx1"/>
          </a:solidFill>
          <a:latin typeface="+mn-lt"/>
          <a:ea typeface="+mn-ea"/>
          <a:cs typeface="+mn-cs"/>
        </a:defRPr>
      </a:lvl2pPr>
      <a:lvl3pPr marL="952462" indent="-190492" algn="l" defTabSz="761970" rtl="0" eaLnBrk="1" latinLnBrk="0" hangingPunct="1">
        <a:lnSpc>
          <a:spcPct val="90000"/>
        </a:lnSpc>
        <a:spcBef>
          <a:spcPts val="417"/>
        </a:spcBef>
        <a:buFont typeface="Arial" pitchFamily="34" charset="0"/>
        <a:buChar char="•"/>
        <a:defRPr sz="1667" kern="1200">
          <a:solidFill>
            <a:schemeClr val="tx1"/>
          </a:solidFill>
          <a:latin typeface="+mn-lt"/>
          <a:ea typeface="+mn-ea"/>
          <a:cs typeface="+mn-cs"/>
        </a:defRPr>
      </a:lvl3pPr>
      <a:lvl4pPr marL="1333447" indent="-190492" algn="l" defTabSz="761970" rtl="0" eaLnBrk="1" latinLnBrk="0" hangingPunct="1">
        <a:lnSpc>
          <a:spcPct val="90000"/>
        </a:lnSpc>
        <a:spcBef>
          <a:spcPts val="417"/>
        </a:spcBef>
        <a:buFont typeface="Arial" pitchFamily="34" charset="0"/>
        <a:buChar char="•"/>
        <a:defRPr sz="1500" kern="1200">
          <a:solidFill>
            <a:schemeClr val="tx1"/>
          </a:solidFill>
          <a:latin typeface="+mn-lt"/>
          <a:ea typeface="+mn-ea"/>
          <a:cs typeface="+mn-cs"/>
        </a:defRPr>
      </a:lvl4pPr>
      <a:lvl5pPr marL="1714431" indent="-190492" algn="l" defTabSz="761970" rtl="0" eaLnBrk="1" latinLnBrk="0" hangingPunct="1">
        <a:lnSpc>
          <a:spcPct val="90000"/>
        </a:lnSpc>
        <a:spcBef>
          <a:spcPts val="417"/>
        </a:spcBef>
        <a:buFont typeface="Arial" pitchFamily="34" charset="0"/>
        <a:buChar char="•"/>
        <a:defRPr sz="1500" kern="1200">
          <a:solidFill>
            <a:schemeClr val="tx1"/>
          </a:solidFill>
          <a:latin typeface="+mn-lt"/>
          <a:ea typeface="+mn-ea"/>
          <a:cs typeface="+mn-cs"/>
        </a:defRPr>
      </a:lvl5pPr>
      <a:lvl6pPr marL="2095416" indent="-190492" algn="l" defTabSz="761970" rtl="0" eaLnBrk="1" latinLnBrk="0" hangingPunct="1">
        <a:lnSpc>
          <a:spcPct val="90000"/>
        </a:lnSpc>
        <a:spcBef>
          <a:spcPts val="417"/>
        </a:spcBef>
        <a:buFont typeface="Arial" pitchFamily="34" charset="0"/>
        <a:buChar char="•"/>
        <a:defRPr sz="1500" kern="1200">
          <a:solidFill>
            <a:schemeClr val="tx1"/>
          </a:solidFill>
          <a:latin typeface="+mn-lt"/>
          <a:ea typeface="+mn-ea"/>
          <a:cs typeface="+mn-cs"/>
        </a:defRPr>
      </a:lvl6pPr>
      <a:lvl7pPr marL="2476401" indent="-190492" algn="l" defTabSz="761970" rtl="0" eaLnBrk="1" latinLnBrk="0" hangingPunct="1">
        <a:lnSpc>
          <a:spcPct val="90000"/>
        </a:lnSpc>
        <a:spcBef>
          <a:spcPts val="417"/>
        </a:spcBef>
        <a:buFont typeface="Arial" pitchFamily="34" charset="0"/>
        <a:buChar char="•"/>
        <a:defRPr sz="1500" kern="1200">
          <a:solidFill>
            <a:schemeClr val="tx1"/>
          </a:solidFill>
          <a:latin typeface="+mn-lt"/>
          <a:ea typeface="+mn-ea"/>
          <a:cs typeface="+mn-cs"/>
        </a:defRPr>
      </a:lvl7pPr>
      <a:lvl8pPr marL="2857386" indent="-190492" algn="l" defTabSz="761970" rtl="0" eaLnBrk="1" latinLnBrk="0" hangingPunct="1">
        <a:lnSpc>
          <a:spcPct val="90000"/>
        </a:lnSpc>
        <a:spcBef>
          <a:spcPts val="417"/>
        </a:spcBef>
        <a:buFont typeface="Arial" pitchFamily="34" charset="0"/>
        <a:buChar char="•"/>
        <a:defRPr sz="1500" kern="1200">
          <a:solidFill>
            <a:schemeClr val="tx1"/>
          </a:solidFill>
          <a:latin typeface="+mn-lt"/>
          <a:ea typeface="+mn-ea"/>
          <a:cs typeface="+mn-cs"/>
        </a:defRPr>
      </a:lvl8pPr>
      <a:lvl9pPr marL="3238370" indent="-190492" algn="l" defTabSz="761970" rtl="0" eaLnBrk="1" latinLnBrk="0" hangingPunct="1">
        <a:lnSpc>
          <a:spcPct val="90000"/>
        </a:lnSpc>
        <a:spcBef>
          <a:spcPts val="417"/>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3.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4.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4.xml" Type="http://schemas.openxmlformats.org/officeDocument/2006/relationships/notesSlide"/><Relationship Id="rId3" Target="../media/image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flip="none" rotWithShape="1">
          <a:gsLst>
            <a:gs pos="0">
              <a:schemeClr val="tx2">
                <a:lumMod val="75000"/>
              </a:schemeClr>
            </a:gs>
            <a:gs pos="84000">
              <a:schemeClr val="tx1"/>
            </a:gs>
          </a:gsLst>
          <a:path path="circle">
            <a:fillToRect b="50000" l="50000" r="50000" t="50000"/>
          </a:path>
        </a:gradFill>
        <a:effectLst/>
      </p:bgPr>
    </p:bg>
    <p:spTree>
      <p:nvGrpSpPr>
        <p:cNvPr id="1" name=""/>
        <p:cNvGrpSpPr/>
        <p:nvPr/>
      </p:nvGrpSpPr>
      <p:grpSpPr>
        <a:xfrm>
          <a:off x="0" y="0"/>
          <a:ext cx="0" cy="0"/>
        </a:xfrm>
      </p:grpSpPr>
      <p:pic>
        <p:nvPicPr>
          <p:cNvPr id="43" name="图片 42"/>
          <p:cNvPicPr>
            <a:picLocks noChangeAspect="1"/>
          </p:cNvPicPr>
          <p:nvPr/>
        </p:nvPicPr>
        <p:blipFill>
          <a:blip r:embed="rId3">
            <a:extLst>
              <a:ext uri="{28A0092B-C50C-407E-A947-70E740481C1C}">
                <a14:useLocalDpi val="0"/>
              </a:ext>
            </a:extLst>
          </a:blip>
          <a:stretch>
            <a:fillRect/>
          </a:stretch>
        </p:blipFill>
        <p:spPr>
          <a:xfrm>
            <a:off x="508003" y="4148095"/>
            <a:ext cx="9143997" cy="1566907"/>
          </a:xfrm>
          <a:prstGeom prst="rect">
            <a:avLst/>
          </a:prstGeom>
        </p:spPr>
      </p:pic>
      <p:sp>
        <p:nvSpPr>
          <p:cNvPr descr="6A3013BADB884660B194CAD3FEF2932C# #TextBox 42" id="5156" name="TextBox 42"/>
          <p:cNvSpPr txBox="1">
            <a:spLocks noChangeArrowheads="1"/>
          </p:cNvSpPr>
          <p:nvPr/>
        </p:nvSpPr>
        <p:spPr bwMode="auto">
          <a:xfrm>
            <a:off x="1556160" y="1617134"/>
            <a:ext cx="711708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r>
              <a:rPr altLang="en-US" lang="zh-CN" spc="300" sz="5400">
                <a:solidFill>
                  <a:schemeClr val="accent3">
                    <a:lumMod val="60000"/>
                    <a:lumOff val="40000"/>
                  </a:schemeClr>
                </a:solidFill>
                <a:effectLst>
                  <a:glow rad="127000">
                    <a:schemeClr val="accent1">
                      <a:satMod val="175000"/>
                      <a:alpha val="30000"/>
                    </a:schemeClr>
                  </a:glow>
                </a:effectLst>
                <a:latin charset="-122" panose="02000000000000000000" pitchFamily="2" typeface="方正兰亭中粗黑_GBK"/>
                <a:ea charset="-122" panose="02000000000000000000" pitchFamily="2" typeface="方正兰亭中粗黑_GBK"/>
              </a:rPr>
              <a:t>简约商务通用PPT模板</a:t>
            </a:r>
          </a:p>
        </p:txBody>
      </p:sp>
      <p:sp>
        <p:nvSpPr>
          <p:cNvPr descr="6C3FA372396F463c81AB3CDF6D7CE186# #TextBox 44" id="5158" name="TextBox 44"/>
          <p:cNvSpPr txBox="1">
            <a:spLocks noChangeArrowheads="1"/>
          </p:cNvSpPr>
          <p:nvPr/>
        </p:nvSpPr>
        <p:spPr bwMode="auto">
          <a:xfrm>
            <a:off x="2361200" y="2497863"/>
            <a:ext cx="55168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2400">
                <a:solidFill>
                  <a:schemeClr val="accent3">
                    <a:lumMod val="40000"/>
                    <a:lumOff val="60000"/>
                  </a:schemeClr>
                </a:solidFill>
                <a:latin charset="-122" pitchFamily="2" typeface="方正兰亭黑_GBK"/>
                <a:ea charset="-122" pitchFamily="2" typeface="方正兰亭黑_GBK"/>
              </a:rPr>
              <a:t>商务贸易/工作报告/工作总结/蓝色科技</a:t>
            </a:r>
          </a:p>
        </p:txBody>
      </p:sp>
      <p:sp>
        <p:nvSpPr>
          <p:cNvPr id="13906" name="Freeform 5820"/>
          <p:cNvSpPr/>
          <p:nvPr/>
        </p:nvSpPr>
        <p:spPr bwMode="auto">
          <a:xfrm>
            <a:off x="2779715" y="6200774"/>
            <a:ext cx="644525" cy="1651000"/>
          </a:xfrm>
          <a:custGeom>
            <a:gdLst>
              <a:gd fmla="*/ 265 w 406" name="T0"/>
              <a:gd fmla="*/ 0 h 1040" name="T1"/>
              <a:gd fmla="*/ 0 w 406" name="T2"/>
              <a:gd fmla="*/ 1036 h 1040" name="T3"/>
              <a:gd fmla="*/ 14 w 406" name="T4"/>
              <a:gd fmla="*/ 1040 h 1040" name="T5"/>
              <a:gd fmla="*/ 406 w 406" name="T6"/>
              <a:gd fmla="*/ 45 h 1040" name="T7"/>
              <a:gd fmla="*/ 265 w 406" name="T8"/>
              <a:gd fmla="*/ 0 h 1040" name="T9"/>
            </a:gdLst>
            <a:cxnLst>
              <a:cxn ang="0">
                <a:pos x="T0" y="T1"/>
              </a:cxn>
              <a:cxn ang="0">
                <a:pos x="T2" y="T3"/>
              </a:cxn>
              <a:cxn ang="0">
                <a:pos x="T4" y="T5"/>
              </a:cxn>
              <a:cxn ang="0">
                <a:pos x="T6" y="T7"/>
              </a:cxn>
              <a:cxn ang="0">
                <a:pos x="T8" y="T9"/>
              </a:cxn>
            </a:cxnLst>
            <a:rect b="b" l="0" r="r" t="0"/>
            <a:pathLst>
              <a:path h="1040" w="406">
                <a:moveTo>
                  <a:pt x="265" y="0"/>
                </a:moveTo>
                <a:lnTo>
                  <a:pt x="0" y="1036"/>
                </a:lnTo>
                <a:lnTo>
                  <a:pt x="14" y="1040"/>
                </a:lnTo>
                <a:lnTo>
                  <a:pt x="406" y="45"/>
                </a:lnTo>
                <a:lnTo>
                  <a:pt x="265"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nvGrpSpPr>
          <p:cNvPr id="3" name="组合 2"/>
          <p:cNvGrpSpPr/>
          <p:nvPr/>
        </p:nvGrpSpPr>
        <p:grpSpPr>
          <a:xfrm>
            <a:off x="1052741" y="3158498"/>
            <a:ext cx="8036560" cy="2575514"/>
            <a:chOff x="382546" y="2654528"/>
            <a:chExt cx="8360948" cy="2679472"/>
          </a:xfrm>
        </p:grpSpPr>
        <p:sp>
          <p:nvSpPr>
            <p:cNvPr id="8" name="Freeform 6628"/>
            <p:cNvSpPr/>
            <p:nvPr/>
          </p:nvSpPr>
          <p:spPr bwMode="auto">
            <a:xfrm>
              <a:off x="5009597" y="4180336"/>
              <a:ext cx="967587" cy="155064"/>
            </a:xfrm>
            <a:custGeom>
              <a:gdLst>
                <a:gd fmla="*/ 2 w 156" name="T0"/>
                <a:gd fmla="*/ 25 h 25" name="T1"/>
                <a:gd fmla="*/ 1 w 156" name="T2"/>
                <a:gd fmla="*/ 22 h 25" name="T3"/>
                <a:gd fmla="*/ 1 w 156" name="T4"/>
                <a:gd fmla="*/ 22 h 25" name="T5"/>
                <a:gd fmla="*/ 87 w 156" name="T6"/>
                <a:gd fmla="*/ 12 h 25" name="T7"/>
                <a:gd fmla="*/ 124 w 156" name="T8"/>
                <a:gd fmla="*/ 7 h 25" name="T9"/>
                <a:gd fmla="*/ 148 w 156" name="T10"/>
                <a:gd fmla="*/ 2 h 25" name="T11"/>
                <a:gd fmla="*/ 148 w 156" name="T12"/>
                <a:gd fmla="*/ 2 h 25" name="T13"/>
                <a:gd fmla="*/ 124 w 156" name="T14"/>
                <a:gd fmla="*/ 3 h 25" name="T15"/>
                <a:gd fmla="*/ 86 w 156" name="T16"/>
                <a:gd fmla="*/ 6 h 25" name="T17"/>
                <a:gd fmla="*/ 1 w 156" name="T18"/>
                <a:gd fmla="*/ 12 h 25" name="T19"/>
                <a:gd fmla="*/ 0 w 156" name="T20"/>
                <a:gd fmla="*/ 10 h 25" name="T21"/>
                <a:gd fmla="*/ 0 w 156" name="T22"/>
                <a:gd fmla="*/ 10 h 25" name="T23"/>
                <a:gd fmla="*/ 103 w 156" name="T24"/>
                <a:gd fmla="*/ 2 h 25" name="T25"/>
                <a:gd fmla="*/ 140 w 156" name="T26"/>
                <a:gd fmla="*/ 0 h 25" name="T27"/>
                <a:gd fmla="*/ 152 w 156" name="T28"/>
                <a:gd fmla="*/ 0 h 25" name="T29"/>
                <a:gd fmla="*/ 156 w 156" name="T30"/>
                <a:gd fmla="*/ 1 h 25" name="T31"/>
                <a:gd fmla="*/ 156 w 156" name="T32"/>
                <a:gd fmla="*/ 2 h 25" name="T33"/>
                <a:gd fmla="*/ 156 w 156" name="T34"/>
                <a:gd fmla="*/ 2 h 25" name="T35"/>
                <a:gd fmla="*/ 150 w 156" name="T36"/>
                <a:gd fmla="*/ 3 h 25" name="T37"/>
                <a:gd fmla="*/ 139 w 156" name="T38"/>
                <a:gd fmla="*/ 7 h 25" name="T39"/>
                <a:gd fmla="*/ 99 w 156" name="T40"/>
                <a:gd fmla="*/ 12 h 25" name="T41"/>
                <a:gd fmla="*/ 2 w 156" name="T42"/>
                <a:gd fmla="*/ 25 h 25" name="T43"/>
                <a:gd fmla="*/ 2 w 156" name="T44"/>
                <a:gd fmla="*/ 25 h 2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25" w="156">
                  <a:moveTo>
                    <a:pt x="2" y="25"/>
                  </a:moveTo>
                  <a:lnTo>
                    <a:pt x="1" y="22"/>
                  </a:lnTo>
                  <a:lnTo>
                    <a:pt x="1" y="22"/>
                  </a:lnTo>
                  <a:lnTo>
                    <a:pt x="87" y="12"/>
                  </a:lnTo>
                  <a:lnTo>
                    <a:pt x="124" y="7"/>
                  </a:lnTo>
                  <a:lnTo>
                    <a:pt x="148" y="2"/>
                  </a:lnTo>
                  <a:lnTo>
                    <a:pt x="148" y="2"/>
                  </a:lnTo>
                  <a:lnTo>
                    <a:pt x="124" y="3"/>
                  </a:lnTo>
                  <a:lnTo>
                    <a:pt x="86" y="6"/>
                  </a:lnTo>
                  <a:lnTo>
                    <a:pt x="1" y="12"/>
                  </a:lnTo>
                  <a:lnTo>
                    <a:pt x="0" y="10"/>
                  </a:lnTo>
                  <a:lnTo>
                    <a:pt x="0" y="10"/>
                  </a:lnTo>
                  <a:lnTo>
                    <a:pt x="103" y="2"/>
                  </a:lnTo>
                  <a:lnTo>
                    <a:pt x="140" y="0"/>
                  </a:lnTo>
                  <a:lnTo>
                    <a:pt x="152" y="0"/>
                  </a:lnTo>
                  <a:lnTo>
                    <a:pt x="156" y="1"/>
                  </a:lnTo>
                  <a:lnTo>
                    <a:pt x="156" y="2"/>
                  </a:lnTo>
                  <a:lnTo>
                    <a:pt x="156" y="2"/>
                  </a:lnTo>
                  <a:lnTo>
                    <a:pt x="150" y="3"/>
                  </a:lnTo>
                  <a:lnTo>
                    <a:pt x="139" y="7"/>
                  </a:lnTo>
                  <a:lnTo>
                    <a:pt x="99" y="12"/>
                  </a:lnTo>
                  <a:lnTo>
                    <a:pt x="2" y="25"/>
                  </a:lnTo>
                  <a:lnTo>
                    <a:pt x="2" y="25"/>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 name="Freeform 6629"/>
            <p:cNvSpPr/>
            <p:nvPr/>
          </p:nvSpPr>
          <p:spPr bwMode="auto">
            <a:xfrm>
              <a:off x="3105433" y="4192743"/>
              <a:ext cx="942778" cy="142658"/>
            </a:xfrm>
            <a:custGeom>
              <a:gdLst>
                <a:gd fmla="*/ 151 w 152" name="T0"/>
                <a:gd fmla="*/ 23 h 23" name="T1"/>
                <a:gd fmla="*/ 151 w 152" name="T2"/>
                <a:gd fmla="*/ 23 h 23" name="T3"/>
                <a:gd fmla="*/ 76 w 152" name="T4"/>
                <a:gd fmla="*/ 14 h 23" name="T5"/>
                <a:gd fmla="*/ 76 w 152" name="T6"/>
                <a:gd fmla="*/ 14 h 23" name="T7"/>
                <a:gd fmla="*/ 32 w 152" name="T8"/>
                <a:gd fmla="*/ 9 h 23" name="T9"/>
                <a:gd fmla="*/ 9 w 152" name="T10"/>
                <a:gd fmla="*/ 6 h 23" name="T11"/>
                <a:gd fmla="*/ 1 w 152" name="T12"/>
                <a:gd fmla="*/ 4 h 23" name="T13"/>
                <a:gd fmla="*/ 0 w 152" name="T14"/>
                <a:gd fmla="*/ 2 h 23" name="T15"/>
                <a:gd fmla="*/ 0 w 152" name="T16"/>
                <a:gd fmla="*/ 1 h 23" name="T17"/>
                <a:gd fmla="*/ 0 w 152" name="T18"/>
                <a:gd fmla="*/ 1 h 23" name="T19"/>
                <a:gd fmla="*/ 0 w 152" name="T20"/>
                <a:gd fmla="*/ 0 h 23" name="T21"/>
                <a:gd fmla="*/ 0 w 152" name="T22"/>
                <a:gd fmla="*/ 0 h 23" name="T23"/>
                <a:gd fmla="*/ 6 w 152" name="T24"/>
                <a:gd fmla="*/ 0 h 23" name="T25"/>
                <a:gd fmla="*/ 21 w 152" name="T26"/>
                <a:gd fmla="*/ 0 h 23" name="T27"/>
                <a:gd fmla="*/ 64 w 152" name="T28"/>
                <a:gd fmla="*/ 2 h 23" name="T29"/>
                <a:gd fmla="*/ 152 w 152" name="T30"/>
                <a:gd fmla="*/ 10 h 23" name="T31"/>
                <a:gd fmla="*/ 152 w 152" name="T32"/>
                <a:gd fmla="*/ 12 h 23" name="T33"/>
                <a:gd fmla="*/ 152 w 152" name="T34"/>
                <a:gd fmla="*/ 12 h 23" name="T35"/>
                <a:gd fmla="*/ 63 w 152" name="T36"/>
                <a:gd fmla="*/ 5 h 23" name="T37"/>
                <a:gd fmla="*/ 26 w 152" name="T38"/>
                <a:gd fmla="*/ 2 h 23" name="T39"/>
                <a:gd fmla="*/ 4 w 152" name="T40"/>
                <a:gd fmla="*/ 2 h 23" name="T41"/>
                <a:gd fmla="*/ 4 w 152" name="T42"/>
                <a:gd fmla="*/ 2 h 23" name="T43"/>
                <a:gd fmla="*/ 25 w 152" name="T44"/>
                <a:gd fmla="*/ 6 h 23" name="T45"/>
                <a:gd fmla="*/ 63 w 152" name="T46"/>
                <a:gd fmla="*/ 11 h 23" name="T47"/>
                <a:gd fmla="*/ 151 w 152" name="T48"/>
                <a:gd fmla="*/ 20 h 23" name="T49"/>
                <a:gd fmla="*/ 151 w 152" name="T50"/>
                <a:gd fmla="*/ 23 h 23"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3" w="152">
                  <a:moveTo>
                    <a:pt x="151" y="23"/>
                  </a:moveTo>
                  <a:lnTo>
                    <a:pt x="151" y="23"/>
                  </a:lnTo>
                  <a:lnTo>
                    <a:pt x="76" y="14"/>
                  </a:lnTo>
                  <a:lnTo>
                    <a:pt x="76" y="14"/>
                  </a:lnTo>
                  <a:lnTo>
                    <a:pt x="32" y="9"/>
                  </a:lnTo>
                  <a:lnTo>
                    <a:pt x="9" y="6"/>
                  </a:lnTo>
                  <a:lnTo>
                    <a:pt x="1" y="4"/>
                  </a:lnTo>
                  <a:lnTo>
                    <a:pt x="0" y="2"/>
                  </a:lnTo>
                  <a:lnTo>
                    <a:pt x="0" y="1"/>
                  </a:lnTo>
                  <a:lnTo>
                    <a:pt x="0" y="1"/>
                  </a:lnTo>
                  <a:lnTo>
                    <a:pt x="0" y="0"/>
                  </a:lnTo>
                  <a:lnTo>
                    <a:pt x="0" y="0"/>
                  </a:lnTo>
                  <a:lnTo>
                    <a:pt x="6" y="0"/>
                  </a:lnTo>
                  <a:lnTo>
                    <a:pt x="21" y="0"/>
                  </a:lnTo>
                  <a:lnTo>
                    <a:pt x="64" y="2"/>
                  </a:lnTo>
                  <a:lnTo>
                    <a:pt x="152" y="10"/>
                  </a:lnTo>
                  <a:lnTo>
                    <a:pt x="152" y="12"/>
                  </a:lnTo>
                  <a:lnTo>
                    <a:pt x="152" y="12"/>
                  </a:lnTo>
                  <a:lnTo>
                    <a:pt x="63" y="5"/>
                  </a:lnTo>
                  <a:lnTo>
                    <a:pt x="26" y="2"/>
                  </a:lnTo>
                  <a:lnTo>
                    <a:pt x="4" y="2"/>
                  </a:lnTo>
                  <a:lnTo>
                    <a:pt x="4" y="2"/>
                  </a:lnTo>
                  <a:lnTo>
                    <a:pt x="25" y="6"/>
                  </a:lnTo>
                  <a:lnTo>
                    <a:pt x="63" y="11"/>
                  </a:lnTo>
                  <a:lnTo>
                    <a:pt x="151" y="20"/>
                  </a:lnTo>
                  <a:lnTo>
                    <a:pt x="151" y="23"/>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 name="Freeform 6630"/>
            <p:cNvSpPr/>
            <p:nvPr/>
          </p:nvSpPr>
          <p:spPr bwMode="auto">
            <a:xfrm>
              <a:off x="4532005" y="4875015"/>
              <a:ext cx="111644" cy="111644"/>
            </a:xfrm>
            <a:custGeom>
              <a:gdLst>
                <a:gd fmla="*/ 18 w 18" name="T0"/>
                <a:gd fmla="*/ 8 h 18" name="T1"/>
                <a:gd fmla="*/ 18 w 18" name="T2"/>
                <a:gd fmla="*/ 8 h 18" name="T3"/>
                <a:gd fmla="*/ 17 w 18" name="T4"/>
                <a:gd fmla="*/ 13 h 18" name="T5"/>
                <a:gd fmla="*/ 15 w 18" name="T6"/>
                <a:gd fmla="*/ 15 h 18" name="T7"/>
                <a:gd fmla="*/ 12 w 18" name="T8"/>
                <a:gd fmla="*/ 17 h 18" name="T9"/>
                <a:gd fmla="*/ 8 w 18" name="T10"/>
                <a:gd fmla="*/ 18 h 18" name="T11"/>
                <a:gd fmla="*/ 8 w 18" name="T12"/>
                <a:gd fmla="*/ 18 h 18" name="T13"/>
                <a:gd fmla="*/ 5 w 18" name="T14"/>
                <a:gd fmla="*/ 17 h 18" name="T15"/>
                <a:gd fmla="*/ 2 w 18" name="T16"/>
                <a:gd fmla="*/ 15 h 18" name="T17"/>
                <a:gd fmla="*/ 1 w 18" name="T18"/>
                <a:gd fmla="*/ 13 h 18" name="T19"/>
                <a:gd fmla="*/ 0 w 18" name="T20"/>
                <a:gd fmla="*/ 8 h 18" name="T21"/>
                <a:gd fmla="*/ 0 w 18" name="T22"/>
                <a:gd fmla="*/ 8 h 18" name="T23"/>
                <a:gd fmla="*/ 1 w 18" name="T24"/>
                <a:gd fmla="*/ 5 h 18" name="T25"/>
                <a:gd fmla="*/ 2 w 18" name="T26"/>
                <a:gd fmla="*/ 2 h 18" name="T27"/>
                <a:gd fmla="*/ 5 w 18" name="T28"/>
                <a:gd fmla="*/ 1 h 18" name="T29"/>
                <a:gd fmla="*/ 8 w 18" name="T30"/>
                <a:gd fmla="*/ 0 h 18" name="T31"/>
                <a:gd fmla="*/ 8 w 18" name="T32"/>
                <a:gd fmla="*/ 0 h 18" name="T33"/>
                <a:gd fmla="*/ 12 w 18" name="T34"/>
                <a:gd fmla="*/ 1 h 18" name="T35"/>
                <a:gd fmla="*/ 15 w 18" name="T36"/>
                <a:gd fmla="*/ 2 h 18" name="T37"/>
                <a:gd fmla="*/ 17 w 18" name="T38"/>
                <a:gd fmla="*/ 5 h 18" name="T39"/>
                <a:gd fmla="*/ 18 w 18" name="T40"/>
                <a:gd fmla="*/ 8 h 18" name="T41"/>
                <a:gd fmla="*/ 18 w 18" name="T42"/>
                <a:gd fmla="*/ 8 h 18"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8" w="18">
                  <a:moveTo>
                    <a:pt x="18" y="8"/>
                  </a:moveTo>
                  <a:lnTo>
                    <a:pt x="18" y="8"/>
                  </a:lnTo>
                  <a:lnTo>
                    <a:pt x="17" y="13"/>
                  </a:lnTo>
                  <a:lnTo>
                    <a:pt x="15" y="15"/>
                  </a:lnTo>
                  <a:lnTo>
                    <a:pt x="12" y="17"/>
                  </a:lnTo>
                  <a:lnTo>
                    <a:pt x="8" y="18"/>
                  </a:lnTo>
                  <a:lnTo>
                    <a:pt x="8" y="18"/>
                  </a:lnTo>
                  <a:lnTo>
                    <a:pt x="5" y="17"/>
                  </a:lnTo>
                  <a:lnTo>
                    <a:pt x="2" y="15"/>
                  </a:lnTo>
                  <a:lnTo>
                    <a:pt x="1" y="13"/>
                  </a:lnTo>
                  <a:lnTo>
                    <a:pt x="0" y="8"/>
                  </a:lnTo>
                  <a:lnTo>
                    <a:pt x="0" y="8"/>
                  </a:lnTo>
                  <a:lnTo>
                    <a:pt x="1" y="5"/>
                  </a:lnTo>
                  <a:lnTo>
                    <a:pt x="2" y="2"/>
                  </a:lnTo>
                  <a:lnTo>
                    <a:pt x="5" y="1"/>
                  </a:lnTo>
                  <a:lnTo>
                    <a:pt x="8" y="0"/>
                  </a:lnTo>
                  <a:lnTo>
                    <a:pt x="8" y="0"/>
                  </a:lnTo>
                  <a:lnTo>
                    <a:pt x="12" y="1"/>
                  </a:lnTo>
                  <a:lnTo>
                    <a:pt x="15" y="2"/>
                  </a:lnTo>
                  <a:lnTo>
                    <a:pt x="17" y="5"/>
                  </a:lnTo>
                  <a:lnTo>
                    <a:pt x="18" y="8"/>
                  </a:lnTo>
                  <a:lnTo>
                    <a:pt x="18" y="8"/>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 name="Freeform 6631"/>
            <p:cNvSpPr>
              <a:spLocks noEditPoints="1"/>
            </p:cNvSpPr>
            <p:nvPr/>
          </p:nvSpPr>
          <p:spPr bwMode="auto">
            <a:xfrm>
              <a:off x="4519601" y="4862609"/>
              <a:ext cx="136455" cy="136455"/>
            </a:xfrm>
            <a:custGeom>
              <a:gdLst>
                <a:gd fmla="*/ 10 w 22" name="T0"/>
                <a:gd fmla="*/ 22 h 22" name="T1"/>
                <a:gd fmla="*/ 10 w 22" name="T2"/>
                <a:gd fmla="*/ 22 h 22" name="T3"/>
                <a:gd fmla="*/ 6 w 22" name="T4"/>
                <a:gd fmla="*/ 21 h 22" name="T5"/>
                <a:gd fmla="*/ 3 w 22" name="T6"/>
                <a:gd fmla="*/ 19 h 22" name="T7"/>
                <a:gd fmla="*/ 1 w 22" name="T8"/>
                <a:gd fmla="*/ 15 h 22" name="T9"/>
                <a:gd fmla="*/ 0 w 22" name="T10"/>
                <a:gd fmla="*/ 10 h 22" name="T11"/>
                <a:gd fmla="*/ 0 w 22" name="T12"/>
                <a:gd fmla="*/ 10 h 22" name="T13"/>
                <a:gd fmla="*/ 1 w 22" name="T14"/>
                <a:gd fmla="*/ 6 h 22" name="T15"/>
                <a:gd fmla="*/ 3 w 22" name="T16"/>
                <a:gd fmla="*/ 3 h 22" name="T17"/>
                <a:gd fmla="*/ 6 w 22" name="T18"/>
                <a:gd fmla="*/ 1 h 22" name="T19"/>
                <a:gd fmla="*/ 10 w 22" name="T20"/>
                <a:gd fmla="*/ 0 h 22" name="T21"/>
                <a:gd fmla="*/ 10 w 22" name="T22"/>
                <a:gd fmla="*/ 0 h 22" name="T23"/>
                <a:gd fmla="*/ 14 w 22" name="T24"/>
                <a:gd fmla="*/ 1 h 22" name="T25"/>
                <a:gd fmla="*/ 19 w 22" name="T26"/>
                <a:gd fmla="*/ 3 h 22" name="T27"/>
                <a:gd fmla="*/ 21 w 22" name="T28"/>
                <a:gd fmla="*/ 6 h 22" name="T29"/>
                <a:gd fmla="*/ 22 w 22" name="T30"/>
                <a:gd fmla="*/ 10 h 22" name="T31"/>
                <a:gd fmla="*/ 22 w 22" name="T32"/>
                <a:gd fmla="*/ 10 h 22" name="T33"/>
                <a:gd fmla="*/ 21 w 22" name="T34"/>
                <a:gd fmla="*/ 15 h 22" name="T35"/>
                <a:gd fmla="*/ 19 w 22" name="T36"/>
                <a:gd fmla="*/ 19 h 22" name="T37"/>
                <a:gd fmla="*/ 14 w 22" name="T38"/>
                <a:gd fmla="*/ 21 h 22" name="T39"/>
                <a:gd fmla="*/ 10 w 22" name="T40"/>
                <a:gd fmla="*/ 22 h 22" name="T41"/>
                <a:gd fmla="*/ 10 w 22" name="T42"/>
                <a:gd fmla="*/ 22 h 22" name="T43"/>
                <a:gd fmla="*/ 10 w 22" name="T44"/>
                <a:gd fmla="*/ 4 h 22" name="T45"/>
                <a:gd fmla="*/ 10 w 22" name="T46"/>
                <a:gd fmla="*/ 4 h 22" name="T47"/>
                <a:gd fmla="*/ 8 w 22" name="T48"/>
                <a:gd fmla="*/ 4 h 22" name="T49"/>
                <a:gd fmla="*/ 6 w 22" name="T50"/>
                <a:gd fmla="*/ 6 h 22" name="T51"/>
                <a:gd fmla="*/ 4 w 22" name="T52"/>
                <a:gd fmla="*/ 8 h 22" name="T53"/>
                <a:gd fmla="*/ 4 w 22" name="T54"/>
                <a:gd fmla="*/ 10 h 22" name="T55"/>
                <a:gd fmla="*/ 4 w 22" name="T56"/>
                <a:gd fmla="*/ 10 h 22" name="T57"/>
                <a:gd fmla="*/ 4 w 22" name="T58"/>
                <a:gd fmla="*/ 14 h 22" name="T59"/>
                <a:gd fmla="*/ 6 w 22" name="T60"/>
                <a:gd fmla="*/ 16 h 22" name="T61"/>
                <a:gd fmla="*/ 8 w 22" name="T62"/>
                <a:gd fmla="*/ 17 h 22" name="T63"/>
                <a:gd fmla="*/ 10 w 22" name="T64"/>
                <a:gd fmla="*/ 18 h 22" name="T65"/>
                <a:gd fmla="*/ 10 w 22" name="T66"/>
                <a:gd fmla="*/ 18 h 22" name="T67"/>
                <a:gd fmla="*/ 13 w 22" name="T68"/>
                <a:gd fmla="*/ 17 h 22" name="T69"/>
                <a:gd fmla="*/ 15 w 22" name="T70"/>
                <a:gd fmla="*/ 16 h 22" name="T71"/>
                <a:gd fmla="*/ 17 w 22" name="T72"/>
                <a:gd fmla="*/ 14 h 22" name="T73"/>
                <a:gd fmla="*/ 18 w 22" name="T74"/>
                <a:gd fmla="*/ 10 h 22" name="T75"/>
                <a:gd fmla="*/ 18 w 22" name="T76"/>
                <a:gd fmla="*/ 10 h 22" name="T77"/>
                <a:gd fmla="*/ 17 w 22" name="T78"/>
                <a:gd fmla="*/ 8 h 22" name="T79"/>
                <a:gd fmla="*/ 15 w 22" name="T80"/>
                <a:gd fmla="*/ 6 h 22" name="T81"/>
                <a:gd fmla="*/ 13 w 22" name="T82"/>
                <a:gd fmla="*/ 4 h 22" name="T83"/>
                <a:gd fmla="*/ 10 w 22" name="T84"/>
                <a:gd fmla="*/ 4 h 22" name="T85"/>
                <a:gd fmla="*/ 10 w 22" name="T86"/>
                <a:gd fmla="*/ 4 h 22"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2" w="22">
                  <a:moveTo>
                    <a:pt x="10" y="22"/>
                  </a:moveTo>
                  <a:lnTo>
                    <a:pt x="10" y="22"/>
                  </a:lnTo>
                  <a:lnTo>
                    <a:pt x="6" y="21"/>
                  </a:lnTo>
                  <a:lnTo>
                    <a:pt x="3" y="19"/>
                  </a:lnTo>
                  <a:lnTo>
                    <a:pt x="1" y="15"/>
                  </a:lnTo>
                  <a:lnTo>
                    <a:pt x="0" y="10"/>
                  </a:lnTo>
                  <a:lnTo>
                    <a:pt x="0" y="10"/>
                  </a:lnTo>
                  <a:lnTo>
                    <a:pt x="1" y="6"/>
                  </a:lnTo>
                  <a:lnTo>
                    <a:pt x="3" y="3"/>
                  </a:lnTo>
                  <a:lnTo>
                    <a:pt x="6" y="1"/>
                  </a:lnTo>
                  <a:lnTo>
                    <a:pt x="10" y="0"/>
                  </a:lnTo>
                  <a:lnTo>
                    <a:pt x="10" y="0"/>
                  </a:lnTo>
                  <a:lnTo>
                    <a:pt x="14" y="1"/>
                  </a:lnTo>
                  <a:lnTo>
                    <a:pt x="19" y="3"/>
                  </a:lnTo>
                  <a:lnTo>
                    <a:pt x="21" y="6"/>
                  </a:lnTo>
                  <a:lnTo>
                    <a:pt x="22" y="10"/>
                  </a:lnTo>
                  <a:lnTo>
                    <a:pt x="22" y="10"/>
                  </a:lnTo>
                  <a:lnTo>
                    <a:pt x="21" y="15"/>
                  </a:lnTo>
                  <a:lnTo>
                    <a:pt x="19" y="19"/>
                  </a:lnTo>
                  <a:lnTo>
                    <a:pt x="14" y="21"/>
                  </a:lnTo>
                  <a:lnTo>
                    <a:pt x="10" y="22"/>
                  </a:lnTo>
                  <a:lnTo>
                    <a:pt x="10" y="22"/>
                  </a:lnTo>
                  <a:close/>
                  <a:moveTo>
                    <a:pt x="10" y="4"/>
                  </a:moveTo>
                  <a:lnTo>
                    <a:pt x="10" y="4"/>
                  </a:lnTo>
                  <a:lnTo>
                    <a:pt x="8" y="4"/>
                  </a:lnTo>
                  <a:lnTo>
                    <a:pt x="6" y="6"/>
                  </a:lnTo>
                  <a:lnTo>
                    <a:pt x="4" y="8"/>
                  </a:lnTo>
                  <a:lnTo>
                    <a:pt x="4" y="10"/>
                  </a:lnTo>
                  <a:lnTo>
                    <a:pt x="4" y="10"/>
                  </a:lnTo>
                  <a:lnTo>
                    <a:pt x="4" y="14"/>
                  </a:lnTo>
                  <a:lnTo>
                    <a:pt x="6" y="16"/>
                  </a:lnTo>
                  <a:lnTo>
                    <a:pt x="8" y="17"/>
                  </a:lnTo>
                  <a:lnTo>
                    <a:pt x="10" y="18"/>
                  </a:lnTo>
                  <a:lnTo>
                    <a:pt x="10" y="18"/>
                  </a:lnTo>
                  <a:lnTo>
                    <a:pt x="13" y="17"/>
                  </a:lnTo>
                  <a:lnTo>
                    <a:pt x="15" y="16"/>
                  </a:lnTo>
                  <a:lnTo>
                    <a:pt x="17" y="14"/>
                  </a:lnTo>
                  <a:lnTo>
                    <a:pt x="18" y="10"/>
                  </a:lnTo>
                  <a:lnTo>
                    <a:pt x="18" y="10"/>
                  </a:lnTo>
                  <a:lnTo>
                    <a:pt x="17" y="8"/>
                  </a:lnTo>
                  <a:lnTo>
                    <a:pt x="15" y="6"/>
                  </a:lnTo>
                  <a:lnTo>
                    <a:pt x="13" y="4"/>
                  </a:lnTo>
                  <a:lnTo>
                    <a:pt x="10" y="4"/>
                  </a:lnTo>
                  <a:lnTo>
                    <a:pt x="10"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 name="Freeform 6632"/>
            <p:cNvSpPr/>
            <p:nvPr/>
          </p:nvSpPr>
          <p:spPr bwMode="auto">
            <a:xfrm>
              <a:off x="4438971" y="4899823"/>
              <a:ext cx="62025" cy="62025"/>
            </a:xfrm>
            <a:custGeom>
              <a:gdLst>
                <a:gd fmla="*/ 10 w 10" name="T0"/>
                <a:gd fmla="*/ 6 h 10" name="T1"/>
                <a:gd fmla="*/ 10 w 10" name="T2"/>
                <a:gd fmla="*/ 6 h 10" name="T3"/>
                <a:gd fmla="*/ 8 w 10" name="T4"/>
                <a:gd fmla="*/ 7 h 10" name="T5"/>
                <a:gd fmla="*/ 7 w 10" name="T6"/>
                <a:gd fmla="*/ 9 h 10" name="T7"/>
                <a:gd fmla="*/ 6 w 10" name="T8"/>
                <a:gd fmla="*/ 10 h 10" name="T9"/>
                <a:gd fmla="*/ 4 w 10" name="T10"/>
                <a:gd fmla="*/ 10 h 10" name="T11"/>
                <a:gd fmla="*/ 4 w 10" name="T12"/>
                <a:gd fmla="*/ 10 h 10" name="T13"/>
                <a:gd fmla="*/ 2 w 10" name="T14"/>
                <a:gd fmla="*/ 10 h 10" name="T15"/>
                <a:gd fmla="*/ 1 w 10" name="T16"/>
                <a:gd fmla="*/ 9 h 10" name="T17"/>
                <a:gd fmla="*/ 0 w 10" name="T18"/>
                <a:gd fmla="*/ 7 h 10" name="T19"/>
                <a:gd fmla="*/ 0 w 10" name="T20"/>
                <a:gd fmla="*/ 6 h 10" name="T21"/>
                <a:gd fmla="*/ 0 w 10" name="T22"/>
                <a:gd fmla="*/ 6 h 10" name="T23"/>
                <a:gd fmla="*/ 0 w 10" name="T24"/>
                <a:gd fmla="*/ 3 h 10" name="T25"/>
                <a:gd fmla="*/ 1 w 10" name="T26"/>
                <a:gd fmla="*/ 1 h 10" name="T27"/>
                <a:gd fmla="*/ 2 w 10" name="T28"/>
                <a:gd fmla="*/ 0 h 10" name="T29"/>
                <a:gd fmla="*/ 4 w 10" name="T30"/>
                <a:gd fmla="*/ 0 h 10" name="T31"/>
                <a:gd fmla="*/ 4 w 10" name="T32"/>
                <a:gd fmla="*/ 0 h 10" name="T33"/>
                <a:gd fmla="*/ 6 w 10" name="T34"/>
                <a:gd fmla="*/ 0 h 10" name="T35"/>
                <a:gd fmla="*/ 7 w 10" name="T36"/>
                <a:gd fmla="*/ 1 h 10" name="T37"/>
                <a:gd fmla="*/ 8 w 10" name="T38"/>
                <a:gd fmla="*/ 3 h 10" name="T39"/>
                <a:gd fmla="*/ 10 w 10" name="T40"/>
                <a:gd fmla="*/ 6 h 10" name="T41"/>
                <a:gd fmla="*/ 10 w 10" name="T42"/>
                <a:gd fmla="*/ 6 h 1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0" w="10">
                  <a:moveTo>
                    <a:pt x="10" y="6"/>
                  </a:moveTo>
                  <a:lnTo>
                    <a:pt x="10" y="6"/>
                  </a:lnTo>
                  <a:lnTo>
                    <a:pt x="8" y="7"/>
                  </a:lnTo>
                  <a:lnTo>
                    <a:pt x="7" y="9"/>
                  </a:lnTo>
                  <a:lnTo>
                    <a:pt x="6" y="10"/>
                  </a:lnTo>
                  <a:lnTo>
                    <a:pt x="4" y="10"/>
                  </a:lnTo>
                  <a:lnTo>
                    <a:pt x="4" y="10"/>
                  </a:lnTo>
                  <a:lnTo>
                    <a:pt x="2" y="10"/>
                  </a:lnTo>
                  <a:lnTo>
                    <a:pt x="1" y="9"/>
                  </a:lnTo>
                  <a:lnTo>
                    <a:pt x="0" y="7"/>
                  </a:lnTo>
                  <a:lnTo>
                    <a:pt x="0" y="6"/>
                  </a:lnTo>
                  <a:lnTo>
                    <a:pt x="0" y="6"/>
                  </a:lnTo>
                  <a:lnTo>
                    <a:pt x="0" y="3"/>
                  </a:lnTo>
                  <a:lnTo>
                    <a:pt x="1" y="1"/>
                  </a:lnTo>
                  <a:lnTo>
                    <a:pt x="2" y="0"/>
                  </a:lnTo>
                  <a:lnTo>
                    <a:pt x="4" y="0"/>
                  </a:lnTo>
                  <a:lnTo>
                    <a:pt x="4" y="0"/>
                  </a:lnTo>
                  <a:lnTo>
                    <a:pt x="6" y="0"/>
                  </a:lnTo>
                  <a:lnTo>
                    <a:pt x="7" y="1"/>
                  </a:lnTo>
                  <a:lnTo>
                    <a:pt x="8" y="3"/>
                  </a:lnTo>
                  <a:lnTo>
                    <a:pt x="10" y="6"/>
                  </a:lnTo>
                  <a:lnTo>
                    <a:pt x="10" y="6"/>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 name="Freeform 6633"/>
            <p:cNvSpPr>
              <a:spLocks noEditPoints="1"/>
            </p:cNvSpPr>
            <p:nvPr/>
          </p:nvSpPr>
          <p:spPr bwMode="auto">
            <a:xfrm>
              <a:off x="4426564" y="4887419"/>
              <a:ext cx="86836" cy="86836"/>
            </a:xfrm>
            <a:custGeom>
              <a:gdLst>
                <a:gd fmla="*/ 6 w 14" name="T0"/>
                <a:gd fmla="*/ 14 h 14" name="T1"/>
                <a:gd fmla="*/ 6 w 14" name="T2"/>
                <a:gd fmla="*/ 14 h 14" name="T3"/>
                <a:gd fmla="*/ 4 w 14" name="T4"/>
                <a:gd fmla="*/ 14 h 14" name="T5"/>
                <a:gd fmla="*/ 2 w 14" name="T6"/>
                <a:gd fmla="*/ 12 h 14" name="T7"/>
                <a:gd fmla="*/ 0 w 14" name="T8"/>
                <a:gd fmla="*/ 10 h 14" name="T9"/>
                <a:gd fmla="*/ 0 w 14" name="T10"/>
                <a:gd fmla="*/ 8 h 14" name="T11"/>
                <a:gd fmla="*/ 0 w 14" name="T12"/>
                <a:gd fmla="*/ 8 h 14" name="T13"/>
                <a:gd fmla="*/ 0 w 14" name="T14"/>
                <a:gd fmla="*/ 4 h 14" name="T15"/>
                <a:gd fmla="*/ 2 w 14" name="T16"/>
                <a:gd fmla="*/ 2 h 14" name="T17"/>
                <a:gd fmla="*/ 4 w 14" name="T18"/>
                <a:gd fmla="*/ 1 h 14" name="T19"/>
                <a:gd fmla="*/ 6 w 14" name="T20"/>
                <a:gd fmla="*/ 0 h 14" name="T21"/>
                <a:gd fmla="*/ 6 w 14" name="T22"/>
                <a:gd fmla="*/ 0 h 14" name="T23"/>
                <a:gd fmla="*/ 9 w 14" name="T24"/>
                <a:gd fmla="*/ 1 h 14" name="T25"/>
                <a:gd fmla="*/ 12 w 14" name="T26"/>
                <a:gd fmla="*/ 2 h 14" name="T27"/>
                <a:gd fmla="*/ 13 w 14" name="T28"/>
                <a:gd fmla="*/ 4 h 14" name="T29"/>
                <a:gd fmla="*/ 14 w 14" name="T30"/>
                <a:gd fmla="*/ 8 h 14" name="T31"/>
                <a:gd fmla="*/ 14 w 14" name="T32"/>
                <a:gd fmla="*/ 8 h 14" name="T33"/>
                <a:gd fmla="*/ 13 w 14" name="T34"/>
                <a:gd fmla="*/ 10 h 14" name="T35"/>
                <a:gd fmla="*/ 12 w 14" name="T36"/>
                <a:gd fmla="*/ 12 h 14" name="T37"/>
                <a:gd fmla="*/ 9 w 14" name="T38"/>
                <a:gd fmla="*/ 14 h 14" name="T39"/>
                <a:gd fmla="*/ 6 w 14" name="T40"/>
                <a:gd fmla="*/ 14 h 14" name="T41"/>
                <a:gd fmla="*/ 6 w 14" name="T42"/>
                <a:gd fmla="*/ 14 h 14" name="T43"/>
                <a:gd fmla="*/ 6 w 14" name="T44"/>
                <a:gd fmla="*/ 4 h 14" name="T45"/>
                <a:gd fmla="*/ 6 w 14" name="T46"/>
                <a:gd fmla="*/ 4 h 14" name="T47"/>
                <a:gd fmla="*/ 4 w 14" name="T48"/>
                <a:gd fmla="*/ 5 h 14" name="T49"/>
                <a:gd fmla="*/ 4 w 14" name="T50"/>
                <a:gd fmla="*/ 8 h 14" name="T51"/>
                <a:gd fmla="*/ 4 w 14" name="T52"/>
                <a:gd fmla="*/ 8 h 14" name="T53"/>
                <a:gd fmla="*/ 4 w 14" name="T54"/>
                <a:gd fmla="*/ 9 h 14" name="T55"/>
                <a:gd fmla="*/ 6 w 14" name="T56"/>
                <a:gd fmla="*/ 10 h 14" name="T57"/>
                <a:gd fmla="*/ 6 w 14" name="T58"/>
                <a:gd fmla="*/ 10 h 14" name="T59"/>
                <a:gd fmla="*/ 8 w 14" name="T60"/>
                <a:gd fmla="*/ 9 h 14" name="T61"/>
                <a:gd fmla="*/ 9 w 14" name="T62"/>
                <a:gd fmla="*/ 8 h 14" name="T63"/>
                <a:gd fmla="*/ 9 w 14" name="T64"/>
                <a:gd fmla="*/ 8 h 14" name="T65"/>
                <a:gd fmla="*/ 8 w 14" name="T66"/>
                <a:gd fmla="*/ 5 h 14" name="T67"/>
                <a:gd fmla="*/ 6 w 14" name="T68"/>
                <a:gd fmla="*/ 4 h 14" name="T69"/>
                <a:gd fmla="*/ 6 w 14" name="T70"/>
                <a:gd fmla="*/ 4 h 14"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4" w="14">
                  <a:moveTo>
                    <a:pt x="6" y="14"/>
                  </a:moveTo>
                  <a:lnTo>
                    <a:pt x="6" y="14"/>
                  </a:lnTo>
                  <a:lnTo>
                    <a:pt x="4" y="14"/>
                  </a:lnTo>
                  <a:lnTo>
                    <a:pt x="2" y="12"/>
                  </a:lnTo>
                  <a:lnTo>
                    <a:pt x="0" y="10"/>
                  </a:lnTo>
                  <a:lnTo>
                    <a:pt x="0" y="8"/>
                  </a:lnTo>
                  <a:lnTo>
                    <a:pt x="0" y="8"/>
                  </a:lnTo>
                  <a:lnTo>
                    <a:pt x="0" y="4"/>
                  </a:lnTo>
                  <a:lnTo>
                    <a:pt x="2" y="2"/>
                  </a:lnTo>
                  <a:lnTo>
                    <a:pt x="4" y="1"/>
                  </a:lnTo>
                  <a:lnTo>
                    <a:pt x="6" y="0"/>
                  </a:lnTo>
                  <a:lnTo>
                    <a:pt x="6" y="0"/>
                  </a:lnTo>
                  <a:lnTo>
                    <a:pt x="9" y="1"/>
                  </a:lnTo>
                  <a:lnTo>
                    <a:pt x="12" y="2"/>
                  </a:lnTo>
                  <a:lnTo>
                    <a:pt x="13" y="4"/>
                  </a:lnTo>
                  <a:lnTo>
                    <a:pt x="14" y="8"/>
                  </a:lnTo>
                  <a:lnTo>
                    <a:pt x="14" y="8"/>
                  </a:lnTo>
                  <a:lnTo>
                    <a:pt x="13" y="10"/>
                  </a:lnTo>
                  <a:lnTo>
                    <a:pt x="12" y="12"/>
                  </a:lnTo>
                  <a:lnTo>
                    <a:pt x="9" y="14"/>
                  </a:lnTo>
                  <a:lnTo>
                    <a:pt x="6" y="14"/>
                  </a:lnTo>
                  <a:lnTo>
                    <a:pt x="6" y="14"/>
                  </a:lnTo>
                  <a:close/>
                  <a:moveTo>
                    <a:pt x="6" y="4"/>
                  </a:moveTo>
                  <a:lnTo>
                    <a:pt x="6" y="4"/>
                  </a:lnTo>
                  <a:lnTo>
                    <a:pt x="4" y="5"/>
                  </a:lnTo>
                  <a:lnTo>
                    <a:pt x="4" y="8"/>
                  </a:lnTo>
                  <a:lnTo>
                    <a:pt x="4" y="8"/>
                  </a:lnTo>
                  <a:lnTo>
                    <a:pt x="4" y="9"/>
                  </a:lnTo>
                  <a:lnTo>
                    <a:pt x="6" y="10"/>
                  </a:lnTo>
                  <a:lnTo>
                    <a:pt x="6" y="10"/>
                  </a:lnTo>
                  <a:lnTo>
                    <a:pt x="8" y="9"/>
                  </a:lnTo>
                  <a:lnTo>
                    <a:pt x="9" y="8"/>
                  </a:lnTo>
                  <a:lnTo>
                    <a:pt x="9" y="8"/>
                  </a:lnTo>
                  <a:lnTo>
                    <a:pt x="8" y="5"/>
                  </a:lnTo>
                  <a:lnTo>
                    <a:pt x="6" y="4"/>
                  </a:lnTo>
                  <a:lnTo>
                    <a:pt x="6"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 name="Freeform 6634"/>
            <p:cNvSpPr/>
            <p:nvPr/>
          </p:nvSpPr>
          <p:spPr bwMode="auto">
            <a:xfrm>
              <a:off x="3967581" y="4788179"/>
              <a:ext cx="62025" cy="62025"/>
            </a:xfrm>
            <a:custGeom>
              <a:gdLst>
                <a:gd fmla="*/ 10 w 10" name="T0"/>
                <a:gd fmla="*/ 5 h 10" name="T1"/>
                <a:gd fmla="*/ 10 w 10" name="T2"/>
                <a:gd fmla="*/ 5 h 10" name="T3"/>
                <a:gd fmla="*/ 10 w 10" name="T4"/>
                <a:gd fmla="*/ 7 h 10" name="T5"/>
                <a:gd fmla="*/ 9 w 10" name="T6"/>
                <a:gd fmla="*/ 8 h 10" name="T7"/>
                <a:gd fmla="*/ 6 w 10" name="T8"/>
                <a:gd fmla="*/ 9 h 10" name="T9"/>
                <a:gd fmla="*/ 4 w 10" name="T10"/>
                <a:gd fmla="*/ 10 h 10" name="T11"/>
                <a:gd fmla="*/ 4 w 10" name="T12"/>
                <a:gd fmla="*/ 10 h 10" name="T13"/>
                <a:gd fmla="*/ 2 w 10" name="T14"/>
                <a:gd fmla="*/ 9 h 10" name="T15"/>
                <a:gd fmla="*/ 1 w 10" name="T16"/>
                <a:gd fmla="*/ 8 h 10" name="T17"/>
                <a:gd fmla="*/ 0 w 10" name="T18"/>
                <a:gd fmla="*/ 7 h 10" name="T19"/>
                <a:gd fmla="*/ 0 w 10" name="T20"/>
                <a:gd fmla="*/ 5 h 10" name="T21"/>
                <a:gd fmla="*/ 0 w 10" name="T22"/>
                <a:gd fmla="*/ 5 h 10" name="T23"/>
                <a:gd fmla="*/ 0 w 10" name="T24"/>
                <a:gd fmla="*/ 2 h 10" name="T25"/>
                <a:gd fmla="*/ 1 w 10" name="T26"/>
                <a:gd fmla="*/ 1 h 10" name="T27"/>
                <a:gd fmla="*/ 2 w 10" name="T28"/>
                <a:gd fmla="*/ 0 h 10" name="T29"/>
                <a:gd fmla="*/ 4 w 10" name="T30"/>
                <a:gd fmla="*/ 0 h 10" name="T31"/>
                <a:gd fmla="*/ 4 w 10" name="T32"/>
                <a:gd fmla="*/ 0 h 10" name="T33"/>
                <a:gd fmla="*/ 6 w 10" name="T34"/>
                <a:gd fmla="*/ 0 h 10" name="T35"/>
                <a:gd fmla="*/ 9 w 10" name="T36"/>
                <a:gd fmla="*/ 1 h 10" name="T37"/>
                <a:gd fmla="*/ 10 w 10" name="T38"/>
                <a:gd fmla="*/ 2 h 10" name="T39"/>
                <a:gd fmla="*/ 10 w 10" name="T40"/>
                <a:gd fmla="*/ 5 h 10" name="T41"/>
                <a:gd fmla="*/ 10 w 10" name="T42"/>
                <a:gd fmla="*/ 5 h 1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0" w="10">
                  <a:moveTo>
                    <a:pt x="10" y="5"/>
                  </a:moveTo>
                  <a:lnTo>
                    <a:pt x="10" y="5"/>
                  </a:lnTo>
                  <a:lnTo>
                    <a:pt x="10" y="7"/>
                  </a:lnTo>
                  <a:lnTo>
                    <a:pt x="9" y="8"/>
                  </a:lnTo>
                  <a:lnTo>
                    <a:pt x="6" y="9"/>
                  </a:lnTo>
                  <a:lnTo>
                    <a:pt x="4" y="10"/>
                  </a:lnTo>
                  <a:lnTo>
                    <a:pt x="4" y="10"/>
                  </a:lnTo>
                  <a:lnTo>
                    <a:pt x="2" y="9"/>
                  </a:lnTo>
                  <a:lnTo>
                    <a:pt x="1" y="8"/>
                  </a:lnTo>
                  <a:lnTo>
                    <a:pt x="0" y="7"/>
                  </a:lnTo>
                  <a:lnTo>
                    <a:pt x="0" y="5"/>
                  </a:lnTo>
                  <a:lnTo>
                    <a:pt x="0" y="5"/>
                  </a:lnTo>
                  <a:lnTo>
                    <a:pt x="0" y="2"/>
                  </a:lnTo>
                  <a:lnTo>
                    <a:pt x="1" y="1"/>
                  </a:lnTo>
                  <a:lnTo>
                    <a:pt x="2" y="0"/>
                  </a:lnTo>
                  <a:lnTo>
                    <a:pt x="4" y="0"/>
                  </a:lnTo>
                  <a:lnTo>
                    <a:pt x="4" y="0"/>
                  </a:lnTo>
                  <a:lnTo>
                    <a:pt x="6" y="0"/>
                  </a:lnTo>
                  <a:lnTo>
                    <a:pt x="9" y="1"/>
                  </a:lnTo>
                  <a:lnTo>
                    <a:pt x="10" y="2"/>
                  </a:lnTo>
                  <a:lnTo>
                    <a:pt x="10" y="5"/>
                  </a:lnTo>
                  <a:lnTo>
                    <a:pt x="10" y="5"/>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 name="Freeform 6635"/>
            <p:cNvSpPr>
              <a:spLocks noEditPoints="1"/>
            </p:cNvSpPr>
            <p:nvPr/>
          </p:nvSpPr>
          <p:spPr bwMode="auto">
            <a:xfrm>
              <a:off x="3955175" y="4775775"/>
              <a:ext cx="86836" cy="86836"/>
            </a:xfrm>
            <a:custGeom>
              <a:gdLst>
                <a:gd fmla="*/ 6 w 14" name="T0"/>
                <a:gd fmla="*/ 14 h 14" name="T1"/>
                <a:gd fmla="*/ 6 w 14" name="T2"/>
                <a:gd fmla="*/ 14 h 14" name="T3"/>
                <a:gd fmla="*/ 4 w 14" name="T4"/>
                <a:gd fmla="*/ 13 h 14" name="T5"/>
                <a:gd fmla="*/ 2 w 14" name="T6"/>
                <a:gd fmla="*/ 12 h 14" name="T7"/>
                <a:gd fmla="*/ 0 w 14" name="T8"/>
                <a:gd fmla="*/ 10 h 14" name="T9"/>
                <a:gd fmla="*/ 0 w 14" name="T10"/>
                <a:gd fmla="*/ 7 h 14" name="T11"/>
                <a:gd fmla="*/ 0 w 14" name="T12"/>
                <a:gd fmla="*/ 7 h 14" name="T13"/>
                <a:gd fmla="*/ 0 w 14" name="T14"/>
                <a:gd fmla="*/ 4 h 14" name="T15"/>
                <a:gd fmla="*/ 2 w 14" name="T16"/>
                <a:gd fmla="*/ 2 h 14" name="T17"/>
                <a:gd fmla="*/ 4 w 14" name="T18"/>
                <a:gd fmla="*/ 0 h 14" name="T19"/>
                <a:gd fmla="*/ 6 w 14" name="T20"/>
                <a:gd fmla="*/ 0 h 14" name="T21"/>
                <a:gd fmla="*/ 6 w 14" name="T22"/>
                <a:gd fmla="*/ 0 h 14" name="T23"/>
                <a:gd fmla="*/ 10 w 14" name="T24"/>
                <a:gd fmla="*/ 0 h 14" name="T25"/>
                <a:gd fmla="*/ 12 w 14" name="T26"/>
                <a:gd fmla="*/ 2 h 14" name="T27"/>
                <a:gd fmla="*/ 13 w 14" name="T28"/>
                <a:gd fmla="*/ 4 h 14" name="T29"/>
                <a:gd fmla="*/ 14 w 14" name="T30"/>
                <a:gd fmla="*/ 7 h 14" name="T31"/>
                <a:gd fmla="*/ 14 w 14" name="T32"/>
                <a:gd fmla="*/ 7 h 14" name="T33"/>
                <a:gd fmla="*/ 13 w 14" name="T34"/>
                <a:gd fmla="*/ 10 h 14" name="T35"/>
                <a:gd fmla="*/ 12 w 14" name="T36"/>
                <a:gd fmla="*/ 12 h 14" name="T37"/>
                <a:gd fmla="*/ 10 w 14" name="T38"/>
                <a:gd fmla="*/ 13 h 14" name="T39"/>
                <a:gd fmla="*/ 6 w 14" name="T40"/>
                <a:gd fmla="*/ 14 h 14" name="T41"/>
                <a:gd fmla="*/ 6 w 14" name="T42"/>
                <a:gd fmla="*/ 14 h 14" name="T43"/>
                <a:gd fmla="*/ 6 w 14" name="T44"/>
                <a:gd fmla="*/ 4 h 14" name="T45"/>
                <a:gd fmla="*/ 6 w 14" name="T46"/>
                <a:gd fmla="*/ 4 h 14" name="T47"/>
                <a:gd fmla="*/ 4 w 14" name="T48"/>
                <a:gd fmla="*/ 4 h 14" name="T49"/>
                <a:gd fmla="*/ 4 w 14" name="T50"/>
                <a:gd fmla="*/ 7 h 14" name="T51"/>
                <a:gd fmla="*/ 4 w 14" name="T52"/>
                <a:gd fmla="*/ 7 h 14" name="T53"/>
                <a:gd fmla="*/ 4 w 14" name="T54"/>
                <a:gd fmla="*/ 9 h 14" name="T55"/>
                <a:gd fmla="*/ 6 w 14" name="T56"/>
                <a:gd fmla="*/ 10 h 14" name="T57"/>
                <a:gd fmla="*/ 6 w 14" name="T58"/>
                <a:gd fmla="*/ 10 h 14" name="T59"/>
                <a:gd fmla="*/ 8 w 14" name="T60"/>
                <a:gd fmla="*/ 9 h 14" name="T61"/>
                <a:gd fmla="*/ 10 w 14" name="T62"/>
                <a:gd fmla="*/ 7 h 14" name="T63"/>
                <a:gd fmla="*/ 10 w 14" name="T64"/>
                <a:gd fmla="*/ 7 h 14" name="T65"/>
                <a:gd fmla="*/ 8 w 14" name="T66"/>
                <a:gd fmla="*/ 4 h 14" name="T67"/>
                <a:gd fmla="*/ 6 w 14" name="T68"/>
                <a:gd fmla="*/ 4 h 14" name="T69"/>
                <a:gd fmla="*/ 6 w 14" name="T70"/>
                <a:gd fmla="*/ 4 h 14"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4" w="14">
                  <a:moveTo>
                    <a:pt x="6" y="14"/>
                  </a:moveTo>
                  <a:lnTo>
                    <a:pt x="6" y="14"/>
                  </a:lnTo>
                  <a:lnTo>
                    <a:pt x="4" y="13"/>
                  </a:lnTo>
                  <a:lnTo>
                    <a:pt x="2" y="12"/>
                  </a:lnTo>
                  <a:lnTo>
                    <a:pt x="0" y="10"/>
                  </a:lnTo>
                  <a:lnTo>
                    <a:pt x="0" y="7"/>
                  </a:lnTo>
                  <a:lnTo>
                    <a:pt x="0" y="7"/>
                  </a:lnTo>
                  <a:lnTo>
                    <a:pt x="0" y="4"/>
                  </a:lnTo>
                  <a:lnTo>
                    <a:pt x="2" y="2"/>
                  </a:lnTo>
                  <a:lnTo>
                    <a:pt x="4" y="0"/>
                  </a:lnTo>
                  <a:lnTo>
                    <a:pt x="6" y="0"/>
                  </a:lnTo>
                  <a:lnTo>
                    <a:pt x="6" y="0"/>
                  </a:lnTo>
                  <a:lnTo>
                    <a:pt x="10" y="0"/>
                  </a:lnTo>
                  <a:lnTo>
                    <a:pt x="12" y="2"/>
                  </a:lnTo>
                  <a:lnTo>
                    <a:pt x="13" y="4"/>
                  </a:lnTo>
                  <a:lnTo>
                    <a:pt x="14" y="7"/>
                  </a:lnTo>
                  <a:lnTo>
                    <a:pt x="14" y="7"/>
                  </a:lnTo>
                  <a:lnTo>
                    <a:pt x="13" y="10"/>
                  </a:lnTo>
                  <a:lnTo>
                    <a:pt x="12" y="12"/>
                  </a:lnTo>
                  <a:lnTo>
                    <a:pt x="10" y="13"/>
                  </a:lnTo>
                  <a:lnTo>
                    <a:pt x="6" y="14"/>
                  </a:lnTo>
                  <a:lnTo>
                    <a:pt x="6" y="14"/>
                  </a:lnTo>
                  <a:close/>
                  <a:moveTo>
                    <a:pt x="6" y="4"/>
                  </a:moveTo>
                  <a:lnTo>
                    <a:pt x="6" y="4"/>
                  </a:lnTo>
                  <a:lnTo>
                    <a:pt x="4" y="4"/>
                  </a:lnTo>
                  <a:lnTo>
                    <a:pt x="4" y="7"/>
                  </a:lnTo>
                  <a:lnTo>
                    <a:pt x="4" y="7"/>
                  </a:lnTo>
                  <a:lnTo>
                    <a:pt x="4" y="9"/>
                  </a:lnTo>
                  <a:lnTo>
                    <a:pt x="6" y="10"/>
                  </a:lnTo>
                  <a:lnTo>
                    <a:pt x="6" y="10"/>
                  </a:lnTo>
                  <a:lnTo>
                    <a:pt x="8" y="9"/>
                  </a:lnTo>
                  <a:lnTo>
                    <a:pt x="10" y="7"/>
                  </a:lnTo>
                  <a:lnTo>
                    <a:pt x="10" y="7"/>
                  </a:lnTo>
                  <a:lnTo>
                    <a:pt x="8" y="4"/>
                  </a:lnTo>
                  <a:lnTo>
                    <a:pt x="6" y="4"/>
                  </a:lnTo>
                  <a:lnTo>
                    <a:pt x="6"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 name="Freeform 6636"/>
            <p:cNvSpPr/>
            <p:nvPr/>
          </p:nvSpPr>
          <p:spPr bwMode="auto">
            <a:xfrm>
              <a:off x="5046812" y="4788179"/>
              <a:ext cx="68226" cy="62025"/>
            </a:xfrm>
            <a:custGeom>
              <a:gdLst>
                <a:gd fmla="*/ 11 w 11" name="T0"/>
                <a:gd fmla="*/ 5 h 10" name="T1"/>
                <a:gd fmla="*/ 11 w 11" name="T2"/>
                <a:gd fmla="*/ 5 h 10" name="T3"/>
                <a:gd fmla="*/ 10 w 11" name="T4"/>
                <a:gd fmla="*/ 7 h 10" name="T5"/>
                <a:gd fmla="*/ 8 w 11" name="T6"/>
                <a:gd fmla="*/ 8 h 10" name="T7"/>
                <a:gd fmla="*/ 7 w 11" name="T8"/>
                <a:gd fmla="*/ 9 h 10" name="T9"/>
                <a:gd fmla="*/ 5 w 11" name="T10"/>
                <a:gd fmla="*/ 10 h 10" name="T11"/>
                <a:gd fmla="*/ 5 w 11" name="T12"/>
                <a:gd fmla="*/ 10 h 10" name="T13"/>
                <a:gd fmla="*/ 3 w 11" name="T14"/>
                <a:gd fmla="*/ 9 h 10" name="T15"/>
                <a:gd fmla="*/ 2 w 11" name="T16"/>
                <a:gd fmla="*/ 8 h 10" name="T17"/>
                <a:gd fmla="*/ 1 w 11" name="T18"/>
                <a:gd fmla="*/ 7 h 10" name="T19"/>
                <a:gd fmla="*/ 0 w 11" name="T20"/>
                <a:gd fmla="*/ 5 h 10" name="T21"/>
                <a:gd fmla="*/ 0 w 11" name="T22"/>
                <a:gd fmla="*/ 5 h 10" name="T23"/>
                <a:gd fmla="*/ 1 w 11" name="T24"/>
                <a:gd fmla="*/ 2 h 10" name="T25"/>
                <a:gd fmla="*/ 2 w 11" name="T26"/>
                <a:gd fmla="*/ 1 h 10" name="T27"/>
                <a:gd fmla="*/ 3 w 11" name="T28"/>
                <a:gd fmla="*/ 0 h 10" name="T29"/>
                <a:gd fmla="*/ 5 w 11" name="T30"/>
                <a:gd fmla="*/ 0 h 10" name="T31"/>
                <a:gd fmla="*/ 5 w 11" name="T32"/>
                <a:gd fmla="*/ 0 h 10" name="T33"/>
                <a:gd fmla="*/ 7 w 11" name="T34"/>
                <a:gd fmla="*/ 0 h 10" name="T35"/>
                <a:gd fmla="*/ 8 w 11" name="T36"/>
                <a:gd fmla="*/ 1 h 10" name="T37"/>
                <a:gd fmla="*/ 10 w 11" name="T38"/>
                <a:gd fmla="*/ 2 h 10" name="T39"/>
                <a:gd fmla="*/ 11 w 11" name="T40"/>
                <a:gd fmla="*/ 5 h 10" name="T41"/>
                <a:gd fmla="*/ 11 w 11" name="T42"/>
                <a:gd fmla="*/ 5 h 1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0" w="11">
                  <a:moveTo>
                    <a:pt x="11" y="5"/>
                  </a:moveTo>
                  <a:lnTo>
                    <a:pt x="11" y="5"/>
                  </a:lnTo>
                  <a:lnTo>
                    <a:pt x="10" y="7"/>
                  </a:lnTo>
                  <a:lnTo>
                    <a:pt x="8" y="8"/>
                  </a:lnTo>
                  <a:lnTo>
                    <a:pt x="7" y="9"/>
                  </a:lnTo>
                  <a:lnTo>
                    <a:pt x="5" y="10"/>
                  </a:lnTo>
                  <a:lnTo>
                    <a:pt x="5" y="10"/>
                  </a:lnTo>
                  <a:lnTo>
                    <a:pt x="3" y="9"/>
                  </a:lnTo>
                  <a:lnTo>
                    <a:pt x="2" y="8"/>
                  </a:lnTo>
                  <a:lnTo>
                    <a:pt x="1" y="7"/>
                  </a:lnTo>
                  <a:lnTo>
                    <a:pt x="0" y="5"/>
                  </a:lnTo>
                  <a:lnTo>
                    <a:pt x="0" y="5"/>
                  </a:lnTo>
                  <a:lnTo>
                    <a:pt x="1" y="2"/>
                  </a:lnTo>
                  <a:lnTo>
                    <a:pt x="2" y="1"/>
                  </a:lnTo>
                  <a:lnTo>
                    <a:pt x="3" y="0"/>
                  </a:lnTo>
                  <a:lnTo>
                    <a:pt x="5" y="0"/>
                  </a:lnTo>
                  <a:lnTo>
                    <a:pt x="5" y="0"/>
                  </a:lnTo>
                  <a:lnTo>
                    <a:pt x="7" y="0"/>
                  </a:lnTo>
                  <a:lnTo>
                    <a:pt x="8" y="1"/>
                  </a:lnTo>
                  <a:lnTo>
                    <a:pt x="10" y="2"/>
                  </a:lnTo>
                  <a:lnTo>
                    <a:pt x="11" y="5"/>
                  </a:lnTo>
                  <a:lnTo>
                    <a:pt x="11" y="5"/>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 name="Freeform 6637"/>
            <p:cNvSpPr>
              <a:spLocks noEditPoints="1"/>
            </p:cNvSpPr>
            <p:nvPr/>
          </p:nvSpPr>
          <p:spPr bwMode="auto">
            <a:xfrm>
              <a:off x="5034408" y="4775775"/>
              <a:ext cx="93034" cy="86836"/>
            </a:xfrm>
            <a:custGeom>
              <a:gdLst>
                <a:gd fmla="*/ 7 w 15" name="T0"/>
                <a:gd fmla="*/ 14 h 14" name="T1"/>
                <a:gd fmla="*/ 7 w 15" name="T2"/>
                <a:gd fmla="*/ 14 h 14" name="T3"/>
                <a:gd fmla="*/ 4 w 15" name="T4"/>
                <a:gd fmla="*/ 13 h 14" name="T5"/>
                <a:gd fmla="*/ 2 w 15" name="T6"/>
                <a:gd fmla="*/ 12 h 14" name="T7"/>
                <a:gd fmla="*/ 1 w 15" name="T8"/>
                <a:gd fmla="*/ 10 h 14" name="T9"/>
                <a:gd fmla="*/ 0 w 15" name="T10"/>
                <a:gd fmla="*/ 7 h 14" name="T11"/>
                <a:gd fmla="*/ 0 w 15" name="T12"/>
                <a:gd fmla="*/ 7 h 14" name="T13"/>
                <a:gd fmla="*/ 1 w 15" name="T14"/>
                <a:gd fmla="*/ 4 h 14" name="T15"/>
                <a:gd fmla="*/ 2 w 15" name="T16"/>
                <a:gd fmla="*/ 2 h 14" name="T17"/>
                <a:gd fmla="*/ 4 w 15" name="T18"/>
                <a:gd fmla="*/ 0 h 14" name="T19"/>
                <a:gd fmla="*/ 7 w 15" name="T20"/>
                <a:gd fmla="*/ 0 h 14" name="T21"/>
                <a:gd fmla="*/ 7 w 15" name="T22"/>
                <a:gd fmla="*/ 0 h 14" name="T23"/>
                <a:gd fmla="*/ 10 w 15" name="T24"/>
                <a:gd fmla="*/ 0 h 14" name="T25"/>
                <a:gd fmla="*/ 13 w 15" name="T26"/>
                <a:gd fmla="*/ 2 h 14" name="T27"/>
                <a:gd fmla="*/ 14 w 15" name="T28"/>
                <a:gd fmla="*/ 4 h 14" name="T29"/>
                <a:gd fmla="*/ 15 w 15" name="T30"/>
                <a:gd fmla="*/ 7 h 14" name="T31"/>
                <a:gd fmla="*/ 15 w 15" name="T32"/>
                <a:gd fmla="*/ 7 h 14" name="T33"/>
                <a:gd fmla="*/ 14 w 15" name="T34"/>
                <a:gd fmla="*/ 10 h 14" name="T35"/>
                <a:gd fmla="*/ 13 w 15" name="T36"/>
                <a:gd fmla="*/ 12 h 14" name="T37"/>
                <a:gd fmla="*/ 10 w 15" name="T38"/>
                <a:gd fmla="*/ 13 h 14" name="T39"/>
                <a:gd fmla="*/ 7 w 15" name="T40"/>
                <a:gd fmla="*/ 14 h 14" name="T41"/>
                <a:gd fmla="*/ 7 w 15" name="T42"/>
                <a:gd fmla="*/ 14 h 14" name="T43"/>
                <a:gd fmla="*/ 7 w 15" name="T44"/>
                <a:gd fmla="*/ 4 h 14" name="T45"/>
                <a:gd fmla="*/ 7 w 15" name="T46"/>
                <a:gd fmla="*/ 4 h 14" name="T47"/>
                <a:gd fmla="*/ 5 w 15" name="T48"/>
                <a:gd fmla="*/ 4 h 14" name="T49"/>
                <a:gd fmla="*/ 4 w 15" name="T50"/>
                <a:gd fmla="*/ 7 h 14" name="T51"/>
                <a:gd fmla="*/ 4 w 15" name="T52"/>
                <a:gd fmla="*/ 7 h 14" name="T53"/>
                <a:gd fmla="*/ 5 w 15" name="T54"/>
                <a:gd fmla="*/ 9 h 14" name="T55"/>
                <a:gd fmla="*/ 7 w 15" name="T56"/>
                <a:gd fmla="*/ 10 h 14" name="T57"/>
                <a:gd fmla="*/ 7 w 15" name="T58"/>
                <a:gd fmla="*/ 10 h 14" name="T59"/>
                <a:gd fmla="*/ 9 w 15" name="T60"/>
                <a:gd fmla="*/ 9 h 14" name="T61"/>
                <a:gd fmla="*/ 10 w 15" name="T62"/>
                <a:gd fmla="*/ 7 h 14" name="T63"/>
                <a:gd fmla="*/ 10 w 15" name="T64"/>
                <a:gd fmla="*/ 7 h 14" name="T65"/>
                <a:gd fmla="*/ 9 w 15" name="T66"/>
                <a:gd fmla="*/ 4 h 14" name="T67"/>
                <a:gd fmla="*/ 7 w 15" name="T68"/>
                <a:gd fmla="*/ 4 h 14" name="T69"/>
                <a:gd fmla="*/ 7 w 15" name="T70"/>
                <a:gd fmla="*/ 4 h 14"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4" w="15">
                  <a:moveTo>
                    <a:pt x="7" y="14"/>
                  </a:moveTo>
                  <a:lnTo>
                    <a:pt x="7" y="14"/>
                  </a:lnTo>
                  <a:lnTo>
                    <a:pt x="4" y="13"/>
                  </a:lnTo>
                  <a:lnTo>
                    <a:pt x="2" y="12"/>
                  </a:lnTo>
                  <a:lnTo>
                    <a:pt x="1" y="10"/>
                  </a:lnTo>
                  <a:lnTo>
                    <a:pt x="0" y="7"/>
                  </a:lnTo>
                  <a:lnTo>
                    <a:pt x="0" y="7"/>
                  </a:lnTo>
                  <a:lnTo>
                    <a:pt x="1" y="4"/>
                  </a:lnTo>
                  <a:lnTo>
                    <a:pt x="2" y="2"/>
                  </a:lnTo>
                  <a:lnTo>
                    <a:pt x="4" y="0"/>
                  </a:lnTo>
                  <a:lnTo>
                    <a:pt x="7" y="0"/>
                  </a:lnTo>
                  <a:lnTo>
                    <a:pt x="7" y="0"/>
                  </a:lnTo>
                  <a:lnTo>
                    <a:pt x="10" y="0"/>
                  </a:lnTo>
                  <a:lnTo>
                    <a:pt x="13" y="2"/>
                  </a:lnTo>
                  <a:lnTo>
                    <a:pt x="14" y="4"/>
                  </a:lnTo>
                  <a:lnTo>
                    <a:pt x="15" y="7"/>
                  </a:lnTo>
                  <a:lnTo>
                    <a:pt x="15" y="7"/>
                  </a:lnTo>
                  <a:lnTo>
                    <a:pt x="14" y="10"/>
                  </a:lnTo>
                  <a:lnTo>
                    <a:pt x="13" y="12"/>
                  </a:lnTo>
                  <a:lnTo>
                    <a:pt x="10" y="13"/>
                  </a:lnTo>
                  <a:lnTo>
                    <a:pt x="7" y="14"/>
                  </a:lnTo>
                  <a:lnTo>
                    <a:pt x="7" y="14"/>
                  </a:lnTo>
                  <a:close/>
                  <a:moveTo>
                    <a:pt x="7" y="4"/>
                  </a:moveTo>
                  <a:lnTo>
                    <a:pt x="7" y="4"/>
                  </a:lnTo>
                  <a:lnTo>
                    <a:pt x="5" y="4"/>
                  </a:lnTo>
                  <a:lnTo>
                    <a:pt x="4" y="7"/>
                  </a:lnTo>
                  <a:lnTo>
                    <a:pt x="4" y="7"/>
                  </a:lnTo>
                  <a:lnTo>
                    <a:pt x="5" y="9"/>
                  </a:lnTo>
                  <a:lnTo>
                    <a:pt x="7" y="10"/>
                  </a:lnTo>
                  <a:lnTo>
                    <a:pt x="7" y="10"/>
                  </a:lnTo>
                  <a:lnTo>
                    <a:pt x="9" y="9"/>
                  </a:lnTo>
                  <a:lnTo>
                    <a:pt x="10" y="7"/>
                  </a:lnTo>
                  <a:lnTo>
                    <a:pt x="10" y="7"/>
                  </a:lnTo>
                  <a:lnTo>
                    <a:pt x="9" y="4"/>
                  </a:lnTo>
                  <a:lnTo>
                    <a:pt x="7" y="4"/>
                  </a:lnTo>
                  <a:lnTo>
                    <a:pt x="7"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 name="Freeform 6638"/>
            <p:cNvSpPr>
              <a:spLocks noEditPoints="1"/>
            </p:cNvSpPr>
            <p:nvPr/>
          </p:nvSpPr>
          <p:spPr bwMode="auto">
            <a:xfrm>
              <a:off x="4079225" y="4124511"/>
              <a:ext cx="868347" cy="179875"/>
            </a:xfrm>
            <a:custGeom>
              <a:gdLst>
                <a:gd fmla="*/ 16 w 140" name="T0"/>
                <a:gd fmla="*/ 29 h 29" name="T1"/>
                <a:gd fmla="*/ 0 w 140" name="T2"/>
                <a:gd fmla="*/ 29 h 29" name="T3"/>
                <a:gd fmla="*/ 21 w 140" name="T4"/>
                <a:gd fmla="*/ 1 h 29" name="T5"/>
                <a:gd fmla="*/ 38 w 140" name="T6"/>
                <a:gd fmla="*/ 0 h 29" name="T7"/>
                <a:gd fmla="*/ 121 w 140" name="T8"/>
                <a:gd fmla="*/ 0 h 29" name="T9"/>
                <a:gd fmla="*/ 140 w 140" name="T10"/>
                <a:gd fmla="*/ 27 h 29" name="T11"/>
                <a:gd fmla="*/ 128 w 140" name="T12"/>
                <a:gd fmla="*/ 27 h 29" name="T13"/>
                <a:gd fmla="*/ 110 w 140" name="T14"/>
                <a:gd fmla="*/ 24 h 29" name="T15"/>
                <a:gd fmla="*/ 73 w 140" name="T16"/>
                <a:gd fmla="*/ 24 h 29" name="T17"/>
                <a:gd fmla="*/ 33 w 140" name="T18"/>
                <a:gd fmla="*/ 24 h 29" name="T19"/>
                <a:gd fmla="*/ 16 w 140" name="T20"/>
                <a:gd fmla="*/ 29 h 29" name="T21"/>
                <a:gd fmla="*/ 8 w 140" name="T22"/>
                <a:gd fmla="*/ 25 h 29" name="T23"/>
                <a:gd fmla="*/ 15 w 140" name="T24"/>
                <a:gd fmla="*/ 25 h 29" name="T25"/>
                <a:gd fmla="*/ 32 w 140" name="T26"/>
                <a:gd fmla="*/ 20 h 29" name="T27"/>
                <a:gd fmla="*/ 73 w 140" name="T28"/>
                <a:gd fmla="*/ 20 h 29" name="T29"/>
                <a:gd fmla="*/ 111 w 140" name="T30"/>
                <a:gd fmla="*/ 20 h 29" name="T31"/>
                <a:gd fmla="*/ 129 w 140" name="T32"/>
                <a:gd fmla="*/ 23 h 29" name="T33"/>
                <a:gd fmla="*/ 133 w 140" name="T34"/>
                <a:gd fmla="*/ 23 h 29" name="T35"/>
                <a:gd fmla="*/ 119 w 140" name="T36"/>
                <a:gd fmla="*/ 4 h 29" name="T37"/>
                <a:gd fmla="*/ 38 w 140" name="T38"/>
                <a:gd fmla="*/ 4 h 29" name="T39"/>
                <a:gd fmla="*/ 23 w 140" name="T40"/>
                <a:gd fmla="*/ 5 h 29" name="T41"/>
                <a:gd fmla="*/ 8 w 140" name="T42"/>
                <a:gd fmla="*/ 25 h 29"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8" w="140">
                  <a:moveTo>
                    <a:pt x="16" y="29"/>
                  </a:moveTo>
                  <a:lnTo>
                    <a:pt x="0" y="29"/>
                  </a:lnTo>
                  <a:lnTo>
                    <a:pt x="21" y="1"/>
                  </a:lnTo>
                  <a:lnTo>
                    <a:pt x="38" y="0"/>
                  </a:lnTo>
                  <a:lnTo>
                    <a:pt x="121" y="0"/>
                  </a:lnTo>
                  <a:lnTo>
                    <a:pt x="140" y="27"/>
                  </a:lnTo>
                  <a:lnTo>
                    <a:pt x="128" y="27"/>
                  </a:lnTo>
                  <a:lnTo>
                    <a:pt x="110" y="24"/>
                  </a:lnTo>
                  <a:lnTo>
                    <a:pt x="73" y="24"/>
                  </a:lnTo>
                  <a:lnTo>
                    <a:pt x="33" y="24"/>
                  </a:lnTo>
                  <a:lnTo>
                    <a:pt x="16" y="29"/>
                  </a:lnTo>
                  <a:close/>
                  <a:moveTo>
                    <a:pt x="8" y="25"/>
                  </a:moveTo>
                  <a:lnTo>
                    <a:pt x="15" y="25"/>
                  </a:lnTo>
                  <a:lnTo>
                    <a:pt x="32" y="20"/>
                  </a:lnTo>
                  <a:lnTo>
                    <a:pt x="73" y="20"/>
                  </a:lnTo>
                  <a:lnTo>
                    <a:pt x="111" y="20"/>
                  </a:lnTo>
                  <a:lnTo>
                    <a:pt x="129" y="23"/>
                  </a:lnTo>
                  <a:lnTo>
                    <a:pt x="133" y="23"/>
                  </a:lnTo>
                  <a:lnTo>
                    <a:pt x="119" y="4"/>
                  </a:lnTo>
                  <a:lnTo>
                    <a:pt x="38" y="4"/>
                  </a:lnTo>
                  <a:lnTo>
                    <a:pt x="23" y="5"/>
                  </a:lnTo>
                  <a:lnTo>
                    <a:pt x="8" y="25"/>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6639"/>
            <p:cNvSpPr/>
            <p:nvPr/>
          </p:nvSpPr>
          <p:spPr bwMode="auto">
            <a:xfrm>
              <a:off x="4042011" y="4577296"/>
              <a:ext cx="421768" cy="347338"/>
            </a:xfrm>
            <a:custGeom>
              <a:gdLst>
                <a:gd fmla="*/ 68 w 68" name="T0"/>
                <a:gd fmla="*/ 56 h 56" name="T1"/>
                <a:gd fmla="*/ 68 w 68" name="T2"/>
                <a:gd fmla="*/ 56 h 56" name="T3"/>
                <a:gd fmla="*/ 59 w 68" name="T4"/>
                <a:gd fmla="*/ 54 h 56" name="T5"/>
                <a:gd fmla="*/ 50 w 68" name="T6"/>
                <a:gd fmla="*/ 52 h 56" name="T7"/>
                <a:gd fmla="*/ 42 w 68" name="T8"/>
                <a:gd fmla="*/ 49 h 56" name="T9"/>
                <a:gd fmla="*/ 36 w 68" name="T10"/>
                <a:gd fmla="*/ 45 h 56" name="T11"/>
                <a:gd fmla="*/ 29 w 68" name="T12"/>
                <a:gd fmla="*/ 41 h 56" name="T13"/>
                <a:gd fmla="*/ 23 w 68" name="T14"/>
                <a:gd fmla="*/ 36 h 56" name="T15"/>
                <a:gd fmla="*/ 14 w 68" name="T16"/>
                <a:gd fmla="*/ 26 h 56" name="T17"/>
                <a:gd fmla="*/ 7 w 68" name="T18"/>
                <a:gd fmla="*/ 16 h 56" name="T19"/>
                <a:gd fmla="*/ 3 w 68" name="T20"/>
                <a:gd fmla="*/ 9 h 56" name="T21"/>
                <a:gd fmla="*/ 0 w 68" name="T22"/>
                <a:gd fmla="*/ 1 h 56" name="T23"/>
                <a:gd fmla="*/ 4 w 68" name="T24"/>
                <a:gd fmla="*/ 0 h 56" name="T25"/>
                <a:gd fmla="*/ 4 w 68" name="T26"/>
                <a:gd fmla="*/ 0 h 56" name="T27"/>
                <a:gd fmla="*/ 7 w 68" name="T28"/>
                <a:gd fmla="*/ 7 h 56" name="T29"/>
                <a:gd fmla="*/ 11 w 68" name="T30"/>
                <a:gd fmla="*/ 14 h 56" name="T31"/>
                <a:gd fmla="*/ 18 w 68" name="T32"/>
                <a:gd fmla="*/ 24 h 56" name="T33"/>
                <a:gd fmla="*/ 26 w 68" name="T34"/>
                <a:gd fmla="*/ 33 h 56" name="T35"/>
                <a:gd fmla="*/ 31 w 68" name="T36"/>
                <a:gd fmla="*/ 37 h 56" name="T37"/>
                <a:gd fmla="*/ 38 w 68" name="T38"/>
                <a:gd fmla="*/ 42 h 56" name="T39"/>
                <a:gd fmla="*/ 44 w 68" name="T40"/>
                <a:gd fmla="*/ 45 h 56" name="T41"/>
                <a:gd fmla="*/ 51 w 68" name="T42"/>
                <a:gd fmla="*/ 48 h 56" name="T43"/>
                <a:gd fmla="*/ 60 w 68" name="T44"/>
                <a:gd fmla="*/ 50 h 56" name="T45"/>
                <a:gd fmla="*/ 68 w 68" name="T46"/>
                <a:gd fmla="*/ 52 h 56" name="T47"/>
                <a:gd fmla="*/ 68 w 68" name="T48"/>
                <a:gd fmla="*/ 56 h 56"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56" w="68">
                  <a:moveTo>
                    <a:pt x="68" y="56"/>
                  </a:moveTo>
                  <a:lnTo>
                    <a:pt x="68" y="56"/>
                  </a:lnTo>
                  <a:lnTo>
                    <a:pt x="59" y="54"/>
                  </a:lnTo>
                  <a:lnTo>
                    <a:pt x="50" y="52"/>
                  </a:lnTo>
                  <a:lnTo>
                    <a:pt x="42" y="49"/>
                  </a:lnTo>
                  <a:lnTo>
                    <a:pt x="36" y="45"/>
                  </a:lnTo>
                  <a:lnTo>
                    <a:pt x="29" y="41"/>
                  </a:lnTo>
                  <a:lnTo>
                    <a:pt x="23" y="36"/>
                  </a:lnTo>
                  <a:lnTo>
                    <a:pt x="14" y="26"/>
                  </a:lnTo>
                  <a:lnTo>
                    <a:pt x="7" y="16"/>
                  </a:lnTo>
                  <a:lnTo>
                    <a:pt x="3" y="9"/>
                  </a:lnTo>
                  <a:lnTo>
                    <a:pt x="0" y="1"/>
                  </a:lnTo>
                  <a:lnTo>
                    <a:pt x="4" y="0"/>
                  </a:lnTo>
                  <a:lnTo>
                    <a:pt x="4" y="0"/>
                  </a:lnTo>
                  <a:lnTo>
                    <a:pt x="7" y="7"/>
                  </a:lnTo>
                  <a:lnTo>
                    <a:pt x="11" y="14"/>
                  </a:lnTo>
                  <a:lnTo>
                    <a:pt x="18" y="24"/>
                  </a:lnTo>
                  <a:lnTo>
                    <a:pt x="26" y="33"/>
                  </a:lnTo>
                  <a:lnTo>
                    <a:pt x="31" y="37"/>
                  </a:lnTo>
                  <a:lnTo>
                    <a:pt x="38" y="42"/>
                  </a:lnTo>
                  <a:lnTo>
                    <a:pt x="44" y="45"/>
                  </a:lnTo>
                  <a:lnTo>
                    <a:pt x="51" y="48"/>
                  </a:lnTo>
                  <a:lnTo>
                    <a:pt x="60" y="50"/>
                  </a:lnTo>
                  <a:lnTo>
                    <a:pt x="68" y="52"/>
                  </a:lnTo>
                  <a:lnTo>
                    <a:pt x="68" y="56"/>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6640"/>
            <p:cNvSpPr/>
            <p:nvPr/>
          </p:nvSpPr>
          <p:spPr bwMode="auto">
            <a:xfrm>
              <a:off x="4606434" y="4707547"/>
              <a:ext cx="328729" cy="217090"/>
            </a:xfrm>
            <a:custGeom>
              <a:gdLst>
                <a:gd fmla="*/ 1 w 53" name="T0"/>
                <a:gd fmla="*/ 35 h 35" name="T1"/>
                <a:gd fmla="*/ 0 w 53" name="T2"/>
                <a:gd fmla="*/ 31 h 35" name="T3"/>
                <a:gd fmla="*/ 0 w 53" name="T4"/>
                <a:gd fmla="*/ 31 h 35" name="T5"/>
                <a:gd fmla="*/ 7 w 53" name="T6"/>
                <a:gd fmla="*/ 30 h 35" name="T7"/>
                <a:gd fmla="*/ 13 w 53" name="T8"/>
                <a:gd fmla="*/ 28 h 35" name="T9"/>
                <a:gd fmla="*/ 20 w 53" name="T10"/>
                <a:gd fmla="*/ 25 h 35" name="T11"/>
                <a:gd fmla="*/ 28 w 53" name="T12"/>
                <a:gd fmla="*/ 21 h 35" name="T13"/>
                <a:gd fmla="*/ 36 w 53" name="T14"/>
                <a:gd fmla="*/ 15 h 35" name="T15"/>
                <a:gd fmla="*/ 44 w 53" name="T16"/>
                <a:gd fmla="*/ 8 h 35" name="T17"/>
                <a:gd fmla="*/ 50 w 53" name="T18"/>
                <a:gd fmla="*/ 0 h 35" name="T19"/>
                <a:gd fmla="*/ 53 w 53" name="T20"/>
                <a:gd fmla="*/ 2 h 35" name="T21"/>
                <a:gd fmla="*/ 53 w 53" name="T22"/>
                <a:gd fmla="*/ 2 h 35" name="T23"/>
                <a:gd fmla="*/ 50 w 53" name="T24"/>
                <a:gd fmla="*/ 7 h 35" name="T25"/>
                <a:gd fmla="*/ 47 w 53" name="T26"/>
                <a:gd fmla="*/ 11 h 35" name="T27"/>
                <a:gd fmla="*/ 39 w 53" name="T28"/>
                <a:gd fmla="*/ 19 h 35" name="T29"/>
                <a:gd fmla="*/ 31 w 53" name="T30"/>
                <a:gd fmla="*/ 24 h 35" name="T31"/>
                <a:gd fmla="*/ 23 w 53" name="T32"/>
                <a:gd fmla="*/ 29 h 35" name="T33"/>
                <a:gd fmla="*/ 14 w 53" name="T34"/>
                <a:gd fmla="*/ 32 h 35" name="T35"/>
                <a:gd fmla="*/ 8 w 53" name="T36"/>
                <a:gd fmla="*/ 34 h 35" name="T37"/>
                <a:gd fmla="*/ 1 w 53" name="T38"/>
                <a:gd fmla="*/ 35 h 35" name="T39"/>
                <a:gd fmla="*/ 1 w 53" name="T40"/>
                <a:gd fmla="*/ 35 h 3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5" w="52">
                  <a:moveTo>
                    <a:pt x="1" y="35"/>
                  </a:moveTo>
                  <a:lnTo>
                    <a:pt x="0" y="31"/>
                  </a:lnTo>
                  <a:lnTo>
                    <a:pt x="0" y="31"/>
                  </a:lnTo>
                  <a:lnTo>
                    <a:pt x="7" y="30"/>
                  </a:lnTo>
                  <a:lnTo>
                    <a:pt x="13" y="28"/>
                  </a:lnTo>
                  <a:lnTo>
                    <a:pt x="20" y="25"/>
                  </a:lnTo>
                  <a:lnTo>
                    <a:pt x="28" y="21"/>
                  </a:lnTo>
                  <a:lnTo>
                    <a:pt x="36" y="15"/>
                  </a:lnTo>
                  <a:lnTo>
                    <a:pt x="44" y="8"/>
                  </a:lnTo>
                  <a:lnTo>
                    <a:pt x="50" y="0"/>
                  </a:lnTo>
                  <a:lnTo>
                    <a:pt x="53" y="2"/>
                  </a:lnTo>
                  <a:lnTo>
                    <a:pt x="53" y="2"/>
                  </a:lnTo>
                  <a:lnTo>
                    <a:pt x="50" y="7"/>
                  </a:lnTo>
                  <a:lnTo>
                    <a:pt x="47" y="11"/>
                  </a:lnTo>
                  <a:lnTo>
                    <a:pt x="39" y="19"/>
                  </a:lnTo>
                  <a:lnTo>
                    <a:pt x="31" y="24"/>
                  </a:lnTo>
                  <a:lnTo>
                    <a:pt x="23" y="29"/>
                  </a:lnTo>
                  <a:lnTo>
                    <a:pt x="14" y="32"/>
                  </a:lnTo>
                  <a:lnTo>
                    <a:pt x="8" y="34"/>
                  </a:lnTo>
                  <a:lnTo>
                    <a:pt x="1" y="35"/>
                  </a:lnTo>
                  <a:lnTo>
                    <a:pt x="1" y="35"/>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 name="Freeform 6641"/>
            <p:cNvSpPr/>
            <p:nvPr/>
          </p:nvSpPr>
          <p:spPr bwMode="auto">
            <a:xfrm>
              <a:off x="4581623" y="4626914"/>
              <a:ext cx="390754" cy="272909"/>
            </a:xfrm>
            <a:custGeom>
              <a:gdLst>
                <a:gd fmla="*/ 1 w 63" name="T0"/>
                <a:gd fmla="*/ 44 h 44" name="T1"/>
                <a:gd fmla="*/ 0 w 63" name="T2"/>
                <a:gd fmla="*/ 40 h 44" name="T3"/>
                <a:gd fmla="*/ 0 w 63" name="T4"/>
                <a:gd fmla="*/ 40 h 44" name="T5"/>
                <a:gd fmla="*/ 7 w 63" name="T6"/>
                <a:gd fmla="*/ 38 h 44" name="T7"/>
                <a:gd fmla="*/ 13 w 63" name="T8"/>
                <a:gd fmla="*/ 36 h 44" name="T9"/>
                <a:gd fmla="*/ 21 w 63" name="T10"/>
                <a:gd fmla="*/ 32 h 44" name="T11"/>
                <a:gd fmla="*/ 31 w 63" name="T12"/>
                <a:gd fmla="*/ 26 h 44" name="T13"/>
                <a:gd fmla="*/ 40 w 63" name="T14"/>
                <a:gd fmla="*/ 20 h 44" name="T15"/>
                <a:gd fmla="*/ 51 w 63" name="T16"/>
                <a:gd fmla="*/ 11 h 44" name="T17"/>
                <a:gd fmla="*/ 59 w 63" name="T18"/>
                <a:gd fmla="*/ 0 h 44" name="T19"/>
                <a:gd fmla="*/ 63 w 63" name="T20"/>
                <a:gd fmla="*/ 3 h 44" name="T21"/>
                <a:gd fmla="*/ 63 w 63" name="T22"/>
                <a:gd fmla="*/ 3 h 44" name="T23"/>
                <a:gd fmla="*/ 53 w 63" name="T24"/>
                <a:gd fmla="*/ 14 h 44" name="T25"/>
                <a:gd fmla="*/ 43 w 63" name="T26"/>
                <a:gd fmla="*/ 23 h 44" name="T27"/>
                <a:gd fmla="*/ 33 w 63" name="T28"/>
                <a:gd fmla="*/ 31 h 44" name="T29"/>
                <a:gd fmla="*/ 23 w 63" name="T30"/>
                <a:gd fmla="*/ 36 h 44" name="T31"/>
                <a:gd fmla="*/ 15 w 63" name="T32"/>
                <a:gd fmla="*/ 40 h 44" name="T33"/>
                <a:gd fmla="*/ 8 w 63" name="T34"/>
                <a:gd fmla="*/ 42 h 44" name="T35"/>
                <a:gd fmla="*/ 1 w 63" name="T36"/>
                <a:gd fmla="*/ 44 h 44" name="T37"/>
                <a:gd fmla="*/ 1 w 63" name="T38"/>
                <a:gd fmla="*/ 44 h 44"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4" w="62">
                  <a:moveTo>
                    <a:pt x="1" y="44"/>
                  </a:moveTo>
                  <a:lnTo>
                    <a:pt x="0" y="40"/>
                  </a:lnTo>
                  <a:lnTo>
                    <a:pt x="0" y="40"/>
                  </a:lnTo>
                  <a:lnTo>
                    <a:pt x="7" y="38"/>
                  </a:lnTo>
                  <a:lnTo>
                    <a:pt x="13" y="36"/>
                  </a:lnTo>
                  <a:lnTo>
                    <a:pt x="21" y="32"/>
                  </a:lnTo>
                  <a:lnTo>
                    <a:pt x="31" y="26"/>
                  </a:lnTo>
                  <a:lnTo>
                    <a:pt x="40" y="20"/>
                  </a:lnTo>
                  <a:lnTo>
                    <a:pt x="51" y="11"/>
                  </a:lnTo>
                  <a:lnTo>
                    <a:pt x="59" y="0"/>
                  </a:lnTo>
                  <a:lnTo>
                    <a:pt x="63" y="3"/>
                  </a:lnTo>
                  <a:lnTo>
                    <a:pt x="63" y="3"/>
                  </a:lnTo>
                  <a:lnTo>
                    <a:pt x="53" y="14"/>
                  </a:lnTo>
                  <a:lnTo>
                    <a:pt x="43" y="23"/>
                  </a:lnTo>
                  <a:lnTo>
                    <a:pt x="33" y="31"/>
                  </a:lnTo>
                  <a:lnTo>
                    <a:pt x="23" y="36"/>
                  </a:lnTo>
                  <a:lnTo>
                    <a:pt x="15" y="40"/>
                  </a:lnTo>
                  <a:lnTo>
                    <a:pt x="8" y="42"/>
                  </a:lnTo>
                  <a:lnTo>
                    <a:pt x="1" y="44"/>
                  </a:lnTo>
                  <a:lnTo>
                    <a:pt x="1" y="4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6642"/>
            <p:cNvSpPr/>
            <p:nvPr/>
          </p:nvSpPr>
          <p:spPr bwMode="auto">
            <a:xfrm>
              <a:off x="5009597" y="4577296"/>
              <a:ext cx="1029612" cy="254304"/>
            </a:xfrm>
            <a:custGeom>
              <a:gdLst>
                <a:gd fmla="*/ 4 w 166" name="T0"/>
                <a:gd fmla="*/ 41 h 41" name="T1"/>
                <a:gd fmla="*/ 0 w 166" name="T2"/>
                <a:gd fmla="*/ 40 h 41" name="T3"/>
                <a:gd fmla="*/ 2 w 166" name="T4"/>
                <a:gd fmla="*/ 16 h 41" name="T5"/>
                <a:gd fmla="*/ 10 w 166" name="T6"/>
                <a:gd fmla="*/ 16 h 41" name="T7"/>
                <a:gd fmla="*/ 19 w 166" name="T8"/>
                <a:gd fmla="*/ 1 h 41" name="T9"/>
                <a:gd fmla="*/ 19 w 166" name="T10"/>
                <a:gd fmla="*/ 23 h 41" name="T11"/>
                <a:gd fmla="*/ 19 w 166" name="T12"/>
                <a:gd fmla="*/ 23 h 41" name="T13"/>
                <a:gd fmla="*/ 93 w 166" name="T14"/>
                <a:gd fmla="*/ 14 h 41" name="T15"/>
                <a:gd fmla="*/ 138 w 166" name="T16"/>
                <a:gd fmla="*/ 8 h 41" name="T17"/>
                <a:gd fmla="*/ 138 w 166" name="T18"/>
                <a:gd fmla="*/ 8 h 41" name="T19"/>
                <a:gd fmla="*/ 138 w 166" name="T20"/>
                <a:gd fmla="*/ 4 h 41" name="T21"/>
                <a:gd fmla="*/ 137 w 166" name="T22"/>
                <a:gd fmla="*/ 2 h 41" name="T23"/>
                <a:gd fmla="*/ 139 w 166" name="T24"/>
                <a:gd fmla="*/ 2 h 41" name="T25"/>
                <a:gd fmla="*/ 139 w 166" name="T26"/>
                <a:gd fmla="*/ 2 h 41" name="T27"/>
                <a:gd fmla="*/ 142 w 166" name="T28"/>
                <a:gd fmla="*/ 1 h 41" name="T29"/>
                <a:gd fmla="*/ 149 w 166" name="T30"/>
                <a:gd fmla="*/ 0 h 41" name="T31"/>
                <a:gd fmla="*/ 157 w 166" name="T32"/>
                <a:gd fmla="*/ 0 h 41" name="T33"/>
                <a:gd fmla="*/ 160 w 166" name="T34"/>
                <a:gd fmla="*/ 0 h 41" name="T35"/>
                <a:gd fmla="*/ 163 w 166" name="T36"/>
                <a:gd fmla="*/ 2 h 41" name="T37"/>
                <a:gd fmla="*/ 163 w 166" name="T38"/>
                <a:gd fmla="*/ 2 h 41" name="T39"/>
                <a:gd fmla="*/ 165 w 166" name="T40"/>
                <a:gd fmla="*/ 5 h 41" name="T41"/>
                <a:gd fmla="*/ 166 w 166" name="T42"/>
                <a:gd fmla="*/ 8 h 41" name="T43"/>
                <a:gd fmla="*/ 166 w 166" name="T44"/>
                <a:gd fmla="*/ 8 h 41" name="T45"/>
                <a:gd fmla="*/ 165 w 166" name="T46"/>
                <a:gd fmla="*/ 10 h 41" name="T47"/>
                <a:gd fmla="*/ 164 w 166" name="T48"/>
                <a:gd fmla="*/ 12 h 41" name="T49"/>
                <a:gd fmla="*/ 162 w 166" name="T50"/>
                <a:gd fmla="*/ 13 h 41" name="T51"/>
                <a:gd fmla="*/ 160 w 166" name="T52"/>
                <a:gd fmla="*/ 10 h 41" name="T53"/>
                <a:gd fmla="*/ 161 w 166" name="T54"/>
                <a:gd fmla="*/ 12 h 41" name="T55"/>
                <a:gd fmla="*/ 160 w 166" name="T56"/>
                <a:gd fmla="*/ 10 h 41" name="T57"/>
                <a:gd fmla="*/ 160 w 166" name="T58"/>
                <a:gd fmla="*/ 10 h 41" name="T59"/>
                <a:gd fmla="*/ 161 w 166" name="T60"/>
                <a:gd fmla="*/ 9 h 41" name="T61"/>
                <a:gd fmla="*/ 162 w 166" name="T62"/>
                <a:gd fmla="*/ 7 h 41" name="T63"/>
                <a:gd fmla="*/ 162 w 166" name="T64"/>
                <a:gd fmla="*/ 7 h 41" name="T65"/>
                <a:gd fmla="*/ 161 w 166" name="T66"/>
                <a:gd fmla="*/ 6 h 41" name="T67"/>
                <a:gd fmla="*/ 160 w 166" name="T68"/>
                <a:gd fmla="*/ 5 h 41" name="T69"/>
                <a:gd fmla="*/ 160 w 166" name="T70"/>
                <a:gd fmla="*/ 5 h 41" name="T71"/>
                <a:gd fmla="*/ 157 w 166" name="T72"/>
                <a:gd fmla="*/ 4 h 41" name="T73"/>
                <a:gd fmla="*/ 153 w 166" name="T74"/>
                <a:gd fmla="*/ 4 h 41" name="T75"/>
                <a:gd fmla="*/ 142 w 166" name="T76"/>
                <a:gd fmla="*/ 5 h 41" name="T77"/>
                <a:gd fmla="*/ 142 w 166" name="T78"/>
                <a:gd fmla="*/ 5 h 41" name="T79"/>
                <a:gd fmla="*/ 142 w 166" name="T80"/>
                <a:gd fmla="*/ 8 h 41" name="T81"/>
                <a:gd fmla="*/ 141 w 166" name="T82"/>
                <a:gd fmla="*/ 11 h 41" name="T83"/>
                <a:gd fmla="*/ 141 w 166" name="T84"/>
                <a:gd fmla="*/ 11 h 41" name="T85"/>
                <a:gd fmla="*/ 139 w 166" name="T86"/>
                <a:gd fmla="*/ 12 h 41" name="T87"/>
                <a:gd fmla="*/ 124 w 166" name="T88"/>
                <a:gd fmla="*/ 14 h 41" name="T89"/>
                <a:gd fmla="*/ 17 w 166" name="T90"/>
                <a:gd fmla="*/ 28 h 41" name="T91"/>
                <a:gd fmla="*/ 14 w 166" name="T92"/>
                <a:gd fmla="*/ 28 h 41" name="T93"/>
                <a:gd fmla="*/ 14 w 166" name="T94"/>
                <a:gd fmla="*/ 17 h 41" name="T95"/>
                <a:gd fmla="*/ 12 w 166" name="T96"/>
                <a:gd fmla="*/ 21 h 41" name="T97"/>
                <a:gd fmla="*/ 6 w 166" name="T98"/>
                <a:gd fmla="*/ 21 h 41" name="T99"/>
                <a:gd fmla="*/ 4 w 166" name="T100"/>
                <a:gd fmla="*/ 41 h 4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1" w="166">
                  <a:moveTo>
                    <a:pt x="4" y="41"/>
                  </a:moveTo>
                  <a:lnTo>
                    <a:pt x="0" y="40"/>
                  </a:lnTo>
                  <a:lnTo>
                    <a:pt x="2" y="16"/>
                  </a:lnTo>
                  <a:lnTo>
                    <a:pt x="10" y="16"/>
                  </a:lnTo>
                  <a:lnTo>
                    <a:pt x="19" y="1"/>
                  </a:lnTo>
                  <a:lnTo>
                    <a:pt x="19" y="23"/>
                  </a:lnTo>
                  <a:lnTo>
                    <a:pt x="19" y="23"/>
                  </a:lnTo>
                  <a:lnTo>
                    <a:pt x="93" y="14"/>
                  </a:lnTo>
                  <a:lnTo>
                    <a:pt x="138" y="8"/>
                  </a:lnTo>
                  <a:lnTo>
                    <a:pt x="138" y="8"/>
                  </a:lnTo>
                  <a:lnTo>
                    <a:pt x="138" y="4"/>
                  </a:lnTo>
                  <a:lnTo>
                    <a:pt x="137" y="2"/>
                  </a:lnTo>
                  <a:lnTo>
                    <a:pt x="139" y="2"/>
                  </a:lnTo>
                  <a:lnTo>
                    <a:pt x="139" y="2"/>
                  </a:lnTo>
                  <a:lnTo>
                    <a:pt x="142" y="1"/>
                  </a:lnTo>
                  <a:lnTo>
                    <a:pt x="149" y="0"/>
                  </a:lnTo>
                  <a:lnTo>
                    <a:pt x="157" y="0"/>
                  </a:lnTo>
                  <a:lnTo>
                    <a:pt x="160" y="0"/>
                  </a:lnTo>
                  <a:lnTo>
                    <a:pt x="163" y="2"/>
                  </a:lnTo>
                  <a:lnTo>
                    <a:pt x="163" y="2"/>
                  </a:lnTo>
                  <a:lnTo>
                    <a:pt x="165" y="5"/>
                  </a:lnTo>
                  <a:lnTo>
                    <a:pt x="166" y="8"/>
                  </a:lnTo>
                  <a:lnTo>
                    <a:pt x="166" y="8"/>
                  </a:lnTo>
                  <a:lnTo>
                    <a:pt x="165" y="10"/>
                  </a:lnTo>
                  <a:lnTo>
                    <a:pt x="164" y="12"/>
                  </a:lnTo>
                  <a:lnTo>
                    <a:pt x="162" y="13"/>
                  </a:lnTo>
                  <a:lnTo>
                    <a:pt x="160" y="10"/>
                  </a:lnTo>
                  <a:lnTo>
                    <a:pt x="161" y="12"/>
                  </a:lnTo>
                  <a:lnTo>
                    <a:pt x="160" y="10"/>
                  </a:lnTo>
                  <a:lnTo>
                    <a:pt x="160" y="10"/>
                  </a:lnTo>
                  <a:lnTo>
                    <a:pt x="161" y="9"/>
                  </a:lnTo>
                  <a:lnTo>
                    <a:pt x="162" y="7"/>
                  </a:lnTo>
                  <a:lnTo>
                    <a:pt x="162" y="7"/>
                  </a:lnTo>
                  <a:lnTo>
                    <a:pt x="161" y="6"/>
                  </a:lnTo>
                  <a:lnTo>
                    <a:pt x="160" y="5"/>
                  </a:lnTo>
                  <a:lnTo>
                    <a:pt x="160" y="5"/>
                  </a:lnTo>
                  <a:lnTo>
                    <a:pt x="157" y="4"/>
                  </a:lnTo>
                  <a:lnTo>
                    <a:pt x="153" y="4"/>
                  </a:lnTo>
                  <a:lnTo>
                    <a:pt x="142" y="5"/>
                  </a:lnTo>
                  <a:lnTo>
                    <a:pt x="142" y="5"/>
                  </a:lnTo>
                  <a:lnTo>
                    <a:pt x="142" y="8"/>
                  </a:lnTo>
                  <a:lnTo>
                    <a:pt x="141" y="11"/>
                  </a:lnTo>
                  <a:lnTo>
                    <a:pt x="141" y="11"/>
                  </a:lnTo>
                  <a:lnTo>
                    <a:pt x="139" y="12"/>
                  </a:lnTo>
                  <a:lnTo>
                    <a:pt x="124" y="14"/>
                  </a:lnTo>
                  <a:lnTo>
                    <a:pt x="17" y="28"/>
                  </a:lnTo>
                  <a:lnTo>
                    <a:pt x="14" y="28"/>
                  </a:lnTo>
                  <a:lnTo>
                    <a:pt x="14" y="17"/>
                  </a:lnTo>
                  <a:lnTo>
                    <a:pt x="12" y="21"/>
                  </a:lnTo>
                  <a:lnTo>
                    <a:pt x="6" y="21"/>
                  </a:lnTo>
                  <a:lnTo>
                    <a:pt x="4" y="41"/>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6643"/>
            <p:cNvSpPr/>
            <p:nvPr/>
          </p:nvSpPr>
          <p:spPr bwMode="auto">
            <a:xfrm>
              <a:off x="3024803" y="4564891"/>
              <a:ext cx="1023409" cy="254304"/>
            </a:xfrm>
            <a:custGeom>
              <a:gdLst>
                <a:gd fmla="*/ 161 w 165" name="T0"/>
                <a:gd fmla="*/ 41 h 41" name="T1"/>
                <a:gd fmla="*/ 157 w 165" name="T2"/>
                <a:gd fmla="*/ 28 h 41" name="T3"/>
                <a:gd fmla="*/ 156 w 165" name="T4"/>
                <a:gd fmla="*/ 26 h 41" name="T5"/>
                <a:gd fmla="*/ 149 w 165" name="T6"/>
                <a:gd fmla="*/ 19 h 41" name="T7"/>
                <a:gd fmla="*/ 148 w 165" name="T8"/>
                <a:gd fmla="*/ 29 h 41" name="T9"/>
                <a:gd fmla="*/ 148 w 165" name="T10"/>
                <a:gd fmla="*/ 31 h 41" name="T11"/>
                <a:gd fmla="*/ 145 w 165" name="T12"/>
                <a:gd fmla="*/ 31 h 41" name="T13"/>
                <a:gd fmla="*/ 94 w 165" name="T14"/>
                <a:gd fmla="*/ 25 h 41" name="T15"/>
                <a:gd fmla="*/ 22 w 165" name="T16"/>
                <a:gd fmla="*/ 13 h 41" name="T17"/>
                <a:gd fmla="*/ 25 w 165" name="T18"/>
                <a:gd fmla="*/ 10 h 41" name="T19"/>
                <a:gd fmla="*/ 27 w 165" name="T20"/>
                <a:gd fmla="*/ 5 h 41" name="T21"/>
                <a:gd fmla="*/ 22 w 165" name="T22"/>
                <a:gd fmla="*/ 6 h 41" name="T23"/>
                <a:gd fmla="*/ 8 w 165" name="T24"/>
                <a:gd fmla="*/ 7 h 41" name="T25"/>
                <a:gd fmla="*/ 6 w 165" name="T26"/>
                <a:gd fmla="*/ 8 h 41" name="T27"/>
                <a:gd fmla="*/ 6 w 165" name="T28"/>
                <a:gd fmla="*/ 13 h 41" name="T29"/>
                <a:gd fmla="*/ 3 w 165" name="T30"/>
                <a:gd fmla="*/ 19 h 41" name="T31"/>
                <a:gd fmla="*/ 1 w 165" name="T32"/>
                <a:gd fmla="*/ 15 h 41" name="T33"/>
                <a:gd fmla="*/ 1 w 165" name="T34"/>
                <a:gd fmla="*/ 6 h 41" name="T35"/>
                <a:gd fmla="*/ 2 w 165" name="T36"/>
                <a:gd fmla="*/ 5 h 41" name="T37"/>
                <a:gd fmla="*/ 9 w 165" name="T38"/>
                <a:gd fmla="*/ 3 h 41" name="T39"/>
                <a:gd fmla="*/ 22 w 165" name="T40"/>
                <a:gd fmla="*/ 2 h 41" name="T41"/>
                <a:gd fmla="*/ 28 w 165" name="T42"/>
                <a:gd fmla="*/ 0 h 41" name="T43"/>
                <a:gd fmla="*/ 29 w 165" name="T44"/>
                <a:gd fmla="*/ 0 h 41" name="T45"/>
                <a:gd fmla="*/ 31 w 165" name="T46"/>
                <a:gd fmla="*/ 2 h 41" name="T47"/>
                <a:gd fmla="*/ 31 w 165" name="T48"/>
                <a:gd fmla="*/ 6 h 41" name="T49"/>
                <a:gd fmla="*/ 29 w 165" name="T50"/>
                <a:gd fmla="*/ 10 h 41" name="T51"/>
                <a:gd fmla="*/ 127 w 165" name="T52"/>
                <a:gd fmla="*/ 26 h 41" name="T53"/>
                <a:gd fmla="*/ 144 w 165" name="T54"/>
                <a:gd fmla="*/ 27 h 41" name="T55"/>
                <a:gd fmla="*/ 146 w 165" name="T56"/>
                <a:gd fmla="*/ 11 h 41" name="T57"/>
                <a:gd fmla="*/ 150 w 165" name="T58"/>
                <a:gd fmla="*/ 11 h 41" name="T59"/>
                <a:gd fmla="*/ 152 w 165" name="T60"/>
                <a:gd fmla="*/ 16 h 41" name="T61"/>
                <a:gd fmla="*/ 157 w 165" name="T62"/>
                <a:gd fmla="*/ 22 h 41" name="T63"/>
                <a:gd fmla="*/ 160 w 165" name="T64"/>
                <a:gd fmla="*/ 24 h 41" name="T65"/>
                <a:gd fmla="*/ 164 w 165" name="T66"/>
                <a:gd fmla="*/ 31 h 41" name="T67"/>
                <a:gd fmla="*/ 165 w 165" name="T68"/>
                <a:gd fmla="*/ 41 h 4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41" w="165">
                  <a:moveTo>
                    <a:pt x="161" y="41"/>
                  </a:moveTo>
                  <a:lnTo>
                    <a:pt x="161" y="41"/>
                  </a:lnTo>
                  <a:lnTo>
                    <a:pt x="160" y="32"/>
                  </a:lnTo>
                  <a:lnTo>
                    <a:pt x="157" y="28"/>
                  </a:lnTo>
                  <a:lnTo>
                    <a:pt x="156" y="26"/>
                  </a:lnTo>
                  <a:lnTo>
                    <a:pt x="156" y="26"/>
                  </a:lnTo>
                  <a:lnTo>
                    <a:pt x="152" y="23"/>
                  </a:lnTo>
                  <a:lnTo>
                    <a:pt x="149" y="19"/>
                  </a:lnTo>
                  <a:lnTo>
                    <a:pt x="149" y="19"/>
                  </a:lnTo>
                  <a:lnTo>
                    <a:pt x="148" y="29"/>
                  </a:lnTo>
                  <a:lnTo>
                    <a:pt x="148" y="30"/>
                  </a:lnTo>
                  <a:lnTo>
                    <a:pt x="148" y="31"/>
                  </a:lnTo>
                  <a:lnTo>
                    <a:pt x="148" y="31"/>
                  </a:lnTo>
                  <a:lnTo>
                    <a:pt x="145" y="31"/>
                  </a:lnTo>
                  <a:lnTo>
                    <a:pt x="130" y="30"/>
                  </a:lnTo>
                  <a:lnTo>
                    <a:pt x="94" y="25"/>
                  </a:lnTo>
                  <a:lnTo>
                    <a:pt x="26" y="13"/>
                  </a:lnTo>
                  <a:lnTo>
                    <a:pt x="22" y="13"/>
                  </a:lnTo>
                  <a:lnTo>
                    <a:pt x="25" y="10"/>
                  </a:lnTo>
                  <a:lnTo>
                    <a:pt x="25" y="10"/>
                  </a:lnTo>
                  <a:lnTo>
                    <a:pt x="27" y="5"/>
                  </a:lnTo>
                  <a:lnTo>
                    <a:pt x="27" y="5"/>
                  </a:lnTo>
                  <a:lnTo>
                    <a:pt x="22" y="6"/>
                  </a:lnTo>
                  <a:lnTo>
                    <a:pt x="22" y="6"/>
                  </a:lnTo>
                  <a:lnTo>
                    <a:pt x="13" y="6"/>
                  </a:lnTo>
                  <a:lnTo>
                    <a:pt x="8" y="7"/>
                  </a:lnTo>
                  <a:lnTo>
                    <a:pt x="6" y="8"/>
                  </a:lnTo>
                  <a:lnTo>
                    <a:pt x="6" y="8"/>
                  </a:lnTo>
                  <a:lnTo>
                    <a:pt x="5" y="10"/>
                  </a:lnTo>
                  <a:lnTo>
                    <a:pt x="6" y="13"/>
                  </a:lnTo>
                  <a:lnTo>
                    <a:pt x="8" y="17"/>
                  </a:lnTo>
                  <a:lnTo>
                    <a:pt x="3" y="19"/>
                  </a:lnTo>
                  <a:lnTo>
                    <a:pt x="3" y="19"/>
                  </a:lnTo>
                  <a:lnTo>
                    <a:pt x="1" y="15"/>
                  </a:lnTo>
                  <a:lnTo>
                    <a:pt x="0" y="11"/>
                  </a:lnTo>
                  <a:lnTo>
                    <a:pt x="1" y="6"/>
                  </a:lnTo>
                  <a:lnTo>
                    <a:pt x="1" y="6"/>
                  </a:lnTo>
                  <a:lnTo>
                    <a:pt x="2" y="5"/>
                  </a:lnTo>
                  <a:lnTo>
                    <a:pt x="3" y="4"/>
                  </a:lnTo>
                  <a:lnTo>
                    <a:pt x="9" y="3"/>
                  </a:lnTo>
                  <a:lnTo>
                    <a:pt x="15" y="2"/>
                  </a:lnTo>
                  <a:lnTo>
                    <a:pt x="22" y="2"/>
                  </a:lnTo>
                  <a:lnTo>
                    <a:pt x="22" y="2"/>
                  </a:lnTo>
                  <a:lnTo>
                    <a:pt x="28" y="0"/>
                  </a:lnTo>
                  <a:lnTo>
                    <a:pt x="28" y="0"/>
                  </a:lnTo>
                  <a:lnTo>
                    <a:pt x="29" y="0"/>
                  </a:lnTo>
                  <a:lnTo>
                    <a:pt x="31" y="2"/>
                  </a:lnTo>
                  <a:lnTo>
                    <a:pt x="31" y="2"/>
                  </a:lnTo>
                  <a:lnTo>
                    <a:pt x="31" y="4"/>
                  </a:lnTo>
                  <a:lnTo>
                    <a:pt x="31" y="6"/>
                  </a:lnTo>
                  <a:lnTo>
                    <a:pt x="29" y="10"/>
                  </a:lnTo>
                  <a:lnTo>
                    <a:pt x="29" y="10"/>
                  </a:lnTo>
                  <a:lnTo>
                    <a:pt x="98" y="22"/>
                  </a:lnTo>
                  <a:lnTo>
                    <a:pt x="127" y="26"/>
                  </a:lnTo>
                  <a:lnTo>
                    <a:pt x="144" y="27"/>
                  </a:lnTo>
                  <a:lnTo>
                    <a:pt x="144" y="27"/>
                  </a:lnTo>
                  <a:lnTo>
                    <a:pt x="145" y="17"/>
                  </a:lnTo>
                  <a:lnTo>
                    <a:pt x="146" y="11"/>
                  </a:lnTo>
                  <a:lnTo>
                    <a:pt x="147" y="2"/>
                  </a:lnTo>
                  <a:lnTo>
                    <a:pt x="150" y="11"/>
                  </a:lnTo>
                  <a:lnTo>
                    <a:pt x="150" y="11"/>
                  </a:lnTo>
                  <a:lnTo>
                    <a:pt x="152" y="16"/>
                  </a:lnTo>
                  <a:lnTo>
                    <a:pt x="154" y="19"/>
                  </a:lnTo>
                  <a:lnTo>
                    <a:pt x="157" y="22"/>
                  </a:lnTo>
                  <a:lnTo>
                    <a:pt x="157" y="22"/>
                  </a:lnTo>
                  <a:lnTo>
                    <a:pt x="160" y="24"/>
                  </a:lnTo>
                  <a:lnTo>
                    <a:pt x="162" y="26"/>
                  </a:lnTo>
                  <a:lnTo>
                    <a:pt x="164" y="31"/>
                  </a:lnTo>
                  <a:lnTo>
                    <a:pt x="165" y="36"/>
                  </a:lnTo>
                  <a:lnTo>
                    <a:pt x="165" y="41"/>
                  </a:lnTo>
                  <a:lnTo>
                    <a:pt x="161" y="41"/>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6644"/>
            <p:cNvSpPr/>
            <p:nvPr/>
          </p:nvSpPr>
          <p:spPr bwMode="auto">
            <a:xfrm>
              <a:off x="556215" y="4428437"/>
              <a:ext cx="2443779" cy="192279"/>
            </a:xfrm>
            <a:custGeom>
              <a:gdLst>
                <a:gd fmla="*/ 394 w 394" name="T0"/>
                <a:gd fmla="*/ 31 h 31" name="T1"/>
                <a:gd fmla="*/ 0 w 394" name="T2"/>
                <a:gd fmla="*/ 5 h 31" name="T3"/>
                <a:gd fmla="*/ 0 w 394" name="T4"/>
                <a:gd fmla="*/ 0 h 31" name="T5"/>
                <a:gd fmla="*/ 394 w 394" name="T6"/>
                <a:gd fmla="*/ 27 h 31" name="T7"/>
                <a:gd fmla="*/ 394 w 394" name="T8"/>
                <a:gd fmla="*/ 31 h 31" name="T9"/>
              </a:gdLst>
              <a:cxnLst>
                <a:cxn ang="0">
                  <a:pos x="T0" y="T1"/>
                </a:cxn>
                <a:cxn ang="0">
                  <a:pos x="T2" y="T3"/>
                </a:cxn>
                <a:cxn ang="0">
                  <a:pos x="T4" y="T5"/>
                </a:cxn>
                <a:cxn ang="0">
                  <a:pos x="T6" y="T7"/>
                </a:cxn>
                <a:cxn ang="0">
                  <a:pos x="T8" y="T9"/>
                </a:cxn>
              </a:cxnLst>
              <a:rect b="b" l="0" r="r" t="0"/>
              <a:pathLst>
                <a:path h="31" w="394">
                  <a:moveTo>
                    <a:pt x="394" y="31"/>
                  </a:moveTo>
                  <a:lnTo>
                    <a:pt x="0" y="5"/>
                  </a:lnTo>
                  <a:lnTo>
                    <a:pt x="0" y="0"/>
                  </a:lnTo>
                  <a:lnTo>
                    <a:pt x="394" y="27"/>
                  </a:lnTo>
                  <a:lnTo>
                    <a:pt x="394" y="31"/>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6645"/>
            <p:cNvSpPr/>
            <p:nvPr/>
          </p:nvSpPr>
          <p:spPr bwMode="auto">
            <a:xfrm>
              <a:off x="3186068" y="4620711"/>
              <a:ext cx="750499" cy="111644"/>
            </a:xfrm>
            <a:custGeom>
              <a:gdLst>
                <a:gd fmla="*/ 120 w 121" name="T0"/>
                <a:gd fmla="*/ 18 h 18" name="T1"/>
                <a:gd fmla="*/ 0 w 121" name="T2"/>
                <a:gd fmla="*/ 4 h 18" name="T3"/>
                <a:gd fmla="*/ 1 w 121" name="T4"/>
                <a:gd fmla="*/ 0 h 18" name="T5"/>
                <a:gd fmla="*/ 121 w 121" name="T6"/>
                <a:gd fmla="*/ 14 h 18" name="T7"/>
                <a:gd fmla="*/ 120 w 121" name="T8"/>
                <a:gd fmla="*/ 18 h 18" name="T9"/>
              </a:gdLst>
              <a:cxnLst>
                <a:cxn ang="0">
                  <a:pos x="T0" y="T1"/>
                </a:cxn>
                <a:cxn ang="0">
                  <a:pos x="T2" y="T3"/>
                </a:cxn>
                <a:cxn ang="0">
                  <a:pos x="T4" y="T5"/>
                </a:cxn>
                <a:cxn ang="0">
                  <a:pos x="T6" y="T7"/>
                </a:cxn>
                <a:cxn ang="0">
                  <a:pos x="T8" y="T9"/>
                </a:cxn>
              </a:cxnLst>
              <a:rect b="b" l="0" r="r" t="0"/>
              <a:pathLst>
                <a:path h="18" w="120">
                  <a:moveTo>
                    <a:pt x="120" y="18"/>
                  </a:moveTo>
                  <a:lnTo>
                    <a:pt x="0" y="4"/>
                  </a:lnTo>
                  <a:lnTo>
                    <a:pt x="1" y="0"/>
                  </a:lnTo>
                  <a:lnTo>
                    <a:pt x="121" y="14"/>
                  </a:lnTo>
                  <a:lnTo>
                    <a:pt x="120" y="18"/>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6646"/>
            <p:cNvSpPr/>
            <p:nvPr/>
          </p:nvSpPr>
          <p:spPr bwMode="auto">
            <a:xfrm>
              <a:off x="5133648" y="4608307"/>
              <a:ext cx="731892" cy="111644"/>
            </a:xfrm>
            <a:custGeom>
              <a:gdLst>
                <a:gd fmla="*/ 1 w 118" name="T0"/>
                <a:gd fmla="*/ 18 h 18" name="T1"/>
                <a:gd fmla="*/ 0 w 118" name="T2"/>
                <a:gd fmla="*/ 14 h 18" name="T3"/>
                <a:gd fmla="*/ 118 w 118" name="T4"/>
                <a:gd fmla="*/ 0 h 18" name="T5"/>
                <a:gd fmla="*/ 118 w 118" name="T6"/>
                <a:gd fmla="*/ 4 h 18" name="T7"/>
                <a:gd fmla="*/ 1 w 118" name="T8"/>
                <a:gd fmla="*/ 18 h 18" name="T9"/>
              </a:gdLst>
              <a:cxnLst>
                <a:cxn ang="0">
                  <a:pos x="T0" y="T1"/>
                </a:cxn>
                <a:cxn ang="0">
                  <a:pos x="T2" y="T3"/>
                </a:cxn>
                <a:cxn ang="0">
                  <a:pos x="T4" y="T5"/>
                </a:cxn>
                <a:cxn ang="0">
                  <a:pos x="T6" y="T7"/>
                </a:cxn>
                <a:cxn ang="0">
                  <a:pos x="T8" y="T9"/>
                </a:cxn>
              </a:cxnLst>
              <a:rect b="b" l="0" r="r" t="0"/>
              <a:pathLst>
                <a:path h="18" w="118">
                  <a:moveTo>
                    <a:pt x="1" y="18"/>
                  </a:moveTo>
                  <a:lnTo>
                    <a:pt x="0" y="14"/>
                  </a:lnTo>
                  <a:lnTo>
                    <a:pt x="118" y="0"/>
                  </a:lnTo>
                  <a:lnTo>
                    <a:pt x="118" y="4"/>
                  </a:lnTo>
                  <a:lnTo>
                    <a:pt x="1" y="18"/>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6647"/>
            <p:cNvSpPr/>
            <p:nvPr/>
          </p:nvSpPr>
          <p:spPr bwMode="auto">
            <a:xfrm>
              <a:off x="6051616" y="4397421"/>
              <a:ext cx="2505802" cy="235694"/>
            </a:xfrm>
            <a:custGeom>
              <a:gdLst>
                <a:gd fmla="*/ 1 w 404" name="T0"/>
                <a:gd fmla="*/ 38 h 38" name="T1"/>
                <a:gd fmla="*/ 0 w 404" name="T2"/>
                <a:gd fmla="*/ 34 h 38" name="T3"/>
                <a:gd fmla="*/ 404 w 404" name="T4"/>
                <a:gd fmla="*/ 0 h 38" name="T5"/>
                <a:gd fmla="*/ 404 w 404" name="T6"/>
                <a:gd fmla="*/ 4 h 38" name="T7"/>
                <a:gd fmla="*/ 1 w 404" name="T8"/>
                <a:gd fmla="*/ 38 h 38" name="T9"/>
              </a:gdLst>
              <a:cxnLst>
                <a:cxn ang="0">
                  <a:pos x="T0" y="T1"/>
                </a:cxn>
                <a:cxn ang="0">
                  <a:pos x="T2" y="T3"/>
                </a:cxn>
                <a:cxn ang="0">
                  <a:pos x="T4" y="T5"/>
                </a:cxn>
                <a:cxn ang="0">
                  <a:pos x="T6" y="T7"/>
                </a:cxn>
                <a:cxn ang="0">
                  <a:pos x="T8" y="T9"/>
                </a:cxn>
              </a:cxnLst>
              <a:rect b="b" l="0" r="r" t="0"/>
              <a:pathLst>
                <a:path h="38" w="403">
                  <a:moveTo>
                    <a:pt x="1" y="38"/>
                  </a:moveTo>
                  <a:lnTo>
                    <a:pt x="0" y="34"/>
                  </a:lnTo>
                  <a:lnTo>
                    <a:pt x="404" y="0"/>
                  </a:lnTo>
                  <a:lnTo>
                    <a:pt x="404" y="4"/>
                  </a:lnTo>
                  <a:lnTo>
                    <a:pt x="1" y="38"/>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6648"/>
            <p:cNvSpPr>
              <a:spLocks noEditPoints="1"/>
            </p:cNvSpPr>
            <p:nvPr/>
          </p:nvSpPr>
          <p:spPr bwMode="auto">
            <a:xfrm>
              <a:off x="3055814" y="4868809"/>
              <a:ext cx="148859" cy="148859"/>
            </a:xfrm>
            <a:custGeom>
              <a:gdLst>
                <a:gd fmla="*/ 11 w 24" name="T0"/>
                <a:gd fmla="*/ 24 h 24" name="T1"/>
                <a:gd fmla="*/ 11 w 24" name="T2"/>
                <a:gd fmla="*/ 24 h 24" name="T3"/>
                <a:gd fmla="*/ 7 w 24" name="T4"/>
                <a:gd fmla="*/ 23 h 24" name="T5"/>
                <a:gd fmla="*/ 3 w 24" name="T6"/>
                <a:gd fmla="*/ 21 h 24" name="T7"/>
                <a:gd fmla="*/ 1 w 24" name="T8"/>
                <a:gd fmla="*/ 17 h 24" name="T9"/>
                <a:gd fmla="*/ 0 w 24" name="T10"/>
                <a:gd fmla="*/ 13 h 24" name="T11"/>
                <a:gd fmla="*/ 0 w 24" name="T12"/>
                <a:gd fmla="*/ 13 h 24" name="T13"/>
                <a:gd fmla="*/ 1 w 24" name="T14"/>
                <a:gd fmla="*/ 7 h 24" name="T15"/>
                <a:gd fmla="*/ 3 w 24" name="T16"/>
                <a:gd fmla="*/ 4 h 24" name="T17"/>
                <a:gd fmla="*/ 7 w 24" name="T18"/>
                <a:gd fmla="*/ 1 h 24" name="T19"/>
                <a:gd fmla="*/ 11 w 24" name="T20"/>
                <a:gd fmla="*/ 0 h 24" name="T21"/>
                <a:gd fmla="*/ 11 w 24" name="T22"/>
                <a:gd fmla="*/ 0 h 24" name="T23"/>
                <a:gd fmla="*/ 16 w 24" name="T24"/>
                <a:gd fmla="*/ 1 h 24" name="T25"/>
                <a:gd fmla="*/ 20 w 24" name="T26"/>
                <a:gd fmla="*/ 4 h 24" name="T27"/>
                <a:gd fmla="*/ 23 w 24" name="T28"/>
                <a:gd fmla="*/ 7 h 24" name="T29"/>
                <a:gd fmla="*/ 24 w 24" name="T30"/>
                <a:gd fmla="*/ 13 h 24" name="T31"/>
                <a:gd fmla="*/ 24 w 24" name="T32"/>
                <a:gd fmla="*/ 13 h 24" name="T33"/>
                <a:gd fmla="*/ 23 w 24" name="T34"/>
                <a:gd fmla="*/ 17 h 24" name="T35"/>
                <a:gd fmla="*/ 20 w 24" name="T36"/>
                <a:gd fmla="*/ 21 h 24" name="T37"/>
                <a:gd fmla="*/ 16 w 24" name="T38"/>
                <a:gd fmla="*/ 23 h 24" name="T39"/>
                <a:gd fmla="*/ 11 w 24" name="T40"/>
                <a:gd fmla="*/ 24 h 24" name="T41"/>
                <a:gd fmla="*/ 11 w 24" name="T42"/>
                <a:gd fmla="*/ 24 h 24" name="T43"/>
                <a:gd fmla="*/ 11 w 24" name="T44"/>
                <a:gd fmla="*/ 4 h 24" name="T45"/>
                <a:gd fmla="*/ 11 w 24" name="T46"/>
                <a:gd fmla="*/ 4 h 24" name="T47"/>
                <a:gd fmla="*/ 9 w 24" name="T48"/>
                <a:gd fmla="*/ 5 h 24" name="T49"/>
                <a:gd fmla="*/ 6 w 24" name="T50"/>
                <a:gd fmla="*/ 7 h 24" name="T51"/>
                <a:gd fmla="*/ 5 w 24" name="T52"/>
                <a:gd fmla="*/ 9 h 24" name="T53"/>
                <a:gd fmla="*/ 4 w 24" name="T54"/>
                <a:gd fmla="*/ 13 h 24" name="T55"/>
                <a:gd fmla="*/ 4 w 24" name="T56"/>
                <a:gd fmla="*/ 13 h 24" name="T57"/>
                <a:gd fmla="*/ 5 w 24" name="T58"/>
                <a:gd fmla="*/ 16 h 24" name="T59"/>
                <a:gd fmla="*/ 6 w 24" name="T60"/>
                <a:gd fmla="*/ 18 h 24" name="T61"/>
                <a:gd fmla="*/ 9 w 24" name="T62"/>
                <a:gd fmla="*/ 19 h 24" name="T63"/>
                <a:gd fmla="*/ 11 w 24" name="T64"/>
                <a:gd fmla="*/ 20 h 24" name="T65"/>
                <a:gd fmla="*/ 11 w 24" name="T66"/>
                <a:gd fmla="*/ 20 h 24" name="T67"/>
                <a:gd fmla="*/ 14 w 24" name="T68"/>
                <a:gd fmla="*/ 19 h 24" name="T69"/>
                <a:gd fmla="*/ 17 w 24" name="T70"/>
                <a:gd fmla="*/ 18 h 24" name="T71"/>
                <a:gd fmla="*/ 19 w 24" name="T72"/>
                <a:gd fmla="*/ 16 h 24" name="T73"/>
                <a:gd fmla="*/ 20 w 24" name="T74"/>
                <a:gd fmla="*/ 13 h 24" name="T75"/>
                <a:gd fmla="*/ 20 w 24" name="T76"/>
                <a:gd fmla="*/ 13 h 24" name="T77"/>
                <a:gd fmla="*/ 19 w 24" name="T78"/>
                <a:gd fmla="*/ 9 h 24" name="T79"/>
                <a:gd fmla="*/ 17 w 24" name="T80"/>
                <a:gd fmla="*/ 7 h 24" name="T81"/>
                <a:gd fmla="*/ 14 w 24" name="T82"/>
                <a:gd fmla="*/ 5 h 24" name="T83"/>
                <a:gd fmla="*/ 11 w 24" name="T84"/>
                <a:gd fmla="*/ 4 h 24" name="T85"/>
                <a:gd fmla="*/ 11 w 24" name="T86"/>
                <a:gd fmla="*/ 4 h 24"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4" w="24">
                  <a:moveTo>
                    <a:pt x="11" y="24"/>
                  </a:moveTo>
                  <a:lnTo>
                    <a:pt x="11" y="24"/>
                  </a:lnTo>
                  <a:lnTo>
                    <a:pt x="7" y="23"/>
                  </a:lnTo>
                  <a:lnTo>
                    <a:pt x="3" y="21"/>
                  </a:lnTo>
                  <a:lnTo>
                    <a:pt x="1" y="17"/>
                  </a:lnTo>
                  <a:lnTo>
                    <a:pt x="0" y="13"/>
                  </a:lnTo>
                  <a:lnTo>
                    <a:pt x="0" y="13"/>
                  </a:lnTo>
                  <a:lnTo>
                    <a:pt x="1" y="7"/>
                  </a:lnTo>
                  <a:lnTo>
                    <a:pt x="3" y="4"/>
                  </a:lnTo>
                  <a:lnTo>
                    <a:pt x="7" y="1"/>
                  </a:lnTo>
                  <a:lnTo>
                    <a:pt x="11" y="0"/>
                  </a:lnTo>
                  <a:lnTo>
                    <a:pt x="11" y="0"/>
                  </a:lnTo>
                  <a:lnTo>
                    <a:pt x="16" y="1"/>
                  </a:lnTo>
                  <a:lnTo>
                    <a:pt x="20" y="4"/>
                  </a:lnTo>
                  <a:lnTo>
                    <a:pt x="23" y="7"/>
                  </a:lnTo>
                  <a:lnTo>
                    <a:pt x="24" y="13"/>
                  </a:lnTo>
                  <a:lnTo>
                    <a:pt x="24" y="13"/>
                  </a:lnTo>
                  <a:lnTo>
                    <a:pt x="23" y="17"/>
                  </a:lnTo>
                  <a:lnTo>
                    <a:pt x="20" y="21"/>
                  </a:lnTo>
                  <a:lnTo>
                    <a:pt x="16" y="23"/>
                  </a:lnTo>
                  <a:lnTo>
                    <a:pt x="11" y="24"/>
                  </a:lnTo>
                  <a:lnTo>
                    <a:pt x="11" y="24"/>
                  </a:lnTo>
                  <a:close/>
                  <a:moveTo>
                    <a:pt x="11" y="4"/>
                  </a:moveTo>
                  <a:lnTo>
                    <a:pt x="11" y="4"/>
                  </a:lnTo>
                  <a:lnTo>
                    <a:pt x="9" y="5"/>
                  </a:lnTo>
                  <a:lnTo>
                    <a:pt x="6" y="7"/>
                  </a:lnTo>
                  <a:lnTo>
                    <a:pt x="5" y="9"/>
                  </a:lnTo>
                  <a:lnTo>
                    <a:pt x="4" y="13"/>
                  </a:lnTo>
                  <a:lnTo>
                    <a:pt x="4" y="13"/>
                  </a:lnTo>
                  <a:lnTo>
                    <a:pt x="5" y="16"/>
                  </a:lnTo>
                  <a:lnTo>
                    <a:pt x="6" y="18"/>
                  </a:lnTo>
                  <a:lnTo>
                    <a:pt x="9" y="19"/>
                  </a:lnTo>
                  <a:lnTo>
                    <a:pt x="11" y="20"/>
                  </a:lnTo>
                  <a:lnTo>
                    <a:pt x="11" y="20"/>
                  </a:lnTo>
                  <a:lnTo>
                    <a:pt x="14" y="19"/>
                  </a:lnTo>
                  <a:lnTo>
                    <a:pt x="17" y="18"/>
                  </a:lnTo>
                  <a:lnTo>
                    <a:pt x="19" y="16"/>
                  </a:lnTo>
                  <a:lnTo>
                    <a:pt x="20" y="13"/>
                  </a:lnTo>
                  <a:lnTo>
                    <a:pt x="20" y="13"/>
                  </a:lnTo>
                  <a:lnTo>
                    <a:pt x="19" y="9"/>
                  </a:lnTo>
                  <a:lnTo>
                    <a:pt x="17" y="7"/>
                  </a:lnTo>
                  <a:lnTo>
                    <a:pt x="14" y="5"/>
                  </a:lnTo>
                  <a:lnTo>
                    <a:pt x="11" y="4"/>
                  </a:lnTo>
                  <a:lnTo>
                    <a:pt x="11"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6649"/>
            <p:cNvSpPr>
              <a:spLocks noEditPoints="1"/>
            </p:cNvSpPr>
            <p:nvPr/>
          </p:nvSpPr>
          <p:spPr bwMode="auto">
            <a:xfrm>
              <a:off x="5871741" y="4862609"/>
              <a:ext cx="148859" cy="148859"/>
            </a:xfrm>
            <a:custGeom>
              <a:gdLst>
                <a:gd fmla="*/ 11 w 24" name="T0"/>
                <a:gd fmla="*/ 24 h 24" name="T1"/>
                <a:gd fmla="*/ 11 w 24" name="T2"/>
                <a:gd fmla="*/ 24 h 24" name="T3"/>
                <a:gd fmla="*/ 7 w 24" name="T4"/>
                <a:gd fmla="*/ 23 h 24" name="T5"/>
                <a:gd fmla="*/ 3 w 24" name="T6"/>
                <a:gd fmla="*/ 20 h 24" name="T7"/>
                <a:gd fmla="*/ 1 w 24" name="T8"/>
                <a:gd fmla="*/ 17 h 24" name="T9"/>
                <a:gd fmla="*/ 0 w 24" name="T10"/>
                <a:gd fmla="*/ 12 h 24" name="T11"/>
                <a:gd fmla="*/ 0 w 24" name="T12"/>
                <a:gd fmla="*/ 12 h 24" name="T13"/>
                <a:gd fmla="*/ 1 w 24" name="T14"/>
                <a:gd fmla="*/ 7 h 24" name="T15"/>
                <a:gd fmla="*/ 3 w 24" name="T16"/>
                <a:gd fmla="*/ 3 h 24" name="T17"/>
                <a:gd fmla="*/ 7 w 24" name="T18"/>
                <a:gd fmla="*/ 1 h 24" name="T19"/>
                <a:gd fmla="*/ 11 w 24" name="T20"/>
                <a:gd fmla="*/ 0 h 24" name="T21"/>
                <a:gd fmla="*/ 11 w 24" name="T22"/>
                <a:gd fmla="*/ 0 h 24" name="T23"/>
                <a:gd fmla="*/ 17 w 24" name="T24"/>
                <a:gd fmla="*/ 1 h 24" name="T25"/>
                <a:gd fmla="*/ 20 w 24" name="T26"/>
                <a:gd fmla="*/ 3 h 24" name="T27"/>
                <a:gd fmla="*/ 23 w 24" name="T28"/>
                <a:gd fmla="*/ 7 h 24" name="T29"/>
                <a:gd fmla="*/ 24 w 24" name="T30"/>
                <a:gd fmla="*/ 12 h 24" name="T31"/>
                <a:gd fmla="*/ 24 w 24" name="T32"/>
                <a:gd fmla="*/ 12 h 24" name="T33"/>
                <a:gd fmla="*/ 23 w 24" name="T34"/>
                <a:gd fmla="*/ 17 h 24" name="T35"/>
                <a:gd fmla="*/ 20 w 24" name="T36"/>
                <a:gd fmla="*/ 20 h 24" name="T37"/>
                <a:gd fmla="*/ 17 w 24" name="T38"/>
                <a:gd fmla="*/ 23 h 24" name="T39"/>
                <a:gd fmla="*/ 11 w 24" name="T40"/>
                <a:gd fmla="*/ 24 h 24" name="T41"/>
                <a:gd fmla="*/ 11 w 24" name="T42"/>
                <a:gd fmla="*/ 24 h 24" name="T43"/>
                <a:gd fmla="*/ 11 w 24" name="T44"/>
                <a:gd fmla="*/ 4 h 24" name="T45"/>
                <a:gd fmla="*/ 11 w 24" name="T46"/>
                <a:gd fmla="*/ 4 h 24" name="T47"/>
                <a:gd fmla="*/ 9 w 24" name="T48"/>
                <a:gd fmla="*/ 5 h 24" name="T49"/>
                <a:gd fmla="*/ 6 w 24" name="T50"/>
                <a:gd fmla="*/ 6 h 24" name="T51"/>
                <a:gd fmla="*/ 5 w 24" name="T52"/>
                <a:gd fmla="*/ 8 h 24" name="T53"/>
                <a:gd fmla="*/ 4 w 24" name="T54"/>
                <a:gd fmla="*/ 12 h 24" name="T55"/>
                <a:gd fmla="*/ 4 w 24" name="T56"/>
                <a:gd fmla="*/ 12 h 24" name="T57"/>
                <a:gd fmla="*/ 5 w 24" name="T58"/>
                <a:gd fmla="*/ 15 h 24" name="T59"/>
                <a:gd fmla="*/ 6 w 24" name="T60"/>
                <a:gd fmla="*/ 17 h 24" name="T61"/>
                <a:gd fmla="*/ 9 w 24" name="T62"/>
                <a:gd fmla="*/ 19 h 24" name="T63"/>
                <a:gd fmla="*/ 11 w 24" name="T64"/>
                <a:gd fmla="*/ 20 h 24" name="T65"/>
                <a:gd fmla="*/ 11 w 24" name="T66"/>
                <a:gd fmla="*/ 20 h 24" name="T67"/>
                <a:gd fmla="*/ 15 w 24" name="T68"/>
                <a:gd fmla="*/ 19 h 24" name="T69"/>
                <a:gd fmla="*/ 18 w 24" name="T70"/>
                <a:gd fmla="*/ 17 h 24" name="T71"/>
                <a:gd fmla="*/ 19 w 24" name="T72"/>
                <a:gd fmla="*/ 15 h 24" name="T73"/>
                <a:gd fmla="*/ 20 w 24" name="T74"/>
                <a:gd fmla="*/ 12 h 24" name="T75"/>
                <a:gd fmla="*/ 20 w 24" name="T76"/>
                <a:gd fmla="*/ 12 h 24" name="T77"/>
                <a:gd fmla="*/ 19 w 24" name="T78"/>
                <a:gd fmla="*/ 8 h 24" name="T79"/>
                <a:gd fmla="*/ 18 w 24" name="T80"/>
                <a:gd fmla="*/ 6 h 24" name="T81"/>
                <a:gd fmla="*/ 15 w 24" name="T82"/>
                <a:gd fmla="*/ 5 h 24" name="T83"/>
                <a:gd fmla="*/ 11 w 24" name="T84"/>
                <a:gd fmla="*/ 4 h 24" name="T85"/>
                <a:gd fmla="*/ 11 w 24" name="T86"/>
                <a:gd fmla="*/ 4 h 24"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4" w="24">
                  <a:moveTo>
                    <a:pt x="11" y="24"/>
                  </a:moveTo>
                  <a:lnTo>
                    <a:pt x="11" y="24"/>
                  </a:lnTo>
                  <a:lnTo>
                    <a:pt x="7" y="23"/>
                  </a:lnTo>
                  <a:lnTo>
                    <a:pt x="3" y="20"/>
                  </a:lnTo>
                  <a:lnTo>
                    <a:pt x="1" y="17"/>
                  </a:lnTo>
                  <a:lnTo>
                    <a:pt x="0" y="12"/>
                  </a:lnTo>
                  <a:lnTo>
                    <a:pt x="0" y="12"/>
                  </a:lnTo>
                  <a:lnTo>
                    <a:pt x="1" y="7"/>
                  </a:lnTo>
                  <a:lnTo>
                    <a:pt x="3" y="3"/>
                  </a:lnTo>
                  <a:lnTo>
                    <a:pt x="7" y="1"/>
                  </a:lnTo>
                  <a:lnTo>
                    <a:pt x="11" y="0"/>
                  </a:lnTo>
                  <a:lnTo>
                    <a:pt x="11" y="0"/>
                  </a:lnTo>
                  <a:lnTo>
                    <a:pt x="17" y="1"/>
                  </a:lnTo>
                  <a:lnTo>
                    <a:pt x="20" y="3"/>
                  </a:lnTo>
                  <a:lnTo>
                    <a:pt x="23" y="7"/>
                  </a:lnTo>
                  <a:lnTo>
                    <a:pt x="24" y="12"/>
                  </a:lnTo>
                  <a:lnTo>
                    <a:pt x="24" y="12"/>
                  </a:lnTo>
                  <a:lnTo>
                    <a:pt x="23" y="17"/>
                  </a:lnTo>
                  <a:lnTo>
                    <a:pt x="20" y="20"/>
                  </a:lnTo>
                  <a:lnTo>
                    <a:pt x="17" y="23"/>
                  </a:lnTo>
                  <a:lnTo>
                    <a:pt x="11" y="24"/>
                  </a:lnTo>
                  <a:lnTo>
                    <a:pt x="11" y="24"/>
                  </a:lnTo>
                  <a:close/>
                  <a:moveTo>
                    <a:pt x="11" y="4"/>
                  </a:moveTo>
                  <a:lnTo>
                    <a:pt x="11" y="4"/>
                  </a:lnTo>
                  <a:lnTo>
                    <a:pt x="9" y="5"/>
                  </a:lnTo>
                  <a:lnTo>
                    <a:pt x="6" y="6"/>
                  </a:lnTo>
                  <a:lnTo>
                    <a:pt x="5" y="8"/>
                  </a:lnTo>
                  <a:lnTo>
                    <a:pt x="4" y="12"/>
                  </a:lnTo>
                  <a:lnTo>
                    <a:pt x="4" y="12"/>
                  </a:lnTo>
                  <a:lnTo>
                    <a:pt x="5" y="15"/>
                  </a:lnTo>
                  <a:lnTo>
                    <a:pt x="6" y="17"/>
                  </a:lnTo>
                  <a:lnTo>
                    <a:pt x="9" y="19"/>
                  </a:lnTo>
                  <a:lnTo>
                    <a:pt x="11" y="20"/>
                  </a:lnTo>
                  <a:lnTo>
                    <a:pt x="11" y="20"/>
                  </a:lnTo>
                  <a:lnTo>
                    <a:pt x="15" y="19"/>
                  </a:lnTo>
                  <a:lnTo>
                    <a:pt x="18" y="17"/>
                  </a:lnTo>
                  <a:lnTo>
                    <a:pt x="19" y="15"/>
                  </a:lnTo>
                  <a:lnTo>
                    <a:pt x="20" y="12"/>
                  </a:lnTo>
                  <a:lnTo>
                    <a:pt x="20" y="12"/>
                  </a:lnTo>
                  <a:lnTo>
                    <a:pt x="19" y="8"/>
                  </a:lnTo>
                  <a:lnTo>
                    <a:pt x="18" y="6"/>
                  </a:lnTo>
                  <a:lnTo>
                    <a:pt x="15" y="5"/>
                  </a:lnTo>
                  <a:lnTo>
                    <a:pt x="11" y="4"/>
                  </a:lnTo>
                  <a:lnTo>
                    <a:pt x="11"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6650"/>
            <p:cNvSpPr>
              <a:spLocks noEditPoints="1"/>
            </p:cNvSpPr>
            <p:nvPr/>
          </p:nvSpPr>
          <p:spPr bwMode="auto">
            <a:xfrm>
              <a:off x="5729085" y="4719951"/>
              <a:ext cx="465183" cy="465188"/>
            </a:xfrm>
            <a:custGeom>
              <a:gdLst>
                <a:gd fmla="*/ 37 w 75" name="T0"/>
                <a:gd fmla="*/ 75 h 75" name="T1"/>
                <a:gd fmla="*/ 23 w 75" name="T2"/>
                <a:gd fmla="*/ 71 h 75" name="T3"/>
                <a:gd fmla="*/ 10 w 75" name="T4"/>
                <a:gd fmla="*/ 63 h 75" name="T5"/>
                <a:gd fmla="*/ 3 w 75" name="T6"/>
                <a:gd fmla="*/ 51 h 75" name="T7"/>
                <a:gd fmla="*/ 0 w 75" name="T8"/>
                <a:gd fmla="*/ 37 h 75" name="T9"/>
                <a:gd fmla="*/ 1 w 75" name="T10"/>
                <a:gd fmla="*/ 29 h 75" name="T11"/>
                <a:gd fmla="*/ 6 w 75" name="T12"/>
                <a:gd fmla="*/ 17 h 75" name="T13"/>
                <a:gd fmla="*/ 16 w 75" name="T14"/>
                <a:gd fmla="*/ 6 h 75" name="T15"/>
                <a:gd fmla="*/ 29 w 75" name="T16"/>
                <a:gd fmla="*/ 1 h 75" name="T17"/>
                <a:gd fmla="*/ 37 w 75" name="T18"/>
                <a:gd fmla="*/ 0 h 75" name="T19"/>
                <a:gd fmla="*/ 51 w 75" name="T20"/>
                <a:gd fmla="*/ 3 h 75" name="T21"/>
                <a:gd fmla="*/ 63 w 75" name="T22"/>
                <a:gd fmla="*/ 10 h 75" name="T23"/>
                <a:gd fmla="*/ 71 w 75" name="T24"/>
                <a:gd fmla="*/ 23 h 75" name="T25"/>
                <a:gd fmla="*/ 75 w 75" name="T26"/>
                <a:gd fmla="*/ 37 h 75" name="T27"/>
                <a:gd fmla="*/ 73 w 75" name="T28"/>
                <a:gd fmla="*/ 45 h 75" name="T29"/>
                <a:gd fmla="*/ 68 w 75" name="T30"/>
                <a:gd fmla="*/ 58 h 75" name="T31"/>
                <a:gd fmla="*/ 58 w 75" name="T32"/>
                <a:gd fmla="*/ 68 h 75" name="T33"/>
                <a:gd fmla="*/ 44 w 75" name="T34"/>
                <a:gd fmla="*/ 74 h 75" name="T35"/>
                <a:gd fmla="*/ 37 w 75" name="T36"/>
                <a:gd fmla="*/ 75 h 75" name="T37"/>
                <a:gd fmla="*/ 37 w 75" name="T38"/>
                <a:gd fmla="*/ 4 h 75" name="T39"/>
                <a:gd fmla="*/ 24 w 75" name="T40"/>
                <a:gd fmla="*/ 6 h 75" name="T41"/>
                <a:gd fmla="*/ 13 w 75" name="T42"/>
                <a:gd fmla="*/ 13 h 75" name="T43"/>
                <a:gd fmla="*/ 6 w 75" name="T44"/>
                <a:gd fmla="*/ 24 h 75" name="T45"/>
                <a:gd fmla="*/ 4 w 75" name="T46"/>
                <a:gd fmla="*/ 37 h 75" name="T47"/>
                <a:gd fmla="*/ 5 w 75" name="T48"/>
                <a:gd fmla="*/ 44 h 75" name="T49"/>
                <a:gd fmla="*/ 9 w 75" name="T50"/>
                <a:gd fmla="*/ 56 h 75" name="T51"/>
                <a:gd fmla="*/ 19 w 75" name="T52"/>
                <a:gd fmla="*/ 64 h 75" name="T53"/>
                <a:gd fmla="*/ 30 w 75" name="T54"/>
                <a:gd fmla="*/ 69 h 75" name="T55"/>
                <a:gd fmla="*/ 37 w 75" name="T56"/>
                <a:gd fmla="*/ 70 h 75" name="T57"/>
                <a:gd fmla="*/ 50 w 75" name="T58"/>
                <a:gd fmla="*/ 67 h 75" name="T59"/>
                <a:gd fmla="*/ 60 w 75" name="T60"/>
                <a:gd fmla="*/ 61 h 75" name="T61"/>
                <a:gd fmla="*/ 67 w 75" name="T62"/>
                <a:gd fmla="*/ 50 h 75" name="T63"/>
                <a:gd fmla="*/ 70 w 75" name="T64"/>
                <a:gd fmla="*/ 37 h 75" name="T65"/>
                <a:gd fmla="*/ 69 w 75" name="T66"/>
                <a:gd fmla="*/ 30 h 75" name="T67"/>
                <a:gd fmla="*/ 64 w 75" name="T68"/>
                <a:gd fmla="*/ 19 h 75" name="T69"/>
                <a:gd fmla="*/ 56 w 75" name="T70"/>
                <a:gd fmla="*/ 9 h 75" name="T71"/>
                <a:gd fmla="*/ 44 w 75" name="T72"/>
                <a:gd fmla="*/ 5 h 75" name="T73"/>
                <a:gd fmla="*/ 37 w 75" name="T74"/>
                <a:gd fmla="*/ 4 h 75"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75" w="75">
                  <a:moveTo>
                    <a:pt x="37" y="75"/>
                  </a:moveTo>
                  <a:lnTo>
                    <a:pt x="37" y="75"/>
                  </a:lnTo>
                  <a:lnTo>
                    <a:pt x="29" y="74"/>
                  </a:lnTo>
                  <a:lnTo>
                    <a:pt x="23" y="71"/>
                  </a:lnTo>
                  <a:lnTo>
                    <a:pt x="16" y="68"/>
                  </a:lnTo>
                  <a:lnTo>
                    <a:pt x="10" y="63"/>
                  </a:lnTo>
                  <a:lnTo>
                    <a:pt x="6" y="58"/>
                  </a:lnTo>
                  <a:lnTo>
                    <a:pt x="3" y="51"/>
                  </a:lnTo>
                  <a:lnTo>
                    <a:pt x="1" y="45"/>
                  </a:lnTo>
                  <a:lnTo>
                    <a:pt x="0" y="37"/>
                  </a:lnTo>
                  <a:lnTo>
                    <a:pt x="0" y="37"/>
                  </a:lnTo>
                  <a:lnTo>
                    <a:pt x="1" y="29"/>
                  </a:lnTo>
                  <a:lnTo>
                    <a:pt x="3" y="23"/>
                  </a:lnTo>
                  <a:lnTo>
                    <a:pt x="6" y="17"/>
                  </a:lnTo>
                  <a:lnTo>
                    <a:pt x="10" y="10"/>
                  </a:lnTo>
                  <a:lnTo>
                    <a:pt x="16" y="6"/>
                  </a:lnTo>
                  <a:lnTo>
                    <a:pt x="23" y="3"/>
                  </a:lnTo>
                  <a:lnTo>
                    <a:pt x="29" y="1"/>
                  </a:lnTo>
                  <a:lnTo>
                    <a:pt x="37" y="0"/>
                  </a:lnTo>
                  <a:lnTo>
                    <a:pt x="37" y="0"/>
                  </a:lnTo>
                  <a:lnTo>
                    <a:pt x="44" y="1"/>
                  </a:lnTo>
                  <a:lnTo>
                    <a:pt x="51" y="3"/>
                  </a:lnTo>
                  <a:lnTo>
                    <a:pt x="58" y="6"/>
                  </a:lnTo>
                  <a:lnTo>
                    <a:pt x="63" y="10"/>
                  </a:lnTo>
                  <a:lnTo>
                    <a:pt x="68" y="17"/>
                  </a:lnTo>
                  <a:lnTo>
                    <a:pt x="71" y="23"/>
                  </a:lnTo>
                  <a:lnTo>
                    <a:pt x="73" y="29"/>
                  </a:lnTo>
                  <a:lnTo>
                    <a:pt x="75" y="37"/>
                  </a:lnTo>
                  <a:lnTo>
                    <a:pt x="75" y="37"/>
                  </a:lnTo>
                  <a:lnTo>
                    <a:pt x="73" y="45"/>
                  </a:lnTo>
                  <a:lnTo>
                    <a:pt x="71" y="51"/>
                  </a:lnTo>
                  <a:lnTo>
                    <a:pt x="68" y="58"/>
                  </a:lnTo>
                  <a:lnTo>
                    <a:pt x="63" y="63"/>
                  </a:lnTo>
                  <a:lnTo>
                    <a:pt x="58" y="68"/>
                  </a:lnTo>
                  <a:lnTo>
                    <a:pt x="51" y="71"/>
                  </a:lnTo>
                  <a:lnTo>
                    <a:pt x="44" y="74"/>
                  </a:lnTo>
                  <a:lnTo>
                    <a:pt x="37" y="75"/>
                  </a:lnTo>
                  <a:lnTo>
                    <a:pt x="37" y="75"/>
                  </a:lnTo>
                  <a:close/>
                  <a:moveTo>
                    <a:pt x="37" y="4"/>
                  </a:moveTo>
                  <a:lnTo>
                    <a:pt x="37" y="4"/>
                  </a:lnTo>
                  <a:lnTo>
                    <a:pt x="30" y="5"/>
                  </a:lnTo>
                  <a:lnTo>
                    <a:pt x="24" y="6"/>
                  </a:lnTo>
                  <a:lnTo>
                    <a:pt x="19" y="9"/>
                  </a:lnTo>
                  <a:lnTo>
                    <a:pt x="13" y="13"/>
                  </a:lnTo>
                  <a:lnTo>
                    <a:pt x="9" y="19"/>
                  </a:lnTo>
                  <a:lnTo>
                    <a:pt x="6" y="24"/>
                  </a:lnTo>
                  <a:lnTo>
                    <a:pt x="5" y="30"/>
                  </a:lnTo>
                  <a:lnTo>
                    <a:pt x="4" y="37"/>
                  </a:lnTo>
                  <a:lnTo>
                    <a:pt x="4" y="37"/>
                  </a:lnTo>
                  <a:lnTo>
                    <a:pt x="5" y="44"/>
                  </a:lnTo>
                  <a:lnTo>
                    <a:pt x="6" y="50"/>
                  </a:lnTo>
                  <a:lnTo>
                    <a:pt x="9" y="56"/>
                  </a:lnTo>
                  <a:lnTo>
                    <a:pt x="13" y="61"/>
                  </a:lnTo>
                  <a:lnTo>
                    <a:pt x="19" y="64"/>
                  </a:lnTo>
                  <a:lnTo>
                    <a:pt x="24" y="67"/>
                  </a:lnTo>
                  <a:lnTo>
                    <a:pt x="30" y="69"/>
                  </a:lnTo>
                  <a:lnTo>
                    <a:pt x="37" y="70"/>
                  </a:lnTo>
                  <a:lnTo>
                    <a:pt x="37" y="70"/>
                  </a:lnTo>
                  <a:lnTo>
                    <a:pt x="44" y="69"/>
                  </a:lnTo>
                  <a:lnTo>
                    <a:pt x="50" y="67"/>
                  </a:lnTo>
                  <a:lnTo>
                    <a:pt x="56" y="64"/>
                  </a:lnTo>
                  <a:lnTo>
                    <a:pt x="60" y="61"/>
                  </a:lnTo>
                  <a:lnTo>
                    <a:pt x="64" y="56"/>
                  </a:lnTo>
                  <a:lnTo>
                    <a:pt x="67" y="50"/>
                  </a:lnTo>
                  <a:lnTo>
                    <a:pt x="69" y="44"/>
                  </a:lnTo>
                  <a:lnTo>
                    <a:pt x="70" y="37"/>
                  </a:lnTo>
                  <a:lnTo>
                    <a:pt x="70" y="37"/>
                  </a:lnTo>
                  <a:lnTo>
                    <a:pt x="69" y="30"/>
                  </a:lnTo>
                  <a:lnTo>
                    <a:pt x="67" y="24"/>
                  </a:lnTo>
                  <a:lnTo>
                    <a:pt x="64" y="19"/>
                  </a:lnTo>
                  <a:lnTo>
                    <a:pt x="60" y="13"/>
                  </a:lnTo>
                  <a:lnTo>
                    <a:pt x="56" y="9"/>
                  </a:lnTo>
                  <a:lnTo>
                    <a:pt x="50" y="6"/>
                  </a:lnTo>
                  <a:lnTo>
                    <a:pt x="44" y="5"/>
                  </a:lnTo>
                  <a:lnTo>
                    <a:pt x="37" y="4"/>
                  </a:lnTo>
                  <a:lnTo>
                    <a:pt x="37"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6651"/>
            <p:cNvSpPr>
              <a:spLocks noEditPoints="1"/>
            </p:cNvSpPr>
            <p:nvPr/>
          </p:nvSpPr>
          <p:spPr bwMode="auto">
            <a:xfrm>
              <a:off x="2894549" y="4732355"/>
              <a:ext cx="434175" cy="452784"/>
            </a:xfrm>
            <a:custGeom>
              <a:gdLst>
                <a:gd fmla="*/ 35 w 70" name="T0"/>
                <a:gd fmla="*/ 73 h 73" name="T1"/>
                <a:gd fmla="*/ 21 w 70" name="T2"/>
                <a:gd fmla="*/ 69 h 73" name="T3"/>
                <a:gd fmla="*/ 11 w 70" name="T4"/>
                <a:gd fmla="*/ 62 h 73" name="T5"/>
                <a:gd fmla="*/ 3 w 70" name="T6"/>
                <a:gd fmla="*/ 50 h 73" name="T7"/>
                <a:gd fmla="*/ 0 w 70" name="T8"/>
                <a:gd fmla="*/ 36 h 73" name="T9"/>
                <a:gd fmla="*/ 1 w 70" name="T10"/>
                <a:gd fmla="*/ 28 h 73" name="T11"/>
                <a:gd fmla="*/ 7 w 70" name="T12"/>
                <a:gd fmla="*/ 16 h 73" name="T13"/>
                <a:gd fmla="*/ 16 w 70" name="T14"/>
                <a:gd fmla="*/ 6 h 73" name="T15"/>
                <a:gd fmla="*/ 29 w 70" name="T16"/>
                <a:gd fmla="*/ 1 h 73" name="T17"/>
                <a:gd fmla="*/ 35 w 70" name="T18"/>
                <a:gd fmla="*/ 0 h 73" name="T19"/>
                <a:gd fmla="*/ 49 w 70" name="T20"/>
                <a:gd fmla="*/ 3 h 73" name="T21"/>
                <a:gd fmla="*/ 60 w 70" name="T22"/>
                <a:gd fmla="*/ 10 h 73" name="T23"/>
                <a:gd fmla="*/ 68 w 70" name="T24"/>
                <a:gd fmla="*/ 22 h 73" name="T25"/>
                <a:gd fmla="*/ 70 w 70" name="T26"/>
                <a:gd fmla="*/ 36 h 73" name="T27"/>
                <a:gd fmla="*/ 70 w 70" name="T28"/>
                <a:gd fmla="*/ 43 h 73" name="T29"/>
                <a:gd fmla="*/ 65 w 70" name="T30"/>
                <a:gd fmla="*/ 57 h 73" name="T31"/>
                <a:gd fmla="*/ 55 w 70" name="T32"/>
                <a:gd fmla="*/ 66 h 73" name="T33"/>
                <a:gd fmla="*/ 42 w 70" name="T34"/>
                <a:gd fmla="*/ 72 h 73" name="T35"/>
                <a:gd fmla="*/ 35 w 70" name="T36"/>
                <a:gd fmla="*/ 73 h 73" name="T37"/>
                <a:gd fmla="*/ 35 w 70" name="T38"/>
                <a:gd fmla="*/ 4 h 73" name="T39"/>
                <a:gd fmla="*/ 23 w 70" name="T40"/>
                <a:gd fmla="*/ 6 h 73" name="T41"/>
                <a:gd fmla="*/ 14 w 70" name="T42"/>
                <a:gd fmla="*/ 14 h 73" name="T43"/>
                <a:gd fmla="*/ 7 w 70" name="T44"/>
                <a:gd fmla="*/ 24 h 73" name="T45"/>
                <a:gd fmla="*/ 4 w 70" name="T46"/>
                <a:gd fmla="*/ 36 h 73" name="T47"/>
                <a:gd fmla="*/ 6 w 70" name="T48"/>
                <a:gd fmla="*/ 43 h 73" name="T49"/>
                <a:gd fmla="*/ 10 w 70" name="T50"/>
                <a:gd fmla="*/ 54 h 73" name="T51"/>
                <a:gd fmla="*/ 18 w 70" name="T52"/>
                <a:gd fmla="*/ 63 h 73" name="T53"/>
                <a:gd fmla="*/ 29 w 70" name="T54"/>
                <a:gd fmla="*/ 67 h 73" name="T55"/>
                <a:gd fmla="*/ 35 w 70" name="T56"/>
                <a:gd fmla="*/ 68 h 73" name="T57"/>
                <a:gd fmla="*/ 48 w 70" name="T58"/>
                <a:gd fmla="*/ 65 h 73" name="T59"/>
                <a:gd fmla="*/ 57 w 70" name="T60"/>
                <a:gd fmla="*/ 59 h 73" name="T61"/>
                <a:gd fmla="*/ 63 w 70" name="T62"/>
                <a:gd fmla="*/ 48 h 73" name="T63"/>
                <a:gd fmla="*/ 66 w 70" name="T64"/>
                <a:gd fmla="*/ 36 h 73" name="T65"/>
                <a:gd fmla="*/ 66 w 70" name="T66"/>
                <a:gd fmla="*/ 29 h 73" name="T67"/>
                <a:gd fmla="*/ 60 w 70" name="T68"/>
                <a:gd fmla="*/ 18 h 73" name="T69"/>
                <a:gd fmla="*/ 52 w 70" name="T70"/>
                <a:gd fmla="*/ 9 h 73" name="T71"/>
                <a:gd fmla="*/ 41 w 70" name="T72"/>
                <a:gd fmla="*/ 5 h 73" name="T73"/>
                <a:gd fmla="*/ 35 w 70" name="T74"/>
                <a:gd fmla="*/ 4 h 7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73" w="70">
                  <a:moveTo>
                    <a:pt x="35" y="73"/>
                  </a:moveTo>
                  <a:lnTo>
                    <a:pt x="35" y="73"/>
                  </a:lnTo>
                  <a:lnTo>
                    <a:pt x="29" y="72"/>
                  </a:lnTo>
                  <a:lnTo>
                    <a:pt x="21" y="69"/>
                  </a:lnTo>
                  <a:lnTo>
                    <a:pt x="16" y="66"/>
                  </a:lnTo>
                  <a:lnTo>
                    <a:pt x="11" y="62"/>
                  </a:lnTo>
                  <a:lnTo>
                    <a:pt x="7" y="57"/>
                  </a:lnTo>
                  <a:lnTo>
                    <a:pt x="3" y="50"/>
                  </a:lnTo>
                  <a:lnTo>
                    <a:pt x="1" y="43"/>
                  </a:lnTo>
                  <a:lnTo>
                    <a:pt x="0" y="36"/>
                  </a:lnTo>
                  <a:lnTo>
                    <a:pt x="0" y="36"/>
                  </a:lnTo>
                  <a:lnTo>
                    <a:pt x="1" y="28"/>
                  </a:lnTo>
                  <a:lnTo>
                    <a:pt x="3" y="22"/>
                  </a:lnTo>
                  <a:lnTo>
                    <a:pt x="7" y="16"/>
                  </a:lnTo>
                  <a:lnTo>
                    <a:pt x="11" y="10"/>
                  </a:lnTo>
                  <a:lnTo>
                    <a:pt x="16" y="6"/>
                  </a:lnTo>
                  <a:lnTo>
                    <a:pt x="21" y="3"/>
                  </a:lnTo>
                  <a:lnTo>
                    <a:pt x="29" y="1"/>
                  </a:lnTo>
                  <a:lnTo>
                    <a:pt x="35" y="0"/>
                  </a:lnTo>
                  <a:lnTo>
                    <a:pt x="35" y="0"/>
                  </a:lnTo>
                  <a:lnTo>
                    <a:pt x="42" y="1"/>
                  </a:lnTo>
                  <a:lnTo>
                    <a:pt x="49" y="3"/>
                  </a:lnTo>
                  <a:lnTo>
                    <a:pt x="55" y="6"/>
                  </a:lnTo>
                  <a:lnTo>
                    <a:pt x="60" y="10"/>
                  </a:lnTo>
                  <a:lnTo>
                    <a:pt x="65" y="16"/>
                  </a:lnTo>
                  <a:lnTo>
                    <a:pt x="68" y="22"/>
                  </a:lnTo>
                  <a:lnTo>
                    <a:pt x="70" y="28"/>
                  </a:lnTo>
                  <a:lnTo>
                    <a:pt x="70" y="36"/>
                  </a:lnTo>
                  <a:lnTo>
                    <a:pt x="70" y="36"/>
                  </a:lnTo>
                  <a:lnTo>
                    <a:pt x="70" y="43"/>
                  </a:lnTo>
                  <a:lnTo>
                    <a:pt x="68" y="50"/>
                  </a:lnTo>
                  <a:lnTo>
                    <a:pt x="65" y="57"/>
                  </a:lnTo>
                  <a:lnTo>
                    <a:pt x="60" y="62"/>
                  </a:lnTo>
                  <a:lnTo>
                    <a:pt x="55" y="66"/>
                  </a:lnTo>
                  <a:lnTo>
                    <a:pt x="49" y="69"/>
                  </a:lnTo>
                  <a:lnTo>
                    <a:pt x="42" y="72"/>
                  </a:lnTo>
                  <a:lnTo>
                    <a:pt x="35" y="73"/>
                  </a:lnTo>
                  <a:lnTo>
                    <a:pt x="35" y="73"/>
                  </a:lnTo>
                  <a:close/>
                  <a:moveTo>
                    <a:pt x="35" y="4"/>
                  </a:moveTo>
                  <a:lnTo>
                    <a:pt x="35" y="4"/>
                  </a:lnTo>
                  <a:lnTo>
                    <a:pt x="29" y="5"/>
                  </a:lnTo>
                  <a:lnTo>
                    <a:pt x="23" y="6"/>
                  </a:lnTo>
                  <a:lnTo>
                    <a:pt x="18" y="9"/>
                  </a:lnTo>
                  <a:lnTo>
                    <a:pt x="14" y="14"/>
                  </a:lnTo>
                  <a:lnTo>
                    <a:pt x="10" y="18"/>
                  </a:lnTo>
                  <a:lnTo>
                    <a:pt x="7" y="24"/>
                  </a:lnTo>
                  <a:lnTo>
                    <a:pt x="6" y="29"/>
                  </a:lnTo>
                  <a:lnTo>
                    <a:pt x="4" y="36"/>
                  </a:lnTo>
                  <a:lnTo>
                    <a:pt x="4" y="36"/>
                  </a:lnTo>
                  <a:lnTo>
                    <a:pt x="6" y="43"/>
                  </a:lnTo>
                  <a:lnTo>
                    <a:pt x="7" y="48"/>
                  </a:lnTo>
                  <a:lnTo>
                    <a:pt x="10" y="54"/>
                  </a:lnTo>
                  <a:lnTo>
                    <a:pt x="14" y="59"/>
                  </a:lnTo>
                  <a:lnTo>
                    <a:pt x="18" y="63"/>
                  </a:lnTo>
                  <a:lnTo>
                    <a:pt x="23" y="65"/>
                  </a:lnTo>
                  <a:lnTo>
                    <a:pt x="29" y="67"/>
                  </a:lnTo>
                  <a:lnTo>
                    <a:pt x="35" y="68"/>
                  </a:lnTo>
                  <a:lnTo>
                    <a:pt x="35" y="68"/>
                  </a:lnTo>
                  <a:lnTo>
                    <a:pt x="41" y="67"/>
                  </a:lnTo>
                  <a:lnTo>
                    <a:pt x="48" y="65"/>
                  </a:lnTo>
                  <a:lnTo>
                    <a:pt x="52" y="63"/>
                  </a:lnTo>
                  <a:lnTo>
                    <a:pt x="57" y="59"/>
                  </a:lnTo>
                  <a:lnTo>
                    <a:pt x="60" y="54"/>
                  </a:lnTo>
                  <a:lnTo>
                    <a:pt x="63" y="48"/>
                  </a:lnTo>
                  <a:lnTo>
                    <a:pt x="66" y="43"/>
                  </a:lnTo>
                  <a:lnTo>
                    <a:pt x="66" y="36"/>
                  </a:lnTo>
                  <a:lnTo>
                    <a:pt x="66" y="36"/>
                  </a:lnTo>
                  <a:lnTo>
                    <a:pt x="66" y="29"/>
                  </a:lnTo>
                  <a:lnTo>
                    <a:pt x="63" y="24"/>
                  </a:lnTo>
                  <a:lnTo>
                    <a:pt x="60" y="18"/>
                  </a:lnTo>
                  <a:lnTo>
                    <a:pt x="57" y="14"/>
                  </a:lnTo>
                  <a:lnTo>
                    <a:pt x="52" y="9"/>
                  </a:lnTo>
                  <a:lnTo>
                    <a:pt x="48" y="6"/>
                  </a:lnTo>
                  <a:lnTo>
                    <a:pt x="41" y="5"/>
                  </a:lnTo>
                  <a:lnTo>
                    <a:pt x="35" y="4"/>
                  </a:lnTo>
                  <a:lnTo>
                    <a:pt x="35"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Rectangle 6652"/>
            <p:cNvSpPr>
              <a:spLocks noChangeArrowheads="1"/>
            </p:cNvSpPr>
            <p:nvPr/>
          </p:nvSpPr>
          <p:spPr bwMode="auto">
            <a:xfrm>
              <a:off x="4507194" y="4136918"/>
              <a:ext cx="24811" cy="124050"/>
            </a:xfrm>
            <a:prstGeom prst="rect">
              <a:avLst/>
            </a:prstGeom>
            <a:solidFill>
              <a:schemeClr val="tx2"/>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6653"/>
            <p:cNvSpPr/>
            <p:nvPr/>
          </p:nvSpPr>
          <p:spPr bwMode="auto">
            <a:xfrm>
              <a:off x="4699473" y="4130717"/>
              <a:ext cx="62025" cy="130254"/>
            </a:xfrm>
            <a:custGeom>
              <a:gdLst>
                <a:gd fmla="*/ 7 w 10" name="T0"/>
                <a:gd fmla="*/ 21 h 21" name="T1"/>
                <a:gd fmla="*/ 0 w 10" name="T2"/>
                <a:gd fmla="*/ 1 h 21" name="T3"/>
                <a:gd fmla="*/ 4 w 10" name="T4"/>
                <a:gd fmla="*/ 0 h 21" name="T5"/>
                <a:gd fmla="*/ 10 w 10" name="T6"/>
                <a:gd fmla="*/ 20 h 21" name="T7"/>
                <a:gd fmla="*/ 7 w 10" name="T8"/>
                <a:gd fmla="*/ 21 h 21" name="T9"/>
              </a:gdLst>
              <a:cxnLst>
                <a:cxn ang="0">
                  <a:pos x="T0" y="T1"/>
                </a:cxn>
                <a:cxn ang="0">
                  <a:pos x="T2" y="T3"/>
                </a:cxn>
                <a:cxn ang="0">
                  <a:pos x="T4" y="T5"/>
                </a:cxn>
                <a:cxn ang="0">
                  <a:pos x="T6" y="T7"/>
                </a:cxn>
                <a:cxn ang="0">
                  <a:pos x="T8" y="T9"/>
                </a:cxn>
              </a:cxnLst>
              <a:rect b="b" l="0" r="r" t="0"/>
              <a:pathLst>
                <a:path h="21" w="10">
                  <a:moveTo>
                    <a:pt x="7" y="21"/>
                  </a:moveTo>
                  <a:lnTo>
                    <a:pt x="0" y="1"/>
                  </a:lnTo>
                  <a:lnTo>
                    <a:pt x="4" y="0"/>
                  </a:lnTo>
                  <a:lnTo>
                    <a:pt x="10" y="20"/>
                  </a:lnTo>
                  <a:lnTo>
                    <a:pt x="7" y="21"/>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6654"/>
            <p:cNvSpPr/>
            <p:nvPr/>
          </p:nvSpPr>
          <p:spPr bwMode="auto">
            <a:xfrm>
              <a:off x="4773903" y="4130717"/>
              <a:ext cx="111644" cy="155064"/>
            </a:xfrm>
            <a:custGeom>
              <a:gdLst>
                <a:gd fmla="*/ 15 w 18" name="T0"/>
                <a:gd fmla="*/ 25 h 25" name="T1"/>
                <a:gd fmla="*/ 0 w 18" name="T2"/>
                <a:gd fmla="*/ 2 h 25" name="T3"/>
                <a:gd fmla="*/ 3 w 18" name="T4"/>
                <a:gd fmla="*/ 0 h 25" name="T5"/>
                <a:gd fmla="*/ 18 w 18" name="T6"/>
                <a:gd fmla="*/ 23 h 25" name="T7"/>
                <a:gd fmla="*/ 15 w 18" name="T8"/>
                <a:gd fmla="*/ 25 h 25" name="T9"/>
              </a:gdLst>
              <a:cxnLst>
                <a:cxn ang="0">
                  <a:pos x="T0" y="T1"/>
                </a:cxn>
                <a:cxn ang="0">
                  <a:pos x="T2" y="T3"/>
                </a:cxn>
                <a:cxn ang="0">
                  <a:pos x="T4" y="T5"/>
                </a:cxn>
                <a:cxn ang="0">
                  <a:pos x="T6" y="T7"/>
                </a:cxn>
                <a:cxn ang="0">
                  <a:pos x="T8" y="T9"/>
                </a:cxn>
              </a:cxnLst>
              <a:rect b="b" l="0" r="r" t="0"/>
              <a:pathLst>
                <a:path h="25" w="18">
                  <a:moveTo>
                    <a:pt x="15" y="25"/>
                  </a:moveTo>
                  <a:lnTo>
                    <a:pt x="0" y="2"/>
                  </a:lnTo>
                  <a:lnTo>
                    <a:pt x="3" y="0"/>
                  </a:lnTo>
                  <a:lnTo>
                    <a:pt x="18" y="23"/>
                  </a:lnTo>
                  <a:lnTo>
                    <a:pt x="15" y="25"/>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Freeform 6655"/>
            <p:cNvSpPr/>
            <p:nvPr/>
          </p:nvSpPr>
          <p:spPr bwMode="auto">
            <a:xfrm>
              <a:off x="4271499" y="4130717"/>
              <a:ext cx="55819" cy="130254"/>
            </a:xfrm>
            <a:custGeom>
              <a:gdLst>
                <a:gd fmla="*/ 4 w 9" name="T0"/>
                <a:gd fmla="*/ 21 h 21" name="T1"/>
                <a:gd fmla="*/ 0 w 9" name="T2"/>
                <a:gd fmla="*/ 20 h 21" name="T3"/>
                <a:gd fmla="*/ 5 w 9" name="T4"/>
                <a:gd fmla="*/ 0 h 21" name="T5"/>
                <a:gd fmla="*/ 9 w 9" name="T6"/>
                <a:gd fmla="*/ 1 h 21" name="T7"/>
                <a:gd fmla="*/ 4 w 9" name="T8"/>
                <a:gd fmla="*/ 21 h 21" name="T9"/>
              </a:gdLst>
              <a:cxnLst>
                <a:cxn ang="0">
                  <a:pos x="T0" y="T1"/>
                </a:cxn>
                <a:cxn ang="0">
                  <a:pos x="T2" y="T3"/>
                </a:cxn>
                <a:cxn ang="0">
                  <a:pos x="T4" y="T5"/>
                </a:cxn>
                <a:cxn ang="0">
                  <a:pos x="T6" y="T7"/>
                </a:cxn>
                <a:cxn ang="0">
                  <a:pos x="T8" y="T9"/>
                </a:cxn>
              </a:cxnLst>
              <a:rect b="b" l="0" r="r" t="0"/>
              <a:pathLst>
                <a:path h="21" w="9">
                  <a:moveTo>
                    <a:pt x="4" y="21"/>
                  </a:moveTo>
                  <a:lnTo>
                    <a:pt x="0" y="20"/>
                  </a:lnTo>
                  <a:lnTo>
                    <a:pt x="5" y="0"/>
                  </a:lnTo>
                  <a:lnTo>
                    <a:pt x="9" y="1"/>
                  </a:lnTo>
                  <a:lnTo>
                    <a:pt x="4" y="21"/>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Freeform 6656"/>
            <p:cNvSpPr>
              <a:spLocks noEditPoints="1"/>
            </p:cNvSpPr>
            <p:nvPr/>
          </p:nvSpPr>
          <p:spPr bwMode="auto">
            <a:xfrm>
              <a:off x="382546" y="2654528"/>
              <a:ext cx="8360948" cy="2679472"/>
            </a:xfrm>
            <a:custGeom>
              <a:gdLst>
                <a:gd fmla="*/ 502 w 1348" name="T0"/>
                <a:gd fmla="*/ 394 h 432" name="T1"/>
                <a:gd fmla="*/ 511 w 1348" name="T2"/>
                <a:gd fmla="*/ 384 h 432" name="T3"/>
                <a:gd fmla="*/ 484 w 1348" name="T4"/>
                <a:gd fmla="*/ 334 h 432" name="T5"/>
                <a:gd fmla="*/ 443 w 1348" name="T6"/>
                <a:gd fmla="*/ 419 h 432" name="T7"/>
                <a:gd fmla="*/ 398 w 1348" name="T8"/>
                <a:gd fmla="*/ 357 h 432" name="T9"/>
                <a:gd fmla="*/ 344 w 1348" name="T10"/>
                <a:gd fmla="*/ 335 h 432" name="T11"/>
                <a:gd fmla="*/ 203 w 1348" name="T12"/>
                <a:gd fmla="*/ 322 h 432" name="T13"/>
                <a:gd fmla="*/ 167 w 1348" name="T14"/>
                <a:gd fmla="*/ 314 h 432" name="T15"/>
                <a:gd fmla="*/ 1 w 1348" name="T16"/>
                <a:gd fmla="*/ 263 h 432" name="T17"/>
                <a:gd fmla="*/ 588 w 1348" name="T18"/>
                <a:gd fmla="*/ 269 h 432" name="T19"/>
                <a:gd fmla="*/ 660 w 1348" name="T20"/>
                <a:gd fmla="*/ 86 h 432" name="T21"/>
                <a:gd fmla="*/ 678 w 1348" name="T22"/>
                <a:gd fmla="*/ 106 h 432" name="T23"/>
                <a:gd fmla="*/ 750 w 1348" name="T24"/>
                <a:gd fmla="*/ 260 h 432" name="T25"/>
                <a:gd fmla="*/ 760 w 1348" name="T26"/>
                <a:gd fmla="*/ 306 h 432" name="T27"/>
                <a:gd fmla="*/ 1348 w 1348" name="T28"/>
                <a:gd fmla="*/ 283 h 432" name="T29"/>
                <a:gd fmla="*/ 1152 w 1348" name="T30"/>
                <a:gd fmla="*/ 300 h 432" name="T31"/>
                <a:gd fmla="*/ 1008 w 1348" name="T32"/>
                <a:gd fmla="*/ 313 h 432" name="T33"/>
                <a:gd fmla="*/ 909 w 1348" name="T34"/>
                <a:gd fmla="*/ 323 h 432" name="T35"/>
                <a:gd fmla="*/ 923 w 1348" name="T36"/>
                <a:gd fmla="*/ 413 h 432" name="T37"/>
                <a:gd fmla="*/ 856 w 1348" name="T38"/>
                <a:gd fmla="*/ 373 h 432" name="T39"/>
                <a:gd fmla="*/ 828 w 1348" name="T40"/>
                <a:gd fmla="*/ 404 h 432" name="T41"/>
                <a:gd fmla="*/ 846 w 1348" name="T42"/>
                <a:gd fmla="*/ 425 h 432" name="T43"/>
                <a:gd fmla="*/ 810 w 1348" name="T44"/>
                <a:gd fmla="*/ 427 h 432" name="T45"/>
                <a:gd fmla="*/ 801 w 1348" name="T46"/>
                <a:gd fmla="*/ 395 h 432" name="T47"/>
                <a:gd fmla="*/ 774 w 1348" name="T48"/>
                <a:gd fmla="*/ 345 h 432" name="T49"/>
                <a:gd fmla="*/ 698 w 1348" name="T50"/>
                <a:gd fmla="*/ 382 h 432" name="T51"/>
                <a:gd fmla="*/ 682 w 1348" name="T52"/>
                <a:gd fmla="*/ 431 h 432" name="T53"/>
                <a:gd fmla="*/ 656 w 1348" name="T54"/>
                <a:gd fmla="*/ 431 h 432" name="T55"/>
                <a:gd fmla="*/ 619 w 1348" name="T56"/>
                <a:gd fmla="*/ 376 h 432" name="T57"/>
                <a:gd fmla="*/ 529 w 1348" name="T58"/>
                <a:gd fmla="*/ 413 h 432" name="T59"/>
                <a:gd fmla="*/ 544 w 1348" name="T60"/>
                <a:gd fmla="*/ 427 h 432" name="T61"/>
                <a:gd fmla="*/ 502 w 1348" name="T62"/>
                <a:gd fmla="*/ 398 h 432" name="T63"/>
                <a:gd fmla="*/ 531 w 1348" name="T64"/>
                <a:gd fmla="*/ 420 h 432" name="T65"/>
                <a:gd fmla="*/ 538 w 1348" name="T66"/>
                <a:gd fmla="*/ 400 h 432" name="T67"/>
                <a:gd fmla="*/ 594 w 1348" name="T68"/>
                <a:gd fmla="*/ 357 h 432" name="T69"/>
                <a:gd fmla="*/ 657 w 1348" name="T70"/>
                <a:gd fmla="*/ 408 h 432" name="T71"/>
                <a:gd fmla="*/ 673 w 1348" name="T72"/>
                <a:gd fmla="*/ 422 h 432" name="T73"/>
                <a:gd fmla="*/ 698 w 1348" name="T74"/>
                <a:gd fmla="*/ 375 h 432" name="T75"/>
                <a:gd fmla="*/ 760 w 1348" name="T76"/>
                <a:gd fmla="*/ 344 h 432" name="T77"/>
                <a:gd fmla="*/ 813 w 1348" name="T78"/>
                <a:gd fmla="*/ 413 h 432" name="T79"/>
                <a:gd fmla="*/ 796 w 1348" name="T80"/>
                <a:gd fmla="*/ 423 h 432" name="T81"/>
                <a:gd fmla="*/ 828 w 1348" name="T82"/>
                <a:gd fmla="*/ 421 h 432" name="T83"/>
                <a:gd fmla="*/ 834 w 1348" name="T84"/>
                <a:gd fmla="*/ 400 h 432" name="T85"/>
                <a:gd fmla="*/ 826 w 1348" name="T86"/>
                <a:gd fmla="*/ 383 h 432" name="T87"/>
                <a:gd fmla="*/ 870 w 1348" name="T88"/>
                <a:gd fmla="*/ 401 h 432" name="T89"/>
                <a:gd fmla="*/ 938 w 1348" name="T90"/>
                <a:gd fmla="*/ 372 h 432" name="T91"/>
                <a:gd fmla="*/ 993 w 1348" name="T92"/>
                <a:gd fmla="*/ 321 h 432" name="T93"/>
                <a:gd fmla="*/ 1138 w 1348" name="T94"/>
                <a:gd fmla="*/ 313 h 432" name="T95"/>
                <a:gd fmla="*/ 1318 w 1348" name="T96"/>
                <a:gd fmla="*/ 282 h 432" name="T97"/>
                <a:gd fmla="*/ 754 w 1348" name="T98"/>
                <a:gd fmla="*/ 311 h 432" name="T99"/>
                <a:gd fmla="*/ 739 w 1348" name="T100"/>
                <a:gd fmla="*/ 243 h 432" name="T101"/>
                <a:gd fmla="*/ 673 w 1348" name="T102"/>
                <a:gd fmla="*/ 84 h 432" name="T103"/>
                <a:gd fmla="*/ 637 w 1348" name="T104"/>
                <a:gd fmla="*/ 204 h 432" name="T105"/>
                <a:gd fmla="*/ 588 w 1348" name="T106"/>
                <a:gd fmla="*/ 310 h 432" name="T107"/>
                <a:gd fmla="*/ 195 w 1348" name="T108"/>
                <a:gd fmla="*/ 301 h 432" name="T109"/>
                <a:gd fmla="*/ 337 w 1348" name="T110"/>
                <a:gd fmla="*/ 312 h 432" name="T111"/>
                <a:gd fmla="*/ 426 w 1348" name="T112"/>
                <a:gd fmla="*/ 330 h 432" name="T113"/>
                <a:gd fmla="*/ 426 w 1348" name="T114"/>
                <a:gd fmla="*/ 413 h 432" name="T115"/>
                <a:gd fmla="*/ 479 w 1348" name="T116"/>
                <a:gd fmla="*/ 366 h 432" name="T117"/>
                <a:gd fmla="*/ 512 w 1348" name="T118"/>
                <a:gd fmla="*/ 374 h 432" name="T119"/>
                <a:gd fmla="*/ 520 w 1348" name="T120"/>
                <a:gd fmla="*/ 417 h 432" name="T121"/>
                <a:gd fmla="*/ 502 w 1348" name="T122"/>
                <a:gd fmla="*/ 398 h 432"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432" w="1348">
                  <a:moveTo>
                    <a:pt x="502" y="432"/>
                  </a:moveTo>
                  <a:lnTo>
                    <a:pt x="502" y="432"/>
                  </a:lnTo>
                  <a:lnTo>
                    <a:pt x="500" y="431"/>
                  </a:lnTo>
                  <a:lnTo>
                    <a:pt x="497" y="430"/>
                  </a:lnTo>
                  <a:lnTo>
                    <a:pt x="497" y="430"/>
                  </a:lnTo>
                  <a:lnTo>
                    <a:pt x="496" y="428"/>
                  </a:lnTo>
                  <a:lnTo>
                    <a:pt x="494" y="421"/>
                  </a:lnTo>
                  <a:lnTo>
                    <a:pt x="494" y="421"/>
                  </a:lnTo>
                  <a:lnTo>
                    <a:pt x="493" y="409"/>
                  </a:lnTo>
                  <a:lnTo>
                    <a:pt x="493" y="401"/>
                  </a:lnTo>
                  <a:lnTo>
                    <a:pt x="494" y="399"/>
                  </a:lnTo>
                  <a:lnTo>
                    <a:pt x="495" y="397"/>
                  </a:lnTo>
                  <a:lnTo>
                    <a:pt x="495" y="397"/>
                  </a:lnTo>
                  <a:lnTo>
                    <a:pt x="498" y="395"/>
                  </a:lnTo>
                  <a:lnTo>
                    <a:pt x="502" y="394"/>
                  </a:lnTo>
                  <a:lnTo>
                    <a:pt x="502" y="394"/>
                  </a:lnTo>
                  <a:lnTo>
                    <a:pt x="506" y="395"/>
                  </a:lnTo>
                  <a:lnTo>
                    <a:pt x="510" y="397"/>
                  </a:lnTo>
                  <a:lnTo>
                    <a:pt x="510" y="397"/>
                  </a:lnTo>
                  <a:lnTo>
                    <a:pt x="512" y="403"/>
                  </a:lnTo>
                  <a:lnTo>
                    <a:pt x="513" y="411"/>
                  </a:lnTo>
                  <a:lnTo>
                    <a:pt x="515" y="411"/>
                  </a:lnTo>
                  <a:lnTo>
                    <a:pt x="515" y="411"/>
                  </a:lnTo>
                  <a:lnTo>
                    <a:pt x="514" y="400"/>
                  </a:lnTo>
                  <a:lnTo>
                    <a:pt x="514" y="400"/>
                  </a:lnTo>
                  <a:lnTo>
                    <a:pt x="514" y="397"/>
                  </a:lnTo>
                  <a:lnTo>
                    <a:pt x="514" y="397"/>
                  </a:lnTo>
                  <a:lnTo>
                    <a:pt x="513" y="396"/>
                  </a:lnTo>
                  <a:lnTo>
                    <a:pt x="513" y="396"/>
                  </a:lnTo>
                  <a:lnTo>
                    <a:pt x="512" y="391"/>
                  </a:lnTo>
                  <a:lnTo>
                    <a:pt x="511" y="384"/>
                  </a:lnTo>
                  <a:lnTo>
                    <a:pt x="511" y="384"/>
                  </a:lnTo>
                  <a:lnTo>
                    <a:pt x="510" y="382"/>
                  </a:lnTo>
                  <a:lnTo>
                    <a:pt x="510" y="382"/>
                  </a:lnTo>
                  <a:lnTo>
                    <a:pt x="509" y="379"/>
                  </a:lnTo>
                  <a:lnTo>
                    <a:pt x="507" y="374"/>
                  </a:lnTo>
                  <a:lnTo>
                    <a:pt x="507" y="374"/>
                  </a:lnTo>
                  <a:lnTo>
                    <a:pt x="509" y="361"/>
                  </a:lnTo>
                  <a:lnTo>
                    <a:pt x="509" y="361"/>
                  </a:lnTo>
                  <a:lnTo>
                    <a:pt x="510" y="350"/>
                  </a:lnTo>
                  <a:lnTo>
                    <a:pt x="510" y="350"/>
                  </a:lnTo>
                  <a:lnTo>
                    <a:pt x="509" y="349"/>
                  </a:lnTo>
                  <a:lnTo>
                    <a:pt x="509" y="349"/>
                  </a:lnTo>
                  <a:lnTo>
                    <a:pt x="509" y="346"/>
                  </a:lnTo>
                  <a:lnTo>
                    <a:pt x="507" y="345"/>
                  </a:lnTo>
                  <a:lnTo>
                    <a:pt x="507" y="345"/>
                  </a:lnTo>
                  <a:lnTo>
                    <a:pt x="506" y="337"/>
                  </a:lnTo>
                  <a:lnTo>
                    <a:pt x="484" y="334"/>
                  </a:lnTo>
                  <a:lnTo>
                    <a:pt x="481" y="351"/>
                  </a:lnTo>
                  <a:lnTo>
                    <a:pt x="481" y="351"/>
                  </a:lnTo>
                  <a:lnTo>
                    <a:pt x="482" y="357"/>
                  </a:lnTo>
                  <a:lnTo>
                    <a:pt x="483" y="369"/>
                  </a:lnTo>
                  <a:lnTo>
                    <a:pt x="483" y="375"/>
                  </a:lnTo>
                  <a:lnTo>
                    <a:pt x="483" y="382"/>
                  </a:lnTo>
                  <a:lnTo>
                    <a:pt x="481" y="390"/>
                  </a:lnTo>
                  <a:lnTo>
                    <a:pt x="479" y="397"/>
                  </a:lnTo>
                  <a:lnTo>
                    <a:pt x="479" y="397"/>
                  </a:lnTo>
                  <a:lnTo>
                    <a:pt x="474" y="403"/>
                  </a:lnTo>
                  <a:lnTo>
                    <a:pt x="470" y="409"/>
                  </a:lnTo>
                  <a:lnTo>
                    <a:pt x="464" y="413"/>
                  </a:lnTo>
                  <a:lnTo>
                    <a:pt x="459" y="416"/>
                  </a:lnTo>
                  <a:lnTo>
                    <a:pt x="455" y="418"/>
                  </a:lnTo>
                  <a:lnTo>
                    <a:pt x="450" y="419"/>
                  </a:lnTo>
                  <a:lnTo>
                    <a:pt x="443" y="419"/>
                  </a:lnTo>
                  <a:lnTo>
                    <a:pt x="443" y="419"/>
                  </a:lnTo>
                  <a:lnTo>
                    <a:pt x="441" y="419"/>
                  </a:lnTo>
                  <a:lnTo>
                    <a:pt x="441" y="419"/>
                  </a:lnTo>
                  <a:lnTo>
                    <a:pt x="432" y="419"/>
                  </a:lnTo>
                  <a:lnTo>
                    <a:pt x="425" y="417"/>
                  </a:lnTo>
                  <a:lnTo>
                    <a:pt x="419" y="414"/>
                  </a:lnTo>
                  <a:lnTo>
                    <a:pt x="412" y="409"/>
                  </a:lnTo>
                  <a:lnTo>
                    <a:pt x="405" y="402"/>
                  </a:lnTo>
                  <a:lnTo>
                    <a:pt x="402" y="397"/>
                  </a:lnTo>
                  <a:lnTo>
                    <a:pt x="400" y="392"/>
                  </a:lnTo>
                  <a:lnTo>
                    <a:pt x="398" y="386"/>
                  </a:lnTo>
                  <a:lnTo>
                    <a:pt x="397" y="379"/>
                  </a:lnTo>
                  <a:lnTo>
                    <a:pt x="397" y="379"/>
                  </a:lnTo>
                  <a:lnTo>
                    <a:pt x="396" y="371"/>
                  </a:lnTo>
                  <a:lnTo>
                    <a:pt x="397" y="363"/>
                  </a:lnTo>
                  <a:lnTo>
                    <a:pt x="398" y="357"/>
                  </a:lnTo>
                  <a:lnTo>
                    <a:pt x="401" y="351"/>
                  </a:lnTo>
                  <a:lnTo>
                    <a:pt x="406" y="341"/>
                  </a:lnTo>
                  <a:lnTo>
                    <a:pt x="411" y="336"/>
                  </a:lnTo>
                  <a:lnTo>
                    <a:pt x="411" y="336"/>
                  </a:lnTo>
                  <a:lnTo>
                    <a:pt x="416" y="332"/>
                  </a:lnTo>
                  <a:lnTo>
                    <a:pt x="421" y="329"/>
                  </a:lnTo>
                  <a:lnTo>
                    <a:pt x="428" y="324"/>
                  </a:lnTo>
                  <a:lnTo>
                    <a:pt x="428" y="323"/>
                  </a:lnTo>
                  <a:lnTo>
                    <a:pt x="353" y="317"/>
                  </a:lnTo>
                  <a:lnTo>
                    <a:pt x="353" y="317"/>
                  </a:lnTo>
                  <a:lnTo>
                    <a:pt x="351" y="325"/>
                  </a:lnTo>
                  <a:lnTo>
                    <a:pt x="350" y="330"/>
                  </a:lnTo>
                  <a:lnTo>
                    <a:pt x="349" y="333"/>
                  </a:lnTo>
                  <a:lnTo>
                    <a:pt x="349" y="333"/>
                  </a:lnTo>
                  <a:lnTo>
                    <a:pt x="346" y="334"/>
                  </a:lnTo>
                  <a:lnTo>
                    <a:pt x="344" y="335"/>
                  </a:lnTo>
                  <a:lnTo>
                    <a:pt x="344" y="335"/>
                  </a:lnTo>
                  <a:lnTo>
                    <a:pt x="341" y="334"/>
                  </a:lnTo>
                  <a:lnTo>
                    <a:pt x="339" y="333"/>
                  </a:lnTo>
                  <a:lnTo>
                    <a:pt x="337" y="332"/>
                  </a:lnTo>
                  <a:lnTo>
                    <a:pt x="336" y="330"/>
                  </a:lnTo>
                  <a:lnTo>
                    <a:pt x="336" y="330"/>
                  </a:lnTo>
                  <a:lnTo>
                    <a:pt x="334" y="321"/>
                  </a:lnTo>
                  <a:lnTo>
                    <a:pt x="334" y="314"/>
                  </a:lnTo>
                  <a:lnTo>
                    <a:pt x="212" y="305"/>
                  </a:lnTo>
                  <a:lnTo>
                    <a:pt x="212" y="305"/>
                  </a:lnTo>
                  <a:lnTo>
                    <a:pt x="211" y="314"/>
                  </a:lnTo>
                  <a:lnTo>
                    <a:pt x="210" y="319"/>
                  </a:lnTo>
                  <a:lnTo>
                    <a:pt x="209" y="321"/>
                  </a:lnTo>
                  <a:lnTo>
                    <a:pt x="208" y="321"/>
                  </a:lnTo>
                  <a:lnTo>
                    <a:pt x="208" y="321"/>
                  </a:lnTo>
                  <a:lnTo>
                    <a:pt x="203" y="322"/>
                  </a:lnTo>
                  <a:lnTo>
                    <a:pt x="203" y="322"/>
                  </a:lnTo>
                  <a:lnTo>
                    <a:pt x="199" y="321"/>
                  </a:lnTo>
                  <a:lnTo>
                    <a:pt x="195" y="320"/>
                  </a:lnTo>
                  <a:lnTo>
                    <a:pt x="193" y="318"/>
                  </a:lnTo>
                  <a:lnTo>
                    <a:pt x="193" y="316"/>
                  </a:lnTo>
                  <a:lnTo>
                    <a:pt x="193" y="316"/>
                  </a:lnTo>
                  <a:lnTo>
                    <a:pt x="192" y="310"/>
                  </a:lnTo>
                  <a:lnTo>
                    <a:pt x="191" y="303"/>
                  </a:lnTo>
                  <a:lnTo>
                    <a:pt x="173" y="302"/>
                  </a:lnTo>
                  <a:lnTo>
                    <a:pt x="173" y="302"/>
                  </a:lnTo>
                  <a:lnTo>
                    <a:pt x="172" y="310"/>
                  </a:lnTo>
                  <a:lnTo>
                    <a:pt x="171" y="313"/>
                  </a:lnTo>
                  <a:lnTo>
                    <a:pt x="170" y="315"/>
                  </a:lnTo>
                  <a:lnTo>
                    <a:pt x="169" y="315"/>
                  </a:lnTo>
                  <a:lnTo>
                    <a:pt x="168" y="315"/>
                  </a:lnTo>
                  <a:lnTo>
                    <a:pt x="167" y="314"/>
                  </a:lnTo>
                  <a:lnTo>
                    <a:pt x="167" y="314"/>
                  </a:lnTo>
                  <a:lnTo>
                    <a:pt x="166" y="312"/>
                  </a:lnTo>
                  <a:lnTo>
                    <a:pt x="166" y="301"/>
                  </a:lnTo>
                  <a:lnTo>
                    <a:pt x="27" y="293"/>
                  </a:lnTo>
                  <a:lnTo>
                    <a:pt x="23" y="286"/>
                  </a:lnTo>
                  <a:lnTo>
                    <a:pt x="8" y="286"/>
                  </a:lnTo>
                  <a:lnTo>
                    <a:pt x="8" y="286"/>
                  </a:lnTo>
                  <a:lnTo>
                    <a:pt x="6" y="297"/>
                  </a:lnTo>
                  <a:lnTo>
                    <a:pt x="5" y="298"/>
                  </a:lnTo>
                  <a:lnTo>
                    <a:pt x="4" y="298"/>
                  </a:lnTo>
                  <a:lnTo>
                    <a:pt x="4" y="298"/>
                  </a:lnTo>
                  <a:lnTo>
                    <a:pt x="1" y="298"/>
                  </a:lnTo>
                  <a:lnTo>
                    <a:pt x="0" y="295"/>
                  </a:lnTo>
                  <a:lnTo>
                    <a:pt x="0" y="265"/>
                  </a:lnTo>
                  <a:lnTo>
                    <a:pt x="0" y="265"/>
                  </a:lnTo>
                  <a:lnTo>
                    <a:pt x="1" y="263"/>
                  </a:lnTo>
                  <a:lnTo>
                    <a:pt x="1" y="262"/>
                  </a:lnTo>
                  <a:lnTo>
                    <a:pt x="4" y="262"/>
                  </a:lnTo>
                  <a:lnTo>
                    <a:pt x="4" y="262"/>
                  </a:lnTo>
                  <a:lnTo>
                    <a:pt x="5" y="262"/>
                  </a:lnTo>
                  <a:lnTo>
                    <a:pt x="6" y="263"/>
                  </a:lnTo>
                  <a:lnTo>
                    <a:pt x="7" y="276"/>
                  </a:lnTo>
                  <a:lnTo>
                    <a:pt x="7" y="276"/>
                  </a:lnTo>
                  <a:lnTo>
                    <a:pt x="13" y="275"/>
                  </a:lnTo>
                  <a:lnTo>
                    <a:pt x="580" y="307"/>
                  </a:lnTo>
                  <a:lnTo>
                    <a:pt x="580" y="307"/>
                  </a:lnTo>
                  <a:lnTo>
                    <a:pt x="586" y="305"/>
                  </a:lnTo>
                  <a:lnTo>
                    <a:pt x="588" y="303"/>
                  </a:lnTo>
                  <a:lnTo>
                    <a:pt x="589" y="301"/>
                  </a:lnTo>
                  <a:lnTo>
                    <a:pt x="589" y="298"/>
                  </a:lnTo>
                  <a:lnTo>
                    <a:pt x="589" y="298"/>
                  </a:lnTo>
                  <a:lnTo>
                    <a:pt x="588" y="269"/>
                  </a:lnTo>
                  <a:lnTo>
                    <a:pt x="588" y="269"/>
                  </a:lnTo>
                  <a:lnTo>
                    <a:pt x="589" y="259"/>
                  </a:lnTo>
                  <a:lnTo>
                    <a:pt x="591" y="249"/>
                  </a:lnTo>
                  <a:lnTo>
                    <a:pt x="594" y="241"/>
                  </a:lnTo>
                  <a:lnTo>
                    <a:pt x="597" y="234"/>
                  </a:lnTo>
                  <a:lnTo>
                    <a:pt x="602" y="226"/>
                  </a:lnTo>
                  <a:lnTo>
                    <a:pt x="608" y="221"/>
                  </a:lnTo>
                  <a:lnTo>
                    <a:pt x="613" y="216"/>
                  </a:lnTo>
                  <a:lnTo>
                    <a:pt x="618" y="210"/>
                  </a:lnTo>
                  <a:lnTo>
                    <a:pt x="631" y="203"/>
                  </a:lnTo>
                  <a:lnTo>
                    <a:pt x="642" y="198"/>
                  </a:lnTo>
                  <a:lnTo>
                    <a:pt x="652" y="195"/>
                  </a:lnTo>
                  <a:lnTo>
                    <a:pt x="657" y="194"/>
                  </a:lnTo>
                  <a:lnTo>
                    <a:pt x="657" y="194"/>
                  </a:lnTo>
                  <a:lnTo>
                    <a:pt x="660" y="100"/>
                  </a:lnTo>
                  <a:lnTo>
                    <a:pt x="660" y="86"/>
                  </a:lnTo>
                  <a:lnTo>
                    <a:pt x="660" y="86"/>
                  </a:lnTo>
                  <a:lnTo>
                    <a:pt x="662" y="41"/>
                  </a:lnTo>
                  <a:lnTo>
                    <a:pt x="664" y="14"/>
                  </a:lnTo>
                  <a:lnTo>
                    <a:pt x="665" y="7"/>
                  </a:lnTo>
                  <a:lnTo>
                    <a:pt x="666" y="3"/>
                  </a:lnTo>
                  <a:lnTo>
                    <a:pt x="668" y="0"/>
                  </a:lnTo>
                  <a:lnTo>
                    <a:pt x="669" y="0"/>
                  </a:lnTo>
                  <a:lnTo>
                    <a:pt x="669" y="0"/>
                  </a:lnTo>
                  <a:lnTo>
                    <a:pt x="671" y="0"/>
                  </a:lnTo>
                  <a:lnTo>
                    <a:pt x="672" y="2"/>
                  </a:lnTo>
                  <a:lnTo>
                    <a:pt x="674" y="7"/>
                  </a:lnTo>
                  <a:lnTo>
                    <a:pt x="675" y="14"/>
                  </a:lnTo>
                  <a:lnTo>
                    <a:pt x="676" y="40"/>
                  </a:lnTo>
                  <a:lnTo>
                    <a:pt x="677" y="84"/>
                  </a:lnTo>
                  <a:lnTo>
                    <a:pt x="677" y="84"/>
                  </a:lnTo>
                  <a:lnTo>
                    <a:pt x="678" y="106"/>
                  </a:lnTo>
                  <a:lnTo>
                    <a:pt x="678" y="106"/>
                  </a:lnTo>
                  <a:lnTo>
                    <a:pt x="680" y="161"/>
                  </a:lnTo>
                  <a:lnTo>
                    <a:pt x="681" y="194"/>
                  </a:lnTo>
                  <a:lnTo>
                    <a:pt x="681" y="194"/>
                  </a:lnTo>
                  <a:lnTo>
                    <a:pt x="690" y="196"/>
                  </a:lnTo>
                  <a:lnTo>
                    <a:pt x="703" y="200"/>
                  </a:lnTo>
                  <a:lnTo>
                    <a:pt x="710" y="204"/>
                  </a:lnTo>
                  <a:lnTo>
                    <a:pt x="717" y="209"/>
                  </a:lnTo>
                  <a:lnTo>
                    <a:pt x="725" y="215"/>
                  </a:lnTo>
                  <a:lnTo>
                    <a:pt x="731" y="222"/>
                  </a:lnTo>
                  <a:lnTo>
                    <a:pt x="731" y="222"/>
                  </a:lnTo>
                  <a:lnTo>
                    <a:pt x="736" y="229"/>
                  </a:lnTo>
                  <a:lnTo>
                    <a:pt x="743" y="240"/>
                  </a:lnTo>
                  <a:lnTo>
                    <a:pt x="748" y="250"/>
                  </a:lnTo>
                  <a:lnTo>
                    <a:pt x="749" y="256"/>
                  </a:lnTo>
                  <a:lnTo>
                    <a:pt x="750" y="260"/>
                  </a:lnTo>
                  <a:lnTo>
                    <a:pt x="750" y="260"/>
                  </a:lnTo>
                  <a:lnTo>
                    <a:pt x="750" y="275"/>
                  </a:lnTo>
                  <a:lnTo>
                    <a:pt x="750" y="285"/>
                  </a:lnTo>
                  <a:lnTo>
                    <a:pt x="748" y="296"/>
                  </a:lnTo>
                  <a:lnTo>
                    <a:pt x="748" y="296"/>
                  </a:lnTo>
                  <a:lnTo>
                    <a:pt x="748" y="299"/>
                  </a:lnTo>
                  <a:lnTo>
                    <a:pt x="749" y="299"/>
                  </a:lnTo>
                  <a:lnTo>
                    <a:pt x="749" y="299"/>
                  </a:lnTo>
                  <a:lnTo>
                    <a:pt x="750" y="301"/>
                  </a:lnTo>
                  <a:lnTo>
                    <a:pt x="751" y="303"/>
                  </a:lnTo>
                  <a:lnTo>
                    <a:pt x="751" y="303"/>
                  </a:lnTo>
                  <a:lnTo>
                    <a:pt x="751" y="304"/>
                  </a:lnTo>
                  <a:lnTo>
                    <a:pt x="752" y="305"/>
                  </a:lnTo>
                  <a:lnTo>
                    <a:pt x="755" y="306"/>
                  </a:lnTo>
                  <a:lnTo>
                    <a:pt x="760" y="306"/>
                  </a:lnTo>
                  <a:lnTo>
                    <a:pt x="760" y="306"/>
                  </a:lnTo>
                  <a:lnTo>
                    <a:pt x="779" y="305"/>
                  </a:lnTo>
                  <a:lnTo>
                    <a:pt x="779" y="305"/>
                  </a:lnTo>
                  <a:lnTo>
                    <a:pt x="866" y="299"/>
                  </a:lnTo>
                  <a:lnTo>
                    <a:pt x="986" y="292"/>
                  </a:lnTo>
                  <a:lnTo>
                    <a:pt x="1315" y="272"/>
                  </a:lnTo>
                  <a:lnTo>
                    <a:pt x="1340" y="272"/>
                  </a:lnTo>
                  <a:lnTo>
                    <a:pt x="1340" y="272"/>
                  </a:lnTo>
                  <a:lnTo>
                    <a:pt x="1342" y="258"/>
                  </a:lnTo>
                  <a:lnTo>
                    <a:pt x="1343" y="256"/>
                  </a:lnTo>
                  <a:lnTo>
                    <a:pt x="1344" y="256"/>
                  </a:lnTo>
                  <a:lnTo>
                    <a:pt x="1346" y="256"/>
                  </a:lnTo>
                  <a:lnTo>
                    <a:pt x="1347" y="257"/>
                  </a:lnTo>
                  <a:lnTo>
                    <a:pt x="1347" y="257"/>
                  </a:lnTo>
                  <a:lnTo>
                    <a:pt x="1347" y="262"/>
                  </a:lnTo>
                  <a:lnTo>
                    <a:pt x="1348" y="273"/>
                  </a:lnTo>
                  <a:lnTo>
                    <a:pt x="1348" y="283"/>
                  </a:lnTo>
                  <a:lnTo>
                    <a:pt x="1347" y="290"/>
                  </a:lnTo>
                  <a:lnTo>
                    <a:pt x="1346" y="291"/>
                  </a:lnTo>
                  <a:lnTo>
                    <a:pt x="1344" y="291"/>
                  </a:lnTo>
                  <a:lnTo>
                    <a:pt x="1344" y="291"/>
                  </a:lnTo>
                  <a:lnTo>
                    <a:pt x="1343" y="291"/>
                  </a:lnTo>
                  <a:lnTo>
                    <a:pt x="1342" y="290"/>
                  </a:lnTo>
                  <a:lnTo>
                    <a:pt x="1340" y="287"/>
                  </a:lnTo>
                  <a:lnTo>
                    <a:pt x="1338" y="283"/>
                  </a:lnTo>
                  <a:lnTo>
                    <a:pt x="1323" y="283"/>
                  </a:lnTo>
                  <a:lnTo>
                    <a:pt x="1323" y="283"/>
                  </a:lnTo>
                  <a:lnTo>
                    <a:pt x="1322" y="284"/>
                  </a:lnTo>
                  <a:lnTo>
                    <a:pt x="1322" y="284"/>
                  </a:lnTo>
                  <a:lnTo>
                    <a:pt x="1321" y="285"/>
                  </a:lnTo>
                  <a:lnTo>
                    <a:pt x="1319" y="286"/>
                  </a:lnTo>
                  <a:lnTo>
                    <a:pt x="1319" y="286"/>
                  </a:lnTo>
                  <a:lnTo>
                    <a:pt x="1152" y="300"/>
                  </a:lnTo>
                  <a:lnTo>
                    <a:pt x="1152" y="300"/>
                  </a:lnTo>
                  <a:lnTo>
                    <a:pt x="1151" y="306"/>
                  </a:lnTo>
                  <a:lnTo>
                    <a:pt x="1149" y="313"/>
                  </a:lnTo>
                  <a:lnTo>
                    <a:pt x="1149" y="313"/>
                  </a:lnTo>
                  <a:lnTo>
                    <a:pt x="1147" y="316"/>
                  </a:lnTo>
                  <a:lnTo>
                    <a:pt x="1145" y="318"/>
                  </a:lnTo>
                  <a:lnTo>
                    <a:pt x="1142" y="318"/>
                  </a:lnTo>
                  <a:lnTo>
                    <a:pt x="1141" y="318"/>
                  </a:lnTo>
                  <a:lnTo>
                    <a:pt x="1141" y="318"/>
                  </a:lnTo>
                  <a:lnTo>
                    <a:pt x="1137" y="317"/>
                  </a:lnTo>
                  <a:lnTo>
                    <a:pt x="1136" y="316"/>
                  </a:lnTo>
                  <a:lnTo>
                    <a:pt x="1136" y="316"/>
                  </a:lnTo>
                  <a:lnTo>
                    <a:pt x="1133" y="313"/>
                  </a:lnTo>
                  <a:lnTo>
                    <a:pt x="1132" y="310"/>
                  </a:lnTo>
                  <a:lnTo>
                    <a:pt x="1131" y="302"/>
                  </a:lnTo>
                  <a:lnTo>
                    <a:pt x="1008" y="313"/>
                  </a:lnTo>
                  <a:lnTo>
                    <a:pt x="1008" y="313"/>
                  </a:lnTo>
                  <a:lnTo>
                    <a:pt x="1006" y="321"/>
                  </a:lnTo>
                  <a:lnTo>
                    <a:pt x="1004" y="325"/>
                  </a:lnTo>
                  <a:lnTo>
                    <a:pt x="1003" y="329"/>
                  </a:lnTo>
                  <a:lnTo>
                    <a:pt x="1003" y="329"/>
                  </a:lnTo>
                  <a:lnTo>
                    <a:pt x="1000" y="331"/>
                  </a:lnTo>
                  <a:lnTo>
                    <a:pt x="997" y="332"/>
                  </a:lnTo>
                  <a:lnTo>
                    <a:pt x="997" y="332"/>
                  </a:lnTo>
                  <a:lnTo>
                    <a:pt x="995" y="331"/>
                  </a:lnTo>
                  <a:lnTo>
                    <a:pt x="991" y="327"/>
                  </a:lnTo>
                  <a:lnTo>
                    <a:pt x="991" y="327"/>
                  </a:lnTo>
                  <a:lnTo>
                    <a:pt x="988" y="321"/>
                  </a:lnTo>
                  <a:lnTo>
                    <a:pt x="987" y="316"/>
                  </a:lnTo>
                  <a:lnTo>
                    <a:pt x="909" y="322"/>
                  </a:lnTo>
                  <a:lnTo>
                    <a:pt x="909" y="323"/>
                  </a:lnTo>
                  <a:lnTo>
                    <a:pt x="909" y="323"/>
                  </a:lnTo>
                  <a:lnTo>
                    <a:pt x="917" y="326"/>
                  </a:lnTo>
                  <a:lnTo>
                    <a:pt x="921" y="329"/>
                  </a:lnTo>
                  <a:lnTo>
                    <a:pt x="926" y="333"/>
                  </a:lnTo>
                  <a:lnTo>
                    <a:pt x="931" y="337"/>
                  </a:lnTo>
                  <a:lnTo>
                    <a:pt x="935" y="342"/>
                  </a:lnTo>
                  <a:lnTo>
                    <a:pt x="939" y="350"/>
                  </a:lnTo>
                  <a:lnTo>
                    <a:pt x="941" y="357"/>
                  </a:lnTo>
                  <a:lnTo>
                    <a:pt x="941" y="357"/>
                  </a:lnTo>
                  <a:lnTo>
                    <a:pt x="942" y="364"/>
                  </a:lnTo>
                  <a:lnTo>
                    <a:pt x="942" y="372"/>
                  </a:lnTo>
                  <a:lnTo>
                    <a:pt x="941" y="380"/>
                  </a:lnTo>
                  <a:lnTo>
                    <a:pt x="940" y="388"/>
                  </a:lnTo>
                  <a:lnTo>
                    <a:pt x="938" y="395"/>
                  </a:lnTo>
                  <a:lnTo>
                    <a:pt x="933" y="401"/>
                  </a:lnTo>
                  <a:lnTo>
                    <a:pt x="929" y="408"/>
                  </a:lnTo>
                  <a:lnTo>
                    <a:pt x="923" y="413"/>
                  </a:lnTo>
                  <a:lnTo>
                    <a:pt x="923" y="413"/>
                  </a:lnTo>
                  <a:lnTo>
                    <a:pt x="919" y="415"/>
                  </a:lnTo>
                  <a:lnTo>
                    <a:pt x="913" y="417"/>
                  </a:lnTo>
                  <a:lnTo>
                    <a:pt x="908" y="419"/>
                  </a:lnTo>
                  <a:lnTo>
                    <a:pt x="902" y="419"/>
                  </a:lnTo>
                  <a:lnTo>
                    <a:pt x="901" y="419"/>
                  </a:lnTo>
                  <a:lnTo>
                    <a:pt x="901" y="419"/>
                  </a:lnTo>
                  <a:lnTo>
                    <a:pt x="890" y="418"/>
                  </a:lnTo>
                  <a:lnTo>
                    <a:pt x="882" y="415"/>
                  </a:lnTo>
                  <a:lnTo>
                    <a:pt x="873" y="411"/>
                  </a:lnTo>
                  <a:lnTo>
                    <a:pt x="867" y="404"/>
                  </a:lnTo>
                  <a:lnTo>
                    <a:pt x="867" y="404"/>
                  </a:lnTo>
                  <a:lnTo>
                    <a:pt x="863" y="397"/>
                  </a:lnTo>
                  <a:lnTo>
                    <a:pt x="860" y="389"/>
                  </a:lnTo>
                  <a:lnTo>
                    <a:pt x="857" y="381"/>
                  </a:lnTo>
                  <a:lnTo>
                    <a:pt x="856" y="373"/>
                  </a:lnTo>
                  <a:lnTo>
                    <a:pt x="856" y="360"/>
                  </a:lnTo>
                  <a:lnTo>
                    <a:pt x="857" y="353"/>
                  </a:lnTo>
                  <a:lnTo>
                    <a:pt x="853" y="332"/>
                  </a:lnTo>
                  <a:lnTo>
                    <a:pt x="832" y="337"/>
                  </a:lnTo>
                  <a:lnTo>
                    <a:pt x="830" y="341"/>
                  </a:lnTo>
                  <a:lnTo>
                    <a:pt x="830" y="341"/>
                  </a:lnTo>
                  <a:lnTo>
                    <a:pt x="831" y="379"/>
                  </a:lnTo>
                  <a:lnTo>
                    <a:pt x="831" y="379"/>
                  </a:lnTo>
                  <a:lnTo>
                    <a:pt x="830" y="384"/>
                  </a:lnTo>
                  <a:lnTo>
                    <a:pt x="828" y="389"/>
                  </a:lnTo>
                  <a:lnTo>
                    <a:pt x="826" y="408"/>
                  </a:lnTo>
                  <a:lnTo>
                    <a:pt x="826" y="408"/>
                  </a:lnTo>
                  <a:lnTo>
                    <a:pt x="827" y="409"/>
                  </a:lnTo>
                  <a:lnTo>
                    <a:pt x="827" y="409"/>
                  </a:lnTo>
                  <a:lnTo>
                    <a:pt x="827" y="409"/>
                  </a:lnTo>
                  <a:lnTo>
                    <a:pt x="828" y="404"/>
                  </a:lnTo>
                  <a:lnTo>
                    <a:pt x="828" y="404"/>
                  </a:lnTo>
                  <a:lnTo>
                    <a:pt x="830" y="400"/>
                  </a:lnTo>
                  <a:lnTo>
                    <a:pt x="831" y="397"/>
                  </a:lnTo>
                  <a:lnTo>
                    <a:pt x="831" y="397"/>
                  </a:lnTo>
                  <a:lnTo>
                    <a:pt x="834" y="395"/>
                  </a:lnTo>
                  <a:lnTo>
                    <a:pt x="839" y="394"/>
                  </a:lnTo>
                  <a:lnTo>
                    <a:pt x="839" y="394"/>
                  </a:lnTo>
                  <a:lnTo>
                    <a:pt x="842" y="395"/>
                  </a:lnTo>
                  <a:lnTo>
                    <a:pt x="844" y="396"/>
                  </a:lnTo>
                  <a:lnTo>
                    <a:pt x="846" y="398"/>
                  </a:lnTo>
                  <a:lnTo>
                    <a:pt x="847" y="401"/>
                  </a:lnTo>
                  <a:lnTo>
                    <a:pt x="847" y="401"/>
                  </a:lnTo>
                  <a:lnTo>
                    <a:pt x="846" y="424"/>
                  </a:lnTo>
                  <a:lnTo>
                    <a:pt x="846" y="425"/>
                  </a:lnTo>
                  <a:lnTo>
                    <a:pt x="846" y="425"/>
                  </a:lnTo>
                  <a:lnTo>
                    <a:pt x="846" y="425"/>
                  </a:lnTo>
                  <a:lnTo>
                    <a:pt x="843" y="429"/>
                  </a:lnTo>
                  <a:lnTo>
                    <a:pt x="840" y="431"/>
                  </a:lnTo>
                  <a:lnTo>
                    <a:pt x="834" y="431"/>
                  </a:lnTo>
                  <a:lnTo>
                    <a:pt x="829" y="430"/>
                  </a:lnTo>
                  <a:lnTo>
                    <a:pt x="829" y="430"/>
                  </a:lnTo>
                  <a:lnTo>
                    <a:pt x="827" y="428"/>
                  </a:lnTo>
                  <a:lnTo>
                    <a:pt x="826" y="425"/>
                  </a:lnTo>
                  <a:lnTo>
                    <a:pt x="826" y="425"/>
                  </a:lnTo>
                  <a:lnTo>
                    <a:pt x="825" y="423"/>
                  </a:lnTo>
                  <a:lnTo>
                    <a:pt x="825" y="423"/>
                  </a:lnTo>
                  <a:lnTo>
                    <a:pt x="817" y="423"/>
                  </a:lnTo>
                  <a:lnTo>
                    <a:pt x="817" y="423"/>
                  </a:lnTo>
                  <a:lnTo>
                    <a:pt x="814" y="423"/>
                  </a:lnTo>
                  <a:lnTo>
                    <a:pt x="814" y="423"/>
                  </a:lnTo>
                  <a:lnTo>
                    <a:pt x="810" y="427"/>
                  </a:lnTo>
                  <a:lnTo>
                    <a:pt x="810" y="427"/>
                  </a:lnTo>
                  <a:lnTo>
                    <a:pt x="807" y="430"/>
                  </a:lnTo>
                  <a:lnTo>
                    <a:pt x="804" y="431"/>
                  </a:lnTo>
                  <a:lnTo>
                    <a:pt x="804" y="431"/>
                  </a:lnTo>
                  <a:lnTo>
                    <a:pt x="797" y="431"/>
                  </a:lnTo>
                  <a:lnTo>
                    <a:pt x="797" y="431"/>
                  </a:lnTo>
                  <a:lnTo>
                    <a:pt x="794" y="430"/>
                  </a:lnTo>
                  <a:lnTo>
                    <a:pt x="793" y="428"/>
                  </a:lnTo>
                  <a:lnTo>
                    <a:pt x="792" y="423"/>
                  </a:lnTo>
                  <a:lnTo>
                    <a:pt x="793" y="400"/>
                  </a:lnTo>
                  <a:lnTo>
                    <a:pt x="793" y="400"/>
                  </a:lnTo>
                  <a:lnTo>
                    <a:pt x="794" y="397"/>
                  </a:lnTo>
                  <a:lnTo>
                    <a:pt x="795" y="395"/>
                  </a:lnTo>
                  <a:lnTo>
                    <a:pt x="796" y="395"/>
                  </a:lnTo>
                  <a:lnTo>
                    <a:pt x="796" y="395"/>
                  </a:lnTo>
                  <a:lnTo>
                    <a:pt x="801" y="395"/>
                  </a:lnTo>
                  <a:lnTo>
                    <a:pt x="801" y="395"/>
                  </a:lnTo>
                  <a:lnTo>
                    <a:pt x="805" y="395"/>
                  </a:lnTo>
                  <a:lnTo>
                    <a:pt x="808" y="397"/>
                  </a:lnTo>
                  <a:lnTo>
                    <a:pt x="808" y="397"/>
                  </a:lnTo>
                  <a:lnTo>
                    <a:pt x="809" y="399"/>
                  </a:lnTo>
                  <a:lnTo>
                    <a:pt x="810" y="402"/>
                  </a:lnTo>
                  <a:lnTo>
                    <a:pt x="811" y="409"/>
                  </a:lnTo>
                  <a:lnTo>
                    <a:pt x="811" y="409"/>
                  </a:lnTo>
                  <a:lnTo>
                    <a:pt x="812" y="408"/>
                  </a:lnTo>
                  <a:lnTo>
                    <a:pt x="812" y="394"/>
                  </a:lnTo>
                  <a:lnTo>
                    <a:pt x="789" y="360"/>
                  </a:lnTo>
                  <a:lnTo>
                    <a:pt x="789" y="360"/>
                  </a:lnTo>
                  <a:lnTo>
                    <a:pt x="784" y="357"/>
                  </a:lnTo>
                  <a:lnTo>
                    <a:pt x="784" y="357"/>
                  </a:lnTo>
                  <a:lnTo>
                    <a:pt x="781" y="355"/>
                  </a:lnTo>
                  <a:lnTo>
                    <a:pt x="777" y="352"/>
                  </a:lnTo>
                  <a:lnTo>
                    <a:pt x="774" y="345"/>
                  </a:lnTo>
                  <a:lnTo>
                    <a:pt x="774" y="345"/>
                  </a:lnTo>
                  <a:lnTo>
                    <a:pt x="762" y="349"/>
                  </a:lnTo>
                  <a:lnTo>
                    <a:pt x="762" y="349"/>
                  </a:lnTo>
                  <a:lnTo>
                    <a:pt x="750" y="351"/>
                  </a:lnTo>
                  <a:lnTo>
                    <a:pt x="750" y="351"/>
                  </a:lnTo>
                  <a:lnTo>
                    <a:pt x="748" y="356"/>
                  </a:lnTo>
                  <a:lnTo>
                    <a:pt x="745" y="362"/>
                  </a:lnTo>
                  <a:lnTo>
                    <a:pt x="743" y="366"/>
                  </a:lnTo>
                  <a:lnTo>
                    <a:pt x="738" y="370"/>
                  </a:lnTo>
                  <a:lnTo>
                    <a:pt x="734" y="373"/>
                  </a:lnTo>
                  <a:lnTo>
                    <a:pt x="729" y="375"/>
                  </a:lnTo>
                  <a:lnTo>
                    <a:pt x="729" y="375"/>
                  </a:lnTo>
                  <a:lnTo>
                    <a:pt x="718" y="378"/>
                  </a:lnTo>
                  <a:lnTo>
                    <a:pt x="710" y="379"/>
                  </a:lnTo>
                  <a:lnTo>
                    <a:pt x="699" y="379"/>
                  </a:lnTo>
                  <a:lnTo>
                    <a:pt x="698" y="382"/>
                  </a:lnTo>
                  <a:lnTo>
                    <a:pt x="676" y="383"/>
                  </a:lnTo>
                  <a:lnTo>
                    <a:pt x="677" y="404"/>
                  </a:lnTo>
                  <a:lnTo>
                    <a:pt x="677" y="404"/>
                  </a:lnTo>
                  <a:lnTo>
                    <a:pt x="678" y="404"/>
                  </a:lnTo>
                  <a:lnTo>
                    <a:pt x="678" y="404"/>
                  </a:lnTo>
                  <a:lnTo>
                    <a:pt x="682" y="404"/>
                  </a:lnTo>
                  <a:lnTo>
                    <a:pt x="685" y="405"/>
                  </a:lnTo>
                  <a:lnTo>
                    <a:pt x="686" y="407"/>
                  </a:lnTo>
                  <a:lnTo>
                    <a:pt x="686" y="409"/>
                  </a:lnTo>
                  <a:lnTo>
                    <a:pt x="686" y="409"/>
                  </a:lnTo>
                  <a:lnTo>
                    <a:pt x="686" y="420"/>
                  </a:lnTo>
                  <a:lnTo>
                    <a:pt x="686" y="427"/>
                  </a:lnTo>
                  <a:lnTo>
                    <a:pt x="685" y="430"/>
                  </a:lnTo>
                  <a:lnTo>
                    <a:pt x="682" y="431"/>
                  </a:lnTo>
                  <a:lnTo>
                    <a:pt x="682" y="431"/>
                  </a:lnTo>
                  <a:lnTo>
                    <a:pt x="682" y="431"/>
                  </a:lnTo>
                  <a:lnTo>
                    <a:pt x="678" y="431"/>
                  </a:lnTo>
                  <a:lnTo>
                    <a:pt x="673" y="430"/>
                  </a:lnTo>
                  <a:lnTo>
                    <a:pt x="673" y="430"/>
                  </a:lnTo>
                  <a:lnTo>
                    <a:pt x="672" y="430"/>
                  </a:lnTo>
                  <a:lnTo>
                    <a:pt x="672" y="429"/>
                  </a:lnTo>
                  <a:lnTo>
                    <a:pt x="671" y="427"/>
                  </a:lnTo>
                  <a:lnTo>
                    <a:pt x="671" y="427"/>
                  </a:lnTo>
                  <a:lnTo>
                    <a:pt x="668" y="427"/>
                  </a:lnTo>
                  <a:lnTo>
                    <a:pt x="668" y="427"/>
                  </a:lnTo>
                  <a:lnTo>
                    <a:pt x="666" y="428"/>
                  </a:lnTo>
                  <a:lnTo>
                    <a:pt x="666" y="428"/>
                  </a:lnTo>
                  <a:lnTo>
                    <a:pt x="666" y="428"/>
                  </a:lnTo>
                  <a:lnTo>
                    <a:pt x="665" y="430"/>
                  </a:lnTo>
                  <a:lnTo>
                    <a:pt x="665" y="430"/>
                  </a:lnTo>
                  <a:lnTo>
                    <a:pt x="662" y="431"/>
                  </a:lnTo>
                  <a:lnTo>
                    <a:pt x="656" y="431"/>
                  </a:lnTo>
                  <a:lnTo>
                    <a:pt x="656" y="431"/>
                  </a:lnTo>
                  <a:lnTo>
                    <a:pt x="655" y="431"/>
                  </a:lnTo>
                  <a:lnTo>
                    <a:pt x="655" y="431"/>
                  </a:lnTo>
                  <a:lnTo>
                    <a:pt x="653" y="430"/>
                  </a:lnTo>
                  <a:lnTo>
                    <a:pt x="652" y="428"/>
                  </a:lnTo>
                  <a:lnTo>
                    <a:pt x="651" y="421"/>
                  </a:lnTo>
                  <a:lnTo>
                    <a:pt x="651" y="409"/>
                  </a:lnTo>
                  <a:lnTo>
                    <a:pt x="651" y="409"/>
                  </a:lnTo>
                  <a:lnTo>
                    <a:pt x="651" y="407"/>
                  </a:lnTo>
                  <a:lnTo>
                    <a:pt x="651" y="407"/>
                  </a:lnTo>
                  <a:lnTo>
                    <a:pt x="653" y="404"/>
                  </a:lnTo>
                  <a:lnTo>
                    <a:pt x="656" y="403"/>
                  </a:lnTo>
                  <a:lnTo>
                    <a:pt x="656" y="403"/>
                  </a:lnTo>
                  <a:lnTo>
                    <a:pt x="661" y="403"/>
                  </a:lnTo>
                  <a:lnTo>
                    <a:pt x="661" y="378"/>
                  </a:lnTo>
                  <a:lnTo>
                    <a:pt x="619" y="376"/>
                  </a:lnTo>
                  <a:lnTo>
                    <a:pt x="616" y="381"/>
                  </a:lnTo>
                  <a:lnTo>
                    <a:pt x="604" y="377"/>
                  </a:lnTo>
                  <a:lnTo>
                    <a:pt x="603" y="372"/>
                  </a:lnTo>
                  <a:lnTo>
                    <a:pt x="603" y="372"/>
                  </a:lnTo>
                  <a:lnTo>
                    <a:pt x="599" y="370"/>
                  </a:lnTo>
                  <a:lnTo>
                    <a:pt x="597" y="368"/>
                  </a:lnTo>
                  <a:lnTo>
                    <a:pt x="594" y="364"/>
                  </a:lnTo>
                  <a:lnTo>
                    <a:pt x="594" y="364"/>
                  </a:lnTo>
                  <a:lnTo>
                    <a:pt x="591" y="360"/>
                  </a:lnTo>
                  <a:lnTo>
                    <a:pt x="589" y="356"/>
                  </a:lnTo>
                  <a:lnTo>
                    <a:pt x="588" y="349"/>
                  </a:lnTo>
                  <a:lnTo>
                    <a:pt x="563" y="345"/>
                  </a:lnTo>
                  <a:lnTo>
                    <a:pt x="530" y="389"/>
                  </a:lnTo>
                  <a:lnTo>
                    <a:pt x="531" y="395"/>
                  </a:lnTo>
                  <a:lnTo>
                    <a:pt x="526" y="396"/>
                  </a:lnTo>
                  <a:lnTo>
                    <a:pt x="529" y="413"/>
                  </a:lnTo>
                  <a:lnTo>
                    <a:pt x="529" y="413"/>
                  </a:lnTo>
                  <a:lnTo>
                    <a:pt x="530" y="401"/>
                  </a:lnTo>
                  <a:lnTo>
                    <a:pt x="530" y="401"/>
                  </a:lnTo>
                  <a:lnTo>
                    <a:pt x="531" y="399"/>
                  </a:lnTo>
                  <a:lnTo>
                    <a:pt x="533" y="397"/>
                  </a:lnTo>
                  <a:lnTo>
                    <a:pt x="536" y="396"/>
                  </a:lnTo>
                  <a:lnTo>
                    <a:pt x="538" y="396"/>
                  </a:lnTo>
                  <a:lnTo>
                    <a:pt x="538" y="396"/>
                  </a:lnTo>
                  <a:lnTo>
                    <a:pt x="541" y="396"/>
                  </a:lnTo>
                  <a:lnTo>
                    <a:pt x="544" y="397"/>
                  </a:lnTo>
                  <a:lnTo>
                    <a:pt x="545" y="399"/>
                  </a:lnTo>
                  <a:lnTo>
                    <a:pt x="546" y="401"/>
                  </a:lnTo>
                  <a:lnTo>
                    <a:pt x="546" y="401"/>
                  </a:lnTo>
                  <a:lnTo>
                    <a:pt x="546" y="415"/>
                  </a:lnTo>
                  <a:lnTo>
                    <a:pt x="544" y="427"/>
                  </a:lnTo>
                  <a:lnTo>
                    <a:pt x="544" y="427"/>
                  </a:lnTo>
                  <a:lnTo>
                    <a:pt x="543" y="428"/>
                  </a:lnTo>
                  <a:lnTo>
                    <a:pt x="541" y="429"/>
                  </a:lnTo>
                  <a:lnTo>
                    <a:pt x="537" y="430"/>
                  </a:lnTo>
                  <a:lnTo>
                    <a:pt x="537" y="430"/>
                  </a:lnTo>
                  <a:lnTo>
                    <a:pt x="530" y="429"/>
                  </a:lnTo>
                  <a:lnTo>
                    <a:pt x="530" y="429"/>
                  </a:lnTo>
                  <a:lnTo>
                    <a:pt x="528" y="427"/>
                  </a:lnTo>
                  <a:lnTo>
                    <a:pt x="526" y="424"/>
                  </a:lnTo>
                  <a:lnTo>
                    <a:pt x="516" y="424"/>
                  </a:lnTo>
                  <a:lnTo>
                    <a:pt x="516" y="424"/>
                  </a:lnTo>
                  <a:lnTo>
                    <a:pt x="513" y="428"/>
                  </a:lnTo>
                  <a:lnTo>
                    <a:pt x="509" y="431"/>
                  </a:lnTo>
                  <a:lnTo>
                    <a:pt x="509" y="431"/>
                  </a:lnTo>
                  <a:lnTo>
                    <a:pt x="502" y="432"/>
                  </a:lnTo>
                  <a:lnTo>
                    <a:pt x="502" y="432"/>
                  </a:lnTo>
                  <a:close/>
                  <a:moveTo>
                    <a:pt x="502" y="398"/>
                  </a:moveTo>
                  <a:lnTo>
                    <a:pt x="502" y="398"/>
                  </a:lnTo>
                  <a:lnTo>
                    <a:pt x="499" y="399"/>
                  </a:lnTo>
                  <a:lnTo>
                    <a:pt x="497" y="400"/>
                  </a:lnTo>
                  <a:lnTo>
                    <a:pt x="497" y="400"/>
                  </a:lnTo>
                  <a:lnTo>
                    <a:pt x="497" y="404"/>
                  </a:lnTo>
                  <a:lnTo>
                    <a:pt x="497" y="413"/>
                  </a:lnTo>
                  <a:lnTo>
                    <a:pt x="498" y="421"/>
                  </a:lnTo>
                  <a:lnTo>
                    <a:pt x="500" y="427"/>
                  </a:lnTo>
                  <a:lnTo>
                    <a:pt x="500" y="427"/>
                  </a:lnTo>
                  <a:lnTo>
                    <a:pt x="503" y="428"/>
                  </a:lnTo>
                  <a:lnTo>
                    <a:pt x="507" y="427"/>
                  </a:lnTo>
                  <a:lnTo>
                    <a:pt x="507" y="427"/>
                  </a:lnTo>
                  <a:lnTo>
                    <a:pt x="511" y="423"/>
                  </a:lnTo>
                  <a:lnTo>
                    <a:pt x="514" y="421"/>
                  </a:lnTo>
                  <a:lnTo>
                    <a:pt x="514" y="420"/>
                  </a:lnTo>
                  <a:lnTo>
                    <a:pt x="531" y="420"/>
                  </a:lnTo>
                  <a:lnTo>
                    <a:pt x="531" y="422"/>
                  </a:lnTo>
                  <a:lnTo>
                    <a:pt x="531" y="422"/>
                  </a:lnTo>
                  <a:lnTo>
                    <a:pt x="531" y="423"/>
                  </a:lnTo>
                  <a:lnTo>
                    <a:pt x="532" y="424"/>
                  </a:lnTo>
                  <a:lnTo>
                    <a:pt x="532" y="424"/>
                  </a:lnTo>
                  <a:lnTo>
                    <a:pt x="537" y="425"/>
                  </a:lnTo>
                  <a:lnTo>
                    <a:pt x="537" y="425"/>
                  </a:lnTo>
                  <a:lnTo>
                    <a:pt x="540" y="424"/>
                  </a:lnTo>
                  <a:lnTo>
                    <a:pt x="540" y="424"/>
                  </a:lnTo>
                  <a:lnTo>
                    <a:pt x="542" y="414"/>
                  </a:lnTo>
                  <a:lnTo>
                    <a:pt x="542" y="402"/>
                  </a:lnTo>
                  <a:lnTo>
                    <a:pt x="542" y="402"/>
                  </a:lnTo>
                  <a:lnTo>
                    <a:pt x="541" y="400"/>
                  </a:lnTo>
                  <a:lnTo>
                    <a:pt x="540" y="400"/>
                  </a:lnTo>
                  <a:lnTo>
                    <a:pt x="538" y="400"/>
                  </a:lnTo>
                  <a:lnTo>
                    <a:pt x="538" y="400"/>
                  </a:lnTo>
                  <a:lnTo>
                    <a:pt x="535" y="400"/>
                  </a:lnTo>
                  <a:lnTo>
                    <a:pt x="534" y="402"/>
                  </a:lnTo>
                  <a:lnTo>
                    <a:pt x="534" y="402"/>
                  </a:lnTo>
                  <a:lnTo>
                    <a:pt x="533" y="412"/>
                  </a:lnTo>
                  <a:lnTo>
                    <a:pt x="533" y="418"/>
                  </a:lnTo>
                  <a:lnTo>
                    <a:pt x="532" y="420"/>
                  </a:lnTo>
                  <a:lnTo>
                    <a:pt x="524" y="419"/>
                  </a:lnTo>
                  <a:lnTo>
                    <a:pt x="522" y="393"/>
                  </a:lnTo>
                  <a:lnTo>
                    <a:pt x="525" y="392"/>
                  </a:lnTo>
                  <a:lnTo>
                    <a:pt x="525" y="386"/>
                  </a:lnTo>
                  <a:lnTo>
                    <a:pt x="561" y="341"/>
                  </a:lnTo>
                  <a:lnTo>
                    <a:pt x="592" y="345"/>
                  </a:lnTo>
                  <a:lnTo>
                    <a:pt x="592" y="347"/>
                  </a:lnTo>
                  <a:lnTo>
                    <a:pt x="592" y="347"/>
                  </a:lnTo>
                  <a:lnTo>
                    <a:pt x="592" y="352"/>
                  </a:lnTo>
                  <a:lnTo>
                    <a:pt x="594" y="357"/>
                  </a:lnTo>
                  <a:lnTo>
                    <a:pt x="597" y="362"/>
                  </a:lnTo>
                  <a:lnTo>
                    <a:pt x="597" y="362"/>
                  </a:lnTo>
                  <a:lnTo>
                    <a:pt x="600" y="365"/>
                  </a:lnTo>
                  <a:lnTo>
                    <a:pt x="603" y="368"/>
                  </a:lnTo>
                  <a:lnTo>
                    <a:pt x="606" y="369"/>
                  </a:lnTo>
                  <a:lnTo>
                    <a:pt x="608" y="368"/>
                  </a:lnTo>
                  <a:lnTo>
                    <a:pt x="609" y="374"/>
                  </a:lnTo>
                  <a:lnTo>
                    <a:pt x="614" y="376"/>
                  </a:lnTo>
                  <a:lnTo>
                    <a:pt x="617" y="372"/>
                  </a:lnTo>
                  <a:lnTo>
                    <a:pt x="666" y="374"/>
                  </a:lnTo>
                  <a:lnTo>
                    <a:pt x="666" y="410"/>
                  </a:lnTo>
                  <a:lnTo>
                    <a:pt x="662" y="409"/>
                  </a:lnTo>
                  <a:lnTo>
                    <a:pt x="662" y="409"/>
                  </a:lnTo>
                  <a:lnTo>
                    <a:pt x="660" y="408"/>
                  </a:lnTo>
                  <a:lnTo>
                    <a:pt x="657" y="408"/>
                  </a:lnTo>
                  <a:lnTo>
                    <a:pt x="657" y="408"/>
                  </a:lnTo>
                  <a:lnTo>
                    <a:pt x="655" y="409"/>
                  </a:lnTo>
                  <a:lnTo>
                    <a:pt x="655" y="409"/>
                  </a:lnTo>
                  <a:lnTo>
                    <a:pt x="655" y="419"/>
                  </a:lnTo>
                  <a:lnTo>
                    <a:pt x="656" y="427"/>
                  </a:lnTo>
                  <a:lnTo>
                    <a:pt x="656" y="427"/>
                  </a:lnTo>
                  <a:lnTo>
                    <a:pt x="661" y="427"/>
                  </a:lnTo>
                  <a:lnTo>
                    <a:pt x="661" y="427"/>
                  </a:lnTo>
                  <a:lnTo>
                    <a:pt x="661" y="427"/>
                  </a:lnTo>
                  <a:lnTo>
                    <a:pt x="662" y="424"/>
                  </a:lnTo>
                  <a:lnTo>
                    <a:pt x="664" y="423"/>
                  </a:lnTo>
                  <a:lnTo>
                    <a:pt x="665" y="423"/>
                  </a:lnTo>
                  <a:lnTo>
                    <a:pt x="665" y="423"/>
                  </a:lnTo>
                  <a:lnTo>
                    <a:pt x="668" y="422"/>
                  </a:lnTo>
                  <a:lnTo>
                    <a:pt x="668" y="422"/>
                  </a:lnTo>
                  <a:lnTo>
                    <a:pt x="673" y="422"/>
                  </a:lnTo>
                  <a:lnTo>
                    <a:pt x="673" y="422"/>
                  </a:lnTo>
                  <a:lnTo>
                    <a:pt x="675" y="423"/>
                  </a:lnTo>
                  <a:lnTo>
                    <a:pt x="675" y="427"/>
                  </a:lnTo>
                  <a:lnTo>
                    <a:pt x="675" y="427"/>
                  </a:lnTo>
                  <a:lnTo>
                    <a:pt x="681" y="427"/>
                  </a:lnTo>
                  <a:lnTo>
                    <a:pt x="681" y="427"/>
                  </a:lnTo>
                  <a:lnTo>
                    <a:pt x="681" y="418"/>
                  </a:lnTo>
                  <a:lnTo>
                    <a:pt x="681" y="409"/>
                  </a:lnTo>
                  <a:lnTo>
                    <a:pt x="681" y="409"/>
                  </a:lnTo>
                  <a:lnTo>
                    <a:pt x="678" y="409"/>
                  </a:lnTo>
                  <a:lnTo>
                    <a:pt x="678" y="409"/>
                  </a:lnTo>
                  <a:lnTo>
                    <a:pt x="675" y="409"/>
                  </a:lnTo>
                  <a:lnTo>
                    <a:pt x="673" y="410"/>
                  </a:lnTo>
                  <a:lnTo>
                    <a:pt x="672" y="379"/>
                  </a:lnTo>
                  <a:lnTo>
                    <a:pt x="695" y="378"/>
                  </a:lnTo>
                  <a:lnTo>
                    <a:pt x="697" y="375"/>
                  </a:lnTo>
                  <a:lnTo>
                    <a:pt x="698" y="375"/>
                  </a:lnTo>
                  <a:lnTo>
                    <a:pt x="698" y="375"/>
                  </a:lnTo>
                  <a:lnTo>
                    <a:pt x="707" y="375"/>
                  </a:lnTo>
                  <a:lnTo>
                    <a:pt x="715" y="374"/>
                  </a:lnTo>
                  <a:lnTo>
                    <a:pt x="728" y="371"/>
                  </a:lnTo>
                  <a:lnTo>
                    <a:pt x="728" y="371"/>
                  </a:lnTo>
                  <a:lnTo>
                    <a:pt x="733" y="369"/>
                  </a:lnTo>
                  <a:lnTo>
                    <a:pt x="737" y="365"/>
                  </a:lnTo>
                  <a:lnTo>
                    <a:pt x="740" y="361"/>
                  </a:lnTo>
                  <a:lnTo>
                    <a:pt x="743" y="358"/>
                  </a:lnTo>
                  <a:lnTo>
                    <a:pt x="745" y="352"/>
                  </a:lnTo>
                  <a:lnTo>
                    <a:pt x="746" y="349"/>
                  </a:lnTo>
                  <a:lnTo>
                    <a:pt x="746" y="346"/>
                  </a:lnTo>
                  <a:lnTo>
                    <a:pt x="748" y="346"/>
                  </a:lnTo>
                  <a:lnTo>
                    <a:pt x="748" y="346"/>
                  </a:lnTo>
                  <a:lnTo>
                    <a:pt x="760" y="344"/>
                  </a:lnTo>
                  <a:lnTo>
                    <a:pt x="760" y="344"/>
                  </a:lnTo>
                  <a:lnTo>
                    <a:pt x="774" y="341"/>
                  </a:lnTo>
                  <a:lnTo>
                    <a:pt x="776" y="340"/>
                  </a:lnTo>
                  <a:lnTo>
                    <a:pt x="776" y="342"/>
                  </a:lnTo>
                  <a:lnTo>
                    <a:pt x="776" y="342"/>
                  </a:lnTo>
                  <a:lnTo>
                    <a:pt x="779" y="346"/>
                  </a:lnTo>
                  <a:lnTo>
                    <a:pt x="783" y="351"/>
                  </a:lnTo>
                  <a:lnTo>
                    <a:pt x="786" y="354"/>
                  </a:lnTo>
                  <a:lnTo>
                    <a:pt x="786" y="354"/>
                  </a:lnTo>
                  <a:lnTo>
                    <a:pt x="790" y="356"/>
                  </a:lnTo>
                  <a:lnTo>
                    <a:pt x="791" y="356"/>
                  </a:lnTo>
                  <a:lnTo>
                    <a:pt x="816" y="392"/>
                  </a:lnTo>
                  <a:lnTo>
                    <a:pt x="816" y="408"/>
                  </a:lnTo>
                  <a:lnTo>
                    <a:pt x="816" y="408"/>
                  </a:lnTo>
                  <a:lnTo>
                    <a:pt x="815" y="410"/>
                  </a:lnTo>
                  <a:lnTo>
                    <a:pt x="814" y="412"/>
                  </a:lnTo>
                  <a:lnTo>
                    <a:pt x="813" y="413"/>
                  </a:lnTo>
                  <a:lnTo>
                    <a:pt x="810" y="413"/>
                  </a:lnTo>
                  <a:lnTo>
                    <a:pt x="810" y="413"/>
                  </a:lnTo>
                  <a:lnTo>
                    <a:pt x="809" y="413"/>
                  </a:lnTo>
                  <a:lnTo>
                    <a:pt x="808" y="413"/>
                  </a:lnTo>
                  <a:lnTo>
                    <a:pt x="807" y="411"/>
                  </a:lnTo>
                  <a:lnTo>
                    <a:pt x="807" y="411"/>
                  </a:lnTo>
                  <a:lnTo>
                    <a:pt x="806" y="404"/>
                  </a:lnTo>
                  <a:lnTo>
                    <a:pt x="805" y="399"/>
                  </a:lnTo>
                  <a:lnTo>
                    <a:pt x="805" y="399"/>
                  </a:lnTo>
                  <a:lnTo>
                    <a:pt x="804" y="399"/>
                  </a:lnTo>
                  <a:lnTo>
                    <a:pt x="801" y="399"/>
                  </a:lnTo>
                  <a:lnTo>
                    <a:pt x="801" y="399"/>
                  </a:lnTo>
                  <a:lnTo>
                    <a:pt x="797" y="399"/>
                  </a:lnTo>
                  <a:lnTo>
                    <a:pt x="797" y="399"/>
                  </a:lnTo>
                  <a:lnTo>
                    <a:pt x="797" y="401"/>
                  </a:lnTo>
                  <a:lnTo>
                    <a:pt x="796" y="423"/>
                  </a:lnTo>
                  <a:lnTo>
                    <a:pt x="796" y="423"/>
                  </a:lnTo>
                  <a:lnTo>
                    <a:pt x="797" y="427"/>
                  </a:lnTo>
                  <a:lnTo>
                    <a:pt x="797" y="427"/>
                  </a:lnTo>
                  <a:lnTo>
                    <a:pt x="804" y="427"/>
                  </a:lnTo>
                  <a:lnTo>
                    <a:pt x="804" y="427"/>
                  </a:lnTo>
                  <a:lnTo>
                    <a:pt x="807" y="423"/>
                  </a:lnTo>
                  <a:lnTo>
                    <a:pt x="807" y="423"/>
                  </a:lnTo>
                  <a:lnTo>
                    <a:pt x="811" y="420"/>
                  </a:lnTo>
                  <a:lnTo>
                    <a:pt x="814" y="419"/>
                  </a:lnTo>
                  <a:lnTo>
                    <a:pt x="814" y="419"/>
                  </a:lnTo>
                  <a:lnTo>
                    <a:pt x="817" y="419"/>
                  </a:lnTo>
                  <a:lnTo>
                    <a:pt x="817" y="419"/>
                  </a:lnTo>
                  <a:lnTo>
                    <a:pt x="826" y="419"/>
                  </a:lnTo>
                  <a:lnTo>
                    <a:pt x="826" y="419"/>
                  </a:lnTo>
                  <a:lnTo>
                    <a:pt x="827" y="420"/>
                  </a:lnTo>
                  <a:lnTo>
                    <a:pt x="828" y="421"/>
                  </a:lnTo>
                  <a:lnTo>
                    <a:pt x="830" y="423"/>
                  </a:lnTo>
                  <a:lnTo>
                    <a:pt x="830" y="423"/>
                  </a:lnTo>
                  <a:lnTo>
                    <a:pt x="831" y="425"/>
                  </a:lnTo>
                  <a:lnTo>
                    <a:pt x="831" y="425"/>
                  </a:lnTo>
                  <a:lnTo>
                    <a:pt x="836" y="427"/>
                  </a:lnTo>
                  <a:lnTo>
                    <a:pt x="836" y="427"/>
                  </a:lnTo>
                  <a:lnTo>
                    <a:pt x="840" y="425"/>
                  </a:lnTo>
                  <a:lnTo>
                    <a:pt x="842" y="423"/>
                  </a:lnTo>
                  <a:lnTo>
                    <a:pt x="842" y="423"/>
                  </a:lnTo>
                  <a:lnTo>
                    <a:pt x="843" y="401"/>
                  </a:lnTo>
                  <a:lnTo>
                    <a:pt x="843" y="401"/>
                  </a:lnTo>
                  <a:lnTo>
                    <a:pt x="841" y="399"/>
                  </a:lnTo>
                  <a:lnTo>
                    <a:pt x="839" y="398"/>
                  </a:lnTo>
                  <a:lnTo>
                    <a:pt x="839" y="398"/>
                  </a:lnTo>
                  <a:lnTo>
                    <a:pt x="836" y="399"/>
                  </a:lnTo>
                  <a:lnTo>
                    <a:pt x="834" y="400"/>
                  </a:lnTo>
                  <a:lnTo>
                    <a:pt x="834" y="400"/>
                  </a:lnTo>
                  <a:lnTo>
                    <a:pt x="832" y="405"/>
                  </a:lnTo>
                  <a:lnTo>
                    <a:pt x="832" y="405"/>
                  </a:lnTo>
                  <a:lnTo>
                    <a:pt x="831" y="411"/>
                  </a:lnTo>
                  <a:lnTo>
                    <a:pt x="831" y="411"/>
                  </a:lnTo>
                  <a:lnTo>
                    <a:pt x="829" y="413"/>
                  </a:lnTo>
                  <a:lnTo>
                    <a:pt x="827" y="413"/>
                  </a:lnTo>
                  <a:lnTo>
                    <a:pt x="827" y="413"/>
                  </a:lnTo>
                  <a:lnTo>
                    <a:pt x="826" y="413"/>
                  </a:lnTo>
                  <a:lnTo>
                    <a:pt x="824" y="411"/>
                  </a:lnTo>
                  <a:lnTo>
                    <a:pt x="823" y="410"/>
                  </a:lnTo>
                  <a:lnTo>
                    <a:pt x="822" y="409"/>
                  </a:lnTo>
                  <a:lnTo>
                    <a:pt x="824" y="388"/>
                  </a:lnTo>
                  <a:lnTo>
                    <a:pt x="824" y="386"/>
                  </a:lnTo>
                  <a:lnTo>
                    <a:pt x="824" y="386"/>
                  </a:lnTo>
                  <a:lnTo>
                    <a:pt x="826" y="383"/>
                  </a:lnTo>
                  <a:lnTo>
                    <a:pt x="827" y="379"/>
                  </a:lnTo>
                  <a:lnTo>
                    <a:pt x="827" y="379"/>
                  </a:lnTo>
                  <a:lnTo>
                    <a:pt x="826" y="341"/>
                  </a:lnTo>
                  <a:lnTo>
                    <a:pt x="826" y="341"/>
                  </a:lnTo>
                  <a:lnTo>
                    <a:pt x="829" y="334"/>
                  </a:lnTo>
                  <a:lnTo>
                    <a:pt x="856" y="327"/>
                  </a:lnTo>
                  <a:lnTo>
                    <a:pt x="862" y="353"/>
                  </a:lnTo>
                  <a:lnTo>
                    <a:pt x="862" y="354"/>
                  </a:lnTo>
                  <a:lnTo>
                    <a:pt x="862" y="354"/>
                  </a:lnTo>
                  <a:lnTo>
                    <a:pt x="861" y="359"/>
                  </a:lnTo>
                  <a:lnTo>
                    <a:pt x="861" y="371"/>
                  </a:lnTo>
                  <a:lnTo>
                    <a:pt x="862" y="379"/>
                  </a:lnTo>
                  <a:lnTo>
                    <a:pt x="863" y="386"/>
                  </a:lnTo>
                  <a:lnTo>
                    <a:pt x="866" y="395"/>
                  </a:lnTo>
                  <a:lnTo>
                    <a:pt x="870" y="401"/>
                  </a:lnTo>
                  <a:lnTo>
                    <a:pt x="870" y="401"/>
                  </a:lnTo>
                  <a:lnTo>
                    <a:pt x="876" y="408"/>
                  </a:lnTo>
                  <a:lnTo>
                    <a:pt x="883" y="412"/>
                  </a:lnTo>
                  <a:lnTo>
                    <a:pt x="891" y="414"/>
                  </a:lnTo>
                  <a:lnTo>
                    <a:pt x="902" y="415"/>
                  </a:lnTo>
                  <a:lnTo>
                    <a:pt x="902" y="415"/>
                  </a:lnTo>
                  <a:lnTo>
                    <a:pt x="902" y="415"/>
                  </a:lnTo>
                  <a:lnTo>
                    <a:pt x="907" y="415"/>
                  </a:lnTo>
                  <a:lnTo>
                    <a:pt x="912" y="413"/>
                  </a:lnTo>
                  <a:lnTo>
                    <a:pt x="921" y="410"/>
                  </a:lnTo>
                  <a:lnTo>
                    <a:pt x="921" y="410"/>
                  </a:lnTo>
                  <a:lnTo>
                    <a:pt x="926" y="404"/>
                  </a:lnTo>
                  <a:lnTo>
                    <a:pt x="930" y="399"/>
                  </a:lnTo>
                  <a:lnTo>
                    <a:pt x="933" y="393"/>
                  </a:lnTo>
                  <a:lnTo>
                    <a:pt x="935" y="386"/>
                  </a:lnTo>
                  <a:lnTo>
                    <a:pt x="938" y="379"/>
                  </a:lnTo>
                  <a:lnTo>
                    <a:pt x="938" y="372"/>
                  </a:lnTo>
                  <a:lnTo>
                    <a:pt x="938" y="364"/>
                  </a:lnTo>
                  <a:lnTo>
                    <a:pt x="937" y="358"/>
                  </a:lnTo>
                  <a:lnTo>
                    <a:pt x="937" y="358"/>
                  </a:lnTo>
                  <a:lnTo>
                    <a:pt x="934" y="350"/>
                  </a:lnTo>
                  <a:lnTo>
                    <a:pt x="930" y="343"/>
                  </a:lnTo>
                  <a:lnTo>
                    <a:pt x="926" y="338"/>
                  </a:lnTo>
                  <a:lnTo>
                    <a:pt x="921" y="334"/>
                  </a:lnTo>
                  <a:lnTo>
                    <a:pt x="911" y="329"/>
                  </a:lnTo>
                  <a:lnTo>
                    <a:pt x="907" y="326"/>
                  </a:lnTo>
                  <a:lnTo>
                    <a:pt x="905" y="326"/>
                  </a:lnTo>
                  <a:lnTo>
                    <a:pt x="905" y="319"/>
                  </a:lnTo>
                  <a:lnTo>
                    <a:pt x="991" y="311"/>
                  </a:lnTo>
                  <a:lnTo>
                    <a:pt x="991" y="313"/>
                  </a:lnTo>
                  <a:lnTo>
                    <a:pt x="991" y="313"/>
                  </a:lnTo>
                  <a:lnTo>
                    <a:pt x="992" y="318"/>
                  </a:lnTo>
                  <a:lnTo>
                    <a:pt x="993" y="321"/>
                  </a:lnTo>
                  <a:lnTo>
                    <a:pt x="995" y="325"/>
                  </a:lnTo>
                  <a:lnTo>
                    <a:pt x="995" y="325"/>
                  </a:lnTo>
                  <a:lnTo>
                    <a:pt x="997" y="326"/>
                  </a:lnTo>
                  <a:lnTo>
                    <a:pt x="997" y="327"/>
                  </a:lnTo>
                  <a:lnTo>
                    <a:pt x="997" y="327"/>
                  </a:lnTo>
                  <a:lnTo>
                    <a:pt x="1000" y="325"/>
                  </a:lnTo>
                  <a:lnTo>
                    <a:pt x="1000" y="325"/>
                  </a:lnTo>
                  <a:lnTo>
                    <a:pt x="1002" y="320"/>
                  </a:lnTo>
                  <a:lnTo>
                    <a:pt x="1004" y="311"/>
                  </a:lnTo>
                  <a:lnTo>
                    <a:pt x="1004" y="310"/>
                  </a:lnTo>
                  <a:lnTo>
                    <a:pt x="1135" y="298"/>
                  </a:lnTo>
                  <a:lnTo>
                    <a:pt x="1135" y="300"/>
                  </a:lnTo>
                  <a:lnTo>
                    <a:pt x="1135" y="300"/>
                  </a:lnTo>
                  <a:lnTo>
                    <a:pt x="1136" y="307"/>
                  </a:lnTo>
                  <a:lnTo>
                    <a:pt x="1137" y="311"/>
                  </a:lnTo>
                  <a:lnTo>
                    <a:pt x="1138" y="313"/>
                  </a:lnTo>
                  <a:lnTo>
                    <a:pt x="1138" y="313"/>
                  </a:lnTo>
                  <a:lnTo>
                    <a:pt x="1138" y="313"/>
                  </a:lnTo>
                  <a:lnTo>
                    <a:pt x="1139" y="314"/>
                  </a:lnTo>
                  <a:lnTo>
                    <a:pt x="1141" y="314"/>
                  </a:lnTo>
                  <a:lnTo>
                    <a:pt x="1142" y="314"/>
                  </a:lnTo>
                  <a:lnTo>
                    <a:pt x="1142" y="314"/>
                  </a:lnTo>
                  <a:lnTo>
                    <a:pt x="1143" y="314"/>
                  </a:lnTo>
                  <a:lnTo>
                    <a:pt x="1145" y="312"/>
                  </a:lnTo>
                  <a:lnTo>
                    <a:pt x="1145" y="312"/>
                  </a:lnTo>
                  <a:lnTo>
                    <a:pt x="1146" y="303"/>
                  </a:lnTo>
                  <a:lnTo>
                    <a:pt x="1147" y="298"/>
                  </a:lnTo>
                  <a:lnTo>
                    <a:pt x="1147" y="296"/>
                  </a:lnTo>
                  <a:lnTo>
                    <a:pt x="1149" y="296"/>
                  </a:lnTo>
                  <a:lnTo>
                    <a:pt x="1149" y="296"/>
                  </a:lnTo>
                  <a:lnTo>
                    <a:pt x="1318" y="282"/>
                  </a:lnTo>
                  <a:lnTo>
                    <a:pt x="1318" y="282"/>
                  </a:lnTo>
                  <a:lnTo>
                    <a:pt x="1316" y="279"/>
                  </a:lnTo>
                  <a:lnTo>
                    <a:pt x="1341" y="279"/>
                  </a:lnTo>
                  <a:lnTo>
                    <a:pt x="1342" y="280"/>
                  </a:lnTo>
                  <a:lnTo>
                    <a:pt x="1342" y="280"/>
                  </a:lnTo>
                  <a:lnTo>
                    <a:pt x="1343" y="283"/>
                  </a:lnTo>
                  <a:lnTo>
                    <a:pt x="1343" y="283"/>
                  </a:lnTo>
                  <a:lnTo>
                    <a:pt x="1343" y="276"/>
                  </a:lnTo>
                  <a:lnTo>
                    <a:pt x="1316" y="276"/>
                  </a:lnTo>
                  <a:lnTo>
                    <a:pt x="986" y="296"/>
                  </a:lnTo>
                  <a:lnTo>
                    <a:pt x="986" y="296"/>
                  </a:lnTo>
                  <a:lnTo>
                    <a:pt x="867" y="303"/>
                  </a:lnTo>
                  <a:lnTo>
                    <a:pt x="781" y="310"/>
                  </a:lnTo>
                  <a:lnTo>
                    <a:pt x="781" y="310"/>
                  </a:lnTo>
                  <a:lnTo>
                    <a:pt x="760" y="311"/>
                  </a:lnTo>
                  <a:lnTo>
                    <a:pt x="760" y="311"/>
                  </a:lnTo>
                  <a:lnTo>
                    <a:pt x="754" y="311"/>
                  </a:lnTo>
                  <a:lnTo>
                    <a:pt x="750" y="310"/>
                  </a:lnTo>
                  <a:lnTo>
                    <a:pt x="748" y="307"/>
                  </a:lnTo>
                  <a:lnTo>
                    <a:pt x="747" y="303"/>
                  </a:lnTo>
                  <a:lnTo>
                    <a:pt x="746" y="302"/>
                  </a:lnTo>
                  <a:lnTo>
                    <a:pt x="746" y="302"/>
                  </a:lnTo>
                  <a:lnTo>
                    <a:pt x="745" y="301"/>
                  </a:lnTo>
                  <a:lnTo>
                    <a:pt x="744" y="299"/>
                  </a:lnTo>
                  <a:lnTo>
                    <a:pt x="744" y="299"/>
                  </a:lnTo>
                  <a:lnTo>
                    <a:pt x="744" y="296"/>
                  </a:lnTo>
                  <a:lnTo>
                    <a:pt x="744" y="296"/>
                  </a:lnTo>
                  <a:lnTo>
                    <a:pt x="746" y="284"/>
                  </a:lnTo>
                  <a:lnTo>
                    <a:pt x="746" y="275"/>
                  </a:lnTo>
                  <a:lnTo>
                    <a:pt x="746" y="260"/>
                  </a:lnTo>
                  <a:lnTo>
                    <a:pt x="746" y="260"/>
                  </a:lnTo>
                  <a:lnTo>
                    <a:pt x="744" y="252"/>
                  </a:lnTo>
                  <a:lnTo>
                    <a:pt x="739" y="243"/>
                  </a:lnTo>
                  <a:lnTo>
                    <a:pt x="734" y="234"/>
                  </a:lnTo>
                  <a:lnTo>
                    <a:pt x="728" y="225"/>
                  </a:lnTo>
                  <a:lnTo>
                    <a:pt x="728" y="225"/>
                  </a:lnTo>
                  <a:lnTo>
                    <a:pt x="720" y="217"/>
                  </a:lnTo>
                  <a:lnTo>
                    <a:pt x="712" y="210"/>
                  </a:lnTo>
                  <a:lnTo>
                    <a:pt x="705" y="206"/>
                  </a:lnTo>
                  <a:lnTo>
                    <a:pt x="697" y="202"/>
                  </a:lnTo>
                  <a:lnTo>
                    <a:pt x="685" y="199"/>
                  </a:lnTo>
                  <a:lnTo>
                    <a:pt x="679" y="198"/>
                  </a:lnTo>
                  <a:lnTo>
                    <a:pt x="678" y="197"/>
                  </a:lnTo>
                  <a:lnTo>
                    <a:pt x="678" y="196"/>
                  </a:lnTo>
                  <a:lnTo>
                    <a:pt x="678" y="196"/>
                  </a:lnTo>
                  <a:lnTo>
                    <a:pt x="676" y="167"/>
                  </a:lnTo>
                  <a:lnTo>
                    <a:pt x="674" y="106"/>
                  </a:lnTo>
                  <a:lnTo>
                    <a:pt x="674" y="106"/>
                  </a:lnTo>
                  <a:lnTo>
                    <a:pt x="673" y="84"/>
                  </a:lnTo>
                  <a:lnTo>
                    <a:pt x="673" y="84"/>
                  </a:lnTo>
                  <a:lnTo>
                    <a:pt x="672" y="36"/>
                  </a:lnTo>
                  <a:lnTo>
                    <a:pt x="671" y="18"/>
                  </a:lnTo>
                  <a:lnTo>
                    <a:pt x="669" y="6"/>
                  </a:lnTo>
                  <a:lnTo>
                    <a:pt x="669" y="6"/>
                  </a:lnTo>
                  <a:lnTo>
                    <a:pt x="668" y="19"/>
                  </a:lnTo>
                  <a:lnTo>
                    <a:pt x="667" y="39"/>
                  </a:lnTo>
                  <a:lnTo>
                    <a:pt x="665" y="86"/>
                  </a:lnTo>
                  <a:lnTo>
                    <a:pt x="665" y="100"/>
                  </a:lnTo>
                  <a:lnTo>
                    <a:pt x="665" y="100"/>
                  </a:lnTo>
                  <a:lnTo>
                    <a:pt x="661" y="195"/>
                  </a:lnTo>
                  <a:lnTo>
                    <a:pt x="661" y="197"/>
                  </a:lnTo>
                  <a:lnTo>
                    <a:pt x="660" y="197"/>
                  </a:lnTo>
                  <a:lnTo>
                    <a:pt x="660" y="197"/>
                  </a:lnTo>
                  <a:lnTo>
                    <a:pt x="648" y="200"/>
                  </a:lnTo>
                  <a:lnTo>
                    <a:pt x="637" y="204"/>
                  </a:lnTo>
                  <a:lnTo>
                    <a:pt x="625" y="211"/>
                  </a:lnTo>
                  <a:lnTo>
                    <a:pt x="619" y="216"/>
                  </a:lnTo>
                  <a:lnTo>
                    <a:pt x="613" y="220"/>
                  </a:lnTo>
                  <a:lnTo>
                    <a:pt x="608" y="226"/>
                  </a:lnTo>
                  <a:lnTo>
                    <a:pt x="602" y="233"/>
                  </a:lnTo>
                  <a:lnTo>
                    <a:pt x="598" y="241"/>
                  </a:lnTo>
                  <a:lnTo>
                    <a:pt x="595" y="249"/>
                  </a:lnTo>
                  <a:lnTo>
                    <a:pt x="593" y="259"/>
                  </a:lnTo>
                  <a:lnTo>
                    <a:pt x="592" y="269"/>
                  </a:lnTo>
                  <a:lnTo>
                    <a:pt x="592" y="269"/>
                  </a:lnTo>
                  <a:lnTo>
                    <a:pt x="593" y="298"/>
                  </a:lnTo>
                  <a:lnTo>
                    <a:pt x="593" y="300"/>
                  </a:lnTo>
                  <a:lnTo>
                    <a:pt x="593" y="300"/>
                  </a:lnTo>
                  <a:lnTo>
                    <a:pt x="593" y="303"/>
                  </a:lnTo>
                  <a:lnTo>
                    <a:pt x="592" y="305"/>
                  </a:lnTo>
                  <a:lnTo>
                    <a:pt x="588" y="310"/>
                  </a:lnTo>
                  <a:lnTo>
                    <a:pt x="583" y="312"/>
                  </a:lnTo>
                  <a:lnTo>
                    <a:pt x="581" y="312"/>
                  </a:lnTo>
                  <a:lnTo>
                    <a:pt x="581" y="312"/>
                  </a:lnTo>
                  <a:lnTo>
                    <a:pt x="581" y="312"/>
                  </a:lnTo>
                  <a:lnTo>
                    <a:pt x="12" y="279"/>
                  </a:lnTo>
                  <a:lnTo>
                    <a:pt x="12" y="279"/>
                  </a:lnTo>
                  <a:lnTo>
                    <a:pt x="8" y="280"/>
                  </a:lnTo>
                  <a:lnTo>
                    <a:pt x="6" y="280"/>
                  </a:lnTo>
                  <a:lnTo>
                    <a:pt x="5" y="280"/>
                  </a:lnTo>
                  <a:lnTo>
                    <a:pt x="5" y="282"/>
                  </a:lnTo>
                  <a:lnTo>
                    <a:pt x="26" y="282"/>
                  </a:lnTo>
                  <a:lnTo>
                    <a:pt x="29" y="288"/>
                  </a:lnTo>
                  <a:lnTo>
                    <a:pt x="170" y="297"/>
                  </a:lnTo>
                  <a:lnTo>
                    <a:pt x="170" y="297"/>
                  </a:lnTo>
                  <a:lnTo>
                    <a:pt x="195" y="299"/>
                  </a:lnTo>
                  <a:lnTo>
                    <a:pt x="195" y="301"/>
                  </a:lnTo>
                  <a:lnTo>
                    <a:pt x="195" y="301"/>
                  </a:lnTo>
                  <a:lnTo>
                    <a:pt x="195" y="306"/>
                  </a:lnTo>
                  <a:lnTo>
                    <a:pt x="197" y="315"/>
                  </a:lnTo>
                  <a:lnTo>
                    <a:pt x="197" y="315"/>
                  </a:lnTo>
                  <a:lnTo>
                    <a:pt x="198" y="317"/>
                  </a:lnTo>
                  <a:lnTo>
                    <a:pt x="200" y="317"/>
                  </a:lnTo>
                  <a:lnTo>
                    <a:pt x="203" y="318"/>
                  </a:lnTo>
                  <a:lnTo>
                    <a:pt x="203" y="318"/>
                  </a:lnTo>
                  <a:lnTo>
                    <a:pt x="206" y="317"/>
                  </a:lnTo>
                  <a:lnTo>
                    <a:pt x="206" y="317"/>
                  </a:lnTo>
                  <a:lnTo>
                    <a:pt x="207" y="312"/>
                  </a:lnTo>
                  <a:lnTo>
                    <a:pt x="208" y="302"/>
                  </a:lnTo>
                  <a:lnTo>
                    <a:pt x="208" y="300"/>
                  </a:lnTo>
                  <a:lnTo>
                    <a:pt x="337" y="311"/>
                  </a:lnTo>
                  <a:lnTo>
                    <a:pt x="337" y="312"/>
                  </a:lnTo>
                  <a:lnTo>
                    <a:pt x="337" y="312"/>
                  </a:lnTo>
                  <a:lnTo>
                    <a:pt x="338" y="320"/>
                  </a:lnTo>
                  <a:lnTo>
                    <a:pt x="340" y="327"/>
                  </a:lnTo>
                  <a:lnTo>
                    <a:pt x="340" y="327"/>
                  </a:lnTo>
                  <a:lnTo>
                    <a:pt x="341" y="330"/>
                  </a:lnTo>
                  <a:lnTo>
                    <a:pt x="344" y="331"/>
                  </a:lnTo>
                  <a:lnTo>
                    <a:pt x="344" y="331"/>
                  </a:lnTo>
                  <a:lnTo>
                    <a:pt x="346" y="330"/>
                  </a:lnTo>
                  <a:lnTo>
                    <a:pt x="346" y="330"/>
                  </a:lnTo>
                  <a:lnTo>
                    <a:pt x="347" y="324"/>
                  </a:lnTo>
                  <a:lnTo>
                    <a:pt x="348" y="315"/>
                  </a:lnTo>
                  <a:lnTo>
                    <a:pt x="348" y="312"/>
                  </a:lnTo>
                  <a:lnTo>
                    <a:pt x="431" y="319"/>
                  </a:lnTo>
                  <a:lnTo>
                    <a:pt x="435" y="326"/>
                  </a:lnTo>
                  <a:lnTo>
                    <a:pt x="433" y="327"/>
                  </a:lnTo>
                  <a:lnTo>
                    <a:pt x="433" y="327"/>
                  </a:lnTo>
                  <a:lnTo>
                    <a:pt x="426" y="330"/>
                  </a:lnTo>
                  <a:lnTo>
                    <a:pt x="420" y="334"/>
                  </a:lnTo>
                  <a:lnTo>
                    <a:pt x="414" y="339"/>
                  </a:lnTo>
                  <a:lnTo>
                    <a:pt x="414" y="339"/>
                  </a:lnTo>
                  <a:lnTo>
                    <a:pt x="409" y="344"/>
                  </a:lnTo>
                  <a:lnTo>
                    <a:pt x="404" y="353"/>
                  </a:lnTo>
                  <a:lnTo>
                    <a:pt x="402" y="358"/>
                  </a:lnTo>
                  <a:lnTo>
                    <a:pt x="401" y="364"/>
                  </a:lnTo>
                  <a:lnTo>
                    <a:pt x="400" y="371"/>
                  </a:lnTo>
                  <a:lnTo>
                    <a:pt x="401" y="379"/>
                  </a:lnTo>
                  <a:lnTo>
                    <a:pt x="401" y="379"/>
                  </a:lnTo>
                  <a:lnTo>
                    <a:pt x="402" y="384"/>
                  </a:lnTo>
                  <a:lnTo>
                    <a:pt x="404" y="390"/>
                  </a:lnTo>
                  <a:lnTo>
                    <a:pt x="408" y="399"/>
                  </a:lnTo>
                  <a:lnTo>
                    <a:pt x="414" y="405"/>
                  </a:lnTo>
                  <a:lnTo>
                    <a:pt x="420" y="410"/>
                  </a:lnTo>
                  <a:lnTo>
                    <a:pt x="426" y="413"/>
                  </a:lnTo>
                  <a:lnTo>
                    <a:pt x="432" y="415"/>
                  </a:lnTo>
                  <a:lnTo>
                    <a:pt x="441" y="415"/>
                  </a:lnTo>
                  <a:lnTo>
                    <a:pt x="441" y="415"/>
                  </a:lnTo>
                  <a:lnTo>
                    <a:pt x="443" y="415"/>
                  </a:lnTo>
                  <a:lnTo>
                    <a:pt x="443" y="415"/>
                  </a:lnTo>
                  <a:lnTo>
                    <a:pt x="451" y="414"/>
                  </a:lnTo>
                  <a:lnTo>
                    <a:pt x="459" y="411"/>
                  </a:lnTo>
                  <a:lnTo>
                    <a:pt x="463" y="409"/>
                  </a:lnTo>
                  <a:lnTo>
                    <a:pt x="467" y="405"/>
                  </a:lnTo>
                  <a:lnTo>
                    <a:pt x="472" y="400"/>
                  </a:lnTo>
                  <a:lnTo>
                    <a:pt x="475" y="395"/>
                  </a:lnTo>
                  <a:lnTo>
                    <a:pt x="475" y="395"/>
                  </a:lnTo>
                  <a:lnTo>
                    <a:pt x="478" y="388"/>
                  </a:lnTo>
                  <a:lnTo>
                    <a:pt x="479" y="380"/>
                  </a:lnTo>
                  <a:lnTo>
                    <a:pt x="479" y="373"/>
                  </a:lnTo>
                  <a:lnTo>
                    <a:pt x="479" y="366"/>
                  </a:lnTo>
                  <a:lnTo>
                    <a:pt x="478" y="356"/>
                  </a:lnTo>
                  <a:lnTo>
                    <a:pt x="477" y="352"/>
                  </a:lnTo>
                  <a:lnTo>
                    <a:pt x="477" y="352"/>
                  </a:lnTo>
                  <a:lnTo>
                    <a:pt x="481" y="329"/>
                  </a:lnTo>
                  <a:lnTo>
                    <a:pt x="511" y="333"/>
                  </a:lnTo>
                  <a:lnTo>
                    <a:pt x="511" y="335"/>
                  </a:lnTo>
                  <a:lnTo>
                    <a:pt x="511" y="335"/>
                  </a:lnTo>
                  <a:lnTo>
                    <a:pt x="512" y="344"/>
                  </a:lnTo>
                  <a:lnTo>
                    <a:pt x="513" y="345"/>
                  </a:lnTo>
                  <a:lnTo>
                    <a:pt x="513" y="345"/>
                  </a:lnTo>
                  <a:lnTo>
                    <a:pt x="513" y="346"/>
                  </a:lnTo>
                  <a:lnTo>
                    <a:pt x="514" y="350"/>
                  </a:lnTo>
                  <a:lnTo>
                    <a:pt x="514" y="350"/>
                  </a:lnTo>
                  <a:lnTo>
                    <a:pt x="513" y="361"/>
                  </a:lnTo>
                  <a:lnTo>
                    <a:pt x="513" y="361"/>
                  </a:lnTo>
                  <a:lnTo>
                    <a:pt x="512" y="374"/>
                  </a:lnTo>
                  <a:lnTo>
                    <a:pt x="512" y="374"/>
                  </a:lnTo>
                  <a:lnTo>
                    <a:pt x="512" y="378"/>
                  </a:lnTo>
                  <a:lnTo>
                    <a:pt x="514" y="380"/>
                  </a:lnTo>
                  <a:lnTo>
                    <a:pt x="514" y="380"/>
                  </a:lnTo>
                  <a:lnTo>
                    <a:pt x="515" y="382"/>
                  </a:lnTo>
                  <a:lnTo>
                    <a:pt x="515" y="384"/>
                  </a:lnTo>
                  <a:lnTo>
                    <a:pt x="515" y="384"/>
                  </a:lnTo>
                  <a:lnTo>
                    <a:pt x="516" y="390"/>
                  </a:lnTo>
                  <a:lnTo>
                    <a:pt x="517" y="395"/>
                  </a:lnTo>
                  <a:lnTo>
                    <a:pt x="517" y="395"/>
                  </a:lnTo>
                  <a:lnTo>
                    <a:pt x="518" y="397"/>
                  </a:lnTo>
                  <a:lnTo>
                    <a:pt x="518" y="397"/>
                  </a:lnTo>
                  <a:lnTo>
                    <a:pt x="518" y="399"/>
                  </a:lnTo>
                  <a:lnTo>
                    <a:pt x="518" y="399"/>
                  </a:lnTo>
                  <a:lnTo>
                    <a:pt x="520" y="417"/>
                  </a:lnTo>
                  <a:lnTo>
                    <a:pt x="520" y="417"/>
                  </a:lnTo>
                  <a:lnTo>
                    <a:pt x="519" y="419"/>
                  </a:lnTo>
                  <a:lnTo>
                    <a:pt x="518" y="419"/>
                  </a:lnTo>
                  <a:lnTo>
                    <a:pt x="518" y="419"/>
                  </a:lnTo>
                  <a:lnTo>
                    <a:pt x="517" y="419"/>
                  </a:lnTo>
                  <a:lnTo>
                    <a:pt x="515" y="418"/>
                  </a:lnTo>
                  <a:lnTo>
                    <a:pt x="515" y="417"/>
                  </a:lnTo>
                  <a:lnTo>
                    <a:pt x="514" y="415"/>
                  </a:lnTo>
                  <a:lnTo>
                    <a:pt x="509" y="415"/>
                  </a:lnTo>
                  <a:lnTo>
                    <a:pt x="509" y="413"/>
                  </a:lnTo>
                  <a:lnTo>
                    <a:pt x="509" y="413"/>
                  </a:lnTo>
                  <a:lnTo>
                    <a:pt x="507" y="405"/>
                  </a:lnTo>
                  <a:lnTo>
                    <a:pt x="505" y="399"/>
                  </a:lnTo>
                  <a:lnTo>
                    <a:pt x="505" y="399"/>
                  </a:lnTo>
                  <a:lnTo>
                    <a:pt x="504" y="398"/>
                  </a:lnTo>
                  <a:lnTo>
                    <a:pt x="502" y="398"/>
                  </a:lnTo>
                  <a:lnTo>
                    <a:pt x="502" y="398"/>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 name="Freeform 6657"/>
            <p:cNvSpPr>
              <a:spLocks noEditPoints="1"/>
            </p:cNvSpPr>
            <p:nvPr/>
          </p:nvSpPr>
          <p:spPr bwMode="auto">
            <a:xfrm>
              <a:off x="5245292" y="4732355"/>
              <a:ext cx="198480" cy="74429"/>
            </a:xfrm>
            <a:custGeom>
              <a:gdLst>
                <a:gd fmla="*/ 14 w 32" name="T0"/>
                <a:gd fmla="*/ 12 h 12" name="T1"/>
                <a:gd fmla="*/ 0 w 32" name="T2"/>
                <a:gd fmla="*/ 5 h 12" name="T3"/>
                <a:gd fmla="*/ 32 w 32" name="T4"/>
                <a:gd fmla="*/ 0 h 12" name="T5"/>
                <a:gd fmla="*/ 14 w 32" name="T6"/>
                <a:gd fmla="*/ 12 h 12" name="T7"/>
                <a:gd fmla="*/ 7 w 32" name="T8"/>
                <a:gd fmla="*/ 6 h 12" name="T9"/>
                <a:gd fmla="*/ 14 w 32" name="T10"/>
                <a:gd fmla="*/ 10 h 12" name="T11"/>
                <a:gd fmla="*/ 24 w 32" name="T12"/>
                <a:gd fmla="*/ 4 h 12" name="T13"/>
                <a:gd fmla="*/ 7 w 32" name="T14"/>
                <a:gd fmla="*/ 6 h 1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 w="32">
                  <a:moveTo>
                    <a:pt x="14" y="12"/>
                  </a:moveTo>
                  <a:lnTo>
                    <a:pt x="0" y="5"/>
                  </a:lnTo>
                  <a:lnTo>
                    <a:pt x="32" y="0"/>
                  </a:lnTo>
                  <a:lnTo>
                    <a:pt x="14" y="12"/>
                  </a:lnTo>
                  <a:close/>
                  <a:moveTo>
                    <a:pt x="7" y="6"/>
                  </a:moveTo>
                  <a:lnTo>
                    <a:pt x="14" y="10"/>
                  </a:lnTo>
                  <a:lnTo>
                    <a:pt x="24" y="4"/>
                  </a:lnTo>
                  <a:lnTo>
                    <a:pt x="7" y="6"/>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Freeform 6658"/>
            <p:cNvSpPr>
              <a:spLocks noEditPoints="1"/>
            </p:cNvSpPr>
            <p:nvPr/>
          </p:nvSpPr>
          <p:spPr bwMode="auto">
            <a:xfrm>
              <a:off x="5239089" y="4769570"/>
              <a:ext cx="80630" cy="68229"/>
            </a:xfrm>
            <a:custGeom>
              <a:gdLst>
                <a:gd fmla="*/ 7 w 13" name="T0"/>
                <a:gd fmla="*/ 11 h 11" name="T1"/>
                <a:gd fmla="*/ 0 w 13" name="T2"/>
                <a:gd fmla="*/ 3 h 11" name="T3"/>
                <a:gd fmla="*/ 1 w 13" name="T4"/>
                <a:gd fmla="*/ 0 h 11" name="T5"/>
                <a:gd fmla="*/ 13 w 13" name="T6"/>
                <a:gd fmla="*/ 6 h 11" name="T7"/>
                <a:gd fmla="*/ 7 w 13" name="T8"/>
                <a:gd fmla="*/ 11 h 11" name="T9"/>
                <a:gd fmla="*/ 2 w 13" name="T10"/>
                <a:gd fmla="*/ 3 h 11" name="T11"/>
                <a:gd fmla="*/ 7 w 13" name="T12"/>
                <a:gd fmla="*/ 9 h 11" name="T13"/>
                <a:gd fmla="*/ 9 w 13" name="T14"/>
                <a:gd fmla="*/ 6 h 11" name="T15"/>
                <a:gd fmla="*/ 2 w 13" name="T16"/>
                <a:gd fmla="*/ 3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3">
                  <a:moveTo>
                    <a:pt x="7" y="11"/>
                  </a:moveTo>
                  <a:lnTo>
                    <a:pt x="0" y="3"/>
                  </a:lnTo>
                  <a:lnTo>
                    <a:pt x="1" y="0"/>
                  </a:lnTo>
                  <a:lnTo>
                    <a:pt x="13" y="6"/>
                  </a:lnTo>
                  <a:lnTo>
                    <a:pt x="7" y="11"/>
                  </a:lnTo>
                  <a:close/>
                  <a:moveTo>
                    <a:pt x="2" y="3"/>
                  </a:moveTo>
                  <a:lnTo>
                    <a:pt x="7" y="9"/>
                  </a:lnTo>
                  <a:lnTo>
                    <a:pt x="9" y="6"/>
                  </a:lnTo>
                  <a:lnTo>
                    <a:pt x="2" y="3"/>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Freeform 6659"/>
            <p:cNvSpPr>
              <a:spLocks noEditPoints="1"/>
            </p:cNvSpPr>
            <p:nvPr/>
          </p:nvSpPr>
          <p:spPr bwMode="auto">
            <a:xfrm>
              <a:off x="5301114" y="4750965"/>
              <a:ext cx="142655" cy="297720"/>
            </a:xfrm>
            <a:custGeom>
              <a:gdLst>
                <a:gd fmla="*/ 23 w 23" name="T0"/>
                <a:gd fmla="*/ 48 h 48" name="T1"/>
                <a:gd fmla="*/ 0 w 23" name="T2"/>
                <a:gd fmla="*/ 15 h 48" name="T3"/>
                <a:gd fmla="*/ 22 w 23" name="T4"/>
                <a:gd fmla="*/ 0 h 48" name="T5"/>
                <a:gd fmla="*/ 23 w 23" name="T6"/>
                <a:gd fmla="*/ 48 h 48" name="T7"/>
                <a:gd fmla="*/ 3 w 23" name="T8"/>
                <a:gd fmla="*/ 16 h 48" name="T9"/>
                <a:gd fmla="*/ 21 w 23" name="T10"/>
                <a:gd fmla="*/ 41 h 48" name="T11"/>
                <a:gd fmla="*/ 20 w 23" name="T12"/>
                <a:gd fmla="*/ 3 h 48" name="T13"/>
                <a:gd fmla="*/ 3 w 23" name="T14"/>
                <a:gd fmla="*/ 16 h 4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8" w="23">
                  <a:moveTo>
                    <a:pt x="23" y="48"/>
                  </a:moveTo>
                  <a:lnTo>
                    <a:pt x="0" y="15"/>
                  </a:lnTo>
                  <a:lnTo>
                    <a:pt x="22" y="0"/>
                  </a:lnTo>
                  <a:lnTo>
                    <a:pt x="23" y="48"/>
                  </a:lnTo>
                  <a:close/>
                  <a:moveTo>
                    <a:pt x="3" y="16"/>
                  </a:moveTo>
                  <a:lnTo>
                    <a:pt x="21" y="41"/>
                  </a:lnTo>
                  <a:lnTo>
                    <a:pt x="20" y="3"/>
                  </a:lnTo>
                  <a:lnTo>
                    <a:pt x="3" y="16"/>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 name="Freeform 6660"/>
            <p:cNvSpPr>
              <a:spLocks noEditPoints="1"/>
            </p:cNvSpPr>
            <p:nvPr/>
          </p:nvSpPr>
          <p:spPr bwMode="auto">
            <a:xfrm>
              <a:off x="3620243" y="4769570"/>
              <a:ext cx="142655" cy="291519"/>
            </a:xfrm>
            <a:custGeom>
              <a:gdLst>
                <a:gd fmla="*/ 0 w 23" name="T0"/>
                <a:gd fmla="*/ 47 h 47" name="T1"/>
                <a:gd fmla="*/ 1 w 23" name="T2"/>
                <a:gd fmla="*/ 1 h 47" name="T3"/>
                <a:gd fmla="*/ 2 w 23" name="T4"/>
                <a:gd fmla="*/ 0 h 47" name="T5"/>
                <a:gd fmla="*/ 23 w 23" name="T6"/>
                <a:gd fmla="*/ 13 h 47" name="T7"/>
                <a:gd fmla="*/ 23 w 23" name="T8"/>
                <a:gd fmla="*/ 19 h 47" name="T9"/>
                <a:gd fmla="*/ 3 w 23" name="T10"/>
                <a:gd fmla="*/ 47 h 47" name="T11"/>
                <a:gd fmla="*/ 0 w 23" name="T12"/>
                <a:gd fmla="*/ 47 h 47" name="T13"/>
                <a:gd fmla="*/ 3 w 23" name="T14"/>
                <a:gd fmla="*/ 2 h 47" name="T15"/>
                <a:gd fmla="*/ 2 w 23" name="T16"/>
                <a:gd fmla="*/ 44 h 47" name="T17"/>
                <a:gd fmla="*/ 21 w 23" name="T18"/>
                <a:gd fmla="*/ 18 h 47" name="T19"/>
                <a:gd fmla="*/ 21 w 23" name="T20"/>
                <a:gd fmla="*/ 14 h 47" name="T21"/>
                <a:gd fmla="*/ 3 w 23" name="T22"/>
                <a:gd fmla="*/ 2 h 4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7" w="23">
                  <a:moveTo>
                    <a:pt x="0" y="47"/>
                  </a:moveTo>
                  <a:lnTo>
                    <a:pt x="1" y="1"/>
                  </a:lnTo>
                  <a:lnTo>
                    <a:pt x="2" y="0"/>
                  </a:lnTo>
                  <a:lnTo>
                    <a:pt x="23" y="13"/>
                  </a:lnTo>
                  <a:lnTo>
                    <a:pt x="23" y="19"/>
                  </a:lnTo>
                  <a:lnTo>
                    <a:pt x="3" y="47"/>
                  </a:lnTo>
                  <a:lnTo>
                    <a:pt x="0" y="47"/>
                  </a:lnTo>
                  <a:close/>
                  <a:moveTo>
                    <a:pt x="3" y="2"/>
                  </a:moveTo>
                  <a:lnTo>
                    <a:pt x="2" y="44"/>
                  </a:lnTo>
                  <a:lnTo>
                    <a:pt x="21" y="18"/>
                  </a:lnTo>
                  <a:lnTo>
                    <a:pt x="21" y="14"/>
                  </a:lnTo>
                  <a:lnTo>
                    <a:pt x="3" y="2"/>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1" name="Freeform 6661"/>
            <p:cNvSpPr>
              <a:spLocks noEditPoints="1"/>
            </p:cNvSpPr>
            <p:nvPr/>
          </p:nvSpPr>
          <p:spPr bwMode="auto">
            <a:xfrm>
              <a:off x="3607836" y="4744761"/>
              <a:ext cx="204681" cy="80635"/>
            </a:xfrm>
            <a:custGeom>
              <a:gdLst>
                <a:gd fmla="*/ 21 w 33" name="T0"/>
                <a:gd fmla="*/ 13 h 13" name="T1"/>
                <a:gd fmla="*/ 0 w 33" name="T2"/>
                <a:gd fmla="*/ 0 h 13" name="T3"/>
                <a:gd fmla="*/ 33 w 33" name="T4"/>
                <a:gd fmla="*/ 5 h 13" name="T5"/>
                <a:gd fmla="*/ 21 w 33" name="T6"/>
                <a:gd fmla="*/ 13 h 13" name="T7"/>
                <a:gd fmla="*/ 11 w 33" name="T8"/>
                <a:gd fmla="*/ 4 h 13" name="T9"/>
                <a:gd fmla="*/ 21 w 33" name="T10"/>
                <a:gd fmla="*/ 10 h 13" name="T11"/>
                <a:gd fmla="*/ 26 w 33" name="T12"/>
                <a:gd fmla="*/ 6 h 13" name="T13"/>
                <a:gd fmla="*/ 11 w 33" name="T14"/>
                <a:gd fmla="*/ 4 h 1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3" w="33">
                  <a:moveTo>
                    <a:pt x="21" y="13"/>
                  </a:moveTo>
                  <a:lnTo>
                    <a:pt x="0" y="0"/>
                  </a:lnTo>
                  <a:lnTo>
                    <a:pt x="33" y="5"/>
                  </a:lnTo>
                  <a:lnTo>
                    <a:pt x="21" y="13"/>
                  </a:lnTo>
                  <a:close/>
                  <a:moveTo>
                    <a:pt x="11" y="4"/>
                  </a:moveTo>
                  <a:lnTo>
                    <a:pt x="21" y="10"/>
                  </a:lnTo>
                  <a:lnTo>
                    <a:pt x="26" y="6"/>
                  </a:lnTo>
                  <a:lnTo>
                    <a:pt x="11"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 name="Freeform 6662"/>
            <p:cNvSpPr>
              <a:spLocks noEditPoints="1"/>
            </p:cNvSpPr>
            <p:nvPr/>
          </p:nvSpPr>
          <p:spPr bwMode="auto">
            <a:xfrm>
              <a:off x="3744291" y="4775775"/>
              <a:ext cx="93034" cy="74429"/>
            </a:xfrm>
            <a:custGeom>
              <a:gdLst>
                <a:gd fmla="*/ 6 w 15" name="T0"/>
                <a:gd fmla="*/ 12 h 12" name="T1"/>
                <a:gd fmla="*/ 1 w 15" name="T2"/>
                <a:gd fmla="*/ 10 h 12" name="T3"/>
                <a:gd fmla="*/ 0 w 15" name="T4"/>
                <a:gd fmla="*/ 8 h 12" name="T5"/>
                <a:gd fmla="*/ 10 w 15" name="T6"/>
                <a:gd fmla="*/ 1 h 12" name="T7"/>
                <a:gd fmla="*/ 15 w 15" name="T8"/>
                <a:gd fmla="*/ 0 h 12" name="T9"/>
                <a:gd fmla="*/ 6 w 15" name="T10"/>
                <a:gd fmla="*/ 12 h 12" name="T11"/>
                <a:gd fmla="*/ 3 w 15" name="T12"/>
                <a:gd fmla="*/ 9 h 12" name="T13"/>
                <a:gd fmla="*/ 4 w 15" name="T14"/>
                <a:gd fmla="*/ 10 h 12" name="T15"/>
                <a:gd fmla="*/ 9 w 15" name="T16"/>
                <a:gd fmla="*/ 4 h 12" name="T17"/>
                <a:gd fmla="*/ 3 w 15" name="T18"/>
                <a:gd fmla="*/ 9 h 12" name="T19"/>
                <a:gd fmla="*/ 3 w 15" name="T20"/>
                <a:gd fmla="*/ 9 h 1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2" w="15">
                  <a:moveTo>
                    <a:pt x="6" y="12"/>
                  </a:moveTo>
                  <a:lnTo>
                    <a:pt x="1" y="10"/>
                  </a:lnTo>
                  <a:lnTo>
                    <a:pt x="0" y="8"/>
                  </a:lnTo>
                  <a:lnTo>
                    <a:pt x="10" y="1"/>
                  </a:lnTo>
                  <a:lnTo>
                    <a:pt x="15" y="0"/>
                  </a:lnTo>
                  <a:lnTo>
                    <a:pt x="6" y="12"/>
                  </a:lnTo>
                  <a:close/>
                  <a:moveTo>
                    <a:pt x="3" y="9"/>
                  </a:moveTo>
                  <a:lnTo>
                    <a:pt x="4" y="10"/>
                  </a:lnTo>
                  <a:lnTo>
                    <a:pt x="9" y="4"/>
                  </a:lnTo>
                  <a:lnTo>
                    <a:pt x="3" y="9"/>
                  </a:lnTo>
                  <a:lnTo>
                    <a:pt x="3" y="9"/>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46" name="组合 45"/>
          <p:cNvGrpSpPr/>
          <p:nvPr/>
        </p:nvGrpSpPr>
        <p:grpSpPr>
          <a:xfrm>
            <a:off x="150651" y="303795"/>
            <a:ext cx="9779403" cy="3983462"/>
            <a:chOff x="-717603" y="303795"/>
            <a:chExt cx="9779403" cy="3983462"/>
          </a:xfrm>
        </p:grpSpPr>
        <p:sp>
          <p:nvSpPr>
            <p:cNvPr id="47" name="Freeform 5796"/>
            <p:cNvSpPr/>
            <p:nvPr/>
          </p:nvSpPr>
          <p:spPr bwMode="auto">
            <a:xfrm>
              <a:off x="8195397" y="1683070"/>
              <a:ext cx="59752" cy="62243"/>
            </a:xfrm>
            <a:custGeom>
              <a:gdLst>
                <a:gd fmla="*/ 1 w 24" name="T0"/>
                <a:gd fmla="*/ 0 h 25" name="T1"/>
                <a:gd fmla="*/ 12 w 24" name="T2"/>
                <a:gd fmla="*/ 11 h 25" name="T3"/>
                <a:gd fmla="*/ 24 w 24" name="T4"/>
                <a:gd fmla="*/ 2 h 25" name="T5"/>
                <a:gd fmla="*/ 14 w 24" name="T6"/>
                <a:gd fmla="*/ 13 h 25" name="T7"/>
                <a:gd fmla="*/ 24 w 24" name="T8"/>
                <a:gd fmla="*/ 25 h 25" name="T9"/>
                <a:gd fmla="*/ 12 w 24" name="T10"/>
                <a:gd fmla="*/ 15 h 25" name="T11"/>
                <a:gd fmla="*/ 0 w 24" name="T12"/>
                <a:gd fmla="*/ 25 h 25" name="T13"/>
                <a:gd fmla="*/ 10 w 24" name="T14"/>
                <a:gd fmla="*/ 13 h 25" name="T15"/>
                <a:gd fmla="*/ 1 w 24" name="T16"/>
                <a:gd fmla="*/ 0 h 2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 w="24">
                  <a:moveTo>
                    <a:pt x="1" y="0"/>
                  </a:moveTo>
                  <a:lnTo>
                    <a:pt x="12" y="11"/>
                  </a:lnTo>
                  <a:lnTo>
                    <a:pt x="24" y="2"/>
                  </a:lnTo>
                  <a:lnTo>
                    <a:pt x="14" y="13"/>
                  </a:lnTo>
                  <a:lnTo>
                    <a:pt x="24" y="25"/>
                  </a:lnTo>
                  <a:lnTo>
                    <a:pt x="12" y="15"/>
                  </a:lnTo>
                  <a:lnTo>
                    <a:pt x="0" y="25"/>
                  </a:lnTo>
                  <a:lnTo>
                    <a:pt x="10" y="13"/>
                  </a:lnTo>
                  <a:lnTo>
                    <a:pt x="1"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Freeform 5797"/>
            <p:cNvSpPr/>
            <p:nvPr/>
          </p:nvSpPr>
          <p:spPr bwMode="auto">
            <a:xfrm>
              <a:off x="1226828" y="3112137"/>
              <a:ext cx="62241" cy="62243"/>
            </a:xfrm>
            <a:custGeom>
              <a:gdLst>
                <a:gd fmla="*/ 0 w 25" name="T0"/>
                <a:gd fmla="*/ 6 h 25" name="T1"/>
                <a:gd fmla="*/ 11 w 25" name="T2"/>
                <a:gd fmla="*/ 11 h 25" name="T3"/>
                <a:gd fmla="*/ 19 w 25" name="T4"/>
                <a:gd fmla="*/ 0 h 25" name="T5"/>
                <a:gd fmla="*/ 13 w 25" name="T6"/>
                <a:gd fmla="*/ 12 h 25" name="T7"/>
                <a:gd fmla="*/ 25 w 25" name="T8"/>
                <a:gd fmla="*/ 19 h 25" name="T9"/>
                <a:gd fmla="*/ 12 w 25" name="T10"/>
                <a:gd fmla="*/ 14 h 25" name="T11"/>
                <a:gd fmla="*/ 6 w 25" name="T12"/>
                <a:gd fmla="*/ 25 h 25" name="T13"/>
                <a:gd fmla="*/ 10 w 25" name="T14"/>
                <a:gd fmla="*/ 13 h 25" name="T15"/>
                <a:gd fmla="*/ 0 w 25" name="T16"/>
                <a:gd fmla="*/ 6 h 2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 w="25">
                  <a:moveTo>
                    <a:pt x="0" y="6"/>
                  </a:moveTo>
                  <a:lnTo>
                    <a:pt x="11" y="11"/>
                  </a:lnTo>
                  <a:lnTo>
                    <a:pt x="19" y="0"/>
                  </a:lnTo>
                  <a:lnTo>
                    <a:pt x="13" y="12"/>
                  </a:lnTo>
                  <a:lnTo>
                    <a:pt x="25" y="19"/>
                  </a:lnTo>
                  <a:lnTo>
                    <a:pt x="12" y="14"/>
                  </a:lnTo>
                  <a:lnTo>
                    <a:pt x="6" y="25"/>
                  </a:lnTo>
                  <a:lnTo>
                    <a:pt x="10" y="13"/>
                  </a:lnTo>
                  <a:lnTo>
                    <a:pt x="0" y="6"/>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9" name="Freeform 5798"/>
            <p:cNvSpPr/>
            <p:nvPr/>
          </p:nvSpPr>
          <p:spPr bwMode="auto">
            <a:xfrm>
              <a:off x="2932249" y="1471448"/>
              <a:ext cx="67221" cy="69710"/>
            </a:xfrm>
            <a:custGeom>
              <a:gdLst>
                <a:gd fmla="*/ 25 w 27" name="T0"/>
                <a:gd fmla="*/ 0 h 28" name="T1"/>
                <a:gd fmla="*/ 14 w 27" name="T2"/>
                <a:gd fmla="*/ 12 h 28" name="T3"/>
                <a:gd fmla="*/ 0 w 27" name="T4"/>
                <a:gd fmla="*/ 2 h 28" name="T5"/>
                <a:gd fmla="*/ 12 w 27" name="T6"/>
                <a:gd fmla="*/ 14 h 28" name="T7"/>
                <a:gd fmla="*/ 2 w 27" name="T8"/>
                <a:gd fmla="*/ 28 h 28" name="T9"/>
                <a:gd fmla="*/ 14 w 27" name="T10"/>
                <a:gd fmla="*/ 16 h 28" name="T11"/>
                <a:gd fmla="*/ 27 w 27" name="T12"/>
                <a:gd fmla="*/ 25 h 28" name="T13"/>
                <a:gd fmla="*/ 16 w 27" name="T14"/>
                <a:gd fmla="*/ 14 h 28" name="T15"/>
                <a:gd fmla="*/ 25 w 27"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7">
                  <a:moveTo>
                    <a:pt x="25" y="0"/>
                  </a:moveTo>
                  <a:lnTo>
                    <a:pt x="14" y="12"/>
                  </a:lnTo>
                  <a:lnTo>
                    <a:pt x="0" y="2"/>
                  </a:lnTo>
                  <a:lnTo>
                    <a:pt x="12" y="14"/>
                  </a:lnTo>
                  <a:lnTo>
                    <a:pt x="2" y="28"/>
                  </a:lnTo>
                  <a:lnTo>
                    <a:pt x="14" y="16"/>
                  </a:lnTo>
                  <a:lnTo>
                    <a:pt x="27" y="25"/>
                  </a:lnTo>
                  <a:lnTo>
                    <a:pt x="16" y="14"/>
                  </a:lnTo>
                  <a:lnTo>
                    <a:pt x="25"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5799"/>
            <p:cNvSpPr/>
            <p:nvPr/>
          </p:nvSpPr>
          <p:spPr bwMode="auto">
            <a:xfrm>
              <a:off x="2932249" y="1471448"/>
              <a:ext cx="67221" cy="69710"/>
            </a:xfrm>
            <a:custGeom>
              <a:gdLst>
                <a:gd fmla="*/ 25 w 27" name="T0"/>
                <a:gd fmla="*/ 0 h 28" name="T1"/>
                <a:gd fmla="*/ 14 w 27" name="T2"/>
                <a:gd fmla="*/ 12 h 28" name="T3"/>
                <a:gd fmla="*/ 0 w 27" name="T4"/>
                <a:gd fmla="*/ 2 h 28" name="T5"/>
                <a:gd fmla="*/ 12 w 27" name="T6"/>
                <a:gd fmla="*/ 14 h 28" name="T7"/>
                <a:gd fmla="*/ 2 w 27" name="T8"/>
                <a:gd fmla="*/ 28 h 28" name="T9"/>
                <a:gd fmla="*/ 14 w 27" name="T10"/>
                <a:gd fmla="*/ 16 h 28" name="T11"/>
                <a:gd fmla="*/ 27 w 27" name="T12"/>
                <a:gd fmla="*/ 25 h 28" name="T13"/>
                <a:gd fmla="*/ 16 w 27" name="T14"/>
                <a:gd fmla="*/ 14 h 28" name="T15"/>
                <a:gd fmla="*/ 25 w 27"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7">
                  <a:moveTo>
                    <a:pt x="25" y="0"/>
                  </a:moveTo>
                  <a:lnTo>
                    <a:pt x="14" y="12"/>
                  </a:lnTo>
                  <a:lnTo>
                    <a:pt x="0" y="2"/>
                  </a:lnTo>
                  <a:lnTo>
                    <a:pt x="12" y="14"/>
                  </a:lnTo>
                  <a:lnTo>
                    <a:pt x="2" y="28"/>
                  </a:lnTo>
                  <a:lnTo>
                    <a:pt x="14" y="16"/>
                  </a:lnTo>
                  <a:lnTo>
                    <a:pt x="27" y="25"/>
                  </a:lnTo>
                  <a:lnTo>
                    <a:pt x="16" y="14"/>
                  </a:lnTo>
                  <a:lnTo>
                    <a:pt x="25" y="0"/>
                  </a:ln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5800"/>
            <p:cNvSpPr/>
            <p:nvPr/>
          </p:nvSpPr>
          <p:spPr bwMode="auto">
            <a:xfrm>
              <a:off x="577026" y="2151126"/>
              <a:ext cx="109545" cy="104566"/>
            </a:xfrm>
            <a:custGeom>
              <a:gdLst>
                <a:gd fmla="*/ 0 w 44" name="T0"/>
                <a:gd fmla="*/ 16 h 42" name="T1"/>
                <a:gd fmla="*/ 20 w 44" name="T2"/>
                <a:gd fmla="*/ 19 h 42" name="T3"/>
                <a:gd fmla="*/ 27 w 44" name="T4"/>
                <a:gd fmla="*/ 0 h 42" name="T5"/>
                <a:gd fmla="*/ 24 w 44" name="T6"/>
                <a:gd fmla="*/ 20 h 42" name="T7"/>
                <a:gd fmla="*/ 44 w 44" name="T8"/>
                <a:gd fmla="*/ 26 h 42" name="T9"/>
                <a:gd fmla="*/ 24 w 44" name="T10"/>
                <a:gd fmla="*/ 23 h 42" name="T11"/>
                <a:gd fmla="*/ 17 w 44" name="T12"/>
                <a:gd fmla="*/ 42 h 42" name="T13"/>
                <a:gd fmla="*/ 20 w 44" name="T14"/>
                <a:gd fmla="*/ 22 h 42" name="T15"/>
                <a:gd fmla="*/ 0 w 44" name="T16"/>
                <a:gd fmla="*/ 16 h 4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2" w="44">
                  <a:moveTo>
                    <a:pt x="0" y="16"/>
                  </a:moveTo>
                  <a:lnTo>
                    <a:pt x="20" y="19"/>
                  </a:lnTo>
                  <a:lnTo>
                    <a:pt x="27" y="0"/>
                  </a:lnTo>
                  <a:lnTo>
                    <a:pt x="24" y="20"/>
                  </a:lnTo>
                  <a:lnTo>
                    <a:pt x="44" y="26"/>
                  </a:lnTo>
                  <a:lnTo>
                    <a:pt x="24" y="23"/>
                  </a:lnTo>
                  <a:lnTo>
                    <a:pt x="17" y="42"/>
                  </a:lnTo>
                  <a:lnTo>
                    <a:pt x="20" y="22"/>
                  </a:lnTo>
                  <a:lnTo>
                    <a:pt x="0" y="16"/>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5801"/>
            <p:cNvSpPr/>
            <p:nvPr/>
          </p:nvSpPr>
          <p:spPr bwMode="auto">
            <a:xfrm>
              <a:off x="1025163" y="1895935"/>
              <a:ext cx="44814" cy="47306"/>
            </a:xfrm>
            <a:custGeom>
              <a:gdLst>
                <a:gd fmla="*/ 0 w 18" name="T0"/>
                <a:gd fmla="*/ 9 h 19" name="T1"/>
                <a:gd fmla="*/ 9 w 18" name="T2"/>
                <a:gd fmla="*/ 9 h 19" name="T3"/>
                <a:gd fmla="*/ 11 w 18" name="T4"/>
                <a:gd fmla="*/ 0 h 19" name="T5"/>
                <a:gd fmla="*/ 10 w 18" name="T6"/>
                <a:gd fmla="*/ 9 h 19" name="T7"/>
                <a:gd fmla="*/ 18 w 18" name="T8"/>
                <a:gd fmla="*/ 11 h 19" name="T9"/>
                <a:gd fmla="*/ 10 w 18" name="T10"/>
                <a:gd fmla="*/ 11 h 19" name="T11"/>
                <a:gd fmla="*/ 7 w 18" name="T12"/>
                <a:gd fmla="*/ 19 h 19" name="T13"/>
                <a:gd fmla="*/ 9 w 18" name="T14"/>
                <a:gd fmla="*/ 11 h 19" name="T15"/>
                <a:gd fmla="*/ 0 w 18" name="T16"/>
                <a:gd fmla="*/ 9 h 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 w="18">
                  <a:moveTo>
                    <a:pt x="0" y="9"/>
                  </a:moveTo>
                  <a:lnTo>
                    <a:pt x="9" y="9"/>
                  </a:lnTo>
                  <a:lnTo>
                    <a:pt x="11" y="0"/>
                  </a:lnTo>
                  <a:lnTo>
                    <a:pt x="10" y="9"/>
                  </a:lnTo>
                  <a:lnTo>
                    <a:pt x="18" y="11"/>
                  </a:lnTo>
                  <a:lnTo>
                    <a:pt x="10" y="11"/>
                  </a:lnTo>
                  <a:lnTo>
                    <a:pt x="7" y="19"/>
                  </a:lnTo>
                  <a:lnTo>
                    <a:pt x="9" y="11"/>
                  </a:lnTo>
                  <a:lnTo>
                    <a:pt x="0" y="9"/>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5802"/>
            <p:cNvSpPr/>
            <p:nvPr/>
          </p:nvSpPr>
          <p:spPr bwMode="auto">
            <a:xfrm>
              <a:off x="338019" y="971025"/>
              <a:ext cx="47303" cy="47306"/>
            </a:xfrm>
            <a:custGeom>
              <a:gdLst>
                <a:gd fmla="*/ 12 w 19" name="T0"/>
                <a:gd fmla="*/ 0 h 19" name="T1"/>
                <a:gd fmla="*/ 10 w 19" name="T2"/>
                <a:gd fmla="*/ 8 h 19" name="T3"/>
                <a:gd fmla="*/ 0 w 19" name="T4"/>
                <a:gd fmla="*/ 8 h 19" name="T5"/>
                <a:gd fmla="*/ 9 w 19" name="T6"/>
                <a:gd fmla="*/ 10 h 19" name="T7"/>
                <a:gd fmla="*/ 9 w 19" name="T8"/>
                <a:gd fmla="*/ 19 h 19" name="T9"/>
                <a:gd fmla="*/ 11 w 19" name="T10"/>
                <a:gd fmla="*/ 10 h 19" name="T11"/>
                <a:gd fmla="*/ 19 w 19" name="T12"/>
                <a:gd fmla="*/ 10 h 19" name="T13"/>
                <a:gd fmla="*/ 11 w 19" name="T14"/>
                <a:gd fmla="*/ 9 h 19" name="T15"/>
                <a:gd fmla="*/ 12 w 19" name="T16"/>
                <a:gd fmla="*/ 0 h 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 w="19">
                  <a:moveTo>
                    <a:pt x="12" y="0"/>
                  </a:moveTo>
                  <a:lnTo>
                    <a:pt x="10" y="8"/>
                  </a:lnTo>
                  <a:lnTo>
                    <a:pt x="0" y="8"/>
                  </a:lnTo>
                  <a:lnTo>
                    <a:pt x="9" y="10"/>
                  </a:lnTo>
                  <a:lnTo>
                    <a:pt x="9" y="19"/>
                  </a:lnTo>
                  <a:lnTo>
                    <a:pt x="11" y="10"/>
                  </a:lnTo>
                  <a:lnTo>
                    <a:pt x="19" y="10"/>
                  </a:lnTo>
                  <a:lnTo>
                    <a:pt x="11" y="9"/>
                  </a:lnTo>
                  <a:lnTo>
                    <a:pt x="12"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5803"/>
            <p:cNvSpPr/>
            <p:nvPr/>
          </p:nvSpPr>
          <p:spPr bwMode="auto">
            <a:xfrm>
              <a:off x="338019" y="971025"/>
              <a:ext cx="47303" cy="47306"/>
            </a:xfrm>
            <a:custGeom>
              <a:gdLst>
                <a:gd fmla="*/ 12 w 19" name="T0"/>
                <a:gd fmla="*/ 0 h 19" name="T1"/>
                <a:gd fmla="*/ 10 w 19" name="T2"/>
                <a:gd fmla="*/ 8 h 19" name="T3"/>
                <a:gd fmla="*/ 0 w 19" name="T4"/>
                <a:gd fmla="*/ 8 h 19" name="T5"/>
                <a:gd fmla="*/ 9 w 19" name="T6"/>
                <a:gd fmla="*/ 10 h 19" name="T7"/>
                <a:gd fmla="*/ 9 w 19" name="T8"/>
                <a:gd fmla="*/ 19 h 19" name="T9"/>
                <a:gd fmla="*/ 11 w 19" name="T10"/>
                <a:gd fmla="*/ 10 h 19" name="T11"/>
                <a:gd fmla="*/ 19 w 19" name="T12"/>
                <a:gd fmla="*/ 10 h 19" name="T13"/>
                <a:gd fmla="*/ 11 w 19" name="T14"/>
                <a:gd fmla="*/ 9 h 19" name="T15"/>
                <a:gd fmla="*/ 12 w 19" name="T16"/>
                <a:gd fmla="*/ 0 h 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 w="19">
                  <a:moveTo>
                    <a:pt x="12" y="0"/>
                  </a:moveTo>
                  <a:lnTo>
                    <a:pt x="10" y="8"/>
                  </a:lnTo>
                  <a:lnTo>
                    <a:pt x="0" y="8"/>
                  </a:lnTo>
                  <a:lnTo>
                    <a:pt x="9" y="10"/>
                  </a:lnTo>
                  <a:lnTo>
                    <a:pt x="9" y="19"/>
                  </a:lnTo>
                  <a:lnTo>
                    <a:pt x="11" y="10"/>
                  </a:lnTo>
                  <a:lnTo>
                    <a:pt x="19" y="10"/>
                  </a:lnTo>
                  <a:lnTo>
                    <a:pt x="11" y="9"/>
                  </a:lnTo>
                  <a:lnTo>
                    <a:pt x="12" y="0"/>
                  </a:ln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5804"/>
            <p:cNvSpPr/>
            <p:nvPr/>
          </p:nvSpPr>
          <p:spPr bwMode="auto">
            <a:xfrm>
              <a:off x="3081626" y="3216702"/>
              <a:ext cx="67221" cy="69710"/>
            </a:xfrm>
            <a:custGeom>
              <a:gdLst>
                <a:gd fmla="*/ 13 w 27" name="T0"/>
                <a:gd fmla="*/ 0 h 28" name="T1"/>
                <a:gd fmla="*/ 15 w 27" name="T2"/>
                <a:gd fmla="*/ 13 h 28" name="T3"/>
                <a:gd fmla="*/ 27 w 27" name="T4"/>
                <a:gd fmla="*/ 12 h 28" name="T5"/>
                <a:gd fmla="*/ 15 w 27" name="T6"/>
                <a:gd fmla="*/ 15 h 28" name="T7"/>
                <a:gd fmla="*/ 15 w 27" name="T8"/>
                <a:gd fmla="*/ 28 h 28" name="T9"/>
                <a:gd fmla="*/ 13 w 27" name="T10"/>
                <a:gd fmla="*/ 15 h 28" name="T11"/>
                <a:gd fmla="*/ 0 w 27" name="T12"/>
                <a:gd fmla="*/ 15 h 28" name="T13"/>
                <a:gd fmla="*/ 13 w 27" name="T14"/>
                <a:gd fmla="*/ 13 h 28" name="T15"/>
                <a:gd fmla="*/ 13 w 27"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7">
                  <a:moveTo>
                    <a:pt x="13" y="0"/>
                  </a:moveTo>
                  <a:lnTo>
                    <a:pt x="15" y="13"/>
                  </a:lnTo>
                  <a:lnTo>
                    <a:pt x="27" y="12"/>
                  </a:lnTo>
                  <a:lnTo>
                    <a:pt x="15" y="15"/>
                  </a:lnTo>
                  <a:lnTo>
                    <a:pt x="15" y="28"/>
                  </a:lnTo>
                  <a:lnTo>
                    <a:pt x="13" y="15"/>
                  </a:lnTo>
                  <a:lnTo>
                    <a:pt x="0" y="15"/>
                  </a:lnTo>
                  <a:lnTo>
                    <a:pt x="13" y="13"/>
                  </a:lnTo>
                  <a:lnTo>
                    <a:pt x="13"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5805"/>
            <p:cNvSpPr/>
            <p:nvPr/>
          </p:nvSpPr>
          <p:spPr bwMode="auto">
            <a:xfrm>
              <a:off x="4846802" y="1568545"/>
              <a:ext cx="69711" cy="72201"/>
            </a:xfrm>
            <a:custGeom>
              <a:gdLst>
                <a:gd fmla="*/ 13 w 28" name="T0"/>
                <a:gd fmla="*/ 0 h 29" name="T1"/>
                <a:gd fmla="*/ 13 w 28" name="T2"/>
                <a:gd fmla="*/ 13 h 29" name="T3"/>
                <a:gd fmla="*/ 0 w 28" name="T4"/>
                <a:gd fmla="*/ 16 h 29" name="T5"/>
                <a:gd fmla="*/ 13 w 28" name="T6"/>
                <a:gd fmla="*/ 15 h 29" name="T7"/>
                <a:gd fmla="*/ 15 w 28" name="T8"/>
                <a:gd fmla="*/ 29 h 29" name="T9"/>
                <a:gd fmla="*/ 15 w 28" name="T10"/>
                <a:gd fmla="*/ 15 h 29" name="T11"/>
                <a:gd fmla="*/ 28 w 28" name="T12"/>
                <a:gd fmla="*/ 13 h 29" name="T13"/>
                <a:gd fmla="*/ 15 w 28" name="T14"/>
                <a:gd fmla="*/ 13 h 29" name="T15"/>
                <a:gd fmla="*/ 13 w 28" name="T16"/>
                <a:gd fmla="*/ 0 h 2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8">
                  <a:moveTo>
                    <a:pt x="13" y="0"/>
                  </a:moveTo>
                  <a:lnTo>
                    <a:pt x="13" y="13"/>
                  </a:lnTo>
                  <a:lnTo>
                    <a:pt x="0" y="16"/>
                  </a:lnTo>
                  <a:lnTo>
                    <a:pt x="13" y="15"/>
                  </a:lnTo>
                  <a:lnTo>
                    <a:pt x="15" y="29"/>
                  </a:lnTo>
                  <a:lnTo>
                    <a:pt x="15" y="15"/>
                  </a:lnTo>
                  <a:lnTo>
                    <a:pt x="28" y="13"/>
                  </a:lnTo>
                  <a:lnTo>
                    <a:pt x="15" y="13"/>
                  </a:lnTo>
                  <a:lnTo>
                    <a:pt x="13"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5806"/>
            <p:cNvSpPr/>
            <p:nvPr/>
          </p:nvSpPr>
          <p:spPr bwMode="auto">
            <a:xfrm>
              <a:off x="4846802" y="1568545"/>
              <a:ext cx="69711" cy="72201"/>
            </a:xfrm>
            <a:custGeom>
              <a:gdLst>
                <a:gd fmla="*/ 13 w 28" name="T0"/>
                <a:gd fmla="*/ 0 h 29" name="T1"/>
                <a:gd fmla="*/ 13 w 28" name="T2"/>
                <a:gd fmla="*/ 13 h 29" name="T3"/>
                <a:gd fmla="*/ 0 w 28" name="T4"/>
                <a:gd fmla="*/ 16 h 29" name="T5"/>
                <a:gd fmla="*/ 13 w 28" name="T6"/>
                <a:gd fmla="*/ 15 h 29" name="T7"/>
                <a:gd fmla="*/ 15 w 28" name="T8"/>
                <a:gd fmla="*/ 29 h 29" name="T9"/>
                <a:gd fmla="*/ 15 w 28" name="T10"/>
                <a:gd fmla="*/ 15 h 29" name="T11"/>
                <a:gd fmla="*/ 28 w 28" name="T12"/>
                <a:gd fmla="*/ 13 h 29" name="T13"/>
                <a:gd fmla="*/ 15 w 28" name="T14"/>
                <a:gd fmla="*/ 13 h 29" name="T15"/>
                <a:gd fmla="*/ 13 w 28" name="T16"/>
                <a:gd fmla="*/ 0 h 2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8">
                  <a:moveTo>
                    <a:pt x="13" y="0"/>
                  </a:moveTo>
                  <a:lnTo>
                    <a:pt x="13" y="13"/>
                  </a:lnTo>
                  <a:lnTo>
                    <a:pt x="0" y="16"/>
                  </a:lnTo>
                  <a:lnTo>
                    <a:pt x="13" y="15"/>
                  </a:lnTo>
                  <a:lnTo>
                    <a:pt x="15" y="29"/>
                  </a:lnTo>
                  <a:lnTo>
                    <a:pt x="15" y="15"/>
                  </a:lnTo>
                  <a:lnTo>
                    <a:pt x="28" y="13"/>
                  </a:lnTo>
                  <a:lnTo>
                    <a:pt x="15" y="13"/>
                  </a:lnTo>
                  <a:lnTo>
                    <a:pt x="13" y="0"/>
                  </a:ln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 name="Freeform 5807"/>
            <p:cNvSpPr/>
            <p:nvPr/>
          </p:nvSpPr>
          <p:spPr bwMode="auto">
            <a:xfrm>
              <a:off x="4124800" y="1180158"/>
              <a:ext cx="39835" cy="42326"/>
            </a:xfrm>
            <a:custGeom>
              <a:gdLst>
                <a:gd fmla="*/ 8 w 16" name="T0"/>
                <a:gd fmla="*/ 0 h 17" name="T1"/>
                <a:gd fmla="*/ 9 w 16" name="T2"/>
                <a:gd fmla="*/ 7 h 17" name="T3"/>
                <a:gd fmla="*/ 16 w 16" name="T4"/>
                <a:gd fmla="*/ 7 h 17" name="T5"/>
                <a:gd fmla="*/ 9 w 16" name="T6"/>
                <a:gd fmla="*/ 9 h 17" name="T7"/>
                <a:gd fmla="*/ 9 w 16" name="T8"/>
                <a:gd fmla="*/ 17 h 17" name="T9"/>
                <a:gd fmla="*/ 8 w 16" name="T10"/>
                <a:gd fmla="*/ 9 h 17" name="T11"/>
                <a:gd fmla="*/ 0 w 16" name="T12"/>
                <a:gd fmla="*/ 9 h 17" name="T13"/>
                <a:gd fmla="*/ 8 w 16" name="T14"/>
                <a:gd fmla="*/ 7 h 17" name="T15"/>
                <a:gd fmla="*/ 8 w 16" name="T16"/>
                <a:gd fmla="*/ 0 h 1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7" w="16">
                  <a:moveTo>
                    <a:pt x="8" y="0"/>
                  </a:moveTo>
                  <a:lnTo>
                    <a:pt x="9" y="7"/>
                  </a:lnTo>
                  <a:lnTo>
                    <a:pt x="16" y="7"/>
                  </a:lnTo>
                  <a:lnTo>
                    <a:pt x="9" y="9"/>
                  </a:lnTo>
                  <a:lnTo>
                    <a:pt x="9" y="17"/>
                  </a:lnTo>
                  <a:lnTo>
                    <a:pt x="8" y="9"/>
                  </a:lnTo>
                  <a:lnTo>
                    <a:pt x="0" y="9"/>
                  </a:lnTo>
                  <a:lnTo>
                    <a:pt x="8" y="7"/>
                  </a:lnTo>
                  <a:lnTo>
                    <a:pt x="8"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5808"/>
            <p:cNvSpPr/>
            <p:nvPr/>
          </p:nvSpPr>
          <p:spPr bwMode="auto">
            <a:xfrm>
              <a:off x="8578809" y="1018328"/>
              <a:ext cx="69711" cy="67222"/>
            </a:xfrm>
            <a:custGeom>
              <a:gdLst>
                <a:gd fmla="*/ 12 w 28" name="T0"/>
                <a:gd fmla="*/ 0 h 27" name="T1"/>
                <a:gd fmla="*/ 15 w 28" name="T2"/>
                <a:gd fmla="*/ 12 h 27" name="T3"/>
                <a:gd fmla="*/ 28 w 28" name="T4"/>
                <a:gd fmla="*/ 12 h 27" name="T5"/>
                <a:gd fmla="*/ 15 w 28" name="T6"/>
                <a:gd fmla="*/ 14 h 27" name="T7"/>
                <a:gd fmla="*/ 15 w 28" name="T8"/>
                <a:gd fmla="*/ 27 h 27" name="T9"/>
                <a:gd fmla="*/ 13 w 28" name="T10"/>
                <a:gd fmla="*/ 14 h 27" name="T11"/>
                <a:gd fmla="*/ 0 w 28" name="T12"/>
                <a:gd fmla="*/ 14 h 27" name="T13"/>
                <a:gd fmla="*/ 13 w 28" name="T14"/>
                <a:gd fmla="*/ 12 h 27" name="T15"/>
                <a:gd fmla="*/ 12 w 28" name="T16"/>
                <a:gd fmla="*/ 0 h 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7" w="28">
                  <a:moveTo>
                    <a:pt x="12" y="0"/>
                  </a:moveTo>
                  <a:lnTo>
                    <a:pt x="15" y="12"/>
                  </a:lnTo>
                  <a:lnTo>
                    <a:pt x="28" y="12"/>
                  </a:lnTo>
                  <a:lnTo>
                    <a:pt x="15" y="14"/>
                  </a:lnTo>
                  <a:lnTo>
                    <a:pt x="15" y="27"/>
                  </a:lnTo>
                  <a:lnTo>
                    <a:pt x="13" y="14"/>
                  </a:lnTo>
                  <a:lnTo>
                    <a:pt x="0" y="14"/>
                  </a:lnTo>
                  <a:lnTo>
                    <a:pt x="13" y="12"/>
                  </a:lnTo>
                  <a:lnTo>
                    <a:pt x="12"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0" name="Freeform 5809"/>
            <p:cNvSpPr/>
            <p:nvPr/>
          </p:nvSpPr>
          <p:spPr bwMode="auto">
            <a:xfrm>
              <a:off x="5762998" y="1060653"/>
              <a:ext cx="52283" cy="54773"/>
            </a:xfrm>
            <a:custGeom>
              <a:gdLst>
                <a:gd fmla="*/ 0 w 21" name="T0"/>
                <a:gd fmla="*/ 2 h 22" name="T1"/>
                <a:gd fmla="*/ 11 w 21" name="T2"/>
                <a:gd fmla="*/ 9 h 22" name="T3"/>
                <a:gd fmla="*/ 20 w 21" name="T4"/>
                <a:gd fmla="*/ 0 h 22" name="T5"/>
                <a:gd fmla="*/ 13 w 21" name="T6"/>
                <a:gd fmla="*/ 10 h 22" name="T7"/>
                <a:gd fmla="*/ 21 w 21" name="T8"/>
                <a:gd fmla="*/ 20 h 22" name="T9"/>
                <a:gd fmla="*/ 11 w 21" name="T10"/>
                <a:gd fmla="*/ 12 h 22" name="T11"/>
                <a:gd fmla="*/ 2 w 21" name="T12"/>
                <a:gd fmla="*/ 22 h 22" name="T13"/>
                <a:gd fmla="*/ 10 w 21" name="T14"/>
                <a:gd fmla="*/ 10 h 22" name="T15"/>
                <a:gd fmla="*/ 0 w 21" name="T16"/>
                <a:gd fmla="*/ 2 h 2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2" w="21">
                  <a:moveTo>
                    <a:pt x="0" y="2"/>
                  </a:moveTo>
                  <a:lnTo>
                    <a:pt x="11" y="9"/>
                  </a:lnTo>
                  <a:lnTo>
                    <a:pt x="20" y="0"/>
                  </a:lnTo>
                  <a:lnTo>
                    <a:pt x="13" y="10"/>
                  </a:lnTo>
                  <a:lnTo>
                    <a:pt x="21" y="20"/>
                  </a:lnTo>
                  <a:lnTo>
                    <a:pt x="11" y="12"/>
                  </a:lnTo>
                  <a:lnTo>
                    <a:pt x="2" y="22"/>
                  </a:lnTo>
                  <a:lnTo>
                    <a:pt x="10" y="10"/>
                  </a:lnTo>
                  <a:lnTo>
                    <a:pt x="0" y="2"/>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 name="Freeform 5810"/>
            <p:cNvSpPr/>
            <p:nvPr/>
          </p:nvSpPr>
          <p:spPr bwMode="auto">
            <a:xfrm>
              <a:off x="8265111" y="2845743"/>
              <a:ext cx="69711" cy="69710"/>
            </a:xfrm>
            <a:custGeom>
              <a:gdLst>
                <a:gd fmla="*/ 13 w 28" name="T0"/>
                <a:gd fmla="*/ 0 h 28" name="T1"/>
                <a:gd fmla="*/ 16 w 28" name="T2"/>
                <a:gd fmla="*/ 13 h 28" name="T3"/>
                <a:gd fmla="*/ 28 w 28" name="T4"/>
                <a:gd fmla="*/ 13 h 28" name="T5"/>
                <a:gd fmla="*/ 16 w 28" name="T6"/>
                <a:gd fmla="*/ 15 h 28" name="T7"/>
                <a:gd fmla="*/ 16 w 28" name="T8"/>
                <a:gd fmla="*/ 28 h 28" name="T9"/>
                <a:gd fmla="*/ 14 w 28" name="T10"/>
                <a:gd fmla="*/ 15 h 28" name="T11"/>
                <a:gd fmla="*/ 0 w 28" name="T12"/>
                <a:gd fmla="*/ 16 h 28" name="T13"/>
                <a:gd fmla="*/ 14 w 28" name="T14"/>
                <a:gd fmla="*/ 13 h 28" name="T15"/>
                <a:gd fmla="*/ 13 w 28"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8">
                  <a:moveTo>
                    <a:pt x="13" y="0"/>
                  </a:moveTo>
                  <a:lnTo>
                    <a:pt x="16" y="13"/>
                  </a:lnTo>
                  <a:lnTo>
                    <a:pt x="28" y="13"/>
                  </a:lnTo>
                  <a:lnTo>
                    <a:pt x="16" y="15"/>
                  </a:lnTo>
                  <a:lnTo>
                    <a:pt x="16" y="28"/>
                  </a:lnTo>
                  <a:lnTo>
                    <a:pt x="14" y="15"/>
                  </a:lnTo>
                  <a:lnTo>
                    <a:pt x="0" y="16"/>
                  </a:lnTo>
                  <a:lnTo>
                    <a:pt x="14" y="13"/>
                  </a:lnTo>
                  <a:lnTo>
                    <a:pt x="13"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5811"/>
            <p:cNvSpPr/>
            <p:nvPr/>
          </p:nvSpPr>
          <p:spPr bwMode="auto">
            <a:xfrm>
              <a:off x="3666701" y="2143657"/>
              <a:ext cx="69711" cy="67222"/>
            </a:xfrm>
            <a:custGeom>
              <a:gdLst>
                <a:gd fmla="*/ 12 w 28" name="T0"/>
                <a:gd fmla="*/ 0 h 27" name="T1"/>
                <a:gd fmla="*/ 15 w 28" name="T2"/>
                <a:gd fmla="*/ 13 h 27" name="T3"/>
                <a:gd fmla="*/ 28 w 28" name="T4"/>
                <a:gd fmla="*/ 13 h 27" name="T5"/>
                <a:gd fmla="*/ 15 w 28" name="T6"/>
                <a:gd fmla="*/ 15 h 27" name="T7"/>
                <a:gd fmla="*/ 15 w 28" name="T8"/>
                <a:gd fmla="*/ 27 h 27" name="T9"/>
                <a:gd fmla="*/ 13 w 28" name="T10"/>
                <a:gd fmla="*/ 15 h 27" name="T11"/>
                <a:gd fmla="*/ 0 w 28" name="T12"/>
                <a:gd fmla="*/ 15 h 27" name="T13"/>
                <a:gd fmla="*/ 13 w 28" name="T14"/>
                <a:gd fmla="*/ 13 h 27" name="T15"/>
                <a:gd fmla="*/ 12 w 28" name="T16"/>
                <a:gd fmla="*/ 0 h 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7" w="28">
                  <a:moveTo>
                    <a:pt x="12" y="0"/>
                  </a:moveTo>
                  <a:lnTo>
                    <a:pt x="15" y="13"/>
                  </a:lnTo>
                  <a:lnTo>
                    <a:pt x="28" y="13"/>
                  </a:lnTo>
                  <a:lnTo>
                    <a:pt x="15" y="15"/>
                  </a:lnTo>
                  <a:lnTo>
                    <a:pt x="15" y="27"/>
                  </a:lnTo>
                  <a:lnTo>
                    <a:pt x="13" y="15"/>
                  </a:lnTo>
                  <a:lnTo>
                    <a:pt x="0" y="15"/>
                  </a:lnTo>
                  <a:lnTo>
                    <a:pt x="13" y="13"/>
                  </a:lnTo>
                  <a:lnTo>
                    <a:pt x="12"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Freeform 5813"/>
            <p:cNvSpPr/>
            <p:nvPr/>
          </p:nvSpPr>
          <p:spPr bwMode="auto">
            <a:xfrm>
              <a:off x="4635180" y="3351144"/>
              <a:ext cx="67221" cy="69710"/>
            </a:xfrm>
            <a:custGeom>
              <a:gdLst>
                <a:gd fmla="*/ 13 w 27" name="T0"/>
                <a:gd fmla="*/ 0 h 28" name="T1"/>
                <a:gd fmla="*/ 15 w 27" name="T2"/>
                <a:gd fmla="*/ 13 h 28" name="T3"/>
                <a:gd fmla="*/ 27 w 27" name="T4"/>
                <a:gd fmla="*/ 13 h 28" name="T5"/>
                <a:gd fmla="*/ 15 w 27" name="T6"/>
                <a:gd fmla="*/ 15 h 28" name="T7"/>
                <a:gd fmla="*/ 15 w 27" name="T8"/>
                <a:gd fmla="*/ 28 h 28" name="T9"/>
                <a:gd fmla="*/ 13 w 27" name="T10"/>
                <a:gd fmla="*/ 16 h 28" name="T11"/>
                <a:gd fmla="*/ 0 w 27" name="T12"/>
                <a:gd fmla="*/ 16 h 28" name="T13"/>
                <a:gd fmla="*/ 13 w 27" name="T14"/>
                <a:gd fmla="*/ 14 h 28" name="T15"/>
                <a:gd fmla="*/ 13 w 27"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7">
                  <a:moveTo>
                    <a:pt x="13" y="0"/>
                  </a:moveTo>
                  <a:lnTo>
                    <a:pt x="15" y="13"/>
                  </a:lnTo>
                  <a:lnTo>
                    <a:pt x="27" y="13"/>
                  </a:lnTo>
                  <a:lnTo>
                    <a:pt x="15" y="15"/>
                  </a:lnTo>
                  <a:lnTo>
                    <a:pt x="15" y="28"/>
                  </a:lnTo>
                  <a:lnTo>
                    <a:pt x="13" y="16"/>
                  </a:lnTo>
                  <a:lnTo>
                    <a:pt x="0" y="16"/>
                  </a:lnTo>
                  <a:lnTo>
                    <a:pt x="13" y="14"/>
                  </a:lnTo>
                  <a:lnTo>
                    <a:pt x="13"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5814"/>
            <p:cNvSpPr/>
            <p:nvPr/>
          </p:nvSpPr>
          <p:spPr bwMode="auto">
            <a:xfrm>
              <a:off x="5352203" y="2756114"/>
              <a:ext cx="87137" cy="84648"/>
            </a:xfrm>
            <a:custGeom>
              <a:gdLst>
                <a:gd fmla="*/ 8 w 35" name="T0"/>
                <a:gd fmla="*/ 0 h 34" name="T1"/>
                <a:gd fmla="*/ 18 w 35" name="T2"/>
                <a:gd fmla="*/ 14 h 34" name="T3"/>
                <a:gd fmla="*/ 35 w 35" name="T4"/>
                <a:gd fmla="*/ 8 h 34" name="T5"/>
                <a:gd fmla="*/ 19 w 35" name="T6"/>
                <a:gd fmla="*/ 18 h 34" name="T7"/>
                <a:gd fmla="*/ 26 w 35" name="T8"/>
                <a:gd fmla="*/ 34 h 34" name="T9"/>
                <a:gd fmla="*/ 17 w 35" name="T10"/>
                <a:gd fmla="*/ 19 h 34" name="T11"/>
                <a:gd fmla="*/ 0 w 35" name="T12"/>
                <a:gd fmla="*/ 26 h 34" name="T13"/>
                <a:gd fmla="*/ 15 w 35" name="T14"/>
                <a:gd fmla="*/ 16 h 34" name="T15"/>
                <a:gd fmla="*/ 8 w 35" name="T16"/>
                <a:gd fmla="*/ 0 h 3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 w="35">
                  <a:moveTo>
                    <a:pt x="8" y="0"/>
                  </a:moveTo>
                  <a:lnTo>
                    <a:pt x="18" y="14"/>
                  </a:lnTo>
                  <a:lnTo>
                    <a:pt x="35" y="8"/>
                  </a:lnTo>
                  <a:lnTo>
                    <a:pt x="19" y="18"/>
                  </a:lnTo>
                  <a:lnTo>
                    <a:pt x="26" y="34"/>
                  </a:lnTo>
                  <a:lnTo>
                    <a:pt x="17" y="19"/>
                  </a:lnTo>
                  <a:lnTo>
                    <a:pt x="0" y="26"/>
                  </a:lnTo>
                  <a:lnTo>
                    <a:pt x="15" y="16"/>
                  </a:lnTo>
                  <a:lnTo>
                    <a:pt x="8"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5815"/>
            <p:cNvSpPr/>
            <p:nvPr/>
          </p:nvSpPr>
          <p:spPr bwMode="auto">
            <a:xfrm>
              <a:off x="7080030" y="1371860"/>
              <a:ext cx="67221" cy="67222"/>
            </a:xfrm>
            <a:custGeom>
              <a:gdLst>
                <a:gd fmla="*/ 15 w 27" name="T0"/>
                <a:gd fmla="*/ 0 h 27" name="T1"/>
                <a:gd fmla="*/ 14 w 27" name="T2"/>
                <a:gd fmla="*/ 13 h 27" name="T3"/>
                <a:gd fmla="*/ 27 w 27" name="T4"/>
                <a:gd fmla="*/ 16 h 27" name="T5"/>
                <a:gd fmla="*/ 14 w 27" name="T6"/>
                <a:gd fmla="*/ 15 h 27" name="T7"/>
                <a:gd fmla="*/ 11 w 27" name="T8"/>
                <a:gd fmla="*/ 27 h 27" name="T9"/>
                <a:gd fmla="*/ 12 w 27" name="T10"/>
                <a:gd fmla="*/ 15 h 27" name="T11"/>
                <a:gd fmla="*/ 0 w 27" name="T12"/>
                <a:gd fmla="*/ 12 h 27" name="T13"/>
                <a:gd fmla="*/ 12 w 27" name="T14"/>
                <a:gd fmla="*/ 13 h 27" name="T15"/>
                <a:gd fmla="*/ 15 w 27" name="T16"/>
                <a:gd fmla="*/ 0 h 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7" w="27">
                  <a:moveTo>
                    <a:pt x="15" y="0"/>
                  </a:moveTo>
                  <a:lnTo>
                    <a:pt x="14" y="13"/>
                  </a:lnTo>
                  <a:lnTo>
                    <a:pt x="27" y="16"/>
                  </a:lnTo>
                  <a:lnTo>
                    <a:pt x="14" y="15"/>
                  </a:lnTo>
                  <a:lnTo>
                    <a:pt x="11" y="27"/>
                  </a:lnTo>
                  <a:lnTo>
                    <a:pt x="12" y="15"/>
                  </a:lnTo>
                  <a:lnTo>
                    <a:pt x="0" y="12"/>
                  </a:lnTo>
                  <a:lnTo>
                    <a:pt x="12" y="13"/>
                  </a:lnTo>
                  <a:lnTo>
                    <a:pt x="15"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5816"/>
            <p:cNvSpPr/>
            <p:nvPr/>
          </p:nvSpPr>
          <p:spPr bwMode="auto">
            <a:xfrm>
              <a:off x="4707381" y="2429967"/>
              <a:ext cx="67221" cy="67222"/>
            </a:xfrm>
            <a:custGeom>
              <a:gdLst>
                <a:gd fmla="*/ 15 w 27" name="T0"/>
                <a:gd fmla="*/ 0 h 27" name="T1"/>
                <a:gd fmla="*/ 14 w 27" name="T2"/>
                <a:gd fmla="*/ 13 h 27" name="T3"/>
                <a:gd fmla="*/ 27 w 27" name="T4"/>
                <a:gd fmla="*/ 16 h 27" name="T5"/>
                <a:gd fmla="*/ 14 w 27" name="T6"/>
                <a:gd fmla="*/ 15 h 27" name="T7"/>
                <a:gd fmla="*/ 11 w 27" name="T8"/>
                <a:gd fmla="*/ 27 h 27" name="T9"/>
                <a:gd fmla="*/ 12 w 27" name="T10"/>
                <a:gd fmla="*/ 15 h 27" name="T11"/>
                <a:gd fmla="*/ 0 w 27" name="T12"/>
                <a:gd fmla="*/ 11 h 27" name="T13"/>
                <a:gd fmla="*/ 12 w 27" name="T14"/>
                <a:gd fmla="*/ 11 h 27" name="T15"/>
                <a:gd fmla="*/ 15 w 27" name="T16"/>
                <a:gd fmla="*/ 0 h 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7" w="27">
                  <a:moveTo>
                    <a:pt x="15" y="0"/>
                  </a:moveTo>
                  <a:lnTo>
                    <a:pt x="14" y="13"/>
                  </a:lnTo>
                  <a:lnTo>
                    <a:pt x="27" y="16"/>
                  </a:lnTo>
                  <a:lnTo>
                    <a:pt x="14" y="15"/>
                  </a:lnTo>
                  <a:lnTo>
                    <a:pt x="11" y="27"/>
                  </a:lnTo>
                  <a:lnTo>
                    <a:pt x="12" y="15"/>
                  </a:lnTo>
                  <a:lnTo>
                    <a:pt x="0" y="11"/>
                  </a:lnTo>
                  <a:lnTo>
                    <a:pt x="12" y="11"/>
                  </a:lnTo>
                  <a:lnTo>
                    <a:pt x="15"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5821"/>
            <p:cNvSpPr/>
            <p:nvPr/>
          </p:nvSpPr>
          <p:spPr bwMode="auto">
            <a:xfrm>
              <a:off x="1814387" y="572679"/>
              <a:ext cx="37344" cy="34856"/>
            </a:xfrm>
            <a:custGeom>
              <a:gdLst>
                <a:gd fmla="*/ 6 w 15" name="T0"/>
                <a:gd fmla="*/ 0 h 14" name="T1"/>
                <a:gd fmla="*/ 8 w 15" name="T2"/>
                <a:gd fmla="*/ 7 h 14" name="T3"/>
                <a:gd fmla="*/ 15 w 15" name="T4"/>
                <a:gd fmla="*/ 7 h 14" name="T5"/>
                <a:gd fmla="*/ 8 w 15" name="T6"/>
                <a:gd fmla="*/ 8 h 14" name="T7"/>
                <a:gd fmla="*/ 8 w 15" name="T8"/>
                <a:gd fmla="*/ 14 h 14" name="T9"/>
                <a:gd fmla="*/ 7 w 15" name="T10"/>
                <a:gd fmla="*/ 8 h 14" name="T11"/>
                <a:gd fmla="*/ 0 w 15" name="T12"/>
                <a:gd fmla="*/ 8 h 14" name="T13"/>
                <a:gd fmla="*/ 6 w 15" name="T14"/>
                <a:gd fmla="*/ 7 h 14" name="T15"/>
                <a:gd fmla="*/ 6 w 15" name="T16"/>
                <a:gd fmla="*/ 0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5">
                  <a:moveTo>
                    <a:pt x="6" y="0"/>
                  </a:moveTo>
                  <a:lnTo>
                    <a:pt x="8" y="7"/>
                  </a:lnTo>
                  <a:lnTo>
                    <a:pt x="15" y="7"/>
                  </a:lnTo>
                  <a:lnTo>
                    <a:pt x="8" y="8"/>
                  </a:lnTo>
                  <a:lnTo>
                    <a:pt x="8" y="14"/>
                  </a:lnTo>
                  <a:lnTo>
                    <a:pt x="7" y="8"/>
                  </a:lnTo>
                  <a:lnTo>
                    <a:pt x="0" y="8"/>
                  </a:lnTo>
                  <a:lnTo>
                    <a:pt x="6" y="7"/>
                  </a:lnTo>
                  <a:lnTo>
                    <a:pt x="6"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8" name="Freeform 5822"/>
            <p:cNvSpPr/>
            <p:nvPr/>
          </p:nvSpPr>
          <p:spPr bwMode="auto">
            <a:xfrm>
              <a:off x="2292403" y="306285"/>
              <a:ext cx="27386" cy="29876"/>
            </a:xfrm>
            <a:custGeom>
              <a:gdLst>
                <a:gd fmla="*/ 0 w 11" name="T0"/>
                <a:gd fmla="*/ 1 h 12" name="T1"/>
                <a:gd fmla="*/ 6 w 11" name="T2"/>
                <a:gd fmla="*/ 5 h 12" name="T3"/>
                <a:gd fmla="*/ 10 w 11" name="T4"/>
                <a:gd fmla="*/ 0 h 12" name="T5"/>
                <a:gd fmla="*/ 6 w 11" name="T6"/>
                <a:gd fmla="*/ 5 h 12" name="T7"/>
                <a:gd fmla="*/ 11 w 11" name="T8"/>
                <a:gd fmla="*/ 11 h 12" name="T9"/>
                <a:gd fmla="*/ 6 w 11" name="T10"/>
                <a:gd fmla="*/ 6 h 12" name="T11"/>
                <a:gd fmla="*/ 1 w 11" name="T12"/>
                <a:gd fmla="*/ 12 h 12" name="T13"/>
                <a:gd fmla="*/ 5 w 11" name="T14"/>
                <a:gd fmla="*/ 6 h 12" name="T15"/>
                <a:gd fmla="*/ 0 w 11" name="T16"/>
                <a:gd fmla="*/ 1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1">
                  <a:moveTo>
                    <a:pt x="0" y="1"/>
                  </a:moveTo>
                  <a:lnTo>
                    <a:pt x="6" y="5"/>
                  </a:lnTo>
                  <a:lnTo>
                    <a:pt x="10" y="0"/>
                  </a:lnTo>
                  <a:lnTo>
                    <a:pt x="6" y="5"/>
                  </a:lnTo>
                  <a:lnTo>
                    <a:pt x="11" y="11"/>
                  </a:lnTo>
                  <a:lnTo>
                    <a:pt x="6" y="6"/>
                  </a:lnTo>
                  <a:lnTo>
                    <a:pt x="1" y="12"/>
                  </a:lnTo>
                  <a:lnTo>
                    <a:pt x="5" y="6"/>
                  </a:lnTo>
                  <a:lnTo>
                    <a:pt x="0" y="1"/>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5823"/>
            <p:cNvSpPr/>
            <p:nvPr/>
          </p:nvSpPr>
          <p:spPr bwMode="auto">
            <a:xfrm>
              <a:off x="1196950" y="873930"/>
              <a:ext cx="37344" cy="32367"/>
            </a:xfrm>
            <a:custGeom>
              <a:gdLst>
                <a:gd fmla="*/ 6 w 15" name="T0"/>
                <a:gd fmla="*/ 0 h 13" name="T1"/>
                <a:gd fmla="*/ 9 w 15" name="T2"/>
                <a:gd fmla="*/ 6 h 13" name="T3"/>
                <a:gd fmla="*/ 15 w 15" name="T4"/>
                <a:gd fmla="*/ 6 h 13" name="T5"/>
                <a:gd fmla="*/ 9 w 15" name="T6"/>
                <a:gd fmla="*/ 7 h 13" name="T7"/>
                <a:gd fmla="*/ 9 w 15" name="T8"/>
                <a:gd fmla="*/ 13 h 13" name="T9"/>
                <a:gd fmla="*/ 8 w 15" name="T10"/>
                <a:gd fmla="*/ 7 h 13" name="T11"/>
                <a:gd fmla="*/ 0 w 15" name="T12"/>
                <a:gd fmla="*/ 7 h 13" name="T13"/>
                <a:gd fmla="*/ 6 w 15" name="T14"/>
                <a:gd fmla="*/ 6 h 13" name="T15"/>
                <a:gd fmla="*/ 6 w 15"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5">
                  <a:moveTo>
                    <a:pt x="6" y="0"/>
                  </a:moveTo>
                  <a:lnTo>
                    <a:pt x="9" y="6"/>
                  </a:lnTo>
                  <a:lnTo>
                    <a:pt x="15" y="6"/>
                  </a:lnTo>
                  <a:lnTo>
                    <a:pt x="9" y="7"/>
                  </a:lnTo>
                  <a:lnTo>
                    <a:pt x="9" y="13"/>
                  </a:lnTo>
                  <a:lnTo>
                    <a:pt x="8" y="7"/>
                  </a:lnTo>
                  <a:lnTo>
                    <a:pt x="0" y="7"/>
                  </a:lnTo>
                  <a:lnTo>
                    <a:pt x="6" y="6"/>
                  </a:lnTo>
                  <a:lnTo>
                    <a:pt x="6"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0" name="Freeform 5824"/>
            <p:cNvSpPr/>
            <p:nvPr/>
          </p:nvSpPr>
          <p:spPr bwMode="auto">
            <a:xfrm>
              <a:off x="1470813" y="647370"/>
              <a:ext cx="27386" cy="32367"/>
            </a:xfrm>
            <a:custGeom>
              <a:gdLst>
                <a:gd fmla="*/ 0 w 11" name="T0"/>
                <a:gd fmla="*/ 3 h 13" name="T1"/>
                <a:gd fmla="*/ 5 w 11" name="T2"/>
                <a:gd fmla="*/ 6 h 13" name="T3"/>
                <a:gd fmla="*/ 9 w 11" name="T4"/>
                <a:gd fmla="*/ 0 h 13" name="T5"/>
                <a:gd fmla="*/ 6 w 11" name="T6"/>
                <a:gd fmla="*/ 6 h 13" name="T7"/>
                <a:gd fmla="*/ 11 w 11" name="T8"/>
                <a:gd fmla="*/ 11 h 13" name="T9"/>
                <a:gd fmla="*/ 6 w 11" name="T10"/>
                <a:gd fmla="*/ 7 h 13" name="T11"/>
                <a:gd fmla="*/ 2 w 11" name="T12"/>
                <a:gd fmla="*/ 13 h 13" name="T13"/>
                <a:gd fmla="*/ 5 w 11" name="T14"/>
                <a:gd fmla="*/ 6 h 13" name="T15"/>
                <a:gd fmla="*/ 0 w 11" name="T16"/>
                <a:gd fmla="*/ 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1">
                  <a:moveTo>
                    <a:pt x="0" y="3"/>
                  </a:moveTo>
                  <a:lnTo>
                    <a:pt x="5" y="6"/>
                  </a:lnTo>
                  <a:lnTo>
                    <a:pt x="9" y="0"/>
                  </a:lnTo>
                  <a:lnTo>
                    <a:pt x="6" y="6"/>
                  </a:lnTo>
                  <a:lnTo>
                    <a:pt x="11" y="11"/>
                  </a:lnTo>
                  <a:lnTo>
                    <a:pt x="6" y="7"/>
                  </a:lnTo>
                  <a:lnTo>
                    <a:pt x="2" y="13"/>
                  </a:lnTo>
                  <a:lnTo>
                    <a:pt x="5" y="6"/>
                  </a:lnTo>
                  <a:lnTo>
                    <a:pt x="0" y="3"/>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1" name="Freeform 5825"/>
            <p:cNvSpPr/>
            <p:nvPr/>
          </p:nvSpPr>
          <p:spPr bwMode="auto">
            <a:xfrm>
              <a:off x="1704842" y="1503814"/>
              <a:ext cx="34856" cy="37346"/>
            </a:xfrm>
            <a:custGeom>
              <a:gdLst>
                <a:gd fmla="*/ 6 w 14" name="T0"/>
                <a:gd fmla="*/ 0 h 15" name="T1"/>
                <a:gd fmla="*/ 6 w 14" name="T2"/>
                <a:gd fmla="*/ 6 h 15" name="T3"/>
                <a:gd fmla="*/ 0 w 14" name="T4"/>
                <a:gd fmla="*/ 7 h 15" name="T5"/>
                <a:gd fmla="*/ 6 w 14" name="T6"/>
                <a:gd fmla="*/ 7 h 15" name="T7"/>
                <a:gd fmla="*/ 7 w 14" name="T8"/>
                <a:gd fmla="*/ 15 h 15" name="T9"/>
                <a:gd fmla="*/ 7 w 14" name="T10"/>
                <a:gd fmla="*/ 7 h 15" name="T11"/>
                <a:gd fmla="*/ 14 w 14" name="T12"/>
                <a:gd fmla="*/ 6 h 15" name="T13"/>
                <a:gd fmla="*/ 7 w 14" name="T14"/>
                <a:gd fmla="*/ 6 h 15" name="T15"/>
                <a:gd fmla="*/ 6 w 14" name="T16"/>
                <a:gd fmla="*/ 0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4">
                  <a:moveTo>
                    <a:pt x="6" y="0"/>
                  </a:moveTo>
                  <a:lnTo>
                    <a:pt x="6" y="6"/>
                  </a:lnTo>
                  <a:lnTo>
                    <a:pt x="0" y="7"/>
                  </a:lnTo>
                  <a:lnTo>
                    <a:pt x="6" y="7"/>
                  </a:lnTo>
                  <a:lnTo>
                    <a:pt x="7" y="15"/>
                  </a:lnTo>
                  <a:lnTo>
                    <a:pt x="7" y="7"/>
                  </a:lnTo>
                  <a:lnTo>
                    <a:pt x="14" y="6"/>
                  </a:lnTo>
                  <a:lnTo>
                    <a:pt x="7" y="6"/>
                  </a:lnTo>
                  <a:lnTo>
                    <a:pt x="6"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2" name="Freeform 5826"/>
            <p:cNvSpPr/>
            <p:nvPr/>
          </p:nvSpPr>
          <p:spPr bwMode="auto">
            <a:xfrm>
              <a:off x="1704842" y="1503814"/>
              <a:ext cx="34856" cy="37346"/>
            </a:xfrm>
            <a:custGeom>
              <a:gdLst>
                <a:gd fmla="*/ 6 w 14" name="T0"/>
                <a:gd fmla="*/ 0 h 15" name="T1"/>
                <a:gd fmla="*/ 6 w 14" name="T2"/>
                <a:gd fmla="*/ 6 h 15" name="T3"/>
                <a:gd fmla="*/ 0 w 14" name="T4"/>
                <a:gd fmla="*/ 7 h 15" name="T5"/>
                <a:gd fmla="*/ 6 w 14" name="T6"/>
                <a:gd fmla="*/ 7 h 15" name="T7"/>
                <a:gd fmla="*/ 7 w 14" name="T8"/>
                <a:gd fmla="*/ 15 h 15" name="T9"/>
                <a:gd fmla="*/ 7 w 14" name="T10"/>
                <a:gd fmla="*/ 7 h 15" name="T11"/>
                <a:gd fmla="*/ 14 w 14" name="T12"/>
                <a:gd fmla="*/ 6 h 15" name="T13"/>
                <a:gd fmla="*/ 7 w 14" name="T14"/>
                <a:gd fmla="*/ 6 h 15" name="T15"/>
                <a:gd fmla="*/ 6 w 14" name="T16"/>
                <a:gd fmla="*/ 0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4">
                  <a:moveTo>
                    <a:pt x="6" y="0"/>
                  </a:moveTo>
                  <a:lnTo>
                    <a:pt x="6" y="6"/>
                  </a:lnTo>
                  <a:lnTo>
                    <a:pt x="0" y="7"/>
                  </a:lnTo>
                  <a:lnTo>
                    <a:pt x="6" y="7"/>
                  </a:lnTo>
                  <a:lnTo>
                    <a:pt x="7" y="15"/>
                  </a:lnTo>
                  <a:lnTo>
                    <a:pt x="7" y="7"/>
                  </a:lnTo>
                  <a:lnTo>
                    <a:pt x="14" y="6"/>
                  </a:lnTo>
                  <a:lnTo>
                    <a:pt x="7" y="6"/>
                  </a:lnTo>
                  <a:lnTo>
                    <a:pt x="6" y="0"/>
                  </a:ln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3" name="Freeform 5827"/>
            <p:cNvSpPr/>
            <p:nvPr/>
          </p:nvSpPr>
          <p:spPr bwMode="auto">
            <a:xfrm>
              <a:off x="2075805" y="1190116"/>
              <a:ext cx="47303" cy="44814"/>
            </a:xfrm>
            <a:custGeom>
              <a:gdLst>
                <a:gd fmla="*/ 6 w 19" name="T0"/>
                <a:gd fmla="*/ 0 h 18" name="T1"/>
                <a:gd fmla="*/ 10 w 19" name="T2"/>
                <a:gd fmla="*/ 9 h 18" name="T3"/>
                <a:gd fmla="*/ 19 w 19" name="T4"/>
                <a:gd fmla="*/ 5 h 18" name="T5"/>
                <a:gd fmla="*/ 11 w 19" name="T6"/>
                <a:gd fmla="*/ 10 h 18" name="T7"/>
                <a:gd fmla="*/ 14 w 19" name="T8"/>
                <a:gd fmla="*/ 18 h 18" name="T9"/>
                <a:gd fmla="*/ 10 w 19" name="T10"/>
                <a:gd fmla="*/ 11 h 18" name="T11"/>
                <a:gd fmla="*/ 0 w 19" name="T12"/>
                <a:gd fmla="*/ 14 h 18" name="T13"/>
                <a:gd fmla="*/ 9 w 19" name="T14"/>
                <a:gd fmla="*/ 9 h 18" name="T15"/>
                <a:gd fmla="*/ 6 w 19" name="T16"/>
                <a:gd fmla="*/ 0 h 1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 w="19">
                  <a:moveTo>
                    <a:pt x="6" y="0"/>
                  </a:moveTo>
                  <a:lnTo>
                    <a:pt x="10" y="9"/>
                  </a:lnTo>
                  <a:lnTo>
                    <a:pt x="19" y="5"/>
                  </a:lnTo>
                  <a:lnTo>
                    <a:pt x="11" y="10"/>
                  </a:lnTo>
                  <a:lnTo>
                    <a:pt x="14" y="18"/>
                  </a:lnTo>
                  <a:lnTo>
                    <a:pt x="10" y="11"/>
                  </a:lnTo>
                  <a:lnTo>
                    <a:pt x="0" y="14"/>
                  </a:lnTo>
                  <a:lnTo>
                    <a:pt x="9" y="9"/>
                  </a:lnTo>
                  <a:lnTo>
                    <a:pt x="6"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4" name="Freeform 5828"/>
            <p:cNvSpPr/>
            <p:nvPr/>
          </p:nvSpPr>
          <p:spPr bwMode="auto">
            <a:xfrm>
              <a:off x="2979550" y="468114"/>
              <a:ext cx="34856" cy="37346"/>
            </a:xfrm>
            <a:custGeom>
              <a:gdLst>
                <a:gd fmla="*/ 7 w 14" name="T0"/>
                <a:gd fmla="*/ 0 h 15" name="T1"/>
                <a:gd fmla="*/ 7 w 14" name="T2"/>
                <a:gd fmla="*/ 8 h 15" name="T3"/>
                <a:gd fmla="*/ 14 w 14" name="T4"/>
                <a:gd fmla="*/ 9 h 15" name="T5"/>
                <a:gd fmla="*/ 7 w 14" name="T6"/>
                <a:gd fmla="*/ 9 h 15" name="T7"/>
                <a:gd fmla="*/ 5 w 14" name="T8"/>
                <a:gd fmla="*/ 15 h 15" name="T9"/>
                <a:gd fmla="*/ 6 w 14" name="T10"/>
                <a:gd fmla="*/ 9 h 15" name="T11"/>
                <a:gd fmla="*/ 0 w 14" name="T12"/>
                <a:gd fmla="*/ 7 h 15" name="T13"/>
                <a:gd fmla="*/ 6 w 14" name="T14"/>
                <a:gd fmla="*/ 7 h 15" name="T15"/>
                <a:gd fmla="*/ 7 w 14" name="T16"/>
                <a:gd fmla="*/ 0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4">
                  <a:moveTo>
                    <a:pt x="7" y="0"/>
                  </a:moveTo>
                  <a:lnTo>
                    <a:pt x="7" y="8"/>
                  </a:lnTo>
                  <a:lnTo>
                    <a:pt x="14" y="9"/>
                  </a:lnTo>
                  <a:lnTo>
                    <a:pt x="7" y="9"/>
                  </a:lnTo>
                  <a:lnTo>
                    <a:pt x="5" y="15"/>
                  </a:lnTo>
                  <a:lnTo>
                    <a:pt x="6" y="9"/>
                  </a:lnTo>
                  <a:lnTo>
                    <a:pt x="0" y="7"/>
                  </a:lnTo>
                  <a:lnTo>
                    <a:pt x="6" y="7"/>
                  </a:lnTo>
                  <a:lnTo>
                    <a:pt x="7"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 name="Freeform 5829"/>
            <p:cNvSpPr/>
            <p:nvPr/>
          </p:nvSpPr>
          <p:spPr bwMode="auto">
            <a:xfrm>
              <a:off x="1739697" y="1020819"/>
              <a:ext cx="37344" cy="37346"/>
            </a:xfrm>
            <a:custGeom>
              <a:gdLst>
                <a:gd fmla="*/ 9 w 15" name="T0"/>
                <a:gd fmla="*/ 0 h 15" name="T1"/>
                <a:gd fmla="*/ 7 w 15" name="T2"/>
                <a:gd fmla="*/ 6 h 15" name="T3"/>
                <a:gd fmla="*/ 0 w 15" name="T4"/>
                <a:gd fmla="*/ 6 h 15" name="T5"/>
                <a:gd fmla="*/ 7 w 15" name="T6"/>
                <a:gd fmla="*/ 8 h 15" name="T7"/>
                <a:gd fmla="*/ 7 w 15" name="T8"/>
                <a:gd fmla="*/ 15 h 15" name="T9"/>
                <a:gd fmla="*/ 8 w 15" name="T10"/>
                <a:gd fmla="*/ 8 h 15" name="T11"/>
                <a:gd fmla="*/ 15 w 15" name="T12"/>
                <a:gd fmla="*/ 8 h 15" name="T13"/>
                <a:gd fmla="*/ 8 w 15" name="T14"/>
                <a:gd fmla="*/ 7 h 15" name="T15"/>
                <a:gd fmla="*/ 9 w 15" name="T16"/>
                <a:gd fmla="*/ 0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5">
                  <a:moveTo>
                    <a:pt x="9" y="0"/>
                  </a:moveTo>
                  <a:lnTo>
                    <a:pt x="7" y="6"/>
                  </a:lnTo>
                  <a:lnTo>
                    <a:pt x="0" y="6"/>
                  </a:lnTo>
                  <a:lnTo>
                    <a:pt x="7" y="8"/>
                  </a:lnTo>
                  <a:lnTo>
                    <a:pt x="7" y="15"/>
                  </a:lnTo>
                  <a:lnTo>
                    <a:pt x="8" y="8"/>
                  </a:lnTo>
                  <a:lnTo>
                    <a:pt x="15" y="8"/>
                  </a:lnTo>
                  <a:lnTo>
                    <a:pt x="8" y="7"/>
                  </a:lnTo>
                  <a:lnTo>
                    <a:pt x="9"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 name="Freeform 5830"/>
            <p:cNvSpPr/>
            <p:nvPr/>
          </p:nvSpPr>
          <p:spPr bwMode="auto">
            <a:xfrm>
              <a:off x="1739697" y="1020819"/>
              <a:ext cx="37344" cy="37346"/>
            </a:xfrm>
            <a:custGeom>
              <a:gdLst>
                <a:gd fmla="*/ 9 w 15" name="T0"/>
                <a:gd fmla="*/ 0 h 15" name="T1"/>
                <a:gd fmla="*/ 7 w 15" name="T2"/>
                <a:gd fmla="*/ 6 h 15" name="T3"/>
                <a:gd fmla="*/ 0 w 15" name="T4"/>
                <a:gd fmla="*/ 6 h 15" name="T5"/>
                <a:gd fmla="*/ 7 w 15" name="T6"/>
                <a:gd fmla="*/ 8 h 15" name="T7"/>
                <a:gd fmla="*/ 7 w 15" name="T8"/>
                <a:gd fmla="*/ 15 h 15" name="T9"/>
                <a:gd fmla="*/ 8 w 15" name="T10"/>
                <a:gd fmla="*/ 8 h 15" name="T11"/>
                <a:gd fmla="*/ 15 w 15" name="T12"/>
                <a:gd fmla="*/ 8 h 15" name="T13"/>
                <a:gd fmla="*/ 8 w 15" name="T14"/>
                <a:gd fmla="*/ 7 h 15" name="T15"/>
                <a:gd fmla="*/ 9 w 15" name="T16"/>
                <a:gd fmla="*/ 0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5">
                  <a:moveTo>
                    <a:pt x="9" y="0"/>
                  </a:moveTo>
                  <a:lnTo>
                    <a:pt x="7" y="6"/>
                  </a:lnTo>
                  <a:lnTo>
                    <a:pt x="0" y="6"/>
                  </a:lnTo>
                  <a:lnTo>
                    <a:pt x="7" y="8"/>
                  </a:lnTo>
                  <a:lnTo>
                    <a:pt x="7" y="15"/>
                  </a:lnTo>
                  <a:lnTo>
                    <a:pt x="8" y="8"/>
                  </a:lnTo>
                  <a:lnTo>
                    <a:pt x="15" y="8"/>
                  </a:lnTo>
                  <a:lnTo>
                    <a:pt x="8" y="7"/>
                  </a:lnTo>
                  <a:lnTo>
                    <a:pt x="9" y="0"/>
                  </a:ln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 name="Freeform 5831"/>
            <p:cNvSpPr/>
            <p:nvPr/>
          </p:nvSpPr>
          <p:spPr bwMode="auto">
            <a:xfrm>
              <a:off x="8003693" y="537823"/>
              <a:ext cx="29876" cy="29876"/>
            </a:xfrm>
            <a:custGeom>
              <a:gdLst>
                <a:gd fmla="*/ 6 w 12" name="T0"/>
                <a:gd fmla="*/ 0 h 12" name="T1"/>
                <a:gd fmla="*/ 7 w 12" name="T2"/>
                <a:gd fmla="*/ 6 h 12" name="T3"/>
                <a:gd fmla="*/ 12 w 12" name="T4"/>
                <a:gd fmla="*/ 6 h 12" name="T5"/>
                <a:gd fmla="*/ 7 w 12" name="T6"/>
                <a:gd fmla="*/ 7 h 12" name="T7"/>
                <a:gd fmla="*/ 7 w 12" name="T8"/>
                <a:gd fmla="*/ 12 h 12" name="T9"/>
                <a:gd fmla="*/ 6 w 12" name="T10"/>
                <a:gd fmla="*/ 7 h 12" name="T11"/>
                <a:gd fmla="*/ 0 w 12" name="T12"/>
                <a:gd fmla="*/ 7 h 12" name="T13"/>
                <a:gd fmla="*/ 6 w 12" name="T14"/>
                <a:gd fmla="*/ 6 h 12" name="T15"/>
                <a:gd fmla="*/ 6 w 12" name="T16"/>
                <a:gd fmla="*/ 0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2">
                  <a:moveTo>
                    <a:pt x="6" y="0"/>
                  </a:moveTo>
                  <a:lnTo>
                    <a:pt x="7" y="6"/>
                  </a:lnTo>
                  <a:lnTo>
                    <a:pt x="12" y="6"/>
                  </a:lnTo>
                  <a:lnTo>
                    <a:pt x="7" y="7"/>
                  </a:lnTo>
                  <a:lnTo>
                    <a:pt x="7" y="12"/>
                  </a:lnTo>
                  <a:lnTo>
                    <a:pt x="6" y="7"/>
                  </a:lnTo>
                  <a:lnTo>
                    <a:pt x="0" y="7"/>
                  </a:lnTo>
                  <a:lnTo>
                    <a:pt x="6" y="6"/>
                  </a:lnTo>
                  <a:lnTo>
                    <a:pt x="6"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8" name="Freeform 5832"/>
            <p:cNvSpPr/>
            <p:nvPr/>
          </p:nvSpPr>
          <p:spPr bwMode="auto">
            <a:xfrm>
              <a:off x="8424449" y="303795"/>
              <a:ext cx="24897" cy="22408"/>
            </a:xfrm>
            <a:custGeom>
              <a:gdLst>
                <a:gd fmla="*/ 0 w 10" name="T0"/>
                <a:gd fmla="*/ 1 h 9" name="T1"/>
                <a:gd fmla="*/ 6 w 10" name="T2"/>
                <a:gd fmla="*/ 4 h 9" name="T3"/>
                <a:gd fmla="*/ 10 w 10" name="T4"/>
                <a:gd fmla="*/ 0 h 9" name="T5"/>
                <a:gd fmla="*/ 6 w 10" name="T6"/>
                <a:gd fmla="*/ 4 h 9" name="T7"/>
                <a:gd fmla="*/ 10 w 10" name="T8"/>
                <a:gd fmla="*/ 8 h 9" name="T9"/>
                <a:gd fmla="*/ 6 w 10" name="T10"/>
                <a:gd fmla="*/ 5 h 9" name="T11"/>
                <a:gd fmla="*/ 1 w 10" name="T12"/>
                <a:gd fmla="*/ 9 h 9" name="T13"/>
                <a:gd fmla="*/ 5 w 10" name="T14"/>
                <a:gd fmla="*/ 5 h 9" name="T15"/>
                <a:gd fmla="*/ 0 w 10" name="T16"/>
                <a:gd fmla="*/ 1 h 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 w="10">
                  <a:moveTo>
                    <a:pt x="0" y="1"/>
                  </a:moveTo>
                  <a:lnTo>
                    <a:pt x="6" y="4"/>
                  </a:lnTo>
                  <a:lnTo>
                    <a:pt x="10" y="0"/>
                  </a:lnTo>
                  <a:lnTo>
                    <a:pt x="6" y="4"/>
                  </a:lnTo>
                  <a:lnTo>
                    <a:pt x="10" y="8"/>
                  </a:lnTo>
                  <a:lnTo>
                    <a:pt x="6" y="5"/>
                  </a:lnTo>
                  <a:lnTo>
                    <a:pt x="1" y="9"/>
                  </a:lnTo>
                  <a:lnTo>
                    <a:pt x="5" y="5"/>
                  </a:lnTo>
                  <a:lnTo>
                    <a:pt x="0" y="1"/>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9" name="Freeform 5833"/>
            <p:cNvSpPr/>
            <p:nvPr/>
          </p:nvSpPr>
          <p:spPr bwMode="auto">
            <a:xfrm>
              <a:off x="7455967" y="801727"/>
              <a:ext cx="34856" cy="32367"/>
            </a:xfrm>
            <a:custGeom>
              <a:gdLst>
                <a:gd fmla="*/ 7 w 14" name="T0"/>
                <a:gd fmla="*/ 0 h 13" name="T1"/>
                <a:gd fmla="*/ 8 w 14" name="T2"/>
                <a:gd fmla="*/ 7 h 13" name="T3"/>
                <a:gd fmla="*/ 14 w 14" name="T4"/>
                <a:gd fmla="*/ 7 h 13" name="T5"/>
                <a:gd fmla="*/ 8 w 14" name="T6"/>
                <a:gd fmla="*/ 8 h 13" name="T7"/>
                <a:gd fmla="*/ 8 w 14" name="T8"/>
                <a:gd fmla="*/ 13 h 13" name="T9"/>
                <a:gd fmla="*/ 7 w 14" name="T10"/>
                <a:gd fmla="*/ 8 h 13" name="T11"/>
                <a:gd fmla="*/ 0 w 14" name="T12"/>
                <a:gd fmla="*/ 8 h 13" name="T13"/>
                <a:gd fmla="*/ 7 w 14" name="T14"/>
                <a:gd fmla="*/ 7 h 13" name="T15"/>
                <a:gd fmla="*/ 7 w 14"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4">
                  <a:moveTo>
                    <a:pt x="7" y="0"/>
                  </a:moveTo>
                  <a:lnTo>
                    <a:pt x="8" y="7"/>
                  </a:lnTo>
                  <a:lnTo>
                    <a:pt x="14" y="7"/>
                  </a:lnTo>
                  <a:lnTo>
                    <a:pt x="8" y="8"/>
                  </a:lnTo>
                  <a:lnTo>
                    <a:pt x="8" y="13"/>
                  </a:lnTo>
                  <a:lnTo>
                    <a:pt x="7" y="8"/>
                  </a:lnTo>
                  <a:lnTo>
                    <a:pt x="0" y="8"/>
                  </a:lnTo>
                  <a:lnTo>
                    <a:pt x="7" y="7"/>
                  </a:lnTo>
                  <a:lnTo>
                    <a:pt x="7"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 name="Freeform 5834"/>
            <p:cNvSpPr/>
            <p:nvPr/>
          </p:nvSpPr>
          <p:spPr bwMode="auto">
            <a:xfrm>
              <a:off x="7697463" y="605045"/>
              <a:ext cx="27386" cy="27387"/>
            </a:xfrm>
            <a:custGeom>
              <a:gdLst>
                <a:gd fmla="*/ 0 w 11" name="T0"/>
                <a:gd fmla="*/ 2 h 11" name="T1"/>
                <a:gd fmla="*/ 6 w 11" name="T2"/>
                <a:gd fmla="*/ 4 h 11" name="T3"/>
                <a:gd fmla="*/ 9 w 11" name="T4"/>
                <a:gd fmla="*/ 0 h 11" name="T5"/>
                <a:gd fmla="*/ 7 w 11" name="T6"/>
                <a:gd fmla="*/ 6 h 11" name="T7"/>
                <a:gd fmla="*/ 11 w 11" name="T8"/>
                <a:gd fmla="*/ 9 h 11" name="T9"/>
                <a:gd fmla="*/ 6 w 11" name="T10"/>
                <a:gd fmla="*/ 7 h 11" name="T11"/>
                <a:gd fmla="*/ 2 w 11" name="T12"/>
                <a:gd fmla="*/ 11 h 11" name="T13"/>
                <a:gd fmla="*/ 5 w 11" name="T14"/>
                <a:gd fmla="*/ 6 h 11" name="T15"/>
                <a:gd fmla="*/ 0 w 11" name="T16"/>
                <a:gd fmla="*/ 2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1">
                  <a:moveTo>
                    <a:pt x="0" y="2"/>
                  </a:moveTo>
                  <a:lnTo>
                    <a:pt x="6" y="4"/>
                  </a:lnTo>
                  <a:lnTo>
                    <a:pt x="9" y="0"/>
                  </a:lnTo>
                  <a:lnTo>
                    <a:pt x="7" y="6"/>
                  </a:lnTo>
                  <a:lnTo>
                    <a:pt x="11" y="9"/>
                  </a:lnTo>
                  <a:lnTo>
                    <a:pt x="6" y="7"/>
                  </a:lnTo>
                  <a:lnTo>
                    <a:pt x="2" y="11"/>
                  </a:lnTo>
                  <a:lnTo>
                    <a:pt x="5" y="6"/>
                  </a:lnTo>
                  <a:lnTo>
                    <a:pt x="0" y="2"/>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 name="Freeform 5835"/>
            <p:cNvSpPr/>
            <p:nvPr/>
          </p:nvSpPr>
          <p:spPr bwMode="auto">
            <a:xfrm>
              <a:off x="7906596" y="1359411"/>
              <a:ext cx="29876" cy="29876"/>
            </a:xfrm>
            <a:custGeom>
              <a:gdLst>
                <a:gd fmla="*/ 5 w 12" name="T0"/>
                <a:gd fmla="*/ 0 h 12" name="T1"/>
                <a:gd fmla="*/ 6 w 12" name="T2"/>
                <a:gd fmla="*/ 6 h 12" name="T3"/>
                <a:gd fmla="*/ 12 w 12" name="T4"/>
                <a:gd fmla="*/ 6 h 12" name="T5"/>
                <a:gd fmla="*/ 6 w 12" name="T6"/>
                <a:gd fmla="*/ 7 h 12" name="T7"/>
                <a:gd fmla="*/ 6 w 12" name="T8"/>
                <a:gd fmla="*/ 12 h 12" name="T9"/>
                <a:gd fmla="*/ 5 w 12" name="T10"/>
                <a:gd fmla="*/ 7 h 12" name="T11"/>
                <a:gd fmla="*/ 0 w 12" name="T12"/>
                <a:gd fmla="*/ 7 h 12" name="T13"/>
                <a:gd fmla="*/ 5 w 12" name="T14"/>
                <a:gd fmla="*/ 6 h 12" name="T15"/>
                <a:gd fmla="*/ 5 w 12" name="T16"/>
                <a:gd fmla="*/ 0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2">
                  <a:moveTo>
                    <a:pt x="5" y="0"/>
                  </a:moveTo>
                  <a:lnTo>
                    <a:pt x="6" y="6"/>
                  </a:lnTo>
                  <a:lnTo>
                    <a:pt x="12" y="6"/>
                  </a:lnTo>
                  <a:lnTo>
                    <a:pt x="6" y="7"/>
                  </a:lnTo>
                  <a:lnTo>
                    <a:pt x="6" y="12"/>
                  </a:lnTo>
                  <a:lnTo>
                    <a:pt x="5" y="7"/>
                  </a:lnTo>
                  <a:lnTo>
                    <a:pt x="0" y="7"/>
                  </a:lnTo>
                  <a:lnTo>
                    <a:pt x="5" y="6"/>
                  </a:lnTo>
                  <a:lnTo>
                    <a:pt x="5"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 name="Freeform 5836"/>
            <p:cNvSpPr/>
            <p:nvPr/>
          </p:nvSpPr>
          <p:spPr bwMode="auto">
            <a:xfrm>
              <a:off x="8235234" y="1083060"/>
              <a:ext cx="39835" cy="42326"/>
            </a:xfrm>
            <a:custGeom>
              <a:gdLst>
                <a:gd fmla="*/ 4 w 16" name="T0"/>
                <a:gd fmla="*/ 0 h 17" name="T1"/>
                <a:gd fmla="*/ 7 w 16" name="T2"/>
                <a:gd fmla="*/ 9 h 17" name="T3"/>
                <a:gd fmla="*/ 0 w 16" name="T4"/>
                <a:gd fmla="*/ 13 h 17" name="T5"/>
                <a:gd fmla="*/ 8 w 16" name="T6"/>
                <a:gd fmla="*/ 10 h 17" name="T7"/>
                <a:gd fmla="*/ 12 w 16" name="T8"/>
                <a:gd fmla="*/ 17 h 17" name="T9"/>
                <a:gd fmla="*/ 9 w 16" name="T10"/>
                <a:gd fmla="*/ 9 h 17" name="T11"/>
                <a:gd fmla="*/ 16 w 16" name="T12"/>
                <a:gd fmla="*/ 4 h 17" name="T13"/>
                <a:gd fmla="*/ 8 w 16" name="T14"/>
                <a:gd fmla="*/ 7 h 17" name="T15"/>
                <a:gd fmla="*/ 4 w 16" name="T16"/>
                <a:gd fmla="*/ 0 h 1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7" w="16">
                  <a:moveTo>
                    <a:pt x="4" y="0"/>
                  </a:moveTo>
                  <a:lnTo>
                    <a:pt x="7" y="9"/>
                  </a:lnTo>
                  <a:lnTo>
                    <a:pt x="0" y="13"/>
                  </a:lnTo>
                  <a:lnTo>
                    <a:pt x="8" y="10"/>
                  </a:lnTo>
                  <a:lnTo>
                    <a:pt x="12" y="17"/>
                  </a:lnTo>
                  <a:lnTo>
                    <a:pt x="9" y="9"/>
                  </a:lnTo>
                  <a:lnTo>
                    <a:pt x="16" y="4"/>
                  </a:lnTo>
                  <a:lnTo>
                    <a:pt x="8" y="7"/>
                  </a:lnTo>
                  <a:lnTo>
                    <a:pt x="4"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 name="Freeform 5837"/>
            <p:cNvSpPr/>
            <p:nvPr/>
          </p:nvSpPr>
          <p:spPr bwMode="auto">
            <a:xfrm>
              <a:off x="8235234" y="1083060"/>
              <a:ext cx="39835" cy="42326"/>
            </a:xfrm>
            <a:custGeom>
              <a:gdLst>
                <a:gd fmla="*/ 4 w 16" name="T0"/>
                <a:gd fmla="*/ 0 h 17" name="T1"/>
                <a:gd fmla="*/ 7 w 16" name="T2"/>
                <a:gd fmla="*/ 9 h 17" name="T3"/>
                <a:gd fmla="*/ 0 w 16" name="T4"/>
                <a:gd fmla="*/ 13 h 17" name="T5"/>
                <a:gd fmla="*/ 8 w 16" name="T6"/>
                <a:gd fmla="*/ 10 h 17" name="T7"/>
                <a:gd fmla="*/ 12 w 16" name="T8"/>
                <a:gd fmla="*/ 17 h 17" name="T9"/>
                <a:gd fmla="*/ 9 w 16" name="T10"/>
                <a:gd fmla="*/ 9 h 17" name="T11"/>
                <a:gd fmla="*/ 16 w 16" name="T12"/>
                <a:gd fmla="*/ 4 h 17" name="T13"/>
                <a:gd fmla="*/ 8 w 16" name="T14"/>
                <a:gd fmla="*/ 7 h 17" name="T15"/>
                <a:gd fmla="*/ 4 w 16" name="T16"/>
                <a:gd fmla="*/ 0 h 1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7" w="16">
                  <a:moveTo>
                    <a:pt x="4" y="0"/>
                  </a:moveTo>
                  <a:lnTo>
                    <a:pt x="7" y="9"/>
                  </a:lnTo>
                  <a:lnTo>
                    <a:pt x="0" y="13"/>
                  </a:lnTo>
                  <a:lnTo>
                    <a:pt x="8" y="10"/>
                  </a:lnTo>
                  <a:lnTo>
                    <a:pt x="12" y="17"/>
                  </a:lnTo>
                  <a:lnTo>
                    <a:pt x="9" y="9"/>
                  </a:lnTo>
                  <a:lnTo>
                    <a:pt x="16" y="4"/>
                  </a:lnTo>
                  <a:lnTo>
                    <a:pt x="8" y="7"/>
                  </a:lnTo>
                  <a:lnTo>
                    <a:pt x="4" y="0"/>
                  </a:ln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4" name="Freeform 5838"/>
            <p:cNvSpPr/>
            <p:nvPr/>
          </p:nvSpPr>
          <p:spPr bwMode="auto">
            <a:xfrm>
              <a:off x="9031924" y="448196"/>
              <a:ext cx="29876" cy="32367"/>
            </a:xfrm>
            <a:custGeom>
              <a:gdLst>
                <a:gd fmla="*/ 7 w 12" name="T0"/>
                <a:gd fmla="*/ 0 h 13" name="T1"/>
                <a:gd fmla="*/ 6 w 12" name="T2"/>
                <a:gd fmla="*/ 5 h 13" name="T3"/>
                <a:gd fmla="*/ 12 w 12" name="T4"/>
                <a:gd fmla="*/ 7 h 13" name="T5"/>
                <a:gd fmla="*/ 6 w 12" name="T6"/>
                <a:gd fmla="*/ 6 h 13" name="T7"/>
                <a:gd fmla="*/ 5 w 12" name="T8"/>
                <a:gd fmla="*/ 13 h 13" name="T9"/>
                <a:gd fmla="*/ 5 w 12" name="T10"/>
                <a:gd fmla="*/ 6 h 13" name="T11"/>
                <a:gd fmla="*/ 0 w 12" name="T12"/>
                <a:gd fmla="*/ 5 h 13" name="T13"/>
                <a:gd fmla="*/ 5 w 12" name="T14"/>
                <a:gd fmla="*/ 5 h 13" name="T15"/>
                <a:gd fmla="*/ 7 w 12"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7" y="0"/>
                  </a:moveTo>
                  <a:lnTo>
                    <a:pt x="6" y="5"/>
                  </a:lnTo>
                  <a:lnTo>
                    <a:pt x="12" y="7"/>
                  </a:lnTo>
                  <a:lnTo>
                    <a:pt x="6" y="6"/>
                  </a:lnTo>
                  <a:lnTo>
                    <a:pt x="5" y="13"/>
                  </a:lnTo>
                  <a:lnTo>
                    <a:pt x="5" y="6"/>
                  </a:lnTo>
                  <a:lnTo>
                    <a:pt x="0" y="5"/>
                  </a:lnTo>
                  <a:lnTo>
                    <a:pt x="5" y="5"/>
                  </a:lnTo>
                  <a:lnTo>
                    <a:pt x="7"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5" name="Freeform 5839"/>
            <p:cNvSpPr/>
            <p:nvPr/>
          </p:nvSpPr>
          <p:spPr bwMode="auto">
            <a:xfrm>
              <a:off x="7936475" y="933681"/>
              <a:ext cx="32365" cy="32367"/>
            </a:xfrm>
            <a:custGeom>
              <a:gdLst>
                <a:gd fmla="*/ 8 w 13" name="T0"/>
                <a:gd fmla="*/ 0 h 13" name="T1"/>
                <a:gd fmla="*/ 8 w 13" name="T2"/>
                <a:gd fmla="*/ 6 h 13" name="T3"/>
                <a:gd fmla="*/ 13 w 13" name="T4"/>
                <a:gd fmla="*/ 7 h 13" name="T5"/>
                <a:gd fmla="*/ 8 w 13" name="T6"/>
                <a:gd fmla="*/ 7 h 13" name="T7"/>
                <a:gd fmla="*/ 5 w 13" name="T8"/>
                <a:gd fmla="*/ 13 h 13" name="T9"/>
                <a:gd fmla="*/ 7 w 13" name="T10"/>
                <a:gd fmla="*/ 7 h 13" name="T11"/>
                <a:gd fmla="*/ 0 w 13" name="T12"/>
                <a:gd fmla="*/ 5 h 13" name="T13"/>
                <a:gd fmla="*/ 7 w 13" name="T14"/>
                <a:gd fmla="*/ 6 h 13" name="T15"/>
                <a:gd fmla="*/ 8 w 13"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8" y="0"/>
                  </a:moveTo>
                  <a:lnTo>
                    <a:pt x="8" y="6"/>
                  </a:lnTo>
                  <a:lnTo>
                    <a:pt x="13" y="7"/>
                  </a:lnTo>
                  <a:lnTo>
                    <a:pt x="8" y="7"/>
                  </a:lnTo>
                  <a:lnTo>
                    <a:pt x="5" y="13"/>
                  </a:lnTo>
                  <a:lnTo>
                    <a:pt x="7" y="7"/>
                  </a:lnTo>
                  <a:lnTo>
                    <a:pt x="0" y="5"/>
                  </a:lnTo>
                  <a:lnTo>
                    <a:pt x="7" y="6"/>
                  </a:lnTo>
                  <a:lnTo>
                    <a:pt x="8"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6" name="Freeform 5841"/>
            <p:cNvSpPr/>
            <p:nvPr/>
          </p:nvSpPr>
          <p:spPr bwMode="auto">
            <a:xfrm>
              <a:off x="1094873" y="4227505"/>
              <a:ext cx="59752" cy="59752"/>
            </a:xfrm>
            <a:custGeom>
              <a:gdLst>
                <a:gd fmla="*/ 5 w 24" name="T0"/>
                <a:gd fmla="*/ 24 h 24" name="T1"/>
                <a:gd fmla="*/ 13 w 24" name="T2"/>
                <a:gd fmla="*/ 14 h 24" name="T3"/>
                <a:gd fmla="*/ 24 w 24" name="T4"/>
                <a:gd fmla="*/ 20 h 24" name="T5"/>
                <a:gd fmla="*/ 14 w 24" name="T6"/>
                <a:gd fmla="*/ 12 h 24" name="T7"/>
                <a:gd fmla="*/ 20 w 24" name="T8"/>
                <a:gd fmla="*/ 0 h 24" name="T9"/>
                <a:gd fmla="*/ 12 w 24" name="T10"/>
                <a:gd fmla="*/ 11 h 24" name="T11"/>
                <a:gd fmla="*/ 0 w 24" name="T12"/>
                <a:gd fmla="*/ 5 h 24" name="T13"/>
                <a:gd fmla="*/ 11 w 24" name="T14"/>
                <a:gd fmla="*/ 13 h 24" name="T15"/>
                <a:gd fmla="*/ 5 w 24" name="T16"/>
                <a:gd fmla="*/ 24 h 2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4" w="24">
                  <a:moveTo>
                    <a:pt x="5" y="24"/>
                  </a:moveTo>
                  <a:lnTo>
                    <a:pt x="13" y="14"/>
                  </a:lnTo>
                  <a:lnTo>
                    <a:pt x="24" y="20"/>
                  </a:lnTo>
                  <a:lnTo>
                    <a:pt x="14" y="12"/>
                  </a:lnTo>
                  <a:lnTo>
                    <a:pt x="20" y="0"/>
                  </a:lnTo>
                  <a:lnTo>
                    <a:pt x="12" y="11"/>
                  </a:lnTo>
                  <a:lnTo>
                    <a:pt x="0" y="5"/>
                  </a:lnTo>
                  <a:lnTo>
                    <a:pt x="11" y="13"/>
                  </a:lnTo>
                  <a:lnTo>
                    <a:pt x="5" y="24"/>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7" name="Freeform 5842"/>
            <p:cNvSpPr/>
            <p:nvPr/>
          </p:nvSpPr>
          <p:spPr bwMode="auto">
            <a:xfrm>
              <a:off x="2170408" y="3657374"/>
              <a:ext cx="57262" cy="57263"/>
            </a:xfrm>
            <a:custGeom>
              <a:gdLst>
                <a:gd fmla="*/ 4 w 23" name="T0"/>
                <a:gd fmla="*/ 23 h 23" name="T1"/>
                <a:gd fmla="*/ 12 w 23" name="T2"/>
                <a:gd fmla="*/ 13 h 23" name="T3"/>
                <a:gd fmla="*/ 23 w 23" name="T4"/>
                <a:gd fmla="*/ 19 h 23" name="T5"/>
                <a:gd fmla="*/ 13 w 23" name="T6"/>
                <a:gd fmla="*/ 12 h 23" name="T7"/>
                <a:gd fmla="*/ 19 w 23" name="T8"/>
                <a:gd fmla="*/ 0 h 23" name="T9"/>
                <a:gd fmla="*/ 12 w 23" name="T10"/>
                <a:gd fmla="*/ 10 h 23" name="T11"/>
                <a:gd fmla="*/ 0 w 23" name="T12"/>
                <a:gd fmla="*/ 4 h 23" name="T13"/>
                <a:gd fmla="*/ 11 w 23" name="T14"/>
                <a:gd fmla="*/ 12 h 23" name="T15"/>
                <a:gd fmla="*/ 4 w 23" name="T16"/>
                <a:gd fmla="*/ 23 h 2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3" w="23">
                  <a:moveTo>
                    <a:pt x="4" y="23"/>
                  </a:moveTo>
                  <a:lnTo>
                    <a:pt x="12" y="13"/>
                  </a:lnTo>
                  <a:lnTo>
                    <a:pt x="23" y="19"/>
                  </a:lnTo>
                  <a:lnTo>
                    <a:pt x="13" y="12"/>
                  </a:lnTo>
                  <a:lnTo>
                    <a:pt x="19" y="0"/>
                  </a:lnTo>
                  <a:lnTo>
                    <a:pt x="12" y="10"/>
                  </a:lnTo>
                  <a:lnTo>
                    <a:pt x="0" y="4"/>
                  </a:lnTo>
                  <a:lnTo>
                    <a:pt x="11" y="12"/>
                  </a:lnTo>
                  <a:lnTo>
                    <a:pt x="4" y="23"/>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8" name="Freeform 5844"/>
            <p:cNvSpPr/>
            <p:nvPr/>
          </p:nvSpPr>
          <p:spPr bwMode="auto">
            <a:xfrm>
              <a:off x="3945542" y="4112980"/>
              <a:ext cx="69711" cy="67222"/>
            </a:xfrm>
            <a:custGeom>
              <a:gdLst>
                <a:gd fmla="*/ 11 w 28" name="T0"/>
                <a:gd fmla="*/ 27 h 27" name="T1"/>
                <a:gd fmla="*/ 15 w 28" name="T2"/>
                <a:gd fmla="*/ 15 h 27" name="T3"/>
                <a:gd fmla="*/ 28 w 28" name="T4"/>
                <a:gd fmla="*/ 15 h 27" name="T5"/>
                <a:gd fmla="*/ 16 w 28" name="T6"/>
                <a:gd fmla="*/ 12 h 27" name="T7"/>
                <a:gd fmla="*/ 16 w 28" name="T8"/>
                <a:gd fmla="*/ 0 h 27" name="T9"/>
                <a:gd fmla="*/ 12 w 28" name="T10"/>
                <a:gd fmla="*/ 12 h 27" name="T11"/>
                <a:gd fmla="*/ 0 w 28" name="T12"/>
                <a:gd fmla="*/ 11 h 27" name="T13"/>
                <a:gd fmla="*/ 12 w 28" name="T14"/>
                <a:gd fmla="*/ 14 h 27" name="T15"/>
                <a:gd fmla="*/ 11 w 28" name="T16"/>
                <a:gd fmla="*/ 27 h 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7" w="28">
                  <a:moveTo>
                    <a:pt x="11" y="27"/>
                  </a:moveTo>
                  <a:lnTo>
                    <a:pt x="15" y="15"/>
                  </a:lnTo>
                  <a:lnTo>
                    <a:pt x="28" y="15"/>
                  </a:lnTo>
                  <a:lnTo>
                    <a:pt x="16" y="12"/>
                  </a:lnTo>
                  <a:lnTo>
                    <a:pt x="16" y="0"/>
                  </a:lnTo>
                  <a:lnTo>
                    <a:pt x="12" y="12"/>
                  </a:lnTo>
                  <a:lnTo>
                    <a:pt x="0" y="11"/>
                  </a:lnTo>
                  <a:lnTo>
                    <a:pt x="12" y="14"/>
                  </a:lnTo>
                  <a:lnTo>
                    <a:pt x="11" y="27"/>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9" name="Freeform 6620"/>
            <p:cNvSpPr/>
            <p:nvPr/>
          </p:nvSpPr>
          <p:spPr bwMode="auto">
            <a:xfrm>
              <a:off x="-174855" y="3351143"/>
              <a:ext cx="29876" cy="32367"/>
            </a:xfrm>
            <a:custGeom>
              <a:gdLst>
                <a:gd fmla="*/ 6 w 12" name="T0"/>
                <a:gd fmla="*/ 6 h 13" name="T1"/>
                <a:gd fmla="*/ 7 w 12" name="T2"/>
                <a:gd fmla="*/ 13 h 13" name="T3"/>
                <a:gd fmla="*/ 7 w 12" name="T4"/>
                <a:gd fmla="*/ 6 h 13" name="T5"/>
                <a:gd fmla="*/ 12 w 12" name="T6"/>
                <a:gd fmla="*/ 5 h 13" name="T7"/>
                <a:gd fmla="*/ 7 w 12" name="T8"/>
                <a:gd fmla="*/ 5 h 13" name="T9"/>
                <a:gd fmla="*/ 6 w 12" name="T10"/>
                <a:gd fmla="*/ 0 h 13" name="T11"/>
                <a:gd fmla="*/ 6 w 12" name="T12"/>
                <a:gd fmla="*/ 6 h 13" name="T13"/>
                <a:gd fmla="*/ 0 w 12" name="T14"/>
                <a:gd fmla="*/ 7 h 13" name="T15"/>
                <a:gd fmla="*/ 6 w 12" name="T16"/>
                <a:gd fmla="*/ 6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6" y="6"/>
                  </a:moveTo>
                  <a:lnTo>
                    <a:pt x="7" y="13"/>
                  </a:lnTo>
                  <a:lnTo>
                    <a:pt x="7" y="6"/>
                  </a:lnTo>
                  <a:lnTo>
                    <a:pt x="12" y="5"/>
                  </a:lnTo>
                  <a:lnTo>
                    <a:pt x="7" y="5"/>
                  </a:lnTo>
                  <a:lnTo>
                    <a:pt x="6" y="0"/>
                  </a:lnTo>
                  <a:lnTo>
                    <a:pt x="6" y="6"/>
                  </a:lnTo>
                  <a:lnTo>
                    <a:pt x="0" y="7"/>
                  </a:lnTo>
                  <a:lnTo>
                    <a:pt x="6" y="6"/>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0" name="Freeform 6621"/>
            <p:cNvSpPr/>
            <p:nvPr/>
          </p:nvSpPr>
          <p:spPr bwMode="auto">
            <a:xfrm>
              <a:off x="248389" y="3114627"/>
              <a:ext cx="24897" cy="27387"/>
            </a:xfrm>
            <a:custGeom>
              <a:gdLst>
                <a:gd fmla="*/ 1 w 10" name="T0"/>
                <a:gd fmla="*/ 11 h 11" name="T1"/>
                <a:gd fmla="*/ 5 w 10" name="T2"/>
                <a:gd fmla="*/ 6 h 11" name="T3"/>
                <a:gd fmla="*/ 10 w 10" name="T4"/>
                <a:gd fmla="*/ 10 h 11" name="T5"/>
                <a:gd fmla="*/ 6 w 10" name="T6"/>
                <a:gd fmla="*/ 5 h 11" name="T7"/>
                <a:gd fmla="*/ 9 w 10" name="T8"/>
                <a:gd fmla="*/ 0 h 11" name="T9"/>
                <a:gd fmla="*/ 5 w 10" name="T10"/>
                <a:gd fmla="*/ 4 h 11" name="T11"/>
                <a:gd fmla="*/ 0 w 10" name="T12"/>
                <a:gd fmla="*/ 1 h 11" name="T13"/>
                <a:gd fmla="*/ 4 w 10" name="T14"/>
                <a:gd fmla="*/ 5 h 11" name="T15"/>
                <a:gd fmla="*/ 1 w 10"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0">
                  <a:moveTo>
                    <a:pt x="1" y="11"/>
                  </a:moveTo>
                  <a:lnTo>
                    <a:pt x="5" y="6"/>
                  </a:lnTo>
                  <a:lnTo>
                    <a:pt x="10" y="10"/>
                  </a:lnTo>
                  <a:lnTo>
                    <a:pt x="6" y="5"/>
                  </a:lnTo>
                  <a:lnTo>
                    <a:pt x="9" y="0"/>
                  </a:lnTo>
                  <a:lnTo>
                    <a:pt x="5" y="4"/>
                  </a:lnTo>
                  <a:lnTo>
                    <a:pt x="0" y="1"/>
                  </a:lnTo>
                  <a:lnTo>
                    <a:pt x="4" y="5"/>
                  </a:lnTo>
                  <a:lnTo>
                    <a:pt x="1" y="11"/>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 name="Freeform 6622"/>
            <p:cNvSpPr/>
            <p:nvPr/>
          </p:nvSpPr>
          <p:spPr bwMode="auto">
            <a:xfrm>
              <a:off x="-717603" y="3615048"/>
              <a:ext cx="29876" cy="32367"/>
            </a:xfrm>
            <a:custGeom>
              <a:gdLst>
                <a:gd fmla="*/ 5 w 12" name="T0"/>
                <a:gd fmla="*/ 7 h 13" name="T1"/>
                <a:gd fmla="*/ 6 w 12" name="T2"/>
                <a:gd fmla="*/ 13 h 13" name="T3"/>
                <a:gd fmla="*/ 6 w 12" name="T4"/>
                <a:gd fmla="*/ 7 h 13" name="T5"/>
                <a:gd fmla="*/ 12 w 12" name="T6"/>
                <a:gd fmla="*/ 6 h 13" name="T7"/>
                <a:gd fmla="*/ 6 w 12" name="T8"/>
                <a:gd fmla="*/ 6 h 13" name="T9"/>
                <a:gd fmla="*/ 5 w 12" name="T10"/>
                <a:gd fmla="*/ 0 h 13" name="T11"/>
                <a:gd fmla="*/ 5 w 12" name="T12"/>
                <a:gd fmla="*/ 6 h 13" name="T13"/>
                <a:gd fmla="*/ 0 w 12" name="T14"/>
                <a:gd fmla="*/ 7 h 13" name="T15"/>
                <a:gd fmla="*/ 5 w 12" name="T16"/>
                <a:gd fmla="*/ 7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5" y="7"/>
                  </a:moveTo>
                  <a:lnTo>
                    <a:pt x="6" y="13"/>
                  </a:lnTo>
                  <a:lnTo>
                    <a:pt x="6" y="7"/>
                  </a:lnTo>
                  <a:lnTo>
                    <a:pt x="12" y="6"/>
                  </a:lnTo>
                  <a:lnTo>
                    <a:pt x="6" y="6"/>
                  </a:lnTo>
                  <a:lnTo>
                    <a:pt x="5" y="0"/>
                  </a:lnTo>
                  <a:lnTo>
                    <a:pt x="5" y="6"/>
                  </a:lnTo>
                  <a:lnTo>
                    <a:pt x="0" y="7"/>
                  </a:lnTo>
                  <a:lnTo>
                    <a:pt x="5" y="7"/>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 name="Freeform 6623"/>
            <p:cNvSpPr/>
            <p:nvPr/>
          </p:nvSpPr>
          <p:spPr bwMode="auto">
            <a:xfrm>
              <a:off x="-478595" y="3418366"/>
              <a:ext cx="24897" cy="27387"/>
            </a:xfrm>
            <a:custGeom>
              <a:gdLst>
                <a:gd fmla="*/ 2 w 10" name="T0"/>
                <a:gd fmla="*/ 11 h 11" name="T1"/>
                <a:gd fmla="*/ 5 w 10" name="T2"/>
                <a:gd fmla="*/ 6 h 11" name="T3"/>
                <a:gd fmla="*/ 10 w 10" name="T4"/>
                <a:gd fmla="*/ 9 h 11" name="T5"/>
                <a:gd fmla="*/ 6 w 10" name="T6"/>
                <a:gd fmla="*/ 6 h 11" name="T7"/>
                <a:gd fmla="*/ 8 w 10" name="T8"/>
                <a:gd fmla="*/ 0 h 11" name="T9"/>
                <a:gd fmla="*/ 5 w 10" name="T10"/>
                <a:gd fmla="*/ 5 h 11" name="T11"/>
                <a:gd fmla="*/ 0 w 10" name="T12"/>
                <a:gd fmla="*/ 1 h 11" name="T13"/>
                <a:gd fmla="*/ 5 w 10" name="T14"/>
                <a:gd fmla="*/ 6 h 11" name="T15"/>
                <a:gd fmla="*/ 2 w 10"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0">
                  <a:moveTo>
                    <a:pt x="2" y="11"/>
                  </a:moveTo>
                  <a:lnTo>
                    <a:pt x="5" y="6"/>
                  </a:lnTo>
                  <a:lnTo>
                    <a:pt x="10" y="9"/>
                  </a:lnTo>
                  <a:lnTo>
                    <a:pt x="6" y="6"/>
                  </a:lnTo>
                  <a:lnTo>
                    <a:pt x="8" y="0"/>
                  </a:lnTo>
                  <a:lnTo>
                    <a:pt x="5" y="5"/>
                  </a:lnTo>
                  <a:lnTo>
                    <a:pt x="0" y="1"/>
                  </a:lnTo>
                  <a:lnTo>
                    <a:pt x="5" y="6"/>
                  </a:lnTo>
                  <a:lnTo>
                    <a:pt x="2" y="11"/>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 name="Freeform 6624"/>
            <p:cNvSpPr/>
            <p:nvPr/>
          </p:nvSpPr>
          <p:spPr bwMode="auto">
            <a:xfrm>
              <a:off x="-271952" y="4172732"/>
              <a:ext cx="29876" cy="32367"/>
            </a:xfrm>
            <a:custGeom>
              <a:gdLst>
                <a:gd fmla="*/ 6 w 12" name="T0"/>
                <a:gd fmla="*/ 7 h 13" name="T1"/>
                <a:gd fmla="*/ 7 w 12" name="T2"/>
                <a:gd fmla="*/ 13 h 13" name="T3"/>
                <a:gd fmla="*/ 6 w 12" name="T4"/>
                <a:gd fmla="*/ 6 h 13" name="T5"/>
                <a:gd fmla="*/ 12 w 12" name="T6"/>
                <a:gd fmla="*/ 5 h 13" name="T7"/>
                <a:gd fmla="*/ 6 w 12" name="T8"/>
                <a:gd fmla="*/ 5 h 13" name="T9"/>
                <a:gd fmla="*/ 5 w 12" name="T10"/>
                <a:gd fmla="*/ 0 h 13" name="T11"/>
                <a:gd fmla="*/ 5 w 12" name="T12"/>
                <a:gd fmla="*/ 6 h 13" name="T13"/>
                <a:gd fmla="*/ 0 w 12" name="T14"/>
                <a:gd fmla="*/ 7 h 13" name="T15"/>
                <a:gd fmla="*/ 6 w 12" name="T16"/>
                <a:gd fmla="*/ 7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6" y="7"/>
                  </a:moveTo>
                  <a:lnTo>
                    <a:pt x="7" y="13"/>
                  </a:lnTo>
                  <a:lnTo>
                    <a:pt x="6" y="6"/>
                  </a:lnTo>
                  <a:lnTo>
                    <a:pt x="12" y="5"/>
                  </a:lnTo>
                  <a:lnTo>
                    <a:pt x="6" y="5"/>
                  </a:lnTo>
                  <a:lnTo>
                    <a:pt x="5" y="0"/>
                  </a:lnTo>
                  <a:lnTo>
                    <a:pt x="5" y="6"/>
                  </a:lnTo>
                  <a:lnTo>
                    <a:pt x="0" y="7"/>
                  </a:lnTo>
                  <a:lnTo>
                    <a:pt x="6" y="7"/>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 name="Freeform 6625"/>
            <p:cNvSpPr/>
            <p:nvPr/>
          </p:nvSpPr>
          <p:spPr bwMode="auto">
            <a:xfrm>
              <a:off x="59173" y="3896380"/>
              <a:ext cx="37344" cy="39836"/>
            </a:xfrm>
            <a:custGeom>
              <a:gdLst>
                <a:gd fmla="*/ 7 w 15" name="T0"/>
                <a:gd fmla="*/ 10 h 16" name="T1"/>
                <a:gd fmla="*/ 11 w 15" name="T2"/>
                <a:gd fmla="*/ 16 h 16" name="T3"/>
                <a:gd fmla="*/ 8 w 15" name="T4"/>
                <a:gd fmla="*/ 9 h 16" name="T5"/>
                <a:gd fmla="*/ 15 w 15" name="T6"/>
                <a:gd fmla="*/ 4 h 16" name="T7"/>
                <a:gd fmla="*/ 8 w 15" name="T8"/>
                <a:gd fmla="*/ 8 h 16" name="T9"/>
                <a:gd fmla="*/ 3 w 15" name="T10"/>
                <a:gd fmla="*/ 0 h 16" name="T11"/>
                <a:gd fmla="*/ 6 w 15" name="T12"/>
                <a:gd fmla="*/ 8 h 16" name="T13"/>
                <a:gd fmla="*/ 0 w 15" name="T14"/>
                <a:gd fmla="*/ 13 h 16" name="T15"/>
                <a:gd fmla="*/ 7 w 15" name="T16"/>
                <a:gd fmla="*/ 10 h 1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 w="15">
                  <a:moveTo>
                    <a:pt x="7" y="10"/>
                  </a:moveTo>
                  <a:lnTo>
                    <a:pt x="11" y="16"/>
                  </a:lnTo>
                  <a:lnTo>
                    <a:pt x="8" y="9"/>
                  </a:lnTo>
                  <a:lnTo>
                    <a:pt x="15" y="4"/>
                  </a:lnTo>
                  <a:lnTo>
                    <a:pt x="8" y="8"/>
                  </a:lnTo>
                  <a:lnTo>
                    <a:pt x="3" y="0"/>
                  </a:lnTo>
                  <a:lnTo>
                    <a:pt x="6" y="8"/>
                  </a:lnTo>
                  <a:lnTo>
                    <a:pt x="0" y="13"/>
                  </a:lnTo>
                  <a:lnTo>
                    <a:pt x="7" y="1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5" name="Freeform 6626"/>
            <p:cNvSpPr/>
            <p:nvPr/>
          </p:nvSpPr>
          <p:spPr bwMode="auto">
            <a:xfrm>
              <a:off x="853381" y="3259027"/>
              <a:ext cx="32365" cy="32367"/>
            </a:xfrm>
            <a:custGeom>
              <a:gdLst>
                <a:gd fmla="*/ 5 w 13" name="T0"/>
                <a:gd fmla="*/ 13 h 13" name="T1"/>
                <a:gd fmla="*/ 6 w 13" name="T2"/>
                <a:gd fmla="*/ 7 h 13" name="T3"/>
                <a:gd fmla="*/ 13 w 13" name="T4"/>
                <a:gd fmla="*/ 7 h 13" name="T5"/>
                <a:gd fmla="*/ 7 w 13" name="T6"/>
                <a:gd fmla="*/ 6 h 13" name="T7"/>
                <a:gd fmla="*/ 7 w 13" name="T8"/>
                <a:gd fmla="*/ 0 h 13" name="T9"/>
                <a:gd fmla="*/ 6 w 13" name="T10"/>
                <a:gd fmla="*/ 6 h 13" name="T11"/>
                <a:gd fmla="*/ 0 w 13" name="T12"/>
                <a:gd fmla="*/ 5 h 13" name="T13"/>
                <a:gd fmla="*/ 5 w 13" name="T14"/>
                <a:gd fmla="*/ 7 h 13" name="T15"/>
                <a:gd fmla="*/ 5 w 13"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5" y="13"/>
                  </a:moveTo>
                  <a:lnTo>
                    <a:pt x="6" y="7"/>
                  </a:lnTo>
                  <a:lnTo>
                    <a:pt x="13" y="7"/>
                  </a:lnTo>
                  <a:lnTo>
                    <a:pt x="7" y="6"/>
                  </a:lnTo>
                  <a:lnTo>
                    <a:pt x="7" y="0"/>
                  </a:lnTo>
                  <a:lnTo>
                    <a:pt x="6" y="6"/>
                  </a:lnTo>
                  <a:lnTo>
                    <a:pt x="0" y="5"/>
                  </a:lnTo>
                  <a:lnTo>
                    <a:pt x="5" y="7"/>
                  </a:lnTo>
                  <a:lnTo>
                    <a:pt x="5" y="13"/>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6" name="Freeform 6627"/>
            <p:cNvSpPr/>
            <p:nvPr/>
          </p:nvSpPr>
          <p:spPr bwMode="auto">
            <a:xfrm>
              <a:off x="-242076" y="3747002"/>
              <a:ext cx="32365" cy="32367"/>
            </a:xfrm>
            <a:custGeom>
              <a:gdLst>
                <a:gd fmla="*/ 7 w 13" name="T0"/>
                <a:gd fmla="*/ 13 h 13" name="T1"/>
                <a:gd fmla="*/ 8 w 13" name="T2"/>
                <a:gd fmla="*/ 6 h 13" name="T3"/>
                <a:gd fmla="*/ 13 w 13" name="T4"/>
                <a:gd fmla="*/ 7 h 13" name="T5"/>
                <a:gd fmla="*/ 8 w 13" name="T6"/>
                <a:gd fmla="*/ 5 h 13" name="T7"/>
                <a:gd fmla="*/ 8 w 13" name="T8"/>
                <a:gd fmla="*/ 0 h 13" name="T9"/>
                <a:gd fmla="*/ 7 w 13" name="T10"/>
                <a:gd fmla="*/ 5 h 13" name="T11"/>
                <a:gd fmla="*/ 0 w 13" name="T12"/>
                <a:gd fmla="*/ 5 h 13" name="T13"/>
                <a:gd fmla="*/ 7 w 13" name="T14"/>
                <a:gd fmla="*/ 6 h 13" name="T15"/>
                <a:gd fmla="*/ 7 w 13"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7" y="13"/>
                  </a:moveTo>
                  <a:lnTo>
                    <a:pt x="8" y="6"/>
                  </a:lnTo>
                  <a:lnTo>
                    <a:pt x="13" y="7"/>
                  </a:lnTo>
                  <a:lnTo>
                    <a:pt x="8" y="5"/>
                  </a:lnTo>
                  <a:lnTo>
                    <a:pt x="8" y="0"/>
                  </a:lnTo>
                  <a:lnTo>
                    <a:pt x="7" y="5"/>
                  </a:lnTo>
                  <a:lnTo>
                    <a:pt x="0" y="5"/>
                  </a:lnTo>
                  <a:lnTo>
                    <a:pt x="7" y="6"/>
                  </a:lnTo>
                  <a:lnTo>
                    <a:pt x="7" y="13"/>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 name="Freeform 5812"/>
            <p:cNvSpPr/>
            <p:nvPr/>
          </p:nvSpPr>
          <p:spPr bwMode="auto">
            <a:xfrm>
              <a:off x="7581448" y="3973257"/>
              <a:ext cx="104242" cy="104243"/>
            </a:xfrm>
            <a:custGeom>
              <a:gdLst>
                <a:gd fmla="*/ 0 w 23" name="T0"/>
                <a:gd fmla="*/ 4 h 23" name="T1"/>
                <a:gd fmla="*/ 11 w 23" name="T2"/>
                <a:gd fmla="*/ 11 h 23" name="T3"/>
                <a:gd fmla="*/ 19 w 23" name="T4"/>
                <a:gd fmla="*/ 0 h 23" name="T5"/>
                <a:gd fmla="*/ 14 w 23" name="T6"/>
                <a:gd fmla="*/ 12 h 23" name="T7"/>
                <a:gd fmla="*/ 23 w 23" name="T8"/>
                <a:gd fmla="*/ 19 h 23" name="T9"/>
                <a:gd fmla="*/ 11 w 23" name="T10"/>
                <a:gd fmla="*/ 13 h 23" name="T11"/>
                <a:gd fmla="*/ 4 w 23" name="T12"/>
                <a:gd fmla="*/ 23 h 23" name="T13"/>
                <a:gd fmla="*/ 10 w 23" name="T14"/>
                <a:gd fmla="*/ 12 h 23" name="T15"/>
                <a:gd fmla="*/ 0 w 23" name="T16"/>
                <a:gd fmla="*/ 4 h 2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3" w="23">
                  <a:moveTo>
                    <a:pt x="0" y="4"/>
                  </a:moveTo>
                  <a:lnTo>
                    <a:pt x="11" y="11"/>
                  </a:lnTo>
                  <a:lnTo>
                    <a:pt x="19" y="0"/>
                  </a:lnTo>
                  <a:lnTo>
                    <a:pt x="14" y="12"/>
                  </a:lnTo>
                  <a:lnTo>
                    <a:pt x="23" y="19"/>
                  </a:lnTo>
                  <a:lnTo>
                    <a:pt x="11" y="13"/>
                  </a:lnTo>
                  <a:lnTo>
                    <a:pt x="4" y="23"/>
                  </a:lnTo>
                  <a:lnTo>
                    <a:pt x="10" y="12"/>
                  </a:lnTo>
                  <a:lnTo>
                    <a:pt x="0" y="4"/>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Tree>
  </p:cSld>
  <p:clrMapOvr>
    <a:masterClrMapping/>
  </p:clrMapOvr>
  <mc:AlternateContent>
    <mc:Choice Requires="p14">
      <p:transition advClick="0" p14:dur="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0" presetSubtype="0" repeatCount="15000">
                                  <p:stCondLst>
                                    <p:cond delay="0"/>
                                  </p:stCondLst>
                                  <p:childTnLst>
                                    <p:set>
                                      <p:cBhvr>
                                        <p:cTn dur="1" fill="hold" id="6">
                                          <p:stCondLst>
                                            <p:cond delay="0"/>
                                          </p:stCondLst>
                                        </p:cTn>
                                        <p:tgtEl>
                                          <p:spTgt spid="46"/>
                                        </p:tgtEl>
                                        <p:attrNameLst>
                                          <p:attrName>style.visibility</p:attrName>
                                        </p:attrNameLst>
                                      </p:cBhvr>
                                      <p:to>
                                        <p:strVal val="visible"/>
                                      </p:to>
                                    </p:set>
                                    <p:animEffect filter="fade" transition="in">
                                      <p:cBhvr>
                                        <p:cTn dur="500" id="7"/>
                                        <p:tgtEl>
                                          <p:spTgt spid="46"/>
                                        </p:tgtEl>
                                      </p:cBhvr>
                                    </p:animEffect>
                                  </p:childTnLst>
                                </p:cTn>
                              </p:par>
                              <p:par>
                                <p:cTn fill="hold" id="8" nodeType="withEffect" presetClass="entr" presetID="22" presetSubtype="4">
                                  <p:stCondLst>
                                    <p:cond delay="0"/>
                                  </p:stCondLst>
                                  <p:childTnLst>
                                    <p:set>
                                      <p:cBhvr>
                                        <p:cTn dur="1" fill="hold" id="9">
                                          <p:stCondLst>
                                            <p:cond delay="0"/>
                                          </p:stCondLst>
                                        </p:cTn>
                                        <p:tgtEl>
                                          <p:spTgt spid="43"/>
                                        </p:tgtEl>
                                        <p:attrNameLst>
                                          <p:attrName>style.visibility</p:attrName>
                                        </p:attrNameLst>
                                      </p:cBhvr>
                                      <p:to>
                                        <p:strVal val="visible"/>
                                      </p:to>
                                    </p:set>
                                    <p:animEffect filter="wipe(down)" transition="in">
                                      <p:cBhvr>
                                        <p:cTn dur="3000" id="10"/>
                                        <p:tgtEl>
                                          <p:spTgt spid="43"/>
                                        </p:tgtEl>
                                      </p:cBhvr>
                                    </p:animEffect>
                                  </p:childTnLst>
                                </p:cTn>
                              </p:par>
                              <p:par>
                                <p:cTn fill="hold" id="11" nodeType="withEffect" presetClass="entr" presetID="53" presetSubtype="0">
                                  <p:stCondLst>
                                    <p:cond delay="2500"/>
                                  </p:stCondLst>
                                  <p:childTnLst>
                                    <p:set>
                                      <p:cBhvr>
                                        <p:cTn dur="1" fill="hold" id="12">
                                          <p:stCondLst>
                                            <p:cond delay="0"/>
                                          </p:stCondLst>
                                        </p:cTn>
                                        <p:tgtEl>
                                          <p:spTgt spid="3"/>
                                        </p:tgtEl>
                                        <p:attrNameLst>
                                          <p:attrName>style.visibility</p:attrName>
                                        </p:attrNameLst>
                                      </p:cBhvr>
                                      <p:to>
                                        <p:strVal val="visible"/>
                                      </p:to>
                                    </p:set>
                                    <p:anim calcmode="lin" valueType="num">
                                      <p:cBhvr>
                                        <p:cTn dur="3000" fill="hold" id="13"/>
                                        <p:tgtEl>
                                          <p:spTgt spid="3"/>
                                        </p:tgtEl>
                                        <p:attrNameLst>
                                          <p:attrName>ppt_w</p:attrName>
                                        </p:attrNameLst>
                                      </p:cBhvr>
                                      <p:tavLst>
                                        <p:tav tm="0">
                                          <p:val>
                                            <p:fltVal val="0"/>
                                          </p:val>
                                        </p:tav>
                                        <p:tav tm="100000">
                                          <p:val>
                                            <p:strVal val="#ppt_w"/>
                                          </p:val>
                                        </p:tav>
                                      </p:tavLst>
                                    </p:anim>
                                    <p:anim calcmode="lin" valueType="num">
                                      <p:cBhvr>
                                        <p:cTn dur="3000" fill="hold" id="14"/>
                                        <p:tgtEl>
                                          <p:spTgt spid="3"/>
                                        </p:tgtEl>
                                        <p:attrNameLst>
                                          <p:attrName>ppt_h</p:attrName>
                                        </p:attrNameLst>
                                      </p:cBhvr>
                                      <p:tavLst>
                                        <p:tav tm="0">
                                          <p:val>
                                            <p:fltVal val="0"/>
                                          </p:val>
                                        </p:tav>
                                        <p:tav tm="100000">
                                          <p:val>
                                            <p:strVal val="#ppt_h"/>
                                          </p:val>
                                        </p:tav>
                                      </p:tavLst>
                                    </p:anim>
                                    <p:animEffect filter="fade" transition="in">
                                      <p:cBhvr>
                                        <p:cTn dur="3000" id="15"/>
                                        <p:tgtEl>
                                          <p:spTgt spid="3"/>
                                        </p:tgtEl>
                                      </p:cBhvr>
                                    </p:animEffect>
                                    <p:anim calcmode="lin" valueType="num">
                                      <p:cBhvr>
                                        <p:cTn dur="3000" fill="hold" id="16"/>
                                        <p:tgtEl>
                                          <p:spTgt spid="3"/>
                                        </p:tgtEl>
                                        <p:attrNameLst>
                                          <p:attrName>ppt_x</p:attrName>
                                        </p:attrNameLst>
                                      </p:cBhvr>
                                      <p:tavLst>
                                        <p:tav tm="0">
                                          <p:val>
                                            <p:fltVal val="0.5"/>
                                          </p:val>
                                        </p:tav>
                                        <p:tav tm="100000">
                                          <p:val>
                                            <p:strVal val="#ppt_x"/>
                                          </p:val>
                                        </p:tav>
                                      </p:tavLst>
                                    </p:anim>
                                    <p:anim calcmode="lin" valueType="num">
                                      <p:cBhvr>
                                        <p:cTn dur="3000" fill="hold" id="17"/>
                                        <p:tgtEl>
                                          <p:spTgt spid="3"/>
                                        </p:tgtEl>
                                        <p:attrNameLst>
                                          <p:attrName>ppt_y</p:attrName>
                                        </p:attrNameLst>
                                      </p:cBhvr>
                                      <p:tavLst>
                                        <p:tav tm="0">
                                          <p:val>
                                            <p:fltVal val="0.5"/>
                                          </p:val>
                                        </p:tav>
                                        <p:tav tm="100000">
                                          <p:val>
                                            <p:strVal val="#ppt_y"/>
                                          </p:val>
                                        </p:tav>
                                      </p:tavLst>
                                    </p:anim>
                                  </p:childTnLst>
                                </p:cTn>
                              </p:par>
                              <p:par>
                                <p:cTn fill="hold" grpId="0" id="18" nodeType="withEffect" presetClass="entr" presetID="47" presetSubtype="0">
                                  <p:stCondLst>
                                    <p:cond delay="5500"/>
                                  </p:stCondLst>
                                  <p:childTnLst>
                                    <p:set>
                                      <p:cBhvr>
                                        <p:cTn dur="1" fill="hold" id="19">
                                          <p:stCondLst>
                                            <p:cond delay="0"/>
                                          </p:stCondLst>
                                        </p:cTn>
                                        <p:tgtEl>
                                          <p:spTgt spid="5158"/>
                                        </p:tgtEl>
                                        <p:attrNameLst>
                                          <p:attrName>style.visibility</p:attrName>
                                        </p:attrNameLst>
                                      </p:cBhvr>
                                      <p:to>
                                        <p:strVal val="visible"/>
                                      </p:to>
                                    </p:set>
                                    <p:animEffect filter="fade" transition="in">
                                      <p:cBhvr>
                                        <p:cTn dur="1000" id="20"/>
                                        <p:tgtEl>
                                          <p:spTgt spid="5158"/>
                                        </p:tgtEl>
                                      </p:cBhvr>
                                    </p:animEffect>
                                    <p:anim calcmode="lin" valueType="num">
                                      <p:cBhvr>
                                        <p:cTn dur="1000" fill="hold" id="21"/>
                                        <p:tgtEl>
                                          <p:spTgt spid="5158"/>
                                        </p:tgtEl>
                                        <p:attrNameLst>
                                          <p:attrName>ppt_x</p:attrName>
                                        </p:attrNameLst>
                                      </p:cBhvr>
                                      <p:tavLst>
                                        <p:tav tm="0">
                                          <p:val>
                                            <p:strVal val="#ppt_x"/>
                                          </p:val>
                                        </p:tav>
                                        <p:tav tm="100000">
                                          <p:val>
                                            <p:strVal val="#ppt_x"/>
                                          </p:val>
                                        </p:tav>
                                      </p:tavLst>
                                    </p:anim>
                                    <p:anim calcmode="lin" valueType="num">
                                      <p:cBhvr>
                                        <p:cTn dur="1000" fill="hold" id="22"/>
                                        <p:tgtEl>
                                          <p:spTgt spid="5158"/>
                                        </p:tgtEl>
                                        <p:attrNameLst>
                                          <p:attrName>ppt_y</p:attrName>
                                        </p:attrNameLst>
                                      </p:cBhvr>
                                      <p:tavLst>
                                        <p:tav tm="0">
                                          <p:val>
                                            <p:strVal val="#ppt_y-.1"/>
                                          </p:val>
                                        </p:tav>
                                        <p:tav tm="100000">
                                          <p:val>
                                            <p:strVal val="#ppt_y"/>
                                          </p:val>
                                        </p:tav>
                                      </p:tavLst>
                                    </p:anim>
                                  </p:childTnLst>
                                </p:cTn>
                              </p:par>
                              <p:par>
                                <p:cTn fill="hold" id="23" nodeType="withEffect" presetClass="entr" presetID="16" presetSubtype="21">
                                  <p:stCondLst>
                                    <p:cond delay="5500"/>
                                  </p:stCondLst>
                                  <p:childTnLst>
                                    <p:set>
                                      <p:cBhvr>
                                        <p:cTn dur="1" fill="hold" id="24">
                                          <p:stCondLst>
                                            <p:cond delay="0"/>
                                          </p:stCondLst>
                                        </p:cTn>
                                        <p:tgtEl>
                                          <p:spTgt spid="5156"/>
                                        </p:tgtEl>
                                        <p:attrNameLst>
                                          <p:attrName>style.visibility</p:attrName>
                                        </p:attrNameLst>
                                      </p:cBhvr>
                                      <p:to>
                                        <p:strVal val="visible"/>
                                      </p:to>
                                    </p:set>
                                    <p:animEffect filter="barn(inVertical)" transition="in">
                                      <p:cBhvr>
                                        <p:cTn dur="1000" id="25"/>
                                        <p:tgtEl>
                                          <p:spTgt spid="5156"/>
                                        </p:tgtEl>
                                      </p:cBhvr>
                                    </p:animEffect>
                                  </p:childTnLst>
                                </p:cTn>
                              </p:par>
                              <p:par>
                                <p:cTn fill="hold" id="26" nodeType="withEffect" presetClass="emph" presetID="26" presetSubtype="0">
                                  <p:stCondLst>
                                    <p:cond delay="6600"/>
                                  </p:stCondLst>
                                  <p:childTnLst>
                                    <p:animEffect filter="fade" transition="out">
                                      <p:cBhvr>
                                        <p:cTn dur="500" id="27" tmFilter="0, 0; .2, .5; .8, .5; 1, 0"/>
                                        <p:tgtEl>
                                          <p:spTgt spid="5156"/>
                                        </p:tgtEl>
                                      </p:cBhvr>
                                    </p:animEffect>
                                    <p:animScale>
                                      <p:cBhvr>
                                        <p:cTn autoRev="1" dur="250" fill="hold" id="28"/>
                                        <p:tgtEl>
                                          <p:spTgt spid="5156"/>
                                        </p:tgtEl>
                                      </p:cBhvr>
                                      <p:by x="105000" y="105000"/>
                                    </p:animScale>
                                  </p:childTnLst>
                                </p:cTn>
                              </p:par>
                              <p:par>
                                <p:cTn fill="hold" grpId="1" id="29" nodeType="withEffect" presetClass="emph" presetID="26" presetSubtype="0">
                                  <p:stCondLst>
                                    <p:cond delay="7200"/>
                                  </p:stCondLst>
                                  <p:childTnLst>
                                    <p:animEffect filter="fade" transition="out">
                                      <p:cBhvr>
                                        <p:cTn dur="500" id="30" tmFilter="0, 0; .2, .5; .8, .5; 1, 0"/>
                                        <p:tgtEl>
                                          <p:spTgt spid="5158"/>
                                        </p:tgtEl>
                                      </p:cBhvr>
                                    </p:animEffect>
                                    <p:animScale>
                                      <p:cBhvr>
                                        <p:cTn autoRev="1" dur="250" fill="hold" id="31"/>
                                        <p:tgtEl>
                                          <p:spTgt spid="5158"/>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158"/>
      <p:bldP grpId="1" spid="515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6" name="AutoShape 8"/>
          <p:cNvSpPr>
            <a:spLocks noChangeArrowheads="1"/>
          </p:cNvSpPr>
          <p:nvPr/>
        </p:nvSpPr>
        <p:spPr bwMode="gray">
          <a:xfrm>
            <a:off x="1408113" y="2146029"/>
            <a:ext cx="1560512" cy="2108200"/>
          </a:xfrm>
          <a:custGeom>
            <a:gdLst>
              <a:gd fmla="*/ 0 w 1560512" name="T0"/>
              <a:gd fmla="*/ 0 h 2108215" name="T1"/>
              <a:gd fmla="*/ 1560512 w 1560512" name="T2"/>
              <a:gd fmla="*/ 0 h 2108215" name="T3"/>
              <a:gd fmla="*/ 1560512 w 1560512" name="T4"/>
              <a:gd fmla="*/ 1959593 h 2108215" name="T5"/>
              <a:gd fmla="*/ 1411904 w 1560512" name="T6"/>
              <a:gd fmla="*/ 2108200 h 2108215" name="T7"/>
              <a:gd fmla="*/ 148608 w 1560512" name="T8"/>
              <a:gd fmla="*/ 2108200 h 2108215" name="T9"/>
              <a:gd fmla="*/ 0 w 1560512" name="T10"/>
              <a:gd fmla="*/ 1959593 h 2108215" name="T11"/>
              <a:gd fmla="*/ 0 w 1560512" name="T12"/>
              <a:gd fmla="*/ 0 h 2108215"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2108215" w="1560512">
                <a:moveTo>
                  <a:pt x="0" y="0"/>
                </a:moveTo>
                <a:lnTo>
                  <a:pt x="1560512" y="0"/>
                </a:lnTo>
                <a:lnTo>
                  <a:pt x="1560512" y="1959607"/>
                </a:lnTo>
                <a:cubicBezTo>
                  <a:pt x="1560512" y="2041681"/>
                  <a:pt x="1493978" y="2108215"/>
                  <a:pt x="1411904" y="2108215"/>
                </a:cubicBezTo>
                <a:lnTo>
                  <a:pt x="148608" y="2108215"/>
                </a:lnTo>
                <a:cubicBezTo>
                  <a:pt x="66534" y="2108215"/>
                  <a:pt x="0" y="2041681"/>
                  <a:pt x="0" y="1959607"/>
                </a:cubicBezTo>
                <a:lnTo>
                  <a:pt x="0" y="0"/>
                </a:lnTo>
                <a:close/>
              </a:path>
            </a:pathLst>
          </a:custGeom>
          <a:solidFill>
            <a:srgbClr val="007DA4">
              <a:alpha val="69803"/>
            </a:srgbClr>
          </a:solidFill>
          <a:ln>
            <a:noFill/>
          </a:ln>
          <a:extLst/>
        </p:spPr>
        <p:txBody>
          <a:bodyPr anchor="ctr" wrap="none"/>
          <a:lstStyle/>
          <a:p>
            <a:endParaRPr altLang="en-US" lang="zh-CN"/>
          </a:p>
        </p:txBody>
      </p:sp>
      <p:sp>
        <p:nvSpPr>
          <p:cNvPr id="98" name="AutoShape 7"/>
          <p:cNvSpPr>
            <a:spLocks noChangeArrowheads="1"/>
          </p:cNvSpPr>
          <p:nvPr/>
        </p:nvSpPr>
        <p:spPr bwMode="gray">
          <a:xfrm>
            <a:off x="3297238" y="2674666"/>
            <a:ext cx="1560512" cy="1579562"/>
          </a:xfrm>
          <a:custGeom>
            <a:gdLst>
              <a:gd fmla="*/ 0 w 1560513" name="T0"/>
              <a:gd fmla="*/ 0 h 1578777" name="T1"/>
              <a:gd fmla="*/ 1560512 w 1560513" name="T2"/>
              <a:gd fmla="*/ 0 h 1578777" name="T3"/>
              <a:gd fmla="*/ 1560512 w 1560513" name="T4"/>
              <a:gd fmla="*/ 1430880 h 1578777" name="T5"/>
              <a:gd fmla="*/ 1411904 w 1560513" name="T6"/>
              <a:gd fmla="*/ 1579562 h 1578777" name="T7"/>
              <a:gd fmla="*/ 148608 w 1560513" name="T8"/>
              <a:gd fmla="*/ 1579562 h 1578777" name="T9"/>
              <a:gd fmla="*/ 0 w 1560513" name="T10"/>
              <a:gd fmla="*/ 1430880 h 1578777" name="T11"/>
              <a:gd fmla="*/ 0 w 1560513" name="T12"/>
              <a:gd fmla="*/ 0 h 1578777"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578777" w="1560513">
                <a:moveTo>
                  <a:pt x="0" y="0"/>
                </a:moveTo>
                <a:lnTo>
                  <a:pt x="1560513" y="0"/>
                </a:lnTo>
                <a:lnTo>
                  <a:pt x="1560513" y="1430169"/>
                </a:lnTo>
                <a:cubicBezTo>
                  <a:pt x="1560513" y="1512243"/>
                  <a:pt x="1493979" y="1578777"/>
                  <a:pt x="1411905" y="1578777"/>
                </a:cubicBezTo>
                <a:lnTo>
                  <a:pt x="148608" y="1578777"/>
                </a:lnTo>
                <a:cubicBezTo>
                  <a:pt x="66534" y="1578777"/>
                  <a:pt x="0" y="1512243"/>
                  <a:pt x="0" y="1430169"/>
                </a:cubicBezTo>
                <a:lnTo>
                  <a:pt x="0" y="0"/>
                </a:lnTo>
                <a:close/>
              </a:path>
            </a:pathLst>
          </a:custGeom>
          <a:solidFill>
            <a:srgbClr val="007DA4">
              <a:alpha val="69803"/>
            </a:srgbClr>
          </a:solidFill>
          <a:ln>
            <a:noFill/>
          </a:ln>
          <a:extLst/>
        </p:spPr>
        <p:txBody>
          <a:bodyPr anchor="ctr" wrap="none"/>
          <a:lstStyle/>
          <a:p>
            <a:endParaRPr altLang="en-US" lang="zh-CN"/>
          </a:p>
        </p:txBody>
      </p:sp>
      <p:sp>
        <p:nvSpPr>
          <p:cNvPr id="100" name="AutoShape 6"/>
          <p:cNvSpPr>
            <a:spLocks noChangeArrowheads="1"/>
          </p:cNvSpPr>
          <p:nvPr/>
        </p:nvSpPr>
        <p:spPr bwMode="gray">
          <a:xfrm>
            <a:off x="5197485" y="3014395"/>
            <a:ext cx="1560513" cy="1239837"/>
          </a:xfrm>
          <a:custGeom>
            <a:gdLst>
              <a:gd fmla="*/ 0 w 1560512" name="T0"/>
              <a:gd fmla="*/ 0 h 1239837" name="T1"/>
              <a:gd fmla="*/ 1560513 w 1560512" name="T2"/>
              <a:gd fmla="*/ 0 h 1239837" name="T3"/>
              <a:gd fmla="*/ 1560513 w 1560512" name="T4"/>
              <a:gd fmla="*/ 1091229 h 1239837" name="T5"/>
              <a:gd fmla="*/ 1411905 w 1560512" name="T6"/>
              <a:gd fmla="*/ 1239837 h 1239837" name="T7"/>
              <a:gd fmla="*/ 148608 w 1560512" name="T8"/>
              <a:gd fmla="*/ 1239837 h 1239837" name="T9"/>
              <a:gd fmla="*/ 0 w 1560512" name="T10"/>
              <a:gd fmla="*/ 1091229 h 1239837" name="T11"/>
              <a:gd fmla="*/ 0 w 1560512" name="T12"/>
              <a:gd fmla="*/ 0 h 1239837"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239837" w="1560512">
                <a:moveTo>
                  <a:pt x="0" y="0"/>
                </a:moveTo>
                <a:lnTo>
                  <a:pt x="1560512" y="0"/>
                </a:lnTo>
                <a:lnTo>
                  <a:pt x="1560512" y="1091229"/>
                </a:lnTo>
                <a:cubicBezTo>
                  <a:pt x="1560512" y="1173303"/>
                  <a:pt x="1493978" y="1239837"/>
                  <a:pt x="1411904" y="1239837"/>
                </a:cubicBezTo>
                <a:lnTo>
                  <a:pt x="148608" y="1239837"/>
                </a:lnTo>
                <a:cubicBezTo>
                  <a:pt x="66534" y="1239837"/>
                  <a:pt x="0" y="1173303"/>
                  <a:pt x="0" y="1091229"/>
                </a:cubicBezTo>
                <a:lnTo>
                  <a:pt x="0" y="0"/>
                </a:lnTo>
                <a:close/>
              </a:path>
            </a:pathLst>
          </a:custGeom>
          <a:solidFill>
            <a:srgbClr val="007DA4">
              <a:alpha val="69803"/>
            </a:srgbClr>
          </a:solidFill>
          <a:ln>
            <a:noFill/>
          </a:ln>
          <a:extLst/>
        </p:spPr>
        <p:txBody>
          <a:bodyPr anchor="ctr" wrap="none"/>
          <a:lstStyle/>
          <a:p>
            <a:endParaRPr altLang="en-US" lang="zh-CN"/>
          </a:p>
        </p:txBody>
      </p:sp>
      <p:sp>
        <p:nvSpPr>
          <p:cNvPr id="102" name="AutoShape 5"/>
          <p:cNvSpPr>
            <a:spLocks noChangeArrowheads="1"/>
          </p:cNvSpPr>
          <p:nvPr/>
        </p:nvSpPr>
        <p:spPr bwMode="gray">
          <a:xfrm>
            <a:off x="7048510" y="3222355"/>
            <a:ext cx="1560513" cy="1031876"/>
          </a:xfrm>
          <a:custGeom>
            <a:gdLst>
              <a:gd fmla="*/ 0 w 1560513" name="T0"/>
              <a:gd fmla="*/ 0 h 1031089" name="T1"/>
              <a:gd fmla="*/ 1560513 w 1560513" name="T2"/>
              <a:gd fmla="*/ 0 h 1031089" name="T3"/>
              <a:gd fmla="*/ 1560513 w 1560513" name="T4"/>
              <a:gd fmla="*/ 883154 h 1031089" name="T5"/>
              <a:gd fmla="*/ 1411905 w 1560513" name="T6"/>
              <a:gd fmla="*/ 1031875 h 1031089" name="T7"/>
              <a:gd fmla="*/ 148608 w 1560513" name="T8"/>
              <a:gd fmla="*/ 1031875 h 1031089" name="T9"/>
              <a:gd fmla="*/ 0 w 1560513" name="T10"/>
              <a:gd fmla="*/ 883154 h 1031089" name="T11"/>
              <a:gd fmla="*/ 0 w 1560513" name="T12"/>
              <a:gd fmla="*/ 0 h 1031089"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031088" w="1560513">
                <a:moveTo>
                  <a:pt x="0" y="0"/>
                </a:moveTo>
                <a:lnTo>
                  <a:pt x="1560513" y="0"/>
                </a:lnTo>
                <a:lnTo>
                  <a:pt x="1560513" y="882481"/>
                </a:lnTo>
                <a:cubicBezTo>
                  <a:pt x="1560513" y="964555"/>
                  <a:pt x="1493979" y="1031089"/>
                  <a:pt x="1411905" y="1031089"/>
                </a:cubicBezTo>
                <a:lnTo>
                  <a:pt x="148608" y="1031089"/>
                </a:lnTo>
                <a:cubicBezTo>
                  <a:pt x="66534" y="1031089"/>
                  <a:pt x="0" y="964555"/>
                  <a:pt x="0" y="882481"/>
                </a:cubicBezTo>
                <a:lnTo>
                  <a:pt x="0" y="0"/>
                </a:lnTo>
                <a:close/>
              </a:path>
            </a:pathLst>
          </a:custGeom>
          <a:solidFill>
            <a:srgbClr val="007DA4">
              <a:alpha val="69803"/>
            </a:srgbClr>
          </a:solidFill>
          <a:ln>
            <a:noFill/>
          </a:ln>
          <a:extLst/>
        </p:spPr>
        <p:txBody>
          <a:bodyPr anchor="ctr" wrap="none"/>
          <a:lstStyle/>
          <a:p>
            <a:endParaRPr altLang="en-US" lang="zh-CN"/>
          </a:p>
        </p:txBody>
      </p:sp>
      <p:sp>
        <p:nvSpPr>
          <p:cNvPr id="9" name="AutoShape 5"/>
          <p:cNvSpPr>
            <a:spLocks noChangeArrowheads="1"/>
          </p:cNvSpPr>
          <p:nvPr/>
        </p:nvSpPr>
        <p:spPr bwMode="gray">
          <a:xfrm>
            <a:off x="7047889" y="1201316"/>
            <a:ext cx="1560513" cy="3052762"/>
          </a:xfrm>
          <a:prstGeom prst="roundRect">
            <a:avLst>
              <a:gd fmla="val 9523" name="adj"/>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10" name="AutoShape 6"/>
          <p:cNvSpPr>
            <a:spLocks noChangeArrowheads="1"/>
          </p:cNvSpPr>
          <p:nvPr/>
        </p:nvSpPr>
        <p:spPr bwMode="gray">
          <a:xfrm>
            <a:off x="5197029" y="1201316"/>
            <a:ext cx="1560512" cy="3052762"/>
          </a:xfrm>
          <a:prstGeom prst="roundRect">
            <a:avLst>
              <a:gd fmla="val 9523" name="adj"/>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11" name="AutoShape 7"/>
          <p:cNvSpPr>
            <a:spLocks noChangeArrowheads="1"/>
          </p:cNvSpPr>
          <p:nvPr/>
        </p:nvSpPr>
        <p:spPr bwMode="gray">
          <a:xfrm>
            <a:off x="3297688" y="1201316"/>
            <a:ext cx="1560513" cy="3052762"/>
          </a:xfrm>
          <a:prstGeom prst="roundRect">
            <a:avLst>
              <a:gd fmla="val 9523" name="adj"/>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12" name="AutoShape 8"/>
          <p:cNvSpPr>
            <a:spLocks noChangeArrowheads="1"/>
          </p:cNvSpPr>
          <p:nvPr/>
        </p:nvSpPr>
        <p:spPr bwMode="gray">
          <a:xfrm>
            <a:off x="1407592" y="1201316"/>
            <a:ext cx="1560512" cy="3052762"/>
          </a:xfrm>
          <a:prstGeom prst="roundRect">
            <a:avLst>
              <a:gd fmla="val 9523" name="adj"/>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13" name="Rectangle 9"/>
          <p:cNvSpPr>
            <a:spLocks noChangeArrowheads="1"/>
          </p:cNvSpPr>
          <p:nvPr/>
        </p:nvSpPr>
        <p:spPr bwMode="gray">
          <a:xfrm>
            <a:off x="1408113" y="4678094"/>
            <a:ext cx="7200900" cy="518160"/>
          </a:xfrm>
          <a:prstGeom prst="rect">
            <a:avLst/>
          </a:prstGeom>
          <a:noFill/>
          <a:ln>
            <a:noFill/>
          </a:ln>
          <a:effectLst/>
          <a:extLst>
            <a:ext uri="{909E8E84-426E-40DD-AFC4-6F175D3DCCD1}">
              <a14:hiddenFill>
                <a:gradFill rotWithShape="1">
                  <a:gsLst>
                    <a:gs pos="0">
                      <a:schemeClr val="accent1"/>
                    </a:gs>
                    <a:gs pos="50000">
                      <a:schemeClr val="bg1"/>
                    </a:gs>
                    <a:gs pos="100000">
                      <a:schemeClr val="accent1"/>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ctr">
              <a:defRPr/>
            </a:pPr>
            <a:r>
              <a:rPr altLang="en-US" lang="zh-CN" sz="1400">
                <a:solidFill>
                  <a:srgbClr val="BCE8F2"/>
                </a:solidFill>
                <a:latin charset="-122" pitchFamily="2" typeface="方正正纤黑简体"/>
                <a:ea charset="-122" pitchFamily="2" typeface="方正正纤黑简体"/>
              </a:rPr>
              <a:t>单击此处添加文字单击此处添加文字单击此处添加文字单击此处添加文字</a:t>
            </a:r>
          </a:p>
          <a:p>
            <a:pPr algn="ctr">
              <a:defRPr/>
            </a:pPr>
            <a:r>
              <a:rPr altLang="en-US" lang="zh-CN" sz="1400">
                <a:solidFill>
                  <a:srgbClr val="BCE8F2"/>
                </a:solidFill>
                <a:latin charset="-122" pitchFamily="2" typeface="方正正纤黑简体"/>
                <a:ea charset="-122" pitchFamily="2" typeface="方正正纤黑简体"/>
              </a:rPr>
              <a:t>单击此处添加文字单击此处添加文字单击此处添加文字</a:t>
            </a:r>
          </a:p>
        </p:txBody>
      </p:sp>
      <p:grpSp>
        <p:nvGrpSpPr>
          <p:cNvPr id="6" name="组合 5"/>
          <p:cNvGrpSpPr/>
          <p:nvPr/>
        </p:nvGrpSpPr>
        <p:grpSpPr>
          <a:xfrm>
            <a:off x="1651000" y="1203055"/>
            <a:ext cx="1092200" cy="623888"/>
            <a:chOff x="1142479" y="1390500"/>
            <a:chExt cx="1092200" cy="623888"/>
          </a:xfrm>
        </p:grpSpPr>
        <p:sp>
          <p:nvSpPr>
            <p:cNvPr id="14" name="AutoShape 10"/>
            <p:cNvSpPr>
              <a:spLocks noChangeArrowheads="1"/>
            </p:cNvSpPr>
            <p:nvPr/>
          </p:nvSpPr>
          <p:spPr bwMode="gray">
            <a:xfrm>
              <a:off x="1182167" y="1390500"/>
              <a:ext cx="981075" cy="623888"/>
            </a:xfrm>
            <a:prstGeom prst="downArrow">
              <a:avLst>
                <a:gd fmla="val 75111" name="adj1"/>
                <a:gd fmla="val 40843" name="adj2"/>
              </a:avLst>
            </a:prstGeom>
            <a:noFill/>
            <a:ln w="12700">
              <a:solidFill>
                <a:srgbClr val="30B8D8"/>
              </a:solidFill>
            </a:ln>
            <a:effectLst>
              <a:glow rad="88900">
                <a:schemeClr val="accent1">
                  <a:satMod val="175000"/>
                  <a:alpha val="30000"/>
                </a:schemeClr>
              </a:glow>
            </a:effectLst>
          </p:spPr>
          <p:txBody>
            <a:bodyPr anchor="ctr" wrap="none"/>
            <a:lstStyle/>
            <a:p>
              <a:pPr>
                <a:defRPr/>
              </a:pPr>
              <a:endParaRPr altLang="en-US" lang="zh-CN"/>
            </a:p>
          </p:txBody>
        </p:sp>
        <p:sp>
          <p:nvSpPr>
            <p:cNvPr id="11315" name="Text Box 11"/>
            <p:cNvSpPr txBox="1">
              <a:spLocks noChangeArrowheads="1"/>
            </p:cNvSpPr>
            <p:nvPr/>
          </p:nvSpPr>
          <p:spPr bwMode="gray">
            <a:xfrm>
              <a:off x="1142479" y="1409550"/>
              <a:ext cx="1092200" cy="45720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2400">
                  <a:solidFill>
                    <a:srgbClr val="BCE8F2"/>
                  </a:solidFill>
                  <a:cs typeface="Arial"/>
                </a:rPr>
                <a:t>80%</a:t>
              </a:r>
            </a:p>
          </p:txBody>
        </p:sp>
      </p:grpSp>
      <p:grpSp>
        <p:nvGrpSpPr>
          <p:cNvPr id="7" name="组合 6"/>
          <p:cNvGrpSpPr/>
          <p:nvPr/>
        </p:nvGrpSpPr>
        <p:grpSpPr>
          <a:xfrm>
            <a:off x="3541713" y="1204645"/>
            <a:ext cx="1092200" cy="1214437"/>
            <a:chOff x="3034159" y="1392088"/>
            <a:chExt cx="1092200" cy="1214437"/>
          </a:xfrm>
        </p:grpSpPr>
        <p:sp>
          <p:nvSpPr>
            <p:cNvPr id="16" name="AutoShape 12"/>
            <p:cNvSpPr>
              <a:spLocks noChangeArrowheads="1"/>
            </p:cNvSpPr>
            <p:nvPr/>
          </p:nvSpPr>
          <p:spPr bwMode="gray">
            <a:xfrm>
              <a:off x="3051622" y="1392088"/>
              <a:ext cx="981075" cy="1214437"/>
            </a:xfrm>
            <a:prstGeom prst="downArrow">
              <a:avLst>
                <a:gd fmla="val 77269" name="adj1"/>
                <a:gd fmla="val 28838" name="adj2"/>
              </a:avLst>
            </a:prstGeom>
            <a:noFill/>
            <a:ln w="12700">
              <a:solidFill>
                <a:srgbClr val="30B8D8"/>
              </a:solidFill>
            </a:ln>
            <a:effectLst>
              <a:glow rad="88900">
                <a:schemeClr val="accent1">
                  <a:satMod val="175000"/>
                  <a:alpha val="30000"/>
                </a:schemeClr>
              </a:glow>
            </a:effectLst>
          </p:spPr>
          <p:txBody>
            <a:bodyPr anchor="ctr" wrap="none"/>
            <a:lstStyle/>
            <a:p>
              <a:pPr>
                <a:defRPr/>
              </a:pPr>
              <a:endParaRPr altLang="en-US" lang="zh-CN"/>
            </a:p>
          </p:txBody>
        </p:sp>
        <p:sp>
          <p:nvSpPr>
            <p:cNvPr id="11311" name="Text Box 15"/>
            <p:cNvSpPr txBox="1">
              <a:spLocks noChangeArrowheads="1"/>
            </p:cNvSpPr>
            <p:nvPr/>
          </p:nvSpPr>
          <p:spPr bwMode="gray">
            <a:xfrm>
              <a:off x="3034159" y="1425425"/>
              <a:ext cx="1092200" cy="45720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2400">
                  <a:solidFill>
                    <a:srgbClr val="BCE8F2"/>
                  </a:solidFill>
                  <a:cs typeface="Arial"/>
                </a:rPr>
                <a:t>50%</a:t>
              </a:r>
            </a:p>
          </p:txBody>
        </p:sp>
      </p:grpSp>
      <p:grpSp>
        <p:nvGrpSpPr>
          <p:cNvPr id="11264" name="组合 11263"/>
          <p:cNvGrpSpPr/>
          <p:nvPr/>
        </p:nvGrpSpPr>
        <p:grpSpPr>
          <a:xfrm>
            <a:off x="5434013" y="1204645"/>
            <a:ext cx="1092200" cy="1582737"/>
            <a:chOff x="4925566" y="1392088"/>
            <a:chExt cx="1092200" cy="1582737"/>
          </a:xfrm>
        </p:grpSpPr>
        <p:sp>
          <p:nvSpPr>
            <p:cNvPr id="17" name="AutoShape 13"/>
            <p:cNvSpPr>
              <a:spLocks noChangeArrowheads="1"/>
            </p:cNvSpPr>
            <p:nvPr/>
          </p:nvSpPr>
          <p:spPr bwMode="gray">
            <a:xfrm>
              <a:off x="4955729" y="1392088"/>
              <a:ext cx="981075" cy="1582737"/>
            </a:xfrm>
            <a:prstGeom prst="downArrow">
              <a:avLst>
                <a:gd fmla="val 77269" name="adj1"/>
                <a:gd fmla="val 37583" name="adj2"/>
              </a:avLst>
            </a:prstGeom>
            <a:noFill/>
            <a:ln w="12700">
              <a:solidFill>
                <a:srgbClr val="30B8D8"/>
              </a:solidFill>
            </a:ln>
            <a:effectLst>
              <a:glow rad="88900">
                <a:schemeClr val="accent1">
                  <a:satMod val="175000"/>
                  <a:alpha val="30000"/>
                </a:schemeClr>
              </a:glow>
            </a:effectLst>
          </p:spPr>
          <p:txBody>
            <a:bodyPr anchor="ctr" wrap="none"/>
            <a:lstStyle/>
            <a:p>
              <a:pPr>
                <a:defRPr/>
              </a:pPr>
              <a:endParaRPr altLang="en-US" lang="zh-CN"/>
            </a:p>
          </p:txBody>
        </p:sp>
        <p:sp>
          <p:nvSpPr>
            <p:cNvPr id="11307" name="Text Box 16"/>
            <p:cNvSpPr txBox="1">
              <a:spLocks noChangeArrowheads="1"/>
            </p:cNvSpPr>
            <p:nvPr/>
          </p:nvSpPr>
          <p:spPr bwMode="gray">
            <a:xfrm>
              <a:off x="4925566" y="1425425"/>
              <a:ext cx="1092200" cy="45720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2400">
                  <a:solidFill>
                    <a:srgbClr val="BCE8F2"/>
                  </a:solidFill>
                  <a:cs typeface="Arial"/>
                </a:rPr>
                <a:t>30%</a:t>
              </a:r>
            </a:p>
          </p:txBody>
        </p:sp>
      </p:grpSp>
      <p:grpSp>
        <p:nvGrpSpPr>
          <p:cNvPr id="11265" name="组合 11264"/>
          <p:cNvGrpSpPr/>
          <p:nvPr/>
        </p:nvGrpSpPr>
        <p:grpSpPr>
          <a:xfrm>
            <a:off x="7292975" y="1204641"/>
            <a:ext cx="1092200" cy="1787526"/>
            <a:chOff x="6784354" y="1392088"/>
            <a:chExt cx="1092200" cy="1787525"/>
          </a:xfrm>
        </p:grpSpPr>
        <p:sp>
          <p:nvSpPr>
            <p:cNvPr id="18" name="AutoShape 14"/>
            <p:cNvSpPr>
              <a:spLocks noChangeArrowheads="1"/>
            </p:cNvSpPr>
            <p:nvPr/>
          </p:nvSpPr>
          <p:spPr bwMode="gray">
            <a:xfrm>
              <a:off x="6814517" y="1392088"/>
              <a:ext cx="981075" cy="1787525"/>
            </a:xfrm>
            <a:prstGeom prst="downArrow">
              <a:avLst>
                <a:gd fmla="val 77269" name="adj1"/>
                <a:gd fmla="val 36229" name="adj2"/>
              </a:avLst>
            </a:prstGeom>
            <a:noFill/>
            <a:ln w="12700">
              <a:solidFill>
                <a:srgbClr val="30B8D8"/>
              </a:solidFill>
            </a:ln>
            <a:effectLst>
              <a:glow rad="88900">
                <a:schemeClr val="accent1">
                  <a:satMod val="175000"/>
                  <a:alpha val="30000"/>
                </a:schemeClr>
              </a:glow>
            </a:effectLst>
          </p:spPr>
          <p:txBody>
            <a:bodyPr anchor="ctr" wrap="none"/>
            <a:lstStyle/>
            <a:p>
              <a:pPr>
                <a:defRPr/>
              </a:pPr>
              <a:endParaRPr altLang="en-US" lang="zh-CN"/>
            </a:p>
          </p:txBody>
        </p:sp>
        <p:sp>
          <p:nvSpPr>
            <p:cNvPr id="11303" name="Text Box 17"/>
            <p:cNvSpPr txBox="1">
              <a:spLocks noChangeArrowheads="1"/>
            </p:cNvSpPr>
            <p:nvPr/>
          </p:nvSpPr>
          <p:spPr bwMode="gray">
            <a:xfrm>
              <a:off x="6784353" y="1417488"/>
              <a:ext cx="1092200" cy="45720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2400">
                  <a:solidFill>
                    <a:srgbClr val="BCE8F2"/>
                  </a:solidFill>
                  <a:cs typeface="Arial"/>
                </a:rPr>
                <a:t>20%</a:t>
              </a:r>
            </a:p>
          </p:txBody>
        </p:sp>
      </p:grpSp>
      <p:grpSp>
        <p:nvGrpSpPr>
          <p:cNvPr id="11266" name="组合 11265"/>
          <p:cNvGrpSpPr/>
          <p:nvPr/>
        </p:nvGrpSpPr>
        <p:grpSpPr>
          <a:xfrm>
            <a:off x="1474788" y="3319189"/>
            <a:ext cx="1427162" cy="895252"/>
            <a:chOff x="966267" y="3507313"/>
            <a:chExt cx="1427163" cy="894993"/>
          </a:xfrm>
        </p:grpSpPr>
        <p:sp>
          <p:nvSpPr>
            <p:cNvPr id="11298" name="Text Box 30"/>
            <p:cNvSpPr txBox="1">
              <a:spLocks noChangeArrowheads="1"/>
            </p:cNvSpPr>
            <p:nvPr/>
          </p:nvSpPr>
          <p:spPr bwMode="gray">
            <a:xfrm>
              <a:off x="966267" y="4063851"/>
              <a:ext cx="1427163" cy="335183"/>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600">
                  <a:solidFill>
                    <a:srgbClr val="BCE8F2"/>
                  </a:solidFill>
                  <a:latin charset="-122" pitchFamily="2" typeface="方正兰亭中黑_GBK"/>
                  <a:ea charset="-122" pitchFamily="2" typeface="方正兰亭中黑_GBK"/>
                </a:rPr>
                <a:t>添加标题</a:t>
              </a:r>
            </a:p>
          </p:txBody>
        </p:sp>
        <p:sp>
          <p:nvSpPr>
            <p:cNvPr id="11299" name="Text Box 34"/>
            <p:cNvSpPr txBox="1">
              <a:spLocks noChangeArrowheads="1"/>
            </p:cNvSpPr>
            <p:nvPr/>
          </p:nvSpPr>
          <p:spPr bwMode="gray">
            <a:xfrm>
              <a:off x="1497286" y="3507314"/>
              <a:ext cx="365125" cy="639895"/>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3600">
                  <a:solidFill>
                    <a:srgbClr val="BCE8F2"/>
                  </a:solidFill>
                  <a:latin charset="0" pitchFamily="34" typeface="Swiss911 UCm BT"/>
                  <a:cs typeface="Arial"/>
                </a:rPr>
                <a:t>A</a:t>
              </a:r>
            </a:p>
          </p:txBody>
        </p:sp>
      </p:grpSp>
      <p:grpSp>
        <p:nvGrpSpPr>
          <p:cNvPr id="11267" name="组合 11266"/>
          <p:cNvGrpSpPr/>
          <p:nvPr/>
        </p:nvGrpSpPr>
        <p:grpSpPr>
          <a:xfrm>
            <a:off x="3363913" y="3319201"/>
            <a:ext cx="1427162" cy="895513"/>
            <a:chOff x="2856359" y="3507313"/>
            <a:chExt cx="1427162" cy="894834"/>
          </a:xfrm>
        </p:grpSpPr>
        <p:sp>
          <p:nvSpPr>
            <p:cNvPr id="11296" name="Text Box 31"/>
            <p:cNvSpPr txBox="1">
              <a:spLocks noChangeArrowheads="1"/>
            </p:cNvSpPr>
            <p:nvPr/>
          </p:nvSpPr>
          <p:spPr bwMode="gray">
            <a:xfrm>
              <a:off x="2856359" y="4063850"/>
              <a:ext cx="1427162" cy="335026"/>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600">
                  <a:solidFill>
                    <a:srgbClr val="BCE8F2"/>
                  </a:solidFill>
                  <a:latin charset="-122" pitchFamily="2" typeface="方正兰亭中黑_GBK"/>
                  <a:ea charset="-122" pitchFamily="2" typeface="方正兰亭中黑_GBK"/>
                </a:rPr>
                <a:t>添加标题</a:t>
              </a:r>
            </a:p>
          </p:txBody>
        </p:sp>
        <p:sp>
          <p:nvSpPr>
            <p:cNvPr id="11297" name="Text Box 35"/>
            <p:cNvSpPr txBox="1">
              <a:spLocks noChangeArrowheads="1"/>
            </p:cNvSpPr>
            <p:nvPr/>
          </p:nvSpPr>
          <p:spPr bwMode="gray">
            <a:xfrm>
              <a:off x="3387378" y="3507314"/>
              <a:ext cx="365125" cy="639595"/>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3600">
                  <a:solidFill>
                    <a:srgbClr val="BCE8F2"/>
                  </a:solidFill>
                  <a:latin charset="0" pitchFamily="34" typeface="Swiss911 UCm BT"/>
                  <a:cs typeface="Arial"/>
                </a:rPr>
                <a:t>B</a:t>
              </a:r>
            </a:p>
          </p:txBody>
        </p:sp>
      </p:grpSp>
      <p:grpSp>
        <p:nvGrpSpPr>
          <p:cNvPr id="11268" name="组合 11267"/>
          <p:cNvGrpSpPr/>
          <p:nvPr/>
        </p:nvGrpSpPr>
        <p:grpSpPr>
          <a:xfrm>
            <a:off x="5264160" y="3319201"/>
            <a:ext cx="1427163" cy="895513"/>
            <a:chOff x="4755704" y="3507313"/>
            <a:chExt cx="1427163" cy="894834"/>
          </a:xfrm>
        </p:grpSpPr>
        <p:sp>
          <p:nvSpPr>
            <p:cNvPr id="11294" name="Text Box 32"/>
            <p:cNvSpPr txBox="1">
              <a:spLocks noChangeArrowheads="1"/>
            </p:cNvSpPr>
            <p:nvPr/>
          </p:nvSpPr>
          <p:spPr bwMode="gray">
            <a:xfrm>
              <a:off x="4755705" y="4063850"/>
              <a:ext cx="1427163" cy="335026"/>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600">
                  <a:solidFill>
                    <a:srgbClr val="BCE8F2"/>
                  </a:solidFill>
                  <a:latin charset="-122" pitchFamily="2" typeface="方正兰亭中黑_GBK"/>
                  <a:ea charset="-122" pitchFamily="2" typeface="方正兰亭中黑_GBK"/>
                </a:rPr>
                <a:t>添加标题</a:t>
              </a:r>
            </a:p>
          </p:txBody>
        </p:sp>
        <p:sp>
          <p:nvSpPr>
            <p:cNvPr id="11295" name="Text Box 36"/>
            <p:cNvSpPr txBox="1">
              <a:spLocks noChangeArrowheads="1"/>
            </p:cNvSpPr>
            <p:nvPr/>
          </p:nvSpPr>
          <p:spPr bwMode="gray">
            <a:xfrm>
              <a:off x="5287516" y="3507314"/>
              <a:ext cx="363538" cy="639595"/>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3600">
                  <a:solidFill>
                    <a:srgbClr val="BCE8F2"/>
                  </a:solidFill>
                  <a:latin charset="0" pitchFamily="34" typeface="Swiss911 UCm BT"/>
                  <a:cs typeface="Arial"/>
                </a:rPr>
                <a:t>C</a:t>
              </a:r>
            </a:p>
          </p:txBody>
        </p:sp>
      </p:grpSp>
      <p:grpSp>
        <p:nvGrpSpPr>
          <p:cNvPr id="11269" name="组合 11268"/>
          <p:cNvGrpSpPr/>
          <p:nvPr/>
        </p:nvGrpSpPr>
        <p:grpSpPr>
          <a:xfrm>
            <a:off x="7115181" y="3319201"/>
            <a:ext cx="1425575" cy="895513"/>
            <a:chOff x="6607348" y="3507313"/>
            <a:chExt cx="1425575" cy="894834"/>
          </a:xfrm>
        </p:grpSpPr>
        <p:sp>
          <p:nvSpPr>
            <p:cNvPr id="11292" name="Text Box 33"/>
            <p:cNvSpPr txBox="1">
              <a:spLocks noChangeArrowheads="1"/>
            </p:cNvSpPr>
            <p:nvPr/>
          </p:nvSpPr>
          <p:spPr bwMode="gray">
            <a:xfrm>
              <a:off x="6607347" y="4063850"/>
              <a:ext cx="1425575" cy="335026"/>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600">
                  <a:solidFill>
                    <a:srgbClr val="BCE8F2"/>
                  </a:solidFill>
                  <a:latin charset="-122" pitchFamily="2" typeface="方正兰亭中黑_GBK"/>
                  <a:ea charset="-122" pitchFamily="2" typeface="方正兰亭中黑_GBK"/>
                </a:rPr>
                <a:t>添加标题</a:t>
              </a:r>
            </a:p>
          </p:txBody>
        </p:sp>
        <p:sp>
          <p:nvSpPr>
            <p:cNvPr id="11293" name="Text Box 37"/>
            <p:cNvSpPr txBox="1">
              <a:spLocks noChangeArrowheads="1"/>
            </p:cNvSpPr>
            <p:nvPr/>
          </p:nvSpPr>
          <p:spPr bwMode="gray">
            <a:xfrm>
              <a:off x="7137572" y="3507314"/>
              <a:ext cx="365125" cy="639595"/>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3600">
                  <a:solidFill>
                    <a:srgbClr val="BCE8F2"/>
                  </a:solidFill>
                  <a:latin charset="0" pitchFamily="34" typeface="Swiss911 UCm BT"/>
                  <a:cs typeface="Arial"/>
                </a:rPr>
                <a:t>D</a:t>
              </a:r>
            </a:p>
          </p:txBody>
        </p:sp>
      </p:grpSp>
      <p:sp>
        <p:nvSpPr>
          <p:cNvPr id="104"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7" presetSubtype="0">
                                  <p:stCondLst>
                                    <p:cond delay="0"/>
                                  </p:stCondLst>
                                  <p:childTnLst>
                                    <p:set>
                                      <p:cBhvr>
                                        <p:cTn dur="1" fill="hold" id="6">
                                          <p:stCondLst>
                                            <p:cond delay="0"/>
                                          </p:stCondLst>
                                        </p:cTn>
                                        <p:tgtEl>
                                          <p:spTgt spid="104"/>
                                        </p:tgtEl>
                                        <p:attrNameLst>
                                          <p:attrName>style.visibility</p:attrName>
                                        </p:attrNameLst>
                                      </p:cBhvr>
                                      <p:to>
                                        <p:strVal val="visible"/>
                                      </p:to>
                                    </p:set>
                                    <p:animEffect filter="fade" transition="in">
                                      <p:cBhvr>
                                        <p:cTn dur="1000" id="7"/>
                                        <p:tgtEl>
                                          <p:spTgt spid="104"/>
                                        </p:tgtEl>
                                      </p:cBhvr>
                                    </p:animEffect>
                                    <p:anim calcmode="lin" valueType="num">
                                      <p:cBhvr>
                                        <p:cTn dur="1000" fill="hold" id="8"/>
                                        <p:tgtEl>
                                          <p:spTgt spid="104"/>
                                        </p:tgtEl>
                                        <p:attrNameLst>
                                          <p:attrName>ppt_x</p:attrName>
                                        </p:attrNameLst>
                                      </p:cBhvr>
                                      <p:tavLst>
                                        <p:tav tm="0">
                                          <p:val>
                                            <p:strVal val="#ppt_x"/>
                                          </p:val>
                                        </p:tav>
                                        <p:tav tm="100000">
                                          <p:val>
                                            <p:strVal val="#ppt_x"/>
                                          </p:val>
                                        </p:tav>
                                      </p:tavLst>
                                    </p:anim>
                                    <p:anim calcmode="lin" valueType="num">
                                      <p:cBhvr>
                                        <p:cTn dur="1000" fill="hold" id="9"/>
                                        <p:tgtEl>
                                          <p:spTgt spid="104"/>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10" presetSubtype="0" repeatCount="2000">
                                  <p:stCondLst>
                                    <p:cond delay="0"/>
                                  </p:stCondLst>
                                  <p:childTnLst>
                                    <p:set>
                                      <p:cBhvr>
                                        <p:cTn dur="1" fill="hold" id="13">
                                          <p:stCondLst>
                                            <p:cond delay="0"/>
                                          </p:stCondLst>
                                        </p:cTn>
                                        <p:tgtEl>
                                          <p:spTgt spid="12"/>
                                        </p:tgtEl>
                                        <p:attrNameLst>
                                          <p:attrName>style.visibility</p:attrName>
                                        </p:attrNameLst>
                                      </p:cBhvr>
                                      <p:to>
                                        <p:strVal val="visible"/>
                                      </p:to>
                                    </p:set>
                                    <p:animEffect filter="fade" transition="in">
                                      <p:cBhvr>
                                        <p:cTn dur="300" id="14"/>
                                        <p:tgtEl>
                                          <p:spTgt spid="12"/>
                                        </p:tgtEl>
                                      </p:cBhvr>
                                    </p:animEffect>
                                  </p:childTnLst>
                                </p:cTn>
                              </p:par>
                            </p:childTnLst>
                          </p:cTn>
                        </p:par>
                        <p:par>
                          <p:cTn fill="hold" id="15" nodeType="afterGroup">
                            <p:stCondLst>
                              <p:cond delay="300"/>
                            </p:stCondLst>
                            <p:childTnLst>
                              <p:par>
                                <p:cTn fill="hold" grpId="0" id="16" nodeType="afterEffect" presetClass="entr" presetID="22" presetSubtype="4">
                                  <p:stCondLst>
                                    <p:cond delay="0"/>
                                  </p:stCondLst>
                                  <p:childTnLst>
                                    <p:set>
                                      <p:cBhvr>
                                        <p:cTn dur="1" fill="hold" id="17">
                                          <p:stCondLst>
                                            <p:cond delay="0"/>
                                          </p:stCondLst>
                                        </p:cTn>
                                        <p:tgtEl>
                                          <p:spTgt spid="96"/>
                                        </p:tgtEl>
                                        <p:attrNameLst>
                                          <p:attrName>style.visibility</p:attrName>
                                        </p:attrNameLst>
                                      </p:cBhvr>
                                      <p:to>
                                        <p:strVal val="visible"/>
                                      </p:to>
                                    </p:set>
                                    <p:animEffect filter="wipe(down)" transition="in">
                                      <p:cBhvr>
                                        <p:cTn dur="1000" id="18"/>
                                        <p:tgtEl>
                                          <p:spTgt spid="96"/>
                                        </p:tgtEl>
                                      </p:cBhvr>
                                    </p:animEffect>
                                  </p:childTnLst>
                                </p:cTn>
                              </p:par>
                              <p:par>
                                <p:cTn fill="hold" id="19" nodeType="withEffect" presetClass="entr" presetID="22" presetSubtype="1">
                                  <p:stCondLst>
                                    <p:cond delay="0"/>
                                  </p:stCondLst>
                                  <p:childTnLst>
                                    <p:set>
                                      <p:cBhvr>
                                        <p:cTn dur="1" fill="hold" id="20">
                                          <p:stCondLst>
                                            <p:cond delay="0"/>
                                          </p:stCondLst>
                                        </p:cTn>
                                        <p:tgtEl>
                                          <p:spTgt spid="6"/>
                                        </p:tgtEl>
                                        <p:attrNameLst>
                                          <p:attrName>style.visibility</p:attrName>
                                        </p:attrNameLst>
                                      </p:cBhvr>
                                      <p:to>
                                        <p:strVal val="visible"/>
                                      </p:to>
                                    </p:set>
                                    <p:animEffect filter="wipe(up)" transition="in">
                                      <p:cBhvr>
                                        <p:cTn dur="500" id="21"/>
                                        <p:tgtEl>
                                          <p:spTgt spid="6"/>
                                        </p:tgtEl>
                                      </p:cBhvr>
                                    </p:animEffect>
                                  </p:childTnLst>
                                </p:cTn>
                              </p:par>
                            </p:childTnLst>
                          </p:cTn>
                        </p:par>
                        <p:par>
                          <p:cTn fill="hold" id="22" nodeType="afterGroup">
                            <p:stCondLst>
                              <p:cond delay="1300"/>
                            </p:stCondLst>
                            <p:childTnLst>
                              <p:par>
                                <p:cTn fill="hold" id="23" nodeType="afterEffect" presetClass="entr" presetID="53" presetSubtype="0">
                                  <p:stCondLst>
                                    <p:cond delay="0"/>
                                  </p:stCondLst>
                                  <p:childTnLst>
                                    <p:set>
                                      <p:cBhvr>
                                        <p:cTn dur="1" fill="hold" id="24">
                                          <p:stCondLst>
                                            <p:cond delay="0"/>
                                          </p:stCondLst>
                                        </p:cTn>
                                        <p:tgtEl>
                                          <p:spTgt spid="11266"/>
                                        </p:tgtEl>
                                        <p:attrNameLst>
                                          <p:attrName>style.visibility</p:attrName>
                                        </p:attrNameLst>
                                      </p:cBhvr>
                                      <p:to>
                                        <p:strVal val="visible"/>
                                      </p:to>
                                    </p:set>
                                    <p:anim calcmode="lin" valueType="num">
                                      <p:cBhvr>
                                        <p:cTn dur="500" fill="hold" id="25"/>
                                        <p:tgtEl>
                                          <p:spTgt spid="11266"/>
                                        </p:tgtEl>
                                        <p:attrNameLst>
                                          <p:attrName>ppt_w</p:attrName>
                                        </p:attrNameLst>
                                      </p:cBhvr>
                                      <p:tavLst>
                                        <p:tav tm="0">
                                          <p:val>
                                            <p:fltVal val="0"/>
                                          </p:val>
                                        </p:tav>
                                        <p:tav tm="100000">
                                          <p:val>
                                            <p:strVal val="#ppt_w"/>
                                          </p:val>
                                        </p:tav>
                                      </p:tavLst>
                                    </p:anim>
                                    <p:anim calcmode="lin" valueType="num">
                                      <p:cBhvr>
                                        <p:cTn dur="500" fill="hold" id="26"/>
                                        <p:tgtEl>
                                          <p:spTgt spid="11266"/>
                                        </p:tgtEl>
                                        <p:attrNameLst>
                                          <p:attrName>ppt_h</p:attrName>
                                        </p:attrNameLst>
                                      </p:cBhvr>
                                      <p:tavLst>
                                        <p:tav tm="0">
                                          <p:val>
                                            <p:fltVal val="0"/>
                                          </p:val>
                                        </p:tav>
                                        <p:tav tm="100000">
                                          <p:val>
                                            <p:strVal val="#ppt_h"/>
                                          </p:val>
                                        </p:tav>
                                      </p:tavLst>
                                    </p:anim>
                                    <p:animEffect filter="fade" transition="in">
                                      <p:cBhvr>
                                        <p:cTn dur="500" id="27"/>
                                        <p:tgtEl>
                                          <p:spTgt spid="11266"/>
                                        </p:tgtEl>
                                      </p:cBhvr>
                                    </p:animEffect>
                                  </p:childTnLst>
                                </p:cTn>
                              </p:par>
                            </p:childTnLst>
                          </p:cTn>
                        </p:par>
                        <p:par>
                          <p:cTn fill="hold" id="28" nodeType="afterGroup">
                            <p:stCondLst>
                              <p:cond delay="1800"/>
                            </p:stCondLst>
                            <p:childTnLst>
                              <p:par>
                                <p:cTn fill="hold" id="29" nodeType="afterEffect" presetClass="entr" presetID="10" presetSubtype="0" repeatCount="2000">
                                  <p:stCondLst>
                                    <p:cond delay="0"/>
                                  </p:stCondLst>
                                  <p:childTnLst>
                                    <p:set>
                                      <p:cBhvr>
                                        <p:cTn dur="1" fill="hold" id="30">
                                          <p:stCondLst>
                                            <p:cond delay="0"/>
                                          </p:stCondLst>
                                        </p:cTn>
                                        <p:tgtEl>
                                          <p:spTgt spid="11"/>
                                        </p:tgtEl>
                                        <p:attrNameLst>
                                          <p:attrName>style.visibility</p:attrName>
                                        </p:attrNameLst>
                                      </p:cBhvr>
                                      <p:to>
                                        <p:strVal val="visible"/>
                                      </p:to>
                                    </p:set>
                                    <p:animEffect filter="fade" transition="in">
                                      <p:cBhvr>
                                        <p:cTn dur="300" id="31"/>
                                        <p:tgtEl>
                                          <p:spTgt spid="11"/>
                                        </p:tgtEl>
                                      </p:cBhvr>
                                    </p:animEffect>
                                  </p:childTnLst>
                                </p:cTn>
                              </p:par>
                            </p:childTnLst>
                          </p:cTn>
                        </p:par>
                        <p:par>
                          <p:cTn fill="hold" id="32" nodeType="afterGroup">
                            <p:stCondLst>
                              <p:cond delay="2100"/>
                            </p:stCondLst>
                            <p:childTnLst>
                              <p:par>
                                <p:cTn fill="hold" grpId="0" id="33" nodeType="afterEffect" presetClass="entr" presetID="22" presetSubtype="4">
                                  <p:stCondLst>
                                    <p:cond delay="0"/>
                                  </p:stCondLst>
                                  <p:childTnLst>
                                    <p:set>
                                      <p:cBhvr>
                                        <p:cTn dur="1" fill="hold" id="34">
                                          <p:stCondLst>
                                            <p:cond delay="0"/>
                                          </p:stCondLst>
                                        </p:cTn>
                                        <p:tgtEl>
                                          <p:spTgt spid="98"/>
                                        </p:tgtEl>
                                        <p:attrNameLst>
                                          <p:attrName>style.visibility</p:attrName>
                                        </p:attrNameLst>
                                      </p:cBhvr>
                                      <p:to>
                                        <p:strVal val="visible"/>
                                      </p:to>
                                    </p:set>
                                    <p:animEffect filter="wipe(down)" transition="in">
                                      <p:cBhvr>
                                        <p:cTn dur="1000" id="35"/>
                                        <p:tgtEl>
                                          <p:spTgt spid="98"/>
                                        </p:tgtEl>
                                      </p:cBhvr>
                                    </p:animEffect>
                                  </p:childTnLst>
                                </p:cTn>
                              </p:par>
                              <p:par>
                                <p:cTn fill="hold" id="36" nodeType="withEffect" presetClass="entr" presetID="22" presetSubtype="1">
                                  <p:stCondLst>
                                    <p:cond delay="0"/>
                                  </p:stCondLst>
                                  <p:childTnLst>
                                    <p:set>
                                      <p:cBhvr>
                                        <p:cTn dur="1" fill="hold" id="37">
                                          <p:stCondLst>
                                            <p:cond delay="0"/>
                                          </p:stCondLst>
                                        </p:cTn>
                                        <p:tgtEl>
                                          <p:spTgt spid="7"/>
                                        </p:tgtEl>
                                        <p:attrNameLst>
                                          <p:attrName>style.visibility</p:attrName>
                                        </p:attrNameLst>
                                      </p:cBhvr>
                                      <p:to>
                                        <p:strVal val="visible"/>
                                      </p:to>
                                    </p:set>
                                    <p:animEffect filter="wipe(up)" transition="in">
                                      <p:cBhvr>
                                        <p:cTn dur="500" id="38"/>
                                        <p:tgtEl>
                                          <p:spTgt spid="7"/>
                                        </p:tgtEl>
                                      </p:cBhvr>
                                    </p:animEffect>
                                  </p:childTnLst>
                                </p:cTn>
                              </p:par>
                            </p:childTnLst>
                          </p:cTn>
                        </p:par>
                        <p:par>
                          <p:cTn fill="hold" id="39" nodeType="afterGroup">
                            <p:stCondLst>
                              <p:cond delay="3100"/>
                            </p:stCondLst>
                            <p:childTnLst>
                              <p:par>
                                <p:cTn fill="hold" id="40" nodeType="afterEffect" presetClass="entr" presetID="53" presetSubtype="0">
                                  <p:stCondLst>
                                    <p:cond delay="0"/>
                                  </p:stCondLst>
                                  <p:childTnLst>
                                    <p:set>
                                      <p:cBhvr>
                                        <p:cTn dur="1" fill="hold" id="41">
                                          <p:stCondLst>
                                            <p:cond delay="0"/>
                                          </p:stCondLst>
                                        </p:cTn>
                                        <p:tgtEl>
                                          <p:spTgt spid="11267"/>
                                        </p:tgtEl>
                                        <p:attrNameLst>
                                          <p:attrName>style.visibility</p:attrName>
                                        </p:attrNameLst>
                                      </p:cBhvr>
                                      <p:to>
                                        <p:strVal val="visible"/>
                                      </p:to>
                                    </p:set>
                                    <p:anim calcmode="lin" valueType="num">
                                      <p:cBhvr>
                                        <p:cTn dur="500" fill="hold" id="42"/>
                                        <p:tgtEl>
                                          <p:spTgt spid="11267"/>
                                        </p:tgtEl>
                                        <p:attrNameLst>
                                          <p:attrName>ppt_w</p:attrName>
                                        </p:attrNameLst>
                                      </p:cBhvr>
                                      <p:tavLst>
                                        <p:tav tm="0">
                                          <p:val>
                                            <p:fltVal val="0"/>
                                          </p:val>
                                        </p:tav>
                                        <p:tav tm="100000">
                                          <p:val>
                                            <p:strVal val="#ppt_w"/>
                                          </p:val>
                                        </p:tav>
                                      </p:tavLst>
                                    </p:anim>
                                    <p:anim calcmode="lin" valueType="num">
                                      <p:cBhvr>
                                        <p:cTn dur="500" fill="hold" id="43"/>
                                        <p:tgtEl>
                                          <p:spTgt spid="11267"/>
                                        </p:tgtEl>
                                        <p:attrNameLst>
                                          <p:attrName>ppt_h</p:attrName>
                                        </p:attrNameLst>
                                      </p:cBhvr>
                                      <p:tavLst>
                                        <p:tav tm="0">
                                          <p:val>
                                            <p:fltVal val="0"/>
                                          </p:val>
                                        </p:tav>
                                        <p:tav tm="100000">
                                          <p:val>
                                            <p:strVal val="#ppt_h"/>
                                          </p:val>
                                        </p:tav>
                                      </p:tavLst>
                                    </p:anim>
                                    <p:animEffect filter="fade" transition="in">
                                      <p:cBhvr>
                                        <p:cTn dur="500" id="44"/>
                                        <p:tgtEl>
                                          <p:spTgt spid="11267"/>
                                        </p:tgtEl>
                                      </p:cBhvr>
                                    </p:animEffect>
                                  </p:childTnLst>
                                </p:cTn>
                              </p:par>
                            </p:childTnLst>
                          </p:cTn>
                        </p:par>
                        <p:par>
                          <p:cTn fill="hold" id="45" nodeType="afterGroup">
                            <p:stCondLst>
                              <p:cond delay="3600"/>
                            </p:stCondLst>
                            <p:childTnLst>
                              <p:par>
                                <p:cTn fill="hold" id="46" nodeType="afterEffect" presetClass="entr" presetID="10" presetSubtype="0" repeatCount="2000">
                                  <p:stCondLst>
                                    <p:cond delay="0"/>
                                  </p:stCondLst>
                                  <p:childTnLst>
                                    <p:set>
                                      <p:cBhvr>
                                        <p:cTn dur="1" fill="hold" id="47">
                                          <p:stCondLst>
                                            <p:cond delay="0"/>
                                          </p:stCondLst>
                                        </p:cTn>
                                        <p:tgtEl>
                                          <p:spTgt spid="10"/>
                                        </p:tgtEl>
                                        <p:attrNameLst>
                                          <p:attrName>style.visibility</p:attrName>
                                        </p:attrNameLst>
                                      </p:cBhvr>
                                      <p:to>
                                        <p:strVal val="visible"/>
                                      </p:to>
                                    </p:set>
                                    <p:animEffect filter="fade" transition="in">
                                      <p:cBhvr>
                                        <p:cTn dur="300" id="48"/>
                                        <p:tgtEl>
                                          <p:spTgt spid="10"/>
                                        </p:tgtEl>
                                      </p:cBhvr>
                                    </p:animEffect>
                                  </p:childTnLst>
                                </p:cTn>
                              </p:par>
                            </p:childTnLst>
                          </p:cTn>
                        </p:par>
                        <p:par>
                          <p:cTn fill="hold" id="49" nodeType="afterGroup">
                            <p:stCondLst>
                              <p:cond delay="3900"/>
                            </p:stCondLst>
                            <p:childTnLst>
                              <p:par>
                                <p:cTn fill="hold" grpId="0" id="50" nodeType="afterEffect" presetClass="entr" presetID="22" presetSubtype="4">
                                  <p:stCondLst>
                                    <p:cond delay="0"/>
                                  </p:stCondLst>
                                  <p:childTnLst>
                                    <p:set>
                                      <p:cBhvr>
                                        <p:cTn dur="1" fill="hold" id="51">
                                          <p:stCondLst>
                                            <p:cond delay="0"/>
                                          </p:stCondLst>
                                        </p:cTn>
                                        <p:tgtEl>
                                          <p:spTgt spid="100"/>
                                        </p:tgtEl>
                                        <p:attrNameLst>
                                          <p:attrName>style.visibility</p:attrName>
                                        </p:attrNameLst>
                                      </p:cBhvr>
                                      <p:to>
                                        <p:strVal val="visible"/>
                                      </p:to>
                                    </p:set>
                                    <p:animEffect filter="wipe(down)" transition="in">
                                      <p:cBhvr>
                                        <p:cTn dur="1000" id="52"/>
                                        <p:tgtEl>
                                          <p:spTgt spid="100"/>
                                        </p:tgtEl>
                                      </p:cBhvr>
                                    </p:animEffect>
                                  </p:childTnLst>
                                </p:cTn>
                              </p:par>
                              <p:par>
                                <p:cTn fill="hold" id="53" nodeType="withEffect" presetClass="entr" presetID="22" presetSubtype="1">
                                  <p:stCondLst>
                                    <p:cond delay="0"/>
                                  </p:stCondLst>
                                  <p:childTnLst>
                                    <p:set>
                                      <p:cBhvr>
                                        <p:cTn dur="1" fill="hold" id="54">
                                          <p:stCondLst>
                                            <p:cond delay="0"/>
                                          </p:stCondLst>
                                        </p:cTn>
                                        <p:tgtEl>
                                          <p:spTgt spid="11264"/>
                                        </p:tgtEl>
                                        <p:attrNameLst>
                                          <p:attrName>style.visibility</p:attrName>
                                        </p:attrNameLst>
                                      </p:cBhvr>
                                      <p:to>
                                        <p:strVal val="visible"/>
                                      </p:to>
                                    </p:set>
                                    <p:animEffect filter="wipe(up)" transition="in">
                                      <p:cBhvr>
                                        <p:cTn dur="500" id="55"/>
                                        <p:tgtEl>
                                          <p:spTgt spid="11264"/>
                                        </p:tgtEl>
                                      </p:cBhvr>
                                    </p:animEffect>
                                  </p:childTnLst>
                                </p:cTn>
                              </p:par>
                            </p:childTnLst>
                          </p:cTn>
                        </p:par>
                        <p:par>
                          <p:cTn fill="hold" id="56" nodeType="afterGroup">
                            <p:stCondLst>
                              <p:cond delay="4900"/>
                            </p:stCondLst>
                            <p:childTnLst>
                              <p:par>
                                <p:cTn fill="hold" id="57" nodeType="afterEffect" presetClass="entr" presetID="53" presetSubtype="0">
                                  <p:stCondLst>
                                    <p:cond delay="0"/>
                                  </p:stCondLst>
                                  <p:childTnLst>
                                    <p:set>
                                      <p:cBhvr>
                                        <p:cTn dur="1" fill="hold" id="58">
                                          <p:stCondLst>
                                            <p:cond delay="0"/>
                                          </p:stCondLst>
                                        </p:cTn>
                                        <p:tgtEl>
                                          <p:spTgt spid="11268"/>
                                        </p:tgtEl>
                                        <p:attrNameLst>
                                          <p:attrName>style.visibility</p:attrName>
                                        </p:attrNameLst>
                                      </p:cBhvr>
                                      <p:to>
                                        <p:strVal val="visible"/>
                                      </p:to>
                                    </p:set>
                                    <p:anim calcmode="lin" valueType="num">
                                      <p:cBhvr>
                                        <p:cTn dur="500" fill="hold" id="59"/>
                                        <p:tgtEl>
                                          <p:spTgt spid="11268"/>
                                        </p:tgtEl>
                                        <p:attrNameLst>
                                          <p:attrName>ppt_w</p:attrName>
                                        </p:attrNameLst>
                                      </p:cBhvr>
                                      <p:tavLst>
                                        <p:tav tm="0">
                                          <p:val>
                                            <p:fltVal val="0"/>
                                          </p:val>
                                        </p:tav>
                                        <p:tav tm="100000">
                                          <p:val>
                                            <p:strVal val="#ppt_w"/>
                                          </p:val>
                                        </p:tav>
                                      </p:tavLst>
                                    </p:anim>
                                    <p:anim calcmode="lin" valueType="num">
                                      <p:cBhvr>
                                        <p:cTn dur="500" fill="hold" id="60"/>
                                        <p:tgtEl>
                                          <p:spTgt spid="11268"/>
                                        </p:tgtEl>
                                        <p:attrNameLst>
                                          <p:attrName>ppt_h</p:attrName>
                                        </p:attrNameLst>
                                      </p:cBhvr>
                                      <p:tavLst>
                                        <p:tav tm="0">
                                          <p:val>
                                            <p:fltVal val="0"/>
                                          </p:val>
                                        </p:tav>
                                        <p:tav tm="100000">
                                          <p:val>
                                            <p:strVal val="#ppt_h"/>
                                          </p:val>
                                        </p:tav>
                                      </p:tavLst>
                                    </p:anim>
                                    <p:animEffect filter="fade" transition="in">
                                      <p:cBhvr>
                                        <p:cTn dur="500" id="61"/>
                                        <p:tgtEl>
                                          <p:spTgt spid="11268"/>
                                        </p:tgtEl>
                                      </p:cBhvr>
                                    </p:animEffect>
                                  </p:childTnLst>
                                </p:cTn>
                              </p:par>
                            </p:childTnLst>
                          </p:cTn>
                        </p:par>
                        <p:par>
                          <p:cTn fill="hold" id="62" nodeType="afterGroup">
                            <p:stCondLst>
                              <p:cond delay="5400"/>
                            </p:stCondLst>
                            <p:childTnLst>
                              <p:par>
                                <p:cTn fill="hold" id="63" nodeType="afterEffect" presetClass="entr" presetID="10" presetSubtype="0" repeatCount="2000">
                                  <p:stCondLst>
                                    <p:cond delay="0"/>
                                  </p:stCondLst>
                                  <p:childTnLst>
                                    <p:set>
                                      <p:cBhvr>
                                        <p:cTn dur="1" fill="hold" id="64">
                                          <p:stCondLst>
                                            <p:cond delay="0"/>
                                          </p:stCondLst>
                                        </p:cTn>
                                        <p:tgtEl>
                                          <p:spTgt spid="9"/>
                                        </p:tgtEl>
                                        <p:attrNameLst>
                                          <p:attrName>style.visibility</p:attrName>
                                        </p:attrNameLst>
                                      </p:cBhvr>
                                      <p:to>
                                        <p:strVal val="visible"/>
                                      </p:to>
                                    </p:set>
                                    <p:animEffect filter="fade" transition="in">
                                      <p:cBhvr>
                                        <p:cTn dur="300" id="65"/>
                                        <p:tgtEl>
                                          <p:spTgt spid="9"/>
                                        </p:tgtEl>
                                      </p:cBhvr>
                                    </p:animEffect>
                                  </p:childTnLst>
                                </p:cTn>
                              </p:par>
                            </p:childTnLst>
                          </p:cTn>
                        </p:par>
                        <p:par>
                          <p:cTn fill="hold" id="66" nodeType="afterGroup">
                            <p:stCondLst>
                              <p:cond delay="5700"/>
                            </p:stCondLst>
                            <p:childTnLst>
                              <p:par>
                                <p:cTn fill="hold" grpId="0" id="67" nodeType="afterEffect" presetClass="entr" presetID="22" presetSubtype="4">
                                  <p:stCondLst>
                                    <p:cond delay="0"/>
                                  </p:stCondLst>
                                  <p:childTnLst>
                                    <p:set>
                                      <p:cBhvr>
                                        <p:cTn dur="1" fill="hold" id="68">
                                          <p:stCondLst>
                                            <p:cond delay="0"/>
                                          </p:stCondLst>
                                        </p:cTn>
                                        <p:tgtEl>
                                          <p:spTgt spid="102"/>
                                        </p:tgtEl>
                                        <p:attrNameLst>
                                          <p:attrName>style.visibility</p:attrName>
                                        </p:attrNameLst>
                                      </p:cBhvr>
                                      <p:to>
                                        <p:strVal val="visible"/>
                                      </p:to>
                                    </p:set>
                                    <p:animEffect filter="wipe(down)" transition="in">
                                      <p:cBhvr>
                                        <p:cTn dur="1000" id="69"/>
                                        <p:tgtEl>
                                          <p:spTgt spid="102"/>
                                        </p:tgtEl>
                                      </p:cBhvr>
                                    </p:animEffect>
                                  </p:childTnLst>
                                </p:cTn>
                              </p:par>
                              <p:par>
                                <p:cTn fill="hold" id="70" nodeType="withEffect" presetClass="entr" presetID="22" presetSubtype="1">
                                  <p:stCondLst>
                                    <p:cond delay="0"/>
                                  </p:stCondLst>
                                  <p:childTnLst>
                                    <p:set>
                                      <p:cBhvr>
                                        <p:cTn dur="1" fill="hold" id="71">
                                          <p:stCondLst>
                                            <p:cond delay="0"/>
                                          </p:stCondLst>
                                        </p:cTn>
                                        <p:tgtEl>
                                          <p:spTgt spid="11265"/>
                                        </p:tgtEl>
                                        <p:attrNameLst>
                                          <p:attrName>style.visibility</p:attrName>
                                        </p:attrNameLst>
                                      </p:cBhvr>
                                      <p:to>
                                        <p:strVal val="visible"/>
                                      </p:to>
                                    </p:set>
                                    <p:animEffect filter="wipe(up)" transition="in">
                                      <p:cBhvr>
                                        <p:cTn dur="500" id="72"/>
                                        <p:tgtEl>
                                          <p:spTgt spid="11265"/>
                                        </p:tgtEl>
                                      </p:cBhvr>
                                    </p:animEffect>
                                  </p:childTnLst>
                                </p:cTn>
                              </p:par>
                            </p:childTnLst>
                          </p:cTn>
                        </p:par>
                        <p:par>
                          <p:cTn fill="hold" id="73" nodeType="afterGroup">
                            <p:stCondLst>
                              <p:cond delay="6700"/>
                            </p:stCondLst>
                            <p:childTnLst>
                              <p:par>
                                <p:cTn fill="hold" id="74" nodeType="afterEffect" presetClass="entr" presetID="53" presetSubtype="0">
                                  <p:stCondLst>
                                    <p:cond delay="0"/>
                                  </p:stCondLst>
                                  <p:childTnLst>
                                    <p:set>
                                      <p:cBhvr>
                                        <p:cTn dur="1" fill="hold" id="75">
                                          <p:stCondLst>
                                            <p:cond delay="0"/>
                                          </p:stCondLst>
                                        </p:cTn>
                                        <p:tgtEl>
                                          <p:spTgt spid="11269"/>
                                        </p:tgtEl>
                                        <p:attrNameLst>
                                          <p:attrName>style.visibility</p:attrName>
                                        </p:attrNameLst>
                                      </p:cBhvr>
                                      <p:to>
                                        <p:strVal val="visible"/>
                                      </p:to>
                                    </p:set>
                                    <p:anim calcmode="lin" valueType="num">
                                      <p:cBhvr>
                                        <p:cTn dur="500" fill="hold" id="76"/>
                                        <p:tgtEl>
                                          <p:spTgt spid="11269"/>
                                        </p:tgtEl>
                                        <p:attrNameLst>
                                          <p:attrName>ppt_w</p:attrName>
                                        </p:attrNameLst>
                                      </p:cBhvr>
                                      <p:tavLst>
                                        <p:tav tm="0">
                                          <p:val>
                                            <p:fltVal val="0"/>
                                          </p:val>
                                        </p:tav>
                                        <p:tav tm="100000">
                                          <p:val>
                                            <p:strVal val="#ppt_w"/>
                                          </p:val>
                                        </p:tav>
                                      </p:tavLst>
                                    </p:anim>
                                    <p:anim calcmode="lin" valueType="num">
                                      <p:cBhvr>
                                        <p:cTn dur="500" fill="hold" id="77"/>
                                        <p:tgtEl>
                                          <p:spTgt spid="11269"/>
                                        </p:tgtEl>
                                        <p:attrNameLst>
                                          <p:attrName>ppt_h</p:attrName>
                                        </p:attrNameLst>
                                      </p:cBhvr>
                                      <p:tavLst>
                                        <p:tav tm="0">
                                          <p:val>
                                            <p:fltVal val="0"/>
                                          </p:val>
                                        </p:tav>
                                        <p:tav tm="100000">
                                          <p:val>
                                            <p:strVal val="#ppt_h"/>
                                          </p:val>
                                        </p:tav>
                                      </p:tavLst>
                                    </p:anim>
                                    <p:animEffect filter="fade" transition="in">
                                      <p:cBhvr>
                                        <p:cTn dur="500" id="78"/>
                                        <p:tgtEl>
                                          <p:spTgt spid="11269"/>
                                        </p:tgtEl>
                                      </p:cBhvr>
                                    </p:animEffect>
                                  </p:childTnLst>
                                </p:cTn>
                              </p:par>
                            </p:childTnLst>
                          </p:cTn>
                        </p:par>
                      </p:childTnLst>
                    </p:cTn>
                  </p:par>
                  <p:par>
                    <p:cTn fill="hold" id="79" nodeType="clickPar">
                      <p:stCondLst>
                        <p:cond delay="indefinite"/>
                      </p:stCondLst>
                      <p:childTnLst>
                        <p:par>
                          <p:cTn fill="hold" id="80" nodeType="afterGroup">
                            <p:stCondLst>
                              <p:cond delay="0"/>
                            </p:stCondLst>
                            <p:childTnLst>
                              <p:par>
                                <p:cTn fill="hold" grpId="0" id="81" nodeType="clickEffect" presetClass="entr" presetID="42" presetSubtype="0">
                                  <p:stCondLst>
                                    <p:cond delay="0"/>
                                  </p:stCondLst>
                                  <p:childTnLst>
                                    <p:set>
                                      <p:cBhvr>
                                        <p:cTn dur="1" fill="hold" id="82">
                                          <p:stCondLst>
                                            <p:cond delay="0"/>
                                          </p:stCondLst>
                                        </p:cTn>
                                        <p:tgtEl>
                                          <p:spTgt spid="13"/>
                                        </p:tgtEl>
                                        <p:attrNameLst>
                                          <p:attrName>style.visibility</p:attrName>
                                        </p:attrNameLst>
                                      </p:cBhvr>
                                      <p:to>
                                        <p:strVal val="visible"/>
                                      </p:to>
                                    </p:set>
                                    <p:animEffect filter="fade" transition="in">
                                      <p:cBhvr>
                                        <p:cTn dur="1000" id="83"/>
                                        <p:tgtEl>
                                          <p:spTgt spid="13"/>
                                        </p:tgtEl>
                                      </p:cBhvr>
                                    </p:animEffect>
                                    <p:anim calcmode="lin" valueType="num">
                                      <p:cBhvr>
                                        <p:cTn dur="1000" fill="hold" id="84"/>
                                        <p:tgtEl>
                                          <p:spTgt spid="13"/>
                                        </p:tgtEl>
                                        <p:attrNameLst>
                                          <p:attrName>ppt_x</p:attrName>
                                        </p:attrNameLst>
                                      </p:cBhvr>
                                      <p:tavLst>
                                        <p:tav tm="0">
                                          <p:val>
                                            <p:strVal val="#ppt_x"/>
                                          </p:val>
                                        </p:tav>
                                        <p:tav tm="100000">
                                          <p:val>
                                            <p:strVal val="#ppt_x"/>
                                          </p:val>
                                        </p:tav>
                                      </p:tavLst>
                                    </p:anim>
                                    <p:anim calcmode="lin" valueType="num">
                                      <p:cBhvr>
                                        <p:cTn dur="1000" fill="hold" id="85"/>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6"/>
      <p:bldP grpId="0" spid="98"/>
      <p:bldP grpId="0" spid="100"/>
      <p:bldP grpId="0" spid="102"/>
      <p:bldP grpId="0" spid="13"/>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Rectangle 3"/>
          <p:cNvSpPr>
            <a:spLocks noChangeArrowheads="1"/>
          </p:cNvSpPr>
          <p:nvPr/>
        </p:nvSpPr>
        <p:spPr bwMode="invGray">
          <a:xfrm>
            <a:off x="1226769" y="974377"/>
            <a:ext cx="7813675" cy="503238"/>
          </a:xfrm>
          <a:prstGeom prst="roundRect">
            <a:avLst>
              <a:gd fmla="val 50000" name="adj"/>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4" name="AutoShape 4"/>
          <p:cNvSpPr>
            <a:spLocks noChangeArrowheads="1"/>
          </p:cNvSpPr>
          <p:nvPr/>
        </p:nvSpPr>
        <p:spPr bwMode="gray">
          <a:xfrm>
            <a:off x="3177919" y="3050234"/>
            <a:ext cx="3660544" cy="990600"/>
          </a:xfrm>
          <a:prstGeom prst="downArrow">
            <a:avLst>
              <a:gd fmla="val 67155" name="adj1"/>
              <a:gd fmla="val 53847" name="adj2"/>
            </a:avLst>
          </a:prstGeom>
          <a:noFill/>
          <a:ln>
            <a:solidFill>
              <a:srgbClr val="30B8D8"/>
            </a:solidFill>
          </a:ln>
          <a:effectLst>
            <a:glow rad="88900">
              <a:schemeClr val="accent1">
                <a:satMod val="175000"/>
                <a:alpha val="30000"/>
              </a:schemeClr>
            </a:glow>
          </a:effectLst>
        </p:spPr>
        <p:txBody>
          <a:bodyPr anchor="ctr" vert="eaVert" wrap="none"/>
          <a:lstStyle/>
          <a:p>
            <a:pPr>
              <a:defRPr/>
            </a:pPr>
            <a:endParaRPr altLang="en-US" lang="zh-CN"/>
          </a:p>
        </p:txBody>
      </p:sp>
      <p:sp>
        <p:nvSpPr>
          <p:cNvPr id="5" name="Rectangle 5"/>
          <p:cNvSpPr>
            <a:spLocks noChangeArrowheads="1"/>
          </p:cNvSpPr>
          <p:nvPr/>
        </p:nvSpPr>
        <p:spPr bwMode="invGray">
          <a:xfrm>
            <a:off x="1226769" y="1766465"/>
            <a:ext cx="7813675" cy="503238"/>
          </a:xfrm>
          <a:prstGeom prst="roundRect">
            <a:avLst>
              <a:gd fmla="val 50000" name="adj"/>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6" name="Rectangle 6"/>
          <p:cNvSpPr>
            <a:spLocks noChangeArrowheads="1"/>
          </p:cNvSpPr>
          <p:nvPr/>
        </p:nvSpPr>
        <p:spPr bwMode="invGray">
          <a:xfrm>
            <a:off x="1226769" y="2546995"/>
            <a:ext cx="7813675" cy="503238"/>
          </a:xfrm>
          <a:prstGeom prst="roundRect">
            <a:avLst>
              <a:gd fmla="val 50000" name="adj"/>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7" name="Rectangle 7"/>
          <p:cNvSpPr>
            <a:spLocks noChangeArrowheads="1"/>
          </p:cNvSpPr>
          <p:nvPr/>
        </p:nvSpPr>
        <p:spPr bwMode="white">
          <a:xfrm>
            <a:off x="3890012" y="1036264"/>
            <a:ext cx="2468880" cy="365760"/>
          </a:xfrm>
          <a:prstGeom prst="rect">
            <a:avLst/>
          </a:prstGeom>
          <a:noFill/>
          <a:ln>
            <a:noFill/>
          </a:ln>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Lst>
        </p:spPr>
        <p:txBody>
          <a:bodyPr wrap="none">
            <a:spAutoFit/>
          </a:bodyPr>
          <a:lstStyle/>
          <a:p>
            <a:pPr algn="ctr"/>
            <a:r>
              <a:rPr altLang="en-US" lang="zh-CN">
                <a:solidFill>
                  <a:srgbClr val="BCE8F2"/>
                </a:solidFill>
                <a:latin charset="-122" pitchFamily="2" typeface="方正兰亭黑_GBK"/>
                <a:ea charset="-122" pitchFamily="2" typeface="方正兰亭黑_GBK"/>
              </a:rPr>
              <a:t>单击此处添加文字内容</a:t>
            </a:r>
          </a:p>
        </p:txBody>
      </p:sp>
      <p:grpSp>
        <p:nvGrpSpPr>
          <p:cNvPr id="12" name="组合 11"/>
          <p:cNvGrpSpPr/>
          <p:nvPr/>
        </p:nvGrpSpPr>
        <p:grpSpPr>
          <a:xfrm>
            <a:off x="1866907" y="4206504"/>
            <a:ext cx="6461125" cy="1022350"/>
            <a:chOff x="1358528" y="4289425"/>
            <a:chExt cx="6461125" cy="1022350"/>
          </a:xfrm>
        </p:grpSpPr>
        <p:sp>
          <p:nvSpPr>
            <p:cNvPr id="2" name="AutoShape 2"/>
            <p:cNvSpPr>
              <a:spLocks noChangeArrowheads="1"/>
            </p:cNvSpPr>
            <p:nvPr/>
          </p:nvSpPr>
          <p:spPr bwMode="gray">
            <a:xfrm>
              <a:off x="1358528" y="4289425"/>
              <a:ext cx="6461125" cy="1022350"/>
            </a:xfrm>
            <a:prstGeom prst="roundRect">
              <a:avLst>
                <a:gd fmla="val 50000" name="adj"/>
              </a:avLst>
            </a:prstGeom>
            <a:solidFill>
              <a:srgbClr val="007DA4">
                <a:alpha val="65098"/>
              </a:srgbClr>
            </a:solidFill>
            <a:ln algn="ctr" w="38100">
              <a:noFill/>
              <a:round/>
            </a:ln>
            <a:effectLst>
              <a:glow rad="88900">
                <a:schemeClr val="accent1">
                  <a:satMod val="175000"/>
                  <a:alpha val="30000"/>
                </a:schemeClr>
              </a:glow>
            </a:effectLst>
          </p:spPr>
          <p:txBody>
            <a:bodyPr anchor="ctr" wrap="none"/>
            <a:lstStyle/>
            <a:p>
              <a:pPr>
                <a:defRPr/>
              </a:pPr>
              <a:endParaRPr altLang="en-US" lang="zh-CN"/>
            </a:p>
          </p:txBody>
        </p:sp>
        <p:sp>
          <p:nvSpPr>
            <p:cNvPr id="12310" name="Rectangle 8"/>
            <p:cNvSpPr>
              <a:spLocks noChangeArrowheads="1"/>
            </p:cNvSpPr>
            <p:nvPr/>
          </p:nvSpPr>
          <p:spPr bwMode="gray">
            <a:xfrm>
              <a:off x="1963365" y="4515426"/>
              <a:ext cx="5284788" cy="51816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ctr"/>
              <a:r>
                <a:rPr altLang="en-US" lang="zh-CN" sz="1400">
                  <a:solidFill>
                    <a:srgbClr val="BCE8F2"/>
                  </a:solidFill>
                  <a:latin charset="-122" pitchFamily="2" typeface="方正正纤黑简体"/>
                  <a:ea charset="-122" pitchFamily="2" typeface="方正正纤黑简体"/>
                </a:rPr>
                <a:t>单击此处添加文字单击此处添加文字单击此处添加文字</a:t>
              </a:r>
            </a:p>
            <a:p>
              <a:pPr algn="ctr"/>
              <a:r>
                <a:rPr altLang="en-US" lang="zh-CN" sz="1400">
                  <a:solidFill>
                    <a:srgbClr val="BCE8F2"/>
                  </a:solidFill>
                  <a:latin charset="-122" pitchFamily="2" typeface="方正正纤黑简体"/>
                  <a:ea charset="-122" pitchFamily="2" typeface="方正正纤黑简体"/>
                </a:rPr>
                <a:t>单击此处添加文字</a:t>
              </a:r>
            </a:p>
          </p:txBody>
        </p:sp>
      </p:grpSp>
      <p:sp>
        <p:nvSpPr>
          <p:cNvPr id="9" name="Rectangle 9"/>
          <p:cNvSpPr>
            <a:spLocks noChangeArrowheads="1"/>
          </p:cNvSpPr>
          <p:nvPr/>
        </p:nvSpPr>
        <p:spPr bwMode="white">
          <a:xfrm>
            <a:off x="3890012" y="1842714"/>
            <a:ext cx="2468880" cy="365760"/>
          </a:xfrm>
          <a:prstGeom prst="rect">
            <a:avLst/>
          </a:prstGeom>
          <a:noFill/>
          <a:ln>
            <a:noFill/>
          </a:ln>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Lst>
        </p:spPr>
        <p:txBody>
          <a:bodyPr wrap="none">
            <a:spAutoFit/>
          </a:bodyPr>
          <a:lstStyle/>
          <a:p>
            <a:pPr algn="ctr"/>
            <a:r>
              <a:rPr altLang="en-US" lang="zh-CN">
                <a:solidFill>
                  <a:srgbClr val="BCE8F2"/>
                </a:solidFill>
                <a:latin charset="-122" pitchFamily="2" typeface="方正兰亭黑_GBK"/>
                <a:ea charset="-122" pitchFamily="2" typeface="方正兰亭黑_GBK"/>
              </a:rPr>
              <a:t>单击此处添加文字内容</a:t>
            </a:r>
          </a:p>
        </p:txBody>
      </p:sp>
      <p:sp>
        <p:nvSpPr>
          <p:cNvPr id="10" name="Rectangle 10"/>
          <p:cNvSpPr>
            <a:spLocks noChangeArrowheads="1"/>
          </p:cNvSpPr>
          <p:nvPr/>
        </p:nvSpPr>
        <p:spPr bwMode="white">
          <a:xfrm>
            <a:off x="3890012" y="2612651"/>
            <a:ext cx="2468880" cy="365760"/>
          </a:xfrm>
          <a:prstGeom prst="rect">
            <a:avLst/>
          </a:prstGeom>
          <a:noFill/>
          <a:ln>
            <a:noFill/>
          </a:ln>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Lst>
        </p:spPr>
        <p:txBody>
          <a:bodyPr wrap="none">
            <a:spAutoFit/>
          </a:bodyPr>
          <a:lstStyle/>
          <a:p>
            <a:pPr algn="ctr"/>
            <a:r>
              <a:rPr altLang="en-US" lang="zh-CN">
                <a:solidFill>
                  <a:srgbClr val="BCE8F2"/>
                </a:solidFill>
                <a:latin charset="-122" pitchFamily="2" typeface="方正兰亭黑_GBK"/>
                <a:ea charset="-122" pitchFamily="2" typeface="方正兰亭黑_GBK"/>
              </a:rPr>
              <a:t>单击此处添加文字内容</a:t>
            </a:r>
          </a:p>
        </p:txBody>
      </p:sp>
      <p:sp>
        <p:nvSpPr>
          <p:cNvPr id="11"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1000" id="7"/>
                                        <p:tgtEl>
                                          <p:spTgt spid="11"/>
                                        </p:tgtEl>
                                      </p:cBhvr>
                                    </p:animEffect>
                                    <p:anim calcmode="lin" valueType="num">
                                      <p:cBhvr>
                                        <p:cTn dur="1000" fill="hold" id="8"/>
                                        <p:tgtEl>
                                          <p:spTgt spid="11"/>
                                        </p:tgtEl>
                                        <p:attrNameLst>
                                          <p:attrName>ppt_x</p:attrName>
                                        </p:attrNameLst>
                                      </p:cBhvr>
                                      <p:tavLst>
                                        <p:tav tm="0">
                                          <p:val>
                                            <p:strVal val="#ppt_x"/>
                                          </p:val>
                                        </p:tav>
                                        <p:tav tm="100000">
                                          <p:val>
                                            <p:strVal val="#ppt_x"/>
                                          </p:val>
                                        </p:tav>
                                      </p:tavLst>
                                    </p:anim>
                                    <p:anim calcmode="lin" valueType="num">
                                      <p:cBhvr>
                                        <p:cTn dur="1000" fill="hold" id="9"/>
                                        <p:tgtEl>
                                          <p:spTgt spid="1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3" presetSubtype="528">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p:cTn dur="1000" fill="hold" id="13"/>
                                        <p:tgtEl>
                                          <p:spTgt spid="3"/>
                                        </p:tgtEl>
                                        <p:attrNameLst>
                                          <p:attrName>ppt_w</p:attrName>
                                        </p:attrNameLst>
                                      </p:cBhvr>
                                      <p:tavLst>
                                        <p:tav tm="0">
                                          <p:val>
                                            <p:fltVal val="0"/>
                                          </p:val>
                                        </p:tav>
                                        <p:tav tm="100000">
                                          <p:val>
                                            <p:strVal val="#ppt_w"/>
                                          </p:val>
                                        </p:tav>
                                      </p:tavLst>
                                    </p:anim>
                                    <p:anim calcmode="lin" valueType="num">
                                      <p:cBhvr>
                                        <p:cTn dur="1000" fill="hold" id="14"/>
                                        <p:tgtEl>
                                          <p:spTgt spid="3"/>
                                        </p:tgtEl>
                                        <p:attrNameLst>
                                          <p:attrName>ppt_h</p:attrName>
                                        </p:attrNameLst>
                                      </p:cBhvr>
                                      <p:tavLst>
                                        <p:tav tm="0">
                                          <p:val>
                                            <p:fltVal val="0"/>
                                          </p:val>
                                        </p:tav>
                                        <p:tav tm="100000">
                                          <p:val>
                                            <p:strVal val="#ppt_h"/>
                                          </p:val>
                                        </p:tav>
                                      </p:tavLst>
                                    </p:anim>
                                    <p:anim calcmode="lin" valueType="num">
                                      <p:cBhvr>
                                        <p:cTn dur="1000" fill="hold" id="15"/>
                                        <p:tgtEl>
                                          <p:spTgt spid="3"/>
                                        </p:tgtEl>
                                        <p:attrNameLst>
                                          <p:attrName>ppt_x</p:attrName>
                                        </p:attrNameLst>
                                      </p:cBhvr>
                                      <p:tavLst>
                                        <p:tav tm="0">
                                          <p:val>
                                            <p:fltVal val="0.5"/>
                                          </p:val>
                                        </p:tav>
                                        <p:tav tm="100000">
                                          <p:val>
                                            <p:strVal val="#ppt_x"/>
                                          </p:val>
                                        </p:tav>
                                      </p:tavLst>
                                    </p:anim>
                                    <p:anim calcmode="lin" valueType="num">
                                      <p:cBhvr>
                                        <p:cTn dur="1000" fill="hold" id="16"/>
                                        <p:tgtEl>
                                          <p:spTgt spid="3"/>
                                        </p:tgtEl>
                                        <p:attrNameLst>
                                          <p:attrName>ppt_y</p:attrName>
                                        </p:attrNameLst>
                                      </p:cBhvr>
                                      <p:tavLst>
                                        <p:tav tm="0">
                                          <p:val>
                                            <p:fltVal val="0.5"/>
                                          </p:val>
                                        </p:tav>
                                        <p:tav tm="100000">
                                          <p:val>
                                            <p:strVal val="#ppt_y"/>
                                          </p:val>
                                        </p:tav>
                                      </p:tavLst>
                                    </p:anim>
                                  </p:childTnLst>
                                </p:cTn>
                              </p:par>
                            </p:childTnLst>
                          </p:cTn>
                        </p:par>
                        <p:par>
                          <p:cTn fill="hold" id="17" nodeType="afterGroup">
                            <p:stCondLst>
                              <p:cond delay="2000"/>
                            </p:stCondLst>
                            <p:childTnLst>
                              <p:par>
                                <p:cTn fill="hold" grpId="0" id="18" nodeType="afterEffect" presetClass="entr" presetID="16" presetSubtype="21">
                                  <p:stCondLst>
                                    <p:cond delay="0"/>
                                  </p:stCondLst>
                                  <p:childTnLst>
                                    <p:set>
                                      <p:cBhvr>
                                        <p:cTn dur="1" fill="hold" id="19">
                                          <p:stCondLst>
                                            <p:cond delay="0"/>
                                          </p:stCondLst>
                                        </p:cTn>
                                        <p:tgtEl>
                                          <p:spTgt spid="7"/>
                                        </p:tgtEl>
                                        <p:attrNameLst>
                                          <p:attrName>style.visibility</p:attrName>
                                        </p:attrNameLst>
                                      </p:cBhvr>
                                      <p:to>
                                        <p:strVal val="visible"/>
                                      </p:to>
                                    </p:set>
                                    <p:animEffect filter="barn(inVertical)" transition="in">
                                      <p:cBhvr>
                                        <p:cTn dur="500" id="20"/>
                                        <p:tgtEl>
                                          <p:spTgt spid="7"/>
                                        </p:tgtEl>
                                      </p:cBhvr>
                                    </p:animEffect>
                                  </p:childTnLst>
                                </p:cTn>
                              </p:par>
                            </p:childTnLst>
                          </p:cTn>
                        </p:par>
                        <p:par>
                          <p:cTn fill="hold" id="21" nodeType="afterGroup">
                            <p:stCondLst>
                              <p:cond delay="2500"/>
                            </p:stCondLst>
                            <p:childTnLst>
                              <p:par>
                                <p:cTn fill="hold" id="22" nodeType="afterEffect" presetClass="entr" presetID="23" presetSubtype="528">
                                  <p:stCondLst>
                                    <p:cond delay="0"/>
                                  </p:stCondLst>
                                  <p:childTnLst>
                                    <p:set>
                                      <p:cBhvr>
                                        <p:cTn dur="1" fill="hold" id="23">
                                          <p:stCondLst>
                                            <p:cond delay="0"/>
                                          </p:stCondLst>
                                        </p:cTn>
                                        <p:tgtEl>
                                          <p:spTgt spid="5"/>
                                        </p:tgtEl>
                                        <p:attrNameLst>
                                          <p:attrName>style.visibility</p:attrName>
                                        </p:attrNameLst>
                                      </p:cBhvr>
                                      <p:to>
                                        <p:strVal val="visible"/>
                                      </p:to>
                                    </p:set>
                                    <p:anim calcmode="lin" valueType="num">
                                      <p:cBhvr>
                                        <p:cTn dur="1000" fill="hold" id="24"/>
                                        <p:tgtEl>
                                          <p:spTgt spid="5"/>
                                        </p:tgtEl>
                                        <p:attrNameLst>
                                          <p:attrName>ppt_w</p:attrName>
                                        </p:attrNameLst>
                                      </p:cBhvr>
                                      <p:tavLst>
                                        <p:tav tm="0">
                                          <p:val>
                                            <p:fltVal val="0"/>
                                          </p:val>
                                        </p:tav>
                                        <p:tav tm="100000">
                                          <p:val>
                                            <p:strVal val="#ppt_w"/>
                                          </p:val>
                                        </p:tav>
                                      </p:tavLst>
                                    </p:anim>
                                    <p:anim calcmode="lin" valueType="num">
                                      <p:cBhvr>
                                        <p:cTn dur="1000" fill="hold" id="25"/>
                                        <p:tgtEl>
                                          <p:spTgt spid="5"/>
                                        </p:tgtEl>
                                        <p:attrNameLst>
                                          <p:attrName>ppt_h</p:attrName>
                                        </p:attrNameLst>
                                      </p:cBhvr>
                                      <p:tavLst>
                                        <p:tav tm="0">
                                          <p:val>
                                            <p:fltVal val="0"/>
                                          </p:val>
                                        </p:tav>
                                        <p:tav tm="100000">
                                          <p:val>
                                            <p:strVal val="#ppt_h"/>
                                          </p:val>
                                        </p:tav>
                                      </p:tavLst>
                                    </p:anim>
                                    <p:anim calcmode="lin" valueType="num">
                                      <p:cBhvr>
                                        <p:cTn dur="1000" fill="hold" id="26"/>
                                        <p:tgtEl>
                                          <p:spTgt spid="5"/>
                                        </p:tgtEl>
                                        <p:attrNameLst>
                                          <p:attrName>ppt_x</p:attrName>
                                        </p:attrNameLst>
                                      </p:cBhvr>
                                      <p:tavLst>
                                        <p:tav tm="0">
                                          <p:val>
                                            <p:fltVal val="0.5"/>
                                          </p:val>
                                        </p:tav>
                                        <p:tav tm="100000">
                                          <p:val>
                                            <p:strVal val="#ppt_x"/>
                                          </p:val>
                                        </p:tav>
                                      </p:tavLst>
                                    </p:anim>
                                    <p:anim calcmode="lin" valueType="num">
                                      <p:cBhvr>
                                        <p:cTn dur="1000" fill="hold" id="27"/>
                                        <p:tgtEl>
                                          <p:spTgt spid="5"/>
                                        </p:tgtEl>
                                        <p:attrNameLst>
                                          <p:attrName>ppt_y</p:attrName>
                                        </p:attrNameLst>
                                      </p:cBhvr>
                                      <p:tavLst>
                                        <p:tav tm="0">
                                          <p:val>
                                            <p:fltVal val="0.5"/>
                                          </p:val>
                                        </p:tav>
                                        <p:tav tm="100000">
                                          <p:val>
                                            <p:strVal val="#ppt_y"/>
                                          </p:val>
                                        </p:tav>
                                      </p:tavLst>
                                    </p:anim>
                                  </p:childTnLst>
                                </p:cTn>
                              </p:par>
                            </p:childTnLst>
                          </p:cTn>
                        </p:par>
                        <p:par>
                          <p:cTn fill="hold" id="28" nodeType="afterGroup">
                            <p:stCondLst>
                              <p:cond delay="3500"/>
                            </p:stCondLst>
                            <p:childTnLst>
                              <p:par>
                                <p:cTn fill="hold" grpId="0" id="29" nodeType="afterEffect" presetClass="entr" presetID="16" presetSubtype="21">
                                  <p:stCondLst>
                                    <p:cond delay="0"/>
                                  </p:stCondLst>
                                  <p:childTnLst>
                                    <p:set>
                                      <p:cBhvr>
                                        <p:cTn dur="1" fill="hold" id="30">
                                          <p:stCondLst>
                                            <p:cond delay="0"/>
                                          </p:stCondLst>
                                        </p:cTn>
                                        <p:tgtEl>
                                          <p:spTgt spid="9"/>
                                        </p:tgtEl>
                                        <p:attrNameLst>
                                          <p:attrName>style.visibility</p:attrName>
                                        </p:attrNameLst>
                                      </p:cBhvr>
                                      <p:to>
                                        <p:strVal val="visible"/>
                                      </p:to>
                                    </p:set>
                                    <p:animEffect filter="barn(inVertical)" transition="in">
                                      <p:cBhvr>
                                        <p:cTn dur="500" id="31"/>
                                        <p:tgtEl>
                                          <p:spTgt spid="9"/>
                                        </p:tgtEl>
                                      </p:cBhvr>
                                    </p:animEffect>
                                  </p:childTnLst>
                                </p:cTn>
                              </p:par>
                            </p:childTnLst>
                          </p:cTn>
                        </p:par>
                        <p:par>
                          <p:cTn fill="hold" id="32" nodeType="afterGroup">
                            <p:stCondLst>
                              <p:cond delay="4000"/>
                            </p:stCondLst>
                            <p:childTnLst>
                              <p:par>
                                <p:cTn fill="hold" id="33" nodeType="afterEffect" presetClass="entr" presetID="23" presetSubtype="528">
                                  <p:stCondLst>
                                    <p:cond delay="0"/>
                                  </p:stCondLst>
                                  <p:childTnLst>
                                    <p:set>
                                      <p:cBhvr>
                                        <p:cTn dur="1" fill="hold" id="34">
                                          <p:stCondLst>
                                            <p:cond delay="0"/>
                                          </p:stCondLst>
                                        </p:cTn>
                                        <p:tgtEl>
                                          <p:spTgt spid="6"/>
                                        </p:tgtEl>
                                        <p:attrNameLst>
                                          <p:attrName>style.visibility</p:attrName>
                                        </p:attrNameLst>
                                      </p:cBhvr>
                                      <p:to>
                                        <p:strVal val="visible"/>
                                      </p:to>
                                    </p:set>
                                    <p:anim calcmode="lin" valueType="num">
                                      <p:cBhvr>
                                        <p:cTn dur="1000" fill="hold" id="35"/>
                                        <p:tgtEl>
                                          <p:spTgt spid="6"/>
                                        </p:tgtEl>
                                        <p:attrNameLst>
                                          <p:attrName>ppt_w</p:attrName>
                                        </p:attrNameLst>
                                      </p:cBhvr>
                                      <p:tavLst>
                                        <p:tav tm="0">
                                          <p:val>
                                            <p:fltVal val="0"/>
                                          </p:val>
                                        </p:tav>
                                        <p:tav tm="100000">
                                          <p:val>
                                            <p:strVal val="#ppt_w"/>
                                          </p:val>
                                        </p:tav>
                                      </p:tavLst>
                                    </p:anim>
                                    <p:anim calcmode="lin" valueType="num">
                                      <p:cBhvr>
                                        <p:cTn dur="1000" fill="hold" id="36"/>
                                        <p:tgtEl>
                                          <p:spTgt spid="6"/>
                                        </p:tgtEl>
                                        <p:attrNameLst>
                                          <p:attrName>ppt_h</p:attrName>
                                        </p:attrNameLst>
                                      </p:cBhvr>
                                      <p:tavLst>
                                        <p:tav tm="0">
                                          <p:val>
                                            <p:fltVal val="0"/>
                                          </p:val>
                                        </p:tav>
                                        <p:tav tm="100000">
                                          <p:val>
                                            <p:strVal val="#ppt_h"/>
                                          </p:val>
                                        </p:tav>
                                      </p:tavLst>
                                    </p:anim>
                                    <p:anim calcmode="lin" valueType="num">
                                      <p:cBhvr>
                                        <p:cTn dur="1000" fill="hold" id="37"/>
                                        <p:tgtEl>
                                          <p:spTgt spid="6"/>
                                        </p:tgtEl>
                                        <p:attrNameLst>
                                          <p:attrName>ppt_x</p:attrName>
                                        </p:attrNameLst>
                                      </p:cBhvr>
                                      <p:tavLst>
                                        <p:tav tm="0">
                                          <p:val>
                                            <p:fltVal val="0.5"/>
                                          </p:val>
                                        </p:tav>
                                        <p:tav tm="100000">
                                          <p:val>
                                            <p:strVal val="#ppt_x"/>
                                          </p:val>
                                        </p:tav>
                                      </p:tavLst>
                                    </p:anim>
                                    <p:anim calcmode="lin" valueType="num">
                                      <p:cBhvr>
                                        <p:cTn dur="1000" fill="hold" id="38"/>
                                        <p:tgtEl>
                                          <p:spTgt spid="6"/>
                                        </p:tgtEl>
                                        <p:attrNameLst>
                                          <p:attrName>ppt_y</p:attrName>
                                        </p:attrNameLst>
                                      </p:cBhvr>
                                      <p:tavLst>
                                        <p:tav tm="0">
                                          <p:val>
                                            <p:fltVal val="0.5"/>
                                          </p:val>
                                        </p:tav>
                                        <p:tav tm="100000">
                                          <p:val>
                                            <p:strVal val="#ppt_y"/>
                                          </p:val>
                                        </p:tav>
                                      </p:tavLst>
                                    </p:anim>
                                  </p:childTnLst>
                                </p:cTn>
                              </p:par>
                            </p:childTnLst>
                          </p:cTn>
                        </p:par>
                        <p:par>
                          <p:cTn fill="hold" id="39" nodeType="afterGroup">
                            <p:stCondLst>
                              <p:cond delay="5000"/>
                            </p:stCondLst>
                            <p:childTnLst>
                              <p:par>
                                <p:cTn fill="hold" grpId="0" id="40" nodeType="afterEffect" presetClass="entr" presetID="16" presetSubtype="21">
                                  <p:stCondLst>
                                    <p:cond delay="0"/>
                                  </p:stCondLst>
                                  <p:childTnLst>
                                    <p:set>
                                      <p:cBhvr>
                                        <p:cTn dur="1" fill="hold" id="41">
                                          <p:stCondLst>
                                            <p:cond delay="0"/>
                                          </p:stCondLst>
                                        </p:cTn>
                                        <p:tgtEl>
                                          <p:spTgt spid="10"/>
                                        </p:tgtEl>
                                        <p:attrNameLst>
                                          <p:attrName>style.visibility</p:attrName>
                                        </p:attrNameLst>
                                      </p:cBhvr>
                                      <p:to>
                                        <p:strVal val="visible"/>
                                      </p:to>
                                    </p:set>
                                    <p:animEffect filter="barn(inVertical)" transition="in">
                                      <p:cBhvr>
                                        <p:cTn dur="500" id="42"/>
                                        <p:tgtEl>
                                          <p:spTgt spid="10"/>
                                        </p:tgtEl>
                                      </p:cBhvr>
                                    </p:animEffect>
                                  </p:childTnLst>
                                </p:cTn>
                              </p:par>
                            </p:childTnLst>
                          </p:cTn>
                        </p:par>
                        <p:par>
                          <p:cTn fill="hold" id="43" nodeType="afterGroup">
                            <p:stCondLst>
                              <p:cond delay="5500"/>
                            </p:stCondLst>
                            <p:childTnLst>
                              <p:par>
                                <p:cTn fill="hold" id="44" nodeType="afterEffect" presetClass="entr" presetID="10" presetSubtype="0">
                                  <p:stCondLst>
                                    <p:cond delay="0"/>
                                  </p:stCondLst>
                                  <p:childTnLst>
                                    <p:set>
                                      <p:cBhvr>
                                        <p:cTn dur="1" fill="hold" id="45">
                                          <p:stCondLst>
                                            <p:cond delay="0"/>
                                          </p:stCondLst>
                                        </p:cTn>
                                        <p:tgtEl>
                                          <p:spTgt spid="3"/>
                                        </p:tgtEl>
                                        <p:attrNameLst>
                                          <p:attrName>style.visibility</p:attrName>
                                        </p:attrNameLst>
                                      </p:cBhvr>
                                      <p:to>
                                        <p:strVal val="visible"/>
                                      </p:to>
                                    </p:set>
                                    <p:animEffect filter="fade" transition="in">
                                      <p:cBhvr>
                                        <p:cTn dur="400" id="46"/>
                                        <p:tgtEl>
                                          <p:spTgt spid="3"/>
                                        </p:tgtEl>
                                      </p:cBhvr>
                                    </p:animEffect>
                                  </p:childTnLst>
                                </p:cTn>
                              </p:par>
                            </p:childTnLst>
                          </p:cTn>
                        </p:par>
                        <p:par>
                          <p:cTn fill="hold" id="47" nodeType="afterGroup">
                            <p:stCondLst>
                              <p:cond delay="5900"/>
                            </p:stCondLst>
                            <p:childTnLst>
                              <p:par>
                                <p:cTn fill="hold" id="48" nodeType="afterEffect" presetClass="entr" presetID="10" presetSubtype="0">
                                  <p:stCondLst>
                                    <p:cond delay="0"/>
                                  </p:stCondLst>
                                  <p:childTnLst>
                                    <p:set>
                                      <p:cBhvr>
                                        <p:cTn dur="1" fill="hold" id="49">
                                          <p:stCondLst>
                                            <p:cond delay="0"/>
                                          </p:stCondLst>
                                        </p:cTn>
                                        <p:tgtEl>
                                          <p:spTgt spid="5"/>
                                        </p:tgtEl>
                                        <p:attrNameLst>
                                          <p:attrName>style.visibility</p:attrName>
                                        </p:attrNameLst>
                                      </p:cBhvr>
                                      <p:to>
                                        <p:strVal val="visible"/>
                                      </p:to>
                                    </p:set>
                                    <p:animEffect filter="fade" transition="in">
                                      <p:cBhvr>
                                        <p:cTn dur="400" id="50"/>
                                        <p:tgtEl>
                                          <p:spTgt spid="5"/>
                                        </p:tgtEl>
                                      </p:cBhvr>
                                    </p:animEffect>
                                  </p:childTnLst>
                                </p:cTn>
                              </p:par>
                            </p:childTnLst>
                          </p:cTn>
                        </p:par>
                        <p:par>
                          <p:cTn fill="hold" id="51" nodeType="afterGroup">
                            <p:stCondLst>
                              <p:cond delay="6300"/>
                            </p:stCondLst>
                            <p:childTnLst>
                              <p:par>
                                <p:cTn fill="hold" id="52" nodeType="afterEffect" presetClass="entr" presetID="10" presetSubtype="0">
                                  <p:stCondLst>
                                    <p:cond delay="0"/>
                                  </p:stCondLst>
                                  <p:childTnLst>
                                    <p:set>
                                      <p:cBhvr>
                                        <p:cTn dur="1" fill="hold" id="53">
                                          <p:stCondLst>
                                            <p:cond delay="0"/>
                                          </p:stCondLst>
                                        </p:cTn>
                                        <p:tgtEl>
                                          <p:spTgt spid="6"/>
                                        </p:tgtEl>
                                        <p:attrNameLst>
                                          <p:attrName>style.visibility</p:attrName>
                                        </p:attrNameLst>
                                      </p:cBhvr>
                                      <p:to>
                                        <p:strVal val="visible"/>
                                      </p:to>
                                    </p:set>
                                    <p:animEffect filter="fade" transition="in">
                                      <p:cBhvr>
                                        <p:cTn dur="400" id="54"/>
                                        <p:tgtEl>
                                          <p:spTgt spid="6"/>
                                        </p:tgtEl>
                                      </p:cBhvr>
                                    </p:animEffect>
                                  </p:childTnLst>
                                </p:cTn>
                              </p:par>
                            </p:childTnLst>
                          </p:cTn>
                        </p:par>
                        <p:par>
                          <p:cTn fill="hold" id="55" nodeType="afterGroup">
                            <p:stCondLst>
                              <p:cond delay="6700"/>
                            </p:stCondLst>
                            <p:childTnLst>
                              <p:par>
                                <p:cTn fill="hold" id="56" nodeType="afterEffect" presetClass="entr" presetID="22" presetSubtype="1">
                                  <p:stCondLst>
                                    <p:cond delay="0"/>
                                  </p:stCondLst>
                                  <p:childTnLst>
                                    <p:set>
                                      <p:cBhvr>
                                        <p:cTn dur="1" fill="hold" id="57">
                                          <p:stCondLst>
                                            <p:cond delay="0"/>
                                          </p:stCondLst>
                                        </p:cTn>
                                        <p:tgtEl>
                                          <p:spTgt spid="4"/>
                                        </p:tgtEl>
                                        <p:attrNameLst>
                                          <p:attrName>style.visibility</p:attrName>
                                        </p:attrNameLst>
                                      </p:cBhvr>
                                      <p:to>
                                        <p:strVal val="visible"/>
                                      </p:to>
                                    </p:set>
                                    <p:animEffect filter="wipe(up)" transition="in">
                                      <p:cBhvr>
                                        <p:cTn dur="500" id="58"/>
                                        <p:tgtEl>
                                          <p:spTgt spid="4"/>
                                        </p:tgtEl>
                                      </p:cBhvr>
                                    </p:animEffect>
                                  </p:childTnLst>
                                </p:cTn>
                              </p:par>
                            </p:childTnLst>
                          </p:cTn>
                        </p:par>
                        <p:par>
                          <p:cTn fill="hold" id="59" nodeType="afterGroup">
                            <p:stCondLst>
                              <p:cond delay="7200"/>
                            </p:stCondLst>
                            <p:childTnLst>
                              <p:par>
                                <p:cTn fill="hold" id="60" nodeType="afterEffect" presetClass="entr" presetID="16" presetSubtype="21">
                                  <p:stCondLst>
                                    <p:cond delay="0"/>
                                  </p:stCondLst>
                                  <p:childTnLst>
                                    <p:set>
                                      <p:cBhvr>
                                        <p:cTn dur="1" fill="hold" id="61">
                                          <p:stCondLst>
                                            <p:cond delay="0"/>
                                          </p:stCondLst>
                                        </p:cTn>
                                        <p:tgtEl>
                                          <p:spTgt spid="12"/>
                                        </p:tgtEl>
                                        <p:attrNameLst>
                                          <p:attrName>style.visibility</p:attrName>
                                        </p:attrNameLst>
                                      </p:cBhvr>
                                      <p:to>
                                        <p:strVal val="visible"/>
                                      </p:to>
                                    </p:set>
                                    <p:animEffect filter="barn(inVertical)" transition="in">
                                      <p:cBhvr>
                                        <p:cTn dur="1000" id="62"/>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9"/>
      <p:bldP grpId="0" spid="10"/>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3"/>
          <p:cNvSpPr/>
          <p:nvPr/>
        </p:nvSpPr>
        <p:spPr bwMode="gray">
          <a:xfrm>
            <a:off x="1338759" y="1118393"/>
            <a:ext cx="3659188" cy="1879600"/>
          </a:xfrm>
          <a:custGeom>
            <a:gdLst>
              <a:gd fmla="*/ 2304 w 2305" name="T0"/>
              <a:gd fmla="*/ 691 h 1184" name="T1"/>
              <a:gd fmla="*/ 1991 w 2305" name="T2"/>
              <a:gd fmla="*/ 833 h 1184" name="T3"/>
              <a:gd fmla="*/ 1817 w 2305" name="T4"/>
              <a:gd fmla="*/ 1184 h 1184" name="T5"/>
              <a:gd fmla="*/ 0 w 2305" name="T6"/>
              <a:gd fmla="*/ 1184 h 1184" name="T7"/>
              <a:gd fmla="*/ 0 w 2305" name="T8"/>
              <a:gd fmla="*/ 1 h 1184" name="T9"/>
              <a:gd fmla="*/ 2305 w 2305" name="T10"/>
              <a:gd fmla="*/ 0 h 1184" name="T11"/>
              <a:gd fmla="*/ 2304 w 2305" name="T12"/>
              <a:gd fmla="*/ 691 h 1184" name="T13"/>
            </a:gdLst>
            <a:cxnLst>
              <a:cxn ang="0">
                <a:pos x="T0" y="T1"/>
              </a:cxn>
              <a:cxn ang="0">
                <a:pos x="T2" y="T3"/>
              </a:cxn>
              <a:cxn ang="0">
                <a:pos x="T4" y="T5"/>
              </a:cxn>
              <a:cxn ang="0">
                <a:pos x="T6" y="T7"/>
              </a:cxn>
              <a:cxn ang="0">
                <a:pos x="T8" y="T9"/>
              </a:cxn>
              <a:cxn ang="0">
                <a:pos x="T10" y="T11"/>
              </a:cxn>
              <a:cxn ang="0">
                <a:pos x="T12" y="T13"/>
              </a:cxn>
            </a:cxnLst>
            <a:rect b="b" l="0" r="r" t="0"/>
            <a:pathLst>
              <a:path h="1184" w="2305">
                <a:moveTo>
                  <a:pt x="2304" y="691"/>
                </a:moveTo>
                <a:cubicBezTo>
                  <a:pt x="2183" y="700"/>
                  <a:pt x="2056" y="766"/>
                  <a:pt x="1991" y="833"/>
                </a:cubicBezTo>
                <a:cubicBezTo>
                  <a:pt x="1926" y="900"/>
                  <a:pt x="1835" y="1007"/>
                  <a:pt x="1817" y="1184"/>
                </a:cubicBezTo>
                <a:lnTo>
                  <a:pt x="0" y="1184"/>
                </a:lnTo>
                <a:lnTo>
                  <a:pt x="0" y="1"/>
                </a:lnTo>
                <a:lnTo>
                  <a:pt x="2305" y="0"/>
                </a:lnTo>
                <a:lnTo>
                  <a:pt x="2304" y="691"/>
                </a:lnTo>
                <a:close/>
              </a:path>
            </a:pathLst>
          </a:cu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4" name="Freeform 5"/>
          <p:cNvSpPr/>
          <p:nvPr/>
        </p:nvSpPr>
        <p:spPr bwMode="gray">
          <a:xfrm>
            <a:off x="5165232" y="1118393"/>
            <a:ext cx="3659187" cy="1879600"/>
          </a:xfrm>
          <a:custGeom>
            <a:gdLst>
              <a:gd fmla="*/ 1 w 2305" name="T0"/>
              <a:gd fmla="*/ 691 h 1184" name="T1"/>
              <a:gd fmla="*/ 314 w 2305" name="T2"/>
              <a:gd fmla="*/ 833 h 1184" name="T3"/>
              <a:gd fmla="*/ 481 w 2305" name="T4"/>
              <a:gd fmla="*/ 1182 h 1184" name="T5"/>
              <a:gd fmla="*/ 2305 w 2305" name="T6"/>
              <a:gd fmla="*/ 1184 h 1184" name="T7"/>
              <a:gd fmla="*/ 2305 w 2305" name="T8"/>
              <a:gd fmla="*/ 1 h 1184" name="T9"/>
              <a:gd fmla="*/ 0 w 2305" name="T10"/>
              <a:gd fmla="*/ 0 h 1184" name="T11"/>
              <a:gd fmla="*/ 1 w 2305" name="T12"/>
              <a:gd fmla="*/ 691 h 1184" name="T13"/>
            </a:gdLst>
            <a:cxnLst>
              <a:cxn ang="0">
                <a:pos x="T0" y="T1"/>
              </a:cxn>
              <a:cxn ang="0">
                <a:pos x="T2" y="T3"/>
              </a:cxn>
              <a:cxn ang="0">
                <a:pos x="T4" y="T5"/>
              </a:cxn>
              <a:cxn ang="0">
                <a:pos x="T6" y="T7"/>
              </a:cxn>
              <a:cxn ang="0">
                <a:pos x="T8" y="T9"/>
              </a:cxn>
              <a:cxn ang="0">
                <a:pos x="T10" y="T11"/>
              </a:cxn>
              <a:cxn ang="0">
                <a:pos x="T12" y="T13"/>
              </a:cxn>
            </a:cxnLst>
            <a:rect b="b" l="0" r="r" t="0"/>
            <a:pathLst>
              <a:path h="1184" w="2305">
                <a:moveTo>
                  <a:pt x="1" y="691"/>
                </a:moveTo>
                <a:cubicBezTo>
                  <a:pt x="122" y="700"/>
                  <a:pt x="249" y="766"/>
                  <a:pt x="314" y="833"/>
                </a:cubicBezTo>
                <a:cubicBezTo>
                  <a:pt x="379" y="900"/>
                  <a:pt x="463" y="1005"/>
                  <a:pt x="481" y="1182"/>
                </a:cubicBezTo>
                <a:lnTo>
                  <a:pt x="2305" y="1184"/>
                </a:lnTo>
                <a:lnTo>
                  <a:pt x="2305" y="1"/>
                </a:lnTo>
                <a:lnTo>
                  <a:pt x="0" y="0"/>
                </a:lnTo>
                <a:lnTo>
                  <a:pt x="1" y="691"/>
                </a:lnTo>
                <a:close/>
              </a:path>
            </a:pathLst>
          </a:cu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6" name="Freeform 7"/>
          <p:cNvSpPr/>
          <p:nvPr/>
        </p:nvSpPr>
        <p:spPr bwMode="gray">
          <a:xfrm>
            <a:off x="1335584" y="3200176"/>
            <a:ext cx="3659188" cy="1879600"/>
          </a:xfrm>
          <a:custGeom>
            <a:gdLst>
              <a:gd fmla="*/ 2304 w 2305" name="T0"/>
              <a:gd fmla="*/ 493 h 1184" name="T1"/>
              <a:gd fmla="*/ 1991 w 2305" name="T2"/>
              <a:gd fmla="*/ 351 h 1184" name="T3"/>
              <a:gd fmla="*/ 1813 w 2305" name="T4"/>
              <a:gd fmla="*/ 1 h 1184" name="T5"/>
              <a:gd fmla="*/ 0 w 2305" name="T6"/>
              <a:gd fmla="*/ 0 h 1184" name="T7"/>
              <a:gd fmla="*/ 0 w 2305" name="T8"/>
              <a:gd fmla="*/ 1183 h 1184" name="T9"/>
              <a:gd fmla="*/ 2305 w 2305" name="T10"/>
              <a:gd fmla="*/ 1184 h 1184" name="T11"/>
              <a:gd fmla="*/ 2304 w 2305" name="T12"/>
              <a:gd fmla="*/ 493 h 1184" name="T13"/>
            </a:gdLst>
            <a:cxnLst>
              <a:cxn ang="0">
                <a:pos x="T0" y="T1"/>
              </a:cxn>
              <a:cxn ang="0">
                <a:pos x="T2" y="T3"/>
              </a:cxn>
              <a:cxn ang="0">
                <a:pos x="T4" y="T5"/>
              </a:cxn>
              <a:cxn ang="0">
                <a:pos x="T6" y="T7"/>
              </a:cxn>
              <a:cxn ang="0">
                <a:pos x="T8" y="T9"/>
              </a:cxn>
              <a:cxn ang="0">
                <a:pos x="T10" y="T11"/>
              </a:cxn>
              <a:cxn ang="0">
                <a:pos x="T12" y="T13"/>
              </a:cxn>
            </a:cxnLst>
            <a:rect b="b" l="0" r="r" t="0"/>
            <a:pathLst>
              <a:path h="1184" w="2305">
                <a:moveTo>
                  <a:pt x="2304" y="493"/>
                </a:moveTo>
                <a:cubicBezTo>
                  <a:pt x="2183" y="484"/>
                  <a:pt x="2056" y="418"/>
                  <a:pt x="1991" y="351"/>
                </a:cubicBezTo>
                <a:cubicBezTo>
                  <a:pt x="1926" y="284"/>
                  <a:pt x="1831" y="178"/>
                  <a:pt x="1813" y="1"/>
                </a:cubicBezTo>
                <a:lnTo>
                  <a:pt x="0" y="0"/>
                </a:lnTo>
                <a:lnTo>
                  <a:pt x="0" y="1183"/>
                </a:lnTo>
                <a:lnTo>
                  <a:pt x="2305" y="1184"/>
                </a:lnTo>
                <a:lnTo>
                  <a:pt x="2304" y="493"/>
                </a:lnTo>
                <a:close/>
              </a:path>
            </a:pathLst>
          </a:cu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7" name="Freeform 8"/>
          <p:cNvSpPr/>
          <p:nvPr/>
        </p:nvSpPr>
        <p:spPr bwMode="gray">
          <a:xfrm>
            <a:off x="5162064" y="3190654"/>
            <a:ext cx="3659187" cy="1881188"/>
          </a:xfrm>
          <a:custGeom>
            <a:gdLst>
              <a:gd fmla="*/ 1 w 2305" name="T0"/>
              <a:gd fmla="*/ 494 h 1185" name="T1"/>
              <a:gd fmla="*/ 314 w 2305" name="T2"/>
              <a:gd fmla="*/ 352 h 1185" name="T3"/>
              <a:gd fmla="*/ 483 w 2305" name="T4"/>
              <a:gd fmla="*/ 0 h 1185" name="T5"/>
              <a:gd fmla="*/ 2305 w 2305" name="T6"/>
              <a:gd fmla="*/ 1 h 1185" name="T7"/>
              <a:gd fmla="*/ 2305 w 2305" name="T8"/>
              <a:gd fmla="*/ 1184 h 1185" name="T9"/>
              <a:gd fmla="*/ 0 w 2305" name="T10"/>
              <a:gd fmla="*/ 1185 h 1185" name="T11"/>
              <a:gd fmla="*/ 1 w 2305" name="T12"/>
              <a:gd fmla="*/ 494 h 1185" name="T13"/>
            </a:gdLst>
            <a:cxnLst>
              <a:cxn ang="0">
                <a:pos x="T0" y="T1"/>
              </a:cxn>
              <a:cxn ang="0">
                <a:pos x="T2" y="T3"/>
              </a:cxn>
              <a:cxn ang="0">
                <a:pos x="T4" y="T5"/>
              </a:cxn>
              <a:cxn ang="0">
                <a:pos x="T6" y="T7"/>
              </a:cxn>
              <a:cxn ang="0">
                <a:pos x="T8" y="T9"/>
              </a:cxn>
              <a:cxn ang="0">
                <a:pos x="T10" y="T11"/>
              </a:cxn>
              <a:cxn ang="0">
                <a:pos x="T12" y="T13"/>
              </a:cxn>
            </a:cxnLst>
            <a:rect b="b" l="0" r="r" t="0"/>
            <a:pathLst>
              <a:path h="1185" w="2305">
                <a:moveTo>
                  <a:pt x="1" y="494"/>
                </a:moveTo>
                <a:cubicBezTo>
                  <a:pt x="122" y="485"/>
                  <a:pt x="249" y="419"/>
                  <a:pt x="314" y="352"/>
                </a:cubicBezTo>
                <a:cubicBezTo>
                  <a:pt x="379" y="285"/>
                  <a:pt x="465" y="177"/>
                  <a:pt x="483" y="0"/>
                </a:cubicBezTo>
                <a:lnTo>
                  <a:pt x="2305" y="1"/>
                </a:lnTo>
                <a:lnTo>
                  <a:pt x="2305" y="1184"/>
                </a:lnTo>
                <a:lnTo>
                  <a:pt x="0" y="1185"/>
                </a:lnTo>
                <a:lnTo>
                  <a:pt x="1" y="494"/>
                </a:lnTo>
                <a:close/>
              </a:path>
            </a:pathLst>
          </a:custGeom>
          <a:noFill/>
          <a:ln cmpd="sng" w="12700">
            <a:solidFill>
              <a:schemeClr val="accent2"/>
            </a:solidFill>
            <a:round/>
          </a:ln>
          <a:effectLst>
            <a:glow rad="88900">
              <a:schemeClr val="accent1">
                <a:alpha val="30000"/>
              </a:schemeClr>
            </a:glow>
          </a:effectLst>
        </p:spPr>
        <p:txBody>
          <a:bodyPr/>
          <a:lstStyle/>
          <a:p>
            <a:endParaRPr altLang="en-US" lang="zh-CN"/>
          </a:p>
        </p:txBody>
      </p:sp>
      <p:grpSp>
        <p:nvGrpSpPr>
          <p:cNvPr id="32" name="组合 31"/>
          <p:cNvGrpSpPr/>
          <p:nvPr/>
        </p:nvGrpSpPr>
        <p:grpSpPr>
          <a:xfrm>
            <a:off x="1338269" y="1237881"/>
            <a:ext cx="3652837" cy="422276"/>
            <a:chOff x="830759" y="1320379"/>
            <a:chExt cx="3652838" cy="422275"/>
          </a:xfrm>
        </p:grpSpPr>
        <p:sp>
          <p:nvSpPr>
            <p:cNvPr id="13344" name="Rectangle 4"/>
            <p:cNvSpPr>
              <a:spLocks noChangeArrowheads="1"/>
            </p:cNvSpPr>
            <p:nvPr/>
          </p:nvSpPr>
          <p:spPr bwMode="gray">
            <a:xfrm>
              <a:off x="830759" y="1320379"/>
              <a:ext cx="3652838" cy="422275"/>
            </a:xfrm>
            <a:prstGeom prst="rect">
              <a:avLst/>
            </a:prstGeom>
            <a:solidFill>
              <a:srgbClr val="1E8FB2">
                <a:alpha val="79999"/>
              </a:srgbClr>
            </a:soli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a:p>
          </p:txBody>
        </p:sp>
        <p:sp>
          <p:nvSpPr>
            <p:cNvPr id="13345" name="Rectangle 11"/>
            <p:cNvSpPr>
              <a:spLocks noChangeArrowheads="1"/>
            </p:cNvSpPr>
            <p:nvPr/>
          </p:nvSpPr>
          <p:spPr bwMode="gray">
            <a:xfrm>
              <a:off x="976809" y="1331461"/>
              <a:ext cx="2257425" cy="396240"/>
            </a:xfrm>
            <a:prstGeom prst="rect">
              <a:avLst/>
            </a:prstGeom>
            <a:noFill/>
            <a:ln>
              <a:noFill/>
            </a:ln>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Lst>
          </p:spPr>
          <p:txBody>
            <a:bodyPr>
              <a:spAutoFit/>
            </a:bodyPr>
            <a:lstStyle/>
            <a:p>
              <a:pPr algn="ctr"/>
              <a:r>
                <a:rPr altLang="en-US" lang="zh-CN" sz="2000">
                  <a:solidFill>
                    <a:srgbClr val="BCE8F2"/>
                  </a:solidFill>
                  <a:latin charset="-122" pitchFamily="2" typeface="方正兰亭中黑_GBK"/>
                  <a:ea charset="-122" pitchFamily="2" typeface="方正兰亭中黑_GBK"/>
                </a:rPr>
                <a:t>单击此处添加标题</a:t>
              </a:r>
            </a:p>
          </p:txBody>
        </p:sp>
      </p:grpSp>
      <p:sp>
        <p:nvSpPr>
          <p:cNvPr id="14" name="Rectangle 17"/>
          <p:cNvSpPr>
            <a:spLocks noChangeArrowheads="1"/>
          </p:cNvSpPr>
          <p:nvPr/>
        </p:nvSpPr>
        <p:spPr bwMode="gray">
          <a:xfrm>
            <a:off x="1466850" y="1911246"/>
            <a:ext cx="2954338" cy="457200"/>
          </a:xfrm>
          <a:prstGeom prst="rect">
            <a:avLst/>
          </a:prstGeom>
          <a:noFill/>
          <a:ln>
            <a:noFill/>
          </a:ln>
          <a:effectLst/>
          <a:extLst>
            <a:ext uri="{909E8E84-426E-40DD-AFC4-6F175D3DCCD1}">
              <a14:hiddenFill>
                <a:gradFill rotWithShape="1">
                  <a:gsLst>
                    <a:gs pos="0">
                      <a:schemeClr val="accent1"/>
                    </a:gs>
                    <a:gs pos="50000">
                      <a:schemeClr val="bg1"/>
                    </a:gs>
                    <a:gs pos="100000">
                      <a:schemeClr val="accent1"/>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defRPr/>
            </a:pPr>
            <a:r>
              <a:rPr altLang="en-US" lang="zh-CN" sz="1200">
                <a:solidFill>
                  <a:srgbClr val="BCE8F2"/>
                </a:solidFill>
                <a:latin charset="-122" pitchFamily="2" typeface="方正正纤黑简体"/>
                <a:ea charset="-122" pitchFamily="2" typeface="方正正纤黑简体"/>
              </a:rPr>
              <a:t>单击此处添加文字单击此处添加文字单击此处添加文字单击此处添加文字</a:t>
            </a:r>
          </a:p>
        </p:txBody>
      </p:sp>
      <p:sp>
        <p:nvSpPr>
          <p:cNvPr id="15" name="Rectangle 18"/>
          <p:cNvSpPr>
            <a:spLocks noChangeArrowheads="1"/>
          </p:cNvSpPr>
          <p:nvPr/>
        </p:nvSpPr>
        <p:spPr bwMode="gray">
          <a:xfrm>
            <a:off x="5715007" y="1908072"/>
            <a:ext cx="2989263" cy="457200"/>
          </a:xfrm>
          <a:prstGeom prst="rect">
            <a:avLst/>
          </a:prstGeom>
          <a:noFill/>
          <a:ln>
            <a:noFill/>
          </a:ln>
          <a:effectLst/>
          <a:extLst>
            <a:ext uri="{909E8E84-426E-40DD-AFC4-6F175D3DCCD1}">
              <a14:hiddenFill>
                <a:gradFill rotWithShape="1">
                  <a:gsLst>
                    <a:gs pos="0">
                      <a:schemeClr val="accent1"/>
                    </a:gs>
                    <a:gs pos="50000">
                      <a:schemeClr val="bg1"/>
                    </a:gs>
                    <a:gs pos="100000">
                      <a:schemeClr val="accent1"/>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r">
              <a:defRPr/>
            </a:pPr>
            <a:r>
              <a:rPr altLang="en-US" lang="zh-CN" sz="1200">
                <a:solidFill>
                  <a:srgbClr val="BCE8F2"/>
                </a:solidFill>
                <a:latin charset="-122" pitchFamily="2" typeface="方正正纤黑简体"/>
                <a:ea charset="-122" pitchFamily="2" typeface="方正正纤黑简体"/>
              </a:rPr>
              <a:t>单击此处添加文字单击此处添加文字单击此处添加文字单击此处添加文字</a:t>
            </a:r>
          </a:p>
        </p:txBody>
      </p:sp>
      <p:sp>
        <p:nvSpPr>
          <p:cNvPr id="16" name="Text Box 26"/>
          <p:cNvSpPr txBox="1">
            <a:spLocks noChangeArrowheads="1"/>
          </p:cNvSpPr>
          <p:nvPr/>
        </p:nvSpPr>
        <p:spPr bwMode="gray">
          <a:xfrm>
            <a:off x="1408114" y="4116279"/>
            <a:ext cx="3352800" cy="603504"/>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nSpc>
                <a:spcPct val="60000"/>
              </a:lnSpc>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a:p>
            <a:pPr>
              <a:lnSpc>
                <a:spcPct val="60000"/>
              </a:lnSpc>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a:p>
            <a:pPr>
              <a:lnSpc>
                <a:spcPct val="60000"/>
              </a:lnSpc>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p:txBody>
      </p:sp>
      <p:sp>
        <p:nvSpPr>
          <p:cNvPr id="17" name="Text Box 27"/>
          <p:cNvSpPr txBox="1">
            <a:spLocks noChangeArrowheads="1"/>
          </p:cNvSpPr>
          <p:nvPr/>
        </p:nvSpPr>
        <p:spPr bwMode="gray">
          <a:xfrm>
            <a:off x="5330826" y="4116279"/>
            <a:ext cx="3352800" cy="603504"/>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r">
              <a:lnSpc>
                <a:spcPct val="60000"/>
              </a:lnSpc>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a:p>
            <a:pPr algn="r">
              <a:lnSpc>
                <a:spcPct val="60000"/>
              </a:lnSpc>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a:p>
            <a:pPr algn="r">
              <a:lnSpc>
                <a:spcPct val="60000"/>
              </a:lnSpc>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p:txBody>
      </p:sp>
      <p:grpSp>
        <p:nvGrpSpPr>
          <p:cNvPr id="34" name="组合 33"/>
          <p:cNvGrpSpPr/>
          <p:nvPr/>
        </p:nvGrpSpPr>
        <p:grpSpPr>
          <a:xfrm>
            <a:off x="1335093" y="3306392"/>
            <a:ext cx="3165475" cy="461962"/>
            <a:chOff x="827584" y="3389462"/>
            <a:chExt cx="3165475" cy="461962"/>
          </a:xfrm>
        </p:grpSpPr>
        <p:sp>
          <p:nvSpPr>
            <p:cNvPr id="13342" name="Freeform 10"/>
            <p:cNvSpPr/>
            <p:nvPr/>
          </p:nvSpPr>
          <p:spPr bwMode="gray">
            <a:xfrm flipH="1">
              <a:off x="827584" y="3389462"/>
              <a:ext cx="3165475" cy="461962"/>
            </a:xfrm>
            <a:custGeom>
              <a:gdLst>
                <a:gd fmla="*/ 437819734 w 2007" name="T0"/>
                <a:gd fmla="*/ 7559667 h 291" name="T1"/>
                <a:gd fmla="*/ 0 w 2007" name="T2"/>
                <a:gd fmla="*/ 733363881 h 291" name="T3"/>
                <a:gd fmla="*/ 2147483647 w 2007" name="T4"/>
                <a:gd fmla="*/ 733363881 h 291" name="T5"/>
                <a:gd fmla="*/ 2147483647 w 2007" name="T6"/>
                <a:gd fmla="*/ 0 h 291" name="T7"/>
                <a:gd fmla="*/ 437819734 w 2007" name="T8"/>
                <a:gd fmla="*/ 7559667 h 29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91" w="2007">
                  <a:moveTo>
                    <a:pt x="176" y="3"/>
                  </a:moveTo>
                  <a:cubicBezTo>
                    <a:pt x="133" y="163"/>
                    <a:pt x="72" y="214"/>
                    <a:pt x="0" y="291"/>
                  </a:cubicBezTo>
                  <a:lnTo>
                    <a:pt x="2007" y="291"/>
                  </a:lnTo>
                  <a:lnTo>
                    <a:pt x="2007" y="0"/>
                  </a:lnTo>
                  <a:lnTo>
                    <a:pt x="176" y="3"/>
                  </a:lnTo>
                  <a:close/>
                </a:path>
              </a:pathLst>
            </a:custGeom>
            <a:solidFill>
              <a:srgbClr val="1E8FB2">
                <a:alpha val="79999"/>
              </a:srgbClr>
            </a:solidFill>
            <a:ln>
              <a:noFill/>
            </a:ln>
            <a:extLst>
              <a:ext uri="{91240B29-F687-4F45-9708-019B960494DF}">
                <a14:hiddenLine w="9525">
                  <a:solidFill>
                    <a:srgbClr val="000000"/>
                  </a:solidFill>
                  <a:round/>
                  <a:headEnd/>
                  <a:tailEnd/>
                </a14:hiddenLine>
              </a:ext>
            </a:extLst>
          </p:spPr>
          <p:txBody>
            <a:bodyPr anchor="ctr" wrap="none"/>
            <a:lstStyle/>
            <a:p>
              <a:endParaRPr altLang="en-US" lang="zh-CN"/>
            </a:p>
          </p:txBody>
        </p:sp>
        <p:sp>
          <p:nvSpPr>
            <p:cNvPr id="13343" name="Rectangle 11"/>
            <p:cNvSpPr>
              <a:spLocks noChangeArrowheads="1"/>
            </p:cNvSpPr>
            <p:nvPr/>
          </p:nvSpPr>
          <p:spPr bwMode="gray">
            <a:xfrm>
              <a:off x="976809" y="3420388"/>
              <a:ext cx="2257425" cy="396240"/>
            </a:xfrm>
            <a:prstGeom prst="rect">
              <a:avLst/>
            </a:prstGeom>
            <a:noFill/>
            <a:ln>
              <a:noFill/>
            </a:ln>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Lst>
          </p:spPr>
          <p:txBody>
            <a:bodyPr>
              <a:spAutoFit/>
            </a:bodyPr>
            <a:lstStyle/>
            <a:p>
              <a:pPr algn="ctr"/>
              <a:r>
                <a:rPr altLang="en-US" lang="zh-CN" sz="2000">
                  <a:solidFill>
                    <a:srgbClr val="BCE8F2"/>
                  </a:solidFill>
                  <a:latin charset="-122" pitchFamily="2" typeface="方正兰亭中黑_GBK"/>
                  <a:ea charset="-122" pitchFamily="2" typeface="方正兰亭中黑_GBK"/>
                </a:rPr>
                <a:t>单击此处添加标题</a:t>
              </a:r>
            </a:p>
          </p:txBody>
        </p:sp>
      </p:grpSp>
      <p:grpSp>
        <p:nvGrpSpPr>
          <p:cNvPr id="33" name="组合 32"/>
          <p:cNvGrpSpPr/>
          <p:nvPr/>
        </p:nvGrpSpPr>
        <p:grpSpPr>
          <a:xfrm>
            <a:off x="5157788" y="1237881"/>
            <a:ext cx="3663950" cy="422276"/>
            <a:chOff x="4649291" y="1320379"/>
            <a:chExt cx="3663950" cy="422275"/>
          </a:xfrm>
        </p:grpSpPr>
        <p:sp>
          <p:nvSpPr>
            <p:cNvPr id="13340" name="Rectangle 6"/>
            <p:cNvSpPr>
              <a:spLocks noChangeArrowheads="1"/>
            </p:cNvSpPr>
            <p:nvPr/>
          </p:nvSpPr>
          <p:spPr bwMode="gray">
            <a:xfrm flipH="1">
              <a:off x="4649291" y="1320379"/>
              <a:ext cx="3663950" cy="422275"/>
            </a:xfrm>
            <a:prstGeom prst="rect">
              <a:avLst/>
            </a:prstGeom>
            <a:solidFill>
              <a:srgbClr val="1E8FB2">
                <a:alpha val="79999"/>
              </a:srgbClr>
            </a:soli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a:p>
          </p:txBody>
        </p:sp>
        <p:sp>
          <p:nvSpPr>
            <p:cNvPr id="13341" name="Rectangle 11"/>
            <p:cNvSpPr>
              <a:spLocks noChangeArrowheads="1"/>
            </p:cNvSpPr>
            <p:nvPr/>
          </p:nvSpPr>
          <p:spPr bwMode="gray">
            <a:xfrm>
              <a:off x="5917705" y="1331461"/>
              <a:ext cx="2257425" cy="396240"/>
            </a:xfrm>
            <a:prstGeom prst="rect">
              <a:avLst/>
            </a:prstGeom>
            <a:noFill/>
            <a:ln>
              <a:noFill/>
            </a:ln>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Lst>
          </p:spPr>
          <p:txBody>
            <a:bodyPr>
              <a:spAutoFit/>
            </a:bodyPr>
            <a:lstStyle/>
            <a:p>
              <a:pPr algn="ctr"/>
              <a:r>
                <a:rPr altLang="en-US" lang="zh-CN" sz="2000">
                  <a:solidFill>
                    <a:srgbClr val="BCE8F2"/>
                  </a:solidFill>
                  <a:latin charset="-122" pitchFamily="2" typeface="方正兰亭中黑_GBK"/>
                  <a:ea charset="-122" pitchFamily="2" typeface="方正兰亭中黑_GBK"/>
                </a:rPr>
                <a:t>单击此处添加标题</a:t>
              </a:r>
            </a:p>
          </p:txBody>
        </p:sp>
      </p:grpSp>
      <p:grpSp>
        <p:nvGrpSpPr>
          <p:cNvPr id="35" name="组合 34"/>
          <p:cNvGrpSpPr/>
          <p:nvPr/>
        </p:nvGrpSpPr>
        <p:grpSpPr>
          <a:xfrm>
            <a:off x="5635634" y="3330203"/>
            <a:ext cx="3186113" cy="461963"/>
            <a:chOff x="5127128" y="3413274"/>
            <a:chExt cx="3186113" cy="461963"/>
          </a:xfrm>
        </p:grpSpPr>
        <p:sp>
          <p:nvSpPr>
            <p:cNvPr id="13338" name="Freeform 9"/>
            <p:cNvSpPr/>
            <p:nvPr/>
          </p:nvSpPr>
          <p:spPr bwMode="gray">
            <a:xfrm>
              <a:off x="5127128" y="3413274"/>
              <a:ext cx="3186113" cy="461963"/>
            </a:xfrm>
            <a:custGeom>
              <a:gdLst>
                <a:gd fmla="*/ 443547570 w 2007" name="T0"/>
                <a:gd fmla="*/ 7561271 h 291" name="T1"/>
                <a:gd fmla="*/ 0 w 2007" name="T2"/>
                <a:gd fmla="*/ 733367056 h 291" name="T3"/>
                <a:gd fmla="*/ 2147483647 w 2007" name="T4"/>
                <a:gd fmla="*/ 733367056 h 291" name="T5"/>
                <a:gd fmla="*/ 2147483647 w 2007" name="T6"/>
                <a:gd fmla="*/ 0 h 291" name="T7"/>
                <a:gd fmla="*/ 443547570 w 2007" name="T8"/>
                <a:gd fmla="*/ 7561271 h 29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91" w="2007">
                  <a:moveTo>
                    <a:pt x="176" y="3"/>
                  </a:moveTo>
                  <a:cubicBezTo>
                    <a:pt x="133" y="163"/>
                    <a:pt x="72" y="214"/>
                    <a:pt x="0" y="291"/>
                  </a:cubicBezTo>
                  <a:lnTo>
                    <a:pt x="2007" y="291"/>
                  </a:lnTo>
                  <a:lnTo>
                    <a:pt x="2007" y="0"/>
                  </a:lnTo>
                  <a:lnTo>
                    <a:pt x="176" y="3"/>
                  </a:lnTo>
                  <a:close/>
                </a:path>
              </a:pathLst>
            </a:custGeom>
            <a:solidFill>
              <a:srgbClr val="1E8FB2">
                <a:alpha val="79999"/>
              </a:srgbClr>
            </a:solidFill>
            <a:ln>
              <a:noFill/>
            </a:ln>
            <a:extLst>
              <a:ext uri="{91240B29-F687-4F45-9708-019B960494DF}">
                <a14:hiddenLine w="9525">
                  <a:solidFill>
                    <a:srgbClr val="000000"/>
                  </a:solidFill>
                  <a:round/>
                  <a:headEnd/>
                  <a:tailEnd/>
                </a14:hiddenLine>
              </a:ext>
            </a:extLst>
          </p:spPr>
          <p:txBody>
            <a:bodyPr anchor="ctr" wrap="none"/>
            <a:lstStyle/>
            <a:p>
              <a:endParaRPr altLang="en-US" lang="zh-CN"/>
            </a:p>
          </p:txBody>
        </p:sp>
        <p:sp>
          <p:nvSpPr>
            <p:cNvPr id="13339" name="Rectangle 11"/>
            <p:cNvSpPr>
              <a:spLocks noChangeArrowheads="1"/>
            </p:cNvSpPr>
            <p:nvPr/>
          </p:nvSpPr>
          <p:spPr bwMode="gray">
            <a:xfrm>
              <a:off x="5917705" y="3444199"/>
              <a:ext cx="2257425" cy="396240"/>
            </a:xfrm>
            <a:prstGeom prst="rect">
              <a:avLst/>
            </a:prstGeom>
            <a:noFill/>
            <a:ln>
              <a:noFill/>
            </a:ln>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Lst>
          </p:spPr>
          <p:txBody>
            <a:bodyPr>
              <a:spAutoFit/>
            </a:bodyPr>
            <a:lstStyle/>
            <a:p>
              <a:pPr algn="ctr"/>
              <a:r>
                <a:rPr altLang="en-US" lang="zh-CN" sz="2000">
                  <a:solidFill>
                    <a:srgbClr val="BCE8F2"/>
                  </a:solidFill>
                  <a:latin charset="-122" pitchFamily="2" typeface="方正兰亭中黑_GBK"/>
                  <a:ea charset="-122" pitchFamily="2" typeface="方正兰亭中黑_GBK"/>
                </a:rPr>
                <a:t>单击此处添加标题</a:t>
              </a:r>
            </a:p>
          </p:txBody>
        </p:sp>
      </p:grpSp>
      <p:grpSp>
        <p:nvGrpSpPr>
          <p:cNvPr id="31" name="组合 30"/>
          <p:cNvGrpSpPr/>
          <p:nvPr/>
        </p:nvGrpSpPr>
        <p:grpSpPr>
          <a:xfrm>
            <a:off x="4395788" y="2414216"/>
            <a:ext cx="1358900" cy="1358900"/>
            <a:chOff x="3887185" y="2497460"/>
            <a:chExt cx="1358904" cy="1358904"/>
          </a:xfrm>
        </p:grpSpPr>
        <p:sp>
          <p:nvSpPr>
            <p:cNvPr id="26" name="椭圆 25"/>
            <p:cNvSpPr/>
            <p:nvPr/>
          </p:nvSpPr>
          <p:spPr>
            <a:xfrm>
              <a:off x="3887185" y="2497460"/>
              <a:ext cx="1358904" cy="1358904"/>
            </a:xfrm>
            <a:prstGeom prst="ellipse">
              <a:avLst/>
            </a:prstGeom>
            <a:noFill/>
            <a:ln>
              <a:solidFill>
                <a:srgbClr val="30B8D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13337" name="Rectangle 11"/>
            <p:cNvSpPr>
              <a:spLocks noChangeArrowheads="1"/>
            </p:cNvSpPr>
            <p:nvPr/>
          </p:nvSpPr>
          <p:spPr bwMode="gray">
            <a:xfrm>
              <a:off x="3916241" y="3017486"/>
              <a:ext cx="1253900" cy="396240"/>
            </a:xfrm>
            <a:prstGeom prst="rect">
              <a:avLst/>
            </a:prstGeom>
            <a:noFill/>
            <a:ln>
              <a:noFill/>
            </a:ln>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Lst>
          </p:spPr>
          <p:txBody>
            <a:bodyPr>
              <a:spAutoFit/>
            </a:bodyPr>
            <a:lstStyle/>
            <a:p>
              <a:pPr algn="ctr"/>
              <a:r>
                <a:rPr altLang="en-US" lang="zh-CN" sz="2000">
                  <a:solidFill>
                    <a:schemeClr val="bg1"/>
                  </a:solidFill>
                  <a:latin charset="-122" pitchFamily="2" typeface="方正兰亭中黑_GBK"/>
                  <a:ea charset="-122" pitchFamily="2" typeface="方正兰亭中黑_GBK"/>
                </a:rPr>
                <a:t>添加标题</a:t>
              </a:r>
            </a:p>
          </p:txBody>
        </p:sp>
      </p:grpSp>
      <p:sp>
        <p:nvSpPr>
          <p:cNvPr id="36"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36"/>
                                        </p:tgtEl>
                                        <p:attrNameLst>
                                          <p:attrName>style.visibility</p:attrName>
                                        </p:attrNameLst>
                                      </p:cBhvr>
                                      <p:to>
                                        <p:strVal val="visible"/>
                                      </p:to>
                                    </p:set>
                                    <p:animEffect filter="fade" transition="in">
                                      <p:cBhvr>
                                        <p:cTn dur="1000" id="7"/>
                                        <p:tgtEl>
                                          <p:spTgt spid="36"/>
                                        </p:tgtEl>
                                      </p:cBhvr>
                                    </p:animEffect>
                                    <p:anim calcmode="lin" valueType="num">
                                      <p:cBhvr>
                                        <p:cTn dur="1000" fill="hold" id="8"/>
                                        <p:tgtEl>
                                          <p:spTgt spid="36"/>
                                        </p:tgtEl>
                                        <p:attrNameLst>
                                          <p:attrName>ppt_x</p:attrName>
                                        </p:attrNameLst>
                                      </p:cBhvr>
                                      <p:tavLst>
                                        <p:tav tm="0">
                                          <p:val>
                                            <p:strVal val="#ppt_x"/>
                                          </p:val>
                                        </p:tav>
                                        <p:tav tm="100000">
                                          <p:val>
                                            <p:strVal val="#ppt_x"/>
                                          </p:val>
                                        </p:tav>
                                      </p:tavLst>
                                    </p:anim>
                                    <p:anim calcmode="lin" valueType="num">
                                      <p:cBhvr>
                                        <p:cTn dur="1000" fill="hold" id="9"/>
                                        <p:tgtEl>
                                          <p:spTgt spid="3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 presetSubtype="9">
                                  <p:stCondLst>
                                    <p:cond delay="0"/>
                                  </p:stCondLst>
                                  <p:childTnLst>
                                    <p:set>
                                      <p:cBhvr>
                                        <p:cTn dur="1" fill="hold" id="12">
                                          <p:stCondLst>
                                            <p:cond delay="0"/>
                                          </p:stCondLst>
                                        </p:cTn>
                                        <p:tgtEl>
                                          <p:spTgt spid="2"/>
                                        </p:tgtEl>
                                        <p:attrNameLst>
                                          <p:attrName>style.visibility</p:attrName>
                                        </p:attrNameLst>
                                      </p:cBhvr>
                                      <p:to>
                                        <p:strVal val="visible"/>
                                      </p:to>
                                    </p:set>
                                    <p:anim calcmode="lin" valueType="num">
                                      <p:cBhvr additive="base">
                                        <p:cTn dur="500" fill="hold" id="13"/>
                                        <p:tgtEl>
                                          <p:spTgt spid="2"/>
                                        </p:tgtEl>
                                        <p:attrNameLst>
                                          <p:attrName>ppt_x</p:attrName>
                                        </p:attrNameLst>
                                      </p:cBhvr>
                                      <p:tavLst>
                                        <p:tav tm="0">
                                          <p:val>
                                            <p:strVal val="0-#ppt_w/2"/>
                                          </p:val>
                                        </p:tav>
                                        <p:tav tm="100000">
                                          <p:val>
                                            <p:strVal val="#ppt_x"/>
                                          </p:val>
                                        </p:tav>
                                      </p:tavLst>
                                    </p:anim>
                                    <p:anim calcmode="lin" valueType="num">
                                      <p:cBhvr additive="base">
                                        <p:cTn dur="500" fill="hold" id="14"/>
                                        <p:tgtEl>
                                          <p:spTgt spid="2"/>
                                        </p:tgtEl>
                                        <p:attrNameLst>
                                          <p:attrName>ppt_y</p:attrName>
                                        </p:attrNameLst>
                                      </p:cBhvr>
                                      <p:tavLst>
                                        <p:tav tm="0">
                                          <p:val>
                                            <p:strVal val="0-#ppt_h/2"/>
                                          </p:val>
                                        </p:tav>
                                        <p:tav tm="100000">
                                          <p:val>
                                            <p:strVal val="#ppt_y"/>
                                          </p:val>
                                        </p:tav>
                                      </p:tavLst>
                                    </p:anim>
                                  </p:childTnLst>
                                </p:cTn>
                              </p:par>
                              <p:par>
                                <p:cTn fill="hold" id="15" nodeType="withEffect" presetClass="entr" presetID="2" presetSubtype="3">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1+#ppt_w/2"/>
                                          </p:val>
                                        </p:tav>
                                        <p:tav tm="100000">
                                          <p:val>
                                            <p:strVal val="#ppt_x"/>
                                          </p:val>
                                        </p:tav>
                                      </p:tavLst>
                                    </p:anim>
                                    <p:anim calcmode="lin" valueType="num">
                                      <p:cBhvr additive="base">
                                        <p:cTn dur="500" fill="hold" id="18"/>
                                        <p:tgtEl>
                                          <p:spTgt spid="4"/>
                                        </p:tgtEl>
                                        <p:attrNameLst>
                                          <p:attrName>ppt_y</p:attrName>
                                        </p:attrNameLst>
                                      </p:cBhvr>
                                      <p:tavLst>
                                        <p:tav tm="0">
                                          <p:val>
                                            <p:strVal val="0-#ppt_h/2"/>
                                          </p:val>
                                        </p:tav>
                                        <p:tav tm="100000">
                                          <p:val>
                                            <p:strVal val="#ppt_y"/>
                                          </p:val>
                                        </p:tav>
                                      </p:tavLst>
                                    </p:anim>
                                  </p:childTnLst>
                                </p:cTn>
                              </p:par>
                              <p:par>
                                <p:cTn fill="hold" id="19" nodeType="withEffect" presetClass="entr" presetID="2" presetSubtype="6">
                                  <p:stCondLst>
                                    <p:cond delay="0"/>
                                  </p:stCondLst>
                                  <p:childTnLst>
                                    <p:set>
                                      <p:cBhvr>
                                        <p:cTn dur="1" fill="hold" id="20">
                                          <p:stCondLst>
                                            <p:cond delay="0"/>
                                          </p:stCondLst>
                                        </p:cTn>
                                        <p:tgtEl>
                                          <p:spTgt spid="7"/>
                                        </p:tgtEl>
                                        <p:attrNameLst>
                                          <p:attrName>style.visibility</p:attrName>
                                        </p:attrNameLst>
                                      </p:cBhvr>
                                      <p:to>
                                        <p:strVal val="visible"/>
                                      </p:to>
                                    </p:set>
                                    <p:anim calcmode="lin" valueType="num">
                                      <p:cBhvr additive="base">
                                        <p:cTn dur="500" fill="hold" id="21"/>
                                        <p:tgtEl>
                                          <p:spTgt spid="7"/>
                                        </p:tgtEl>
                                        <p:attrNameLst>
                                          <p:attrName>ppt_x</p:attrName>
                                        </p:attrNameLst>
                                      </p:cBhvr>
                                      <p:tavLst>
                                        <p:tav tm="0">
                                          <p:val>
                                            <p:strVal val="1+#ppt_w/2"/>
                                          </p:val>
                                        </p:tav>
                                        <p:tav tm="100000">
                                          <p:val>
                                            <p:strVal val="#ppt_x"/>
                                          </p:val>
                                        </p:tav>
                                      </p:tavLst>
                                    </p:anim>
                                    <p:anim calcmode="lin" valueType="num">
                                      <p:cBhvr additive="base">
                                        <p:cTn dur="500" fill="hold" id="22"/>
                                        <p:tgtEl>
                                          <p:spTgt spid="7"/>
                                        </p:tgtEl>
                                        <p:attrNameLst>
                                          <p:attrName>ppt_y</p:attrName>
                                        </p:attrNameLst>
                                      </p:cBhvr>
                                      <p:tavLst>
                                        <p:tav tm="0">
                                          <p:val>
                                            <p:strVal val="1+#ppt_h/2"/>
                                          </p:val>
                                        </p:tav>
                                        <p:tav tm="100000">
                                          <p:val>
                                            <p:strVal val="#ppt_y"/>
                                          </p:val>
                                        </p:tav>
                                      </p:tavLst>
                                    </p:anim>
                                  </p:childTnLst>
                                </p:cTn>
                              </p:par>
                              <p:par>
                                <p:cTn fill="hold" id="23" nodeType="withEffect" presetClass="entr" presetID="2" presetSubtype="12">
                                  <p:stCondLst>
                                    <p:cond delay="0"/>
                                  </p:stCondLst>
                                  <p:childTnLst>
                                    <p:set>
                                      <p:cBhvr>
                                        <p:cTn dur="1" fill="hold" id="24">
                                          <p:stCondLst>
                                            <p:cond delay="0"/>
                                          </p:stCondLst>
                                        </p:cTn>
                                        <p:tgtEl>
                                          <p:spTgt spid="6"/>
                                        </p:tgtEl>
                                        <p:attrNameLst>
                                          <p:attrName>style.visibility</p:attrName>
                                        </p:attrNameLst>
                                      </p:cBhvr>
                                      <p:to>
                                        <p:strVal val="visible"/>
                                      </p:to>
                                    </p:set>
                                    <p:anim calcmode="lin" valueType="num">
                                      <p:cBhvr additive="base">
                                        <p:cTn dur="500" fill="hold" id="25"/>
                                        <p:tgtEl>
                                          <p:spTgt spid="6"/>
                                        </p:tgtEl>
                                        <p:attrNameLst>
                                          <p:attrName>ppt_x</p:attrName>
                                        </p:attrNameLst>
                                      </p:cBhvr>
                                      <p:tavLst>
                                        <p:tav tm="0">
                                          <p:val>
                                            <p:strVal val="0-#ppt_w/2"/>
                                          </p:val>
                                        </p:tav>
                                        <p:tav tm="100000">
                                          <p:val>
                                            <p:strVal val="#ppt_x"/>
                                          </p:val>
                                        </p:tav>
                                      </p:tavLst>
                                    </p:anim>
                                    <p:anim calcmode="lin" valueType="num">
                                      <p:cBhvr additive="base">
                                        <p:cTn dur="500" fill="hold" id="26"/>
                                        <p:tgtEl>
                                          <p:spTgt spid="6"/>
                                        </p:tgtEl>
                                        <p:attrNameLst>
                                          <p:attrName>ppt_y</p:attrName>
                                        </p:attrNameLst>
                                      </p:cBhvr>
                                      <p:tavLst>
                                        <p:tav tm="0">
                                          <p:val>
                                            <p:strVal val="1+#ppt_h/2"/>
                                          </p:val>
                                        </p:tav>
                                        <p:tav tm="100000">
                                          <p:val>
                                            <p:strVal val="#ppt_y"/>
                                          </p:val>
                                        </p:tav>
                                      </p:tavLst>
                                    </p:anim>
                                  </p:childTnLst>
                                </p:cTn>
                              </p:par>
                            </p:childTnLst>
                          </p:cTn>
                        </p:par>
                        <p:par>
                          <p:cTn fill="hold" id="27" nodeType="afterGroup">
                            <p:stCondLst>
                              <p:cond delay="1500"/>
                            </p:stCondLst>
                            <p:childTnLst>
                              <p:par>
                                <p:cTn fill="hold" id="28" nodeType="afterEffect" presetClass="entr" presetID="10" presetSubtype="0" repeatCount="2000">
                                  <p:stCondLst>
                                    <p:cond delay="0"/>
                                  </p:stCondLst>
                                  <p:childTnLst>
                                    <p:set>
                                      <p:cBhvr>
                                        <p:cTn dur="1" fill="hold" id="29">
                                          <p:stCondLst>
                                            <p:cond delay="0"/>
                                          </p:stCondLst>
                                        </p:cTn>
                                        <p:tgtEl>
                                          <p:spTgt spid="2"/>
                                        </p:tgtEl>
                                        <p:attrNameLst>
                                          <p:attrName>style.visibility</p:attrName>
                                        </p:attrNameLst>
                                      </p:cBhvr>
                                      <p:to>
                                        <p:strVal val="visible"/>
                                      </p:to>
                                    </p:set>
                                    <p:animEffect filter="fade" transition="in">
                                      <p:cBhvr>
                                        <p:cTn dur="300" id="30"/>
                                        <p:tgtEl>
                                          <p:spTgt spid="2"/>
                                        </p:tgtEl>
                                      </p:cBhvr>
                                    </p:animEffect>
                                  </p:childTnLst>
                                </p:cTn>
                              </p:par>
                            </p:childTnLst>
                          </p:cTn>
                        </p:par>
                        <p:par>
                          <p:cTn fill="hold" id="31" nodeType="afterGroup">
                            <p:stCondLst>
                              <p:cond delay="1800"/>
                            </p:stCondLst>
                            <p:childTnLst>
                              <p:par>
                                <p:cTn fill="hold" id="32" nodeType="afterEffect" presetClass="entr" presetID="22" presetSubtype="8">
                                  <p:stCondLst>
                                    <p:cond delay="0"/>
                                  </p:stCondLst>
                                  <p:childTnLst>
                                    <p:set>
                                      <p:cBhvr>
                                        <p:cTn dur="1" fill="hold" id="33">
                                          <p:stCondLst>
                                            <p:cond delay="0"/>
                                          </p:stCondLst>
                                        </p:cTn>
                                        <p:tgtEl>
                                          <p:spTgt spid="32"/>
                                        </p:tgtEl>
                                        <p:attrNameLst>
                                          <p:attrName>style.visibility</p:attrName>
                                        </p:attrNameLst>
                                      </p:cBhvr>
                                      <p:to>
                                        <p:strVal val="visible"/>
                                      </p:to>
                                    </p:set>
                                    <p:animEffect filter="wipe(left)" transition="in">
                                      <p:cBhvr>
                                        <p:cTn dur="500" id="34"/>
                                        <p:tgtEl>
                                          <p:spTgt spid="32"/>
                                        </p:tgtEl>
                                      </p:cBhvr>
                                    </p:animEffect>
                                  </p:childTnLst>
                                </p:cTn>
                              </p:par>
                            </p:childTnLst>
                          </p:cTn>
                        </p:par>
                        <p:par>
                          <p:cTn fill="hold" id="35" nodeType="afterGroup">
                            <p:stCondLst>
                              <p:cond delay="2300"/>
                            </p:stCondLst>
                            <p:childTnLst>
                              <p:par>
                                <p:cTn fill="hold" grpId="0" id="36" nodeType="afterEffect" presetClass="entr" presetID="42" presetSubtype="0">
                                  <p:stCondLst>
                                    <p:cond delay="0"/>
                                  </p:stCondLst>
                                  <p:childTnLst>
                                    <p:set>
                                      <p:cBhvr>
                                        <p:cTn dur="1" fill="hold" id="37">
                                          <p:stCondLst>
                                            <p:cond delay="0"/>
                                          </p:stCondLst>
                                        </p:cTn>
                                        <p:tgtEl>
                                          <p:spTgt spid="14"/>
                                        </p:tgtEl>
                                        <p:attrNameLst>
                                          <p:attrName>style.visibility</p:attrName>
                                        </p:attrNameLst>
                                      </p:cBhvr>
                                      <p:to>
                                        <p:strVal val="visible"/>
                                      </p:to>
                                    </p:set>
                                    <p:animEffect filter="fade" transition="in">
                                      <p:cBhvr>
                                        <p:cTn dur="1000" id="38"/>
                                        <p:tgtEl>
                                          <p:spTgt spid="14"/>
                                        </p:tgtEl>
                                      </p:cBhvr>
                                    </p:animEffect>
                                    <p:anim calcmode="lin" valueType="num">
                                      <p:cBhvr>
                                        <p:cTn dur="1000" fill="hold" id="39"/>
                                        <p:tgtEl>
                                          <p:spTgt spid="14"/>
                                        </p:tgtEl>
                                        <p:attrNameLst>
                                          <p:attrName>ppt_x</p:attrName>
                                        </p:attrNameLst>
                                      </p:cBhvr>
                                      <p:tavLst>
                                        <p:tav tm="0">
                                          <p:val>
                                            <p:strVal val="#ppt_x"/>
                                          </p:val>
                                        </p:tav>
                                        <p:tav tm="100000">
                                          <p:val>
                                            <p:strVal val="#ppt_x"/>
                                          </p:val>
                                        </p:tav>
                                      </p:tavLst>
                                    </p:anim>
                                    <p:anim calcmode="lin" valueType="num">
                                      <p:cBhvr>
                                        <p:cTn dur="1000" fill="hold" id="40"/>
                                        <p:tgtEl>
                                          <p:spTgt spid="14"/>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3300"/>
                            </p:stCondLst>
                            <p:childTnLst>
                              <p:par>
                                <p:cTn fill="hold" id="42" nodeType="afterEffect" presetClass="entr" presetID="10" presetSubtype="0" repeatCount="2000">
                                  <p:stCondLst>
                                    <p:cond delay="0"/>
                                  </p:stCondLst>
                                  <p:childTnLst>
                                    <p:set>
                                      <p:cBhvr>
                                        <p:cTn dur="1" fill="hold" id="43">
                                          <p:stCondLst>
                                            <p:cond delay="0"/>
                                          </p:stCondLst>
                                        </p:cTn>
                                        <p:tgtEl>
                                          <p:spTgt spid="4"/>
                                        </p:tgtEl>
                                        <p:attrNameLst>
                                          <p:attrName>style.visibility</p:attrName>
                                        </p:attrNameLst>
                                      </p:cBhvr>
                                      <p:to>
                                        <p:strVal val="visible"/>
                                      </p:to>
                                    </p:set>
                                    <p:animEffect filter="fade" transition="in">
                                      <p:cBhvr>
                                        <p:cTn dur="300" id="44"/>
                                        <p:tgtEl>
                                          <p:spTgt spid="4"/>
                                        </p:tgtEl>
                                      </p:cBhvr>
                                    </p:animEffect>
                                  </p:childTnLst>
                                </p:cTn>
                              </p:par>
                            </p:childTnLst>
                          </p:cTn>
                        </p:par>
                        <p:par>
                          <p:cTn fill="hold" id="45" nodeType="afterGroup">
                            <p:stCondLst>
                              <p:cond delay="3600"/>
                            </p:stCondLst>
                            <p:childTnLst>
                              <p:par>
                                <p:cTn fill="hold" id="46" nodeType="afterEffect" presetClass="entr" presetID="22" presetSubtype="8">
                                  <p:stCondLst>
                                    <p:cond delay="0"/>
                                  </p:stCondLst>
                                  <p:childTnLst>
                                    <p:set>
                                      <p:cBhvr>
                                        <p:cTn dur="1" fill="hold" id="47">
                                          <p:stCondLst>
                                            <p:cond delay="0"/>
                                          </p:stCondLst>
                                        </p:cTn>
                                        <p:tgtEl>
                                          <p:spTgt spid="33"/>
                                        </p:tgtEl>
                                        <p:attrNameLst>
                                          <p:attrName>style.visibility</p:attrName>
                                        </p:attrNameLst>
                                      </p:cBhvr>
                                      <p:to>
                                        <p:strVal val="visible"/>
                                      </p:to>
                                    </p:set>
                                    <p:animEffect filter="wipe(left)" transition="in">
                                      <p:cBhvr>
                                        <p:cTn dur="500" id="48"/>
                                        <p:tgtEl>
                                          <p:spTgt spid="33"/>
                                        </p:tgtEl>
                                      </p:cBhvr>
                                    </p:animEffect>
                                  </p:childTnLst>
                                </p:cTn>
                              </p:par>
                            </p:childTnLst>
                          </p:cTn>
                        </p:par>
                        <p:par>
                          <p:cTn fill="hold" id="49" nodeType="afterGroup">
                            <p:stCondLst>
                              <p:cond delay="4100"/>
                            </p:stCondLst>
                            <p:childTnLst>
                              <p:par>
                                <p:cTn fill="hold" grpId="0" id="50" nodeType="afterEffect" presetClass="entr" presetID="42" presetSubtype="0">
                                  <p:stCondLst>
                                    <p:cond delay="0"/>
                                  </p:stCondLst>
                                  <p:childTnLst>
                                    <p:set>
                                      <p:cBhvr>
                                        <p:cTn dur="1" fill="hold" id="51">
                                          <p:stCondLst>
                                            <p:cond delay="0"/>
                                          </p:stCondLst>
                                        </p:cTn>
                                        <p:tgtEl>
                                          <p:spTgt spid="15"/>
                                        </p:tgtEl>
                                        <p:attrNameLst>
                                          <p:attrName>style.visibility</p:attrName>
                                        </p:attrNameLst>
                                      </p:cBhvr>
                                      <p:to>
                                        <p:strVal val="visible"/>
                                      </p:to>
                                    </p:set>
                                    <p:animEffect filter="fade" transition="in">
                                      <p:cBhvr>
                                        <p:cTn dur="1000" id="52"/>
                                        <p:tgtEl>
                                          <p:spTgt spid="15"/>
                                        </p:tgtEl>
                                      </p:cBhvr>
                                    </p:animEffect>
                                    <p:anim calcmode="lin" valueType="num">
                                      <p:cBhvr>
                                        <p:cTn dur="1000" fill="hold" id="53"/>
                                        <p:tgtEl>
                                          <p:spTgt spid="15"/>
                                        </p:tgtEl>
                                        <p:attrNameLst>
                                          <p:attrName>ppt_x</p:attrName>
                                        </p:attrNameLst>
                                      </p:cBhvr>
                                      <p:tavLst>
                                        <p:tav tm="0">
                                          <p:val>
                                            <p:strVal val="#ppt_x"/>
                                          </p:val>
                                        </p:tav>
                                        <p:tav tm="100000">
                                          <p:val>
                                            <p:strVal val="#ppt_x"/>
                                          </p:val>
                                        </p:tav>
                                      </p:tavLst>
                                    </p:anim>
                                    <p:anim calcmode="lin" valueType="num">
                                      <p:cBhvr>
                                        <p:cTn dur="1000" fill="hold" id="54"/>
                                        <p:tgtEl>
                                          <p:spTgt spid="15"/>
                                        </p:tgtEl>
                                        <p:attrNameLst>
                                          <p:attrName>ppt_y</p:attrName>
                                        </p:attrNameLst>
                                      </p:cBhvr>
                                      <p:tavLst>
                                        <p:tav tm="0">
                                          <p:val>
                                            <p:strVal val="#ppt_y+.1"/>
                                          </p:val>
                                        </p:tav>
                                        <p:tav tm="100000">
                                          <p:val>
                                            <p:strVal val="#ppt_y"/>
                                          </p:val>
                                        </p:tav>
                                      </p:tavLst>
                                    </p:anim>
                                  </p:childTnLst>
                                </p:cTn>
                              </p:par>
                            </p:childTnLst>
                          </p:cTn>
                        </p:par>
                        <p:par>
                          <p:cTn fill="hold" id="55" nodeType="afterGroup">
                            <p:stCondLst>
                              <p:cond delay="5100"/>
                            </p:stCondLst>
                            <p:childTnLst>
                              <p:par>
                                <p:cTn fill="hold" id="56" nodeType="afterEffect" presetClass="entr" presetID="10" presetSubtype="0" repeatCount="2000">
                                  <p:stCondLst>
                                    <p:cond delay="0"/>
                                  </p:stCondLst>
                                  <p:childTnLst>
                                    <p:set>
                                      <p:cBhvr>
                                        <p:cTn dur="1" fill="hold" id="57">
                                          <p:stCondLst>
                                            <p:cond delay="0"/>
                                          </p:stCondLst>
                                        </p:cTn>
                                        <p:tgtEl>
                                          <p:spTgt spid="7"/>
                                        </p:tgtEl>
                                        <p:attrNameLst>
                                          <p:attrName>style.visibility</p:attrName>
                                        </p:attrNameLst>
                                      </p:cBhvr>
                                      <p:to>
                                        <p:strVal val="visible"/>
                                      </p:to>
                                    </p:set>
                                    <p:animEffect filter="fade" transition="in">
                                      <p:cBhvr>
                                        <p:cTn dur="300" id="58"/>
                                        <p:tgtEl>
                                          <p:spTgt spid="7"/>
                                        </p:tgtEl>
                                      </p:cBhvr>
                                    </p:animEffect>
                                  </p:childTnLst>
                                </p:cTn>
                              </p:par>
                            </p:childTnLst>
                          </p:cTn>
                        </p:par>
                        <p:par>
                          <p:cTn fill="hold" id="59" nodeType="afterGroup">
                            <p:stCondLst>
                              <p:cond delay="5400"/>
                            </p:stCondLst>
                            <p:childTnLst>
                              <p:par>
                                <p:cTn fill="hold" id="60" nodeType="afterEffect" presetClass="entr" presetID="22" presetSubtype="8">
                                  <p:stCondLst>
                                    <p:cond delay="0"/>
                                  </p:stCondLst>
                                  <p:childTnLst>
                                    <p:set>
                                      <p:cBhvr>
                                        <p:cTn dur="1" fill="hold" id="61">
                                          <p:stCondLst>
                                            <p:cond delay="0"/>
                                          </p:stCondLst>
                                        </p:cTn>
                                        <p:tgtEl>
                                          <p:spTgt spid="35"/>
                                        </p:tgtEl>
                                        <p:attrNameLst>
                                          <p:attrName>style.visibility</p:attrName>
                                        </p:attrNameLst>
                                      </p:cBhvr>
                                      <p:to>
                                        <p:strVal val="visible"/>
                                      </p:to>
                                    </p:set>
                                    <p:animEffect filter="wipe(left)" transition="in">
                                      <p:cBhvr>
                                        <p:cTn dur="500" id="62"/>
                                        <p:tgtEl>
                                          <p:spTgt spid="35"/>
                                        </p:tgtEl>
                                      </p:cBhvr>
                                    </p:animEffect>
                                  </p:childTnLst>
                                </p:cTn>
                              </p:par>
                            </p:childTnLst>
                          </p:cTn>
                        </p:par>
                        <p:par>
                          <p:cTn fill="hold" id="63" nodeType="afterGroup">
                            <p:stCondLst>
                              <p:cond delay="5900"/>
                            </p:stCondLst>
                            <p:childTnLst>
                              <p:par>
                                <p:cTn fill="hold" grpId="0" id="64" nodeType="afterEffect" presetClass="entr" presetID="42" presetSubtype="0">
                                  <p:stCondLst>
                                    <p:cond delay="0"/>
                                  </p:stCondLst>
                                  <p:childTnLst>
                                    <p:set>
                                      <p:cBhvr>
                                        <p:cTn dur="1" fill="hold" id="65">
                                          <p:stCondLst>
                                            <p:cond delay="0"/>
                                          </p:stCondLst>
                                        </p:cTn>
                                        <p:tgtEl>
                                          <p:spTgt spid="17"/>
                                        </p:tgtEl>
                                        <p:attrNameLst>
                                          <p:attrName>style.visibility</p:attrName>
                                        </p:attrNameLst>
                                      </p:cBhvr>
                                      <p:to>
                                        <p:strVal val="visible"/>
                                      </p:to>
                                    </p:set>
                                    <p:animEffect filter="fade" transition="in">
                                      <p:cBhvr>
                                        <p:cTn dur="1000" id="66"/>
                                        <p:tgtEl>
                                          <p:spTgt spid="17"/>
                                        </p:tgtEl>
                                      </p:cBhvr>
                                    </p:animEffect>
                                    <p:anim calcmode="lin" valueType="num">
                                      <p:cBhvr>
                                        <p:cTn dur="1000" fill="hold" id="67"/>
                                        <p:tgtEl>
                                          <p:spTgt spid="17"/>
                                        </p:tgtEl>
                                        <p:attrNameLst>
                                          <p:attrName>ppt_x</p:attrName>
                                        </p:attrNameLst>
                                      </p:cBhvr>
                                      <p:tavLst>
                                        <p:tav tm="0">
                                          <p:val>
                                            <p:strVal val="#ppt_x"/>
                                          </p:val>
                                        </p:tav>
                                        <p:tav tm="100000">
                                          <p:val>
                                            <p:strVal val="#ppt_x"/>
                                          </p:val>
                                        </p:tav>
                                      </p:tavLst>
                                    </p:anim>
                                    <p:anim calcmode="lin" valueType="num">
                                      <p:cBhvr>
                                        <p:cTn dur="1000" fill="hold" id="68"/>
                                        <p:tgtEl>
                                          <p:spTgt spid="17"/>
                                        </p:tgtEl>
                                        <p:attrNameLst>
                                          <p:attrName>ppt_y</p:attrName>
                                        </p:attrNameLst>
                                      </p:cBhvr>
                                      <p:tavLst>
                                        <p:tav tm="0">
                                          <p:val>
                                            <p:strVal val="#ppt_y+.1"/>
                                          </p:val>
                                        </p:tav>
                                        <p:tav tm="100000">
                                          <p:val>
                                            <p:strVal val="#ppt_y"/>
                                          </p:val>
                                        </p:tav>
                                      </p:tavLst>
                                    </p:anim>
                                  </p:childTnLst>
                                </p:cTn>
                              </p:par>
                            </p:childTnLst>
                          </p:cTn>
                        </p:par>
                        <p:par>
                          <p:cTn fill="hold" id="69" nodeType="afterGroup">
                            <p:stCondLst>
                              <p:cond delay="6900"/>
                            </p:stCondLst>
                            <p:childTnLst>
                              <p:par>
                                <p:cTn fill="hold" id="70" nodeType="afterEffect" presetClass="entr" presetID="10" presetSubtype="0" repeatCount="2000">
                                  <p:stCondLst>
                                    <p:cond delay="0"/>
                                  </p:stCondLst>
                                  <p:childTnLst>
                                    <p:set>
                                      <p:cBhvr>
                                        <p:cTn dur="1" fill="hold" id="71">
                                          <p:stCondLst>
                                            <p:cond delay="0"/>
                                          </p:stCondLst>
                                        </p:cTn>
                                        <p:tgtEl>
                                          <p:spTgt spid="6"/>
                                        </p:tgtEl>
                                        <p:attrNameLst>
                                          <p:attrName>style.visibility</p:attrName>
                                        </p:attrNameLst>
                                      </p:cBhvr>
                                      <p:to>
                                        <p:strVal val="visible"/>
                                      </p:to>
                                    </p:set>
                                    <p:animEffect filter="fade" transition="in">
                                      <p:cBhvr>
                                        <p:cTn dur="300" id="72"/>
                                        <p:tgtEl>
                                          <p:spTgt spid="6"/>
                                        </p:tgtEl>
                                      </p:cBhvr>
                                    </p:animEffect>
                                  </p:childTnLst>
                                </p:cTn>
                              </p:par>
                            </p:childTnLst>
                          </p:cTn>
                        </p:par>
                        <p:par>
                          <p:cTn fill="hold" id="73" nodeType="afterGroup">
                            <p:stCondLst>
                              <p:cond delay="7200"/>
                            </p:stCondLst>
                            <p:childTnLst>
                              <p:par>
                                <p:cTn fill="hold" id="74" nodeType="afterEffect" presetClass="entr" presetID="22" presetSubtype="8">
                                  <p:stCondLst>
                                    <p:cond delay="0"/>
                                  </p:stCondLst>
                                  <p:childTnLst>
                                    <p:set>
                                      <p:cBhvr>
                                        <p:cTn dur="1" fill="hold" id="75">
                                          <p:stCondLst>
                                            <p:cond delay="0"/>
                                          </p:stCondLst>
                                        </p:cTn>
                                        <p:tgtEl>
                                          <p:spTgt spid="34"/>
                                        </p:tgtEl>
                                        <p:attrNameLst>
                                          <p:attrName>style.visibility</p:attrName>
                                        </p:attrNameLst>
                                      </p:cBhvr>
                                      <p:to>
                                        <p:strVal val="visible"/>
                                      </p:to>
                                    </p:set>
                                    <p:animEffect filter="wipe(left)" transition="in">
                                      <p:cBhvr>
                                        <p:cTn dur="500" id="76"/>
                                        <p:tgtEl>
                                          <p:spTgt spid="34"/>
                                        </p:tgtEl>
                                      </p:cBhvr>
                                    </p:animEffect>
                                  </p:childTnLst>
                                </p:cTn>
                              </p:par>
                            </p:childTnLst>
                          </p:cTn>
                        </p:par>
                        <p:par>
                          <p:cTn fill="hold" id="77" nodeType="afterGroup">
                            <p:stCondLst>
                              <p:cond delay="7700"/>
                            </p:stCondLst>
                            <p:childTnLst>
                              <p:par>
                                <p:cTn fill="hold" grpId="0" id="78" nodeType="afterEffect" presetClass="entr" presetID="42" presetSubtype="0">
                                  <p:stCondLst>
                                    <p:cond delay="0"/>
                                  </p:stCondLst>
                                  <p:childTnLst>
                                    <p:set>
                                      <p:cBhvr>
                                        <p:cTn dur="1" fill="hold" id="79">
                                          <p:stCondLst>
                                            <p:cond delay="0"/>
                                          </p:stCondLst>
                                        </p:cTn>
                                        <p:tgtEl>
                                          <p:spTgt spid="16"/>
                                        </p:tgtEl>
                                        <p:attrNameLst>
                                          <p:attrName>style.visibility</p:attrName>
                                        </p:attrNameLst>
                                      </p:cBhvr>
                                      <p:to>
                                        <p:strVal val="visible"/>
                                      </p:to>
                                    </p:set>
                                    <p:animEffect filter="fade" transition="in">
                                      <p:cBhvr>
                                        <p:cTn dur="1000" id="80"/>
                                        <p:tgtEl>
                                          <p:spTgt spid="16"/>
                                        </p:tgtEl>
                                      </p:cBhvr>
                                    </p:animEffect>
                                    <p:anim calcmode="lin" valueType="num">
                                      <p:cBhvr>
                                        <p:cTn dur="1000" fill="hold" id="81"/>
                                        <p:tgtEl>
                                          <p:spTgt spid="16"/>
                                        </p:tgtEl>
                                        <p:attrNameLst>
                                          <p:attrName>ppt_x</p:attrName>
                                        </p:attrNameLst>
                                      </p:cBhvr>
                                      <p:tavLst>
                                        <p:tav tm="0">
                                          <p:val>
                                            <p:strVal val="#ppt_x"/>
                                          </p:val>
                                        </p:tav>
                                        <p:tav tm="100000">
                                          <p:val>
                                            <p:strVal val="#ppt_x"/>
                                          </p:val>
                                        </p:tav>
                                      </p:tavLst>
                                    </p:anim>
                                    <p:anim calcmode="lin" valueType="num">
                                      <p:cBhvr>
                                        <p:cTn dur="1000" fill="hold" id="82"/>
                                        <p:tgtEl>
                                          <p:spTgt spid="16"/>
                                        </p:tgtEl>
                                        <p:attrNameLst>
                                          <p:attrName>ppt_y</p:attrName>
                                        </p:attrNameLst>
                                      </p:cBhvr>
                                      <p:tavLst>
                                        <p:tav tm="0">
                                          <p:val>
                                            <p:strVal val="#ppt_y+.1"/>
                                          </p:val>
                                        </p:tav>
                                        <p:tav tm="100000">
                                          <p:val>
                                            <p:strVal val="#ppt_y"/>
                                          </p:val>
                                        </p:tav>
                                      </p:tavLst>
                                    </p:anim>
                                  </p:childTnLst>
                                </p:cTn>
                              </p:par>
                            </p:childTnLst>
                          </p:cTn>
                        </p:par>
                        <p:par>
                          <p:cTn fill="hold" id="83" nodeType="afterGroup">
                            <p:stCondLst>
                              <p:cond delay="8700"/>
                            </p:stCondLst>
                            <p:childTnLst>
                              <p:par>
                                <p:cTn decel="100000" fill="hold" id="84" nodeType="afterEffect" presetClass="entr" presetID="49" presetSubtype="0">
                                  <p:stCondLst>
                                    <p:cond delay="0"/>
                                  </p:stCondLst>
                                  <p:childTnLst>
                                    <p:set>
                                      <p:cBhvr>
                                        <p:cTn dur="1" fill="hold" id="85">
                                          <p:stCondLst>
                                            <p:cond delay="0"/>
                                          </p:stCondLst>
                                        </p:cTn>
                                        <p:tgtEl>
                                          <p:spTgt spid="31"/>
                                        </p:tgtEl>
                                        <p:attrNameLst>
                                          <p:attrName>style.visibility</p:attrName>
                                        </p:attrNameLst>
                                      </p:cBhvr>
                                      <p:to>
                                        <p:strVal val="visible"/>
                                      </p:to>
                                    </p:set>
                                    <p:anim calcmode="lin" valueType="num">
                                      <p:cBhvr>
                                        <p:cTn dur="500" fill="hold" id="86"/>
                                        <p:tgtEl>
                                          <p:spTgt spid="31"/>
                                        </p:tgtEl>
                                        <p:attrNameLst>
                                          <p:attrName>ppt_w</p:attrName>
                                        </p:attrNameLst>
                                      </p:cBhvr>
                                      <p:tavLst>
                                        <p:tav tm="0">
                                          <p:val>
                                            <p:fltVal val="0"/>
                                          </p:val>
                                        </p:tav>
                                        <p:tav tm="100000">
                                          <p:val>
                                            <p:strVal val="#ppt_w"/>
                                          </p:val>
                                        </p:tav>
                                      </p:tavLst>
                                    </p:anim>
                                    <p:anim calcmode="lin" valueType="num">
                                      <p:cBhvr>
                                        <p:cTn dur="500" fill="hold" id="87"/>
                                        <p:tgtEl>
                                          <p:spTgt spid="31"/>
                                        </p:tgtEl>
                                        <p:attrNameLst>
                                          <p:attrName>ppt_h</p:attrName>
                                        </p:attrNameLst>
                                      </p:cBhvr>
                                      <p:tavLst>
                                        <p:tav tm="0">
                                          <p:val>
                                            <p:fltVal val="0"/>
                                          </p:val>
                                        </p:tav>
                                        <p:tav tm="100000">
                                          <p:val>
                                            <p:strVal val="#ppt_h"/>
                                          </p:val>
                                        </p:tav>
                                      </p:tavLst>
                                    </p:anim>
                                    <p:anim calcmode="lin" valueType="num">
                                      <p:cBhvr>
                                        <p:cTn dur="500" fill="hold" id="88"/>
                                        <p:tgtEl>
                                          <p:spTgt spid="31"/>
                                        </p:tgtEl>
                                        <p:attrNameLst>
                                          <p:attrName>style.rotation</p:attrName>
                                        </p:attrNameLst>
                                      </p:cBhvr>
                                      <p:tavLst>
                                        <p:tav tm="0">
                                          <p:val>
                                            <p:fltVal val="360"/>
                                          </p:val>
                                        </p:tav>
                                        <p:tav tm="100000">
                                          <p:val>
                                            <p:fltVal val="0"/>
                                          </p:val>
                                        </p:tav>
                                      </p:tavLst>
                                    </p:anim>
                                    <p:animEffect filter="fade" transition="in">
                                      <p:cBhvr>
                                        <p:cTn dur="500" id="89"/>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16"/>
      <p:bldP grpId="0" spid="17"/>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4" name="组合 53"/>
          <p:cNvGrpSpPr/>
          <p:nvPr/>
        </p:nvGrpSpPr>
        <p:grpSpPr>
          <a:xfrm>
            <a:off x="1263660" y="4497016"/>
            <a:ext cx="2041525" cy="742950"/>
            <a:chOff x="755576" y="4580180"/>
            <a:chExt cx="2041610" cy="742330"/>
          </a:xfrm>
        </p:grpSpPr>
        <p:sp>
          <p:nvSpPr>
            <p:cNvPr id="28" name="AutoShape 14"/>
            <p:cNvSpPr>
              <a:spLocks noChangeArrowheads="1"/>
            </p:cNvSpPr>
            <p:nvPr/>
          </p:nvSpPr>
          <p:spPr bwMode="gray">
            <a:xfrm>
              <a:off x="755576" y="4580180"/>
              <a:ext cx="2041610" cy="742330"/>
            </a:xfrm>
            <a:prstGeom prst="chevron">
              <a:avLst>
                <a:gd fmla="val 57040" name="adj"/>
              </a:avLst>
            </a:prstGeom>
            <a:noFill/>
            <a:ln>
              <a:solidFill>
                <a:srgbClr val="30B8D8"/>
              </a:solidFill>
            </a:ln>
            <a:effectLst>
              <a:glow rad="88900">
                <a:schemeClr val="accent1">
                  <a:satMod val="175000"/>
                  <a:alpha val="30000"/>
                </a:schemeClr>
              </a:glow>
            </a:effectLst>
          </p:spPr>
          <p:txBody>
            <a:bodyPr anchor="ctr" wrap="none">
              <a:flatTx/>
            </a:bodyPr>
            <a:lstStyle/>
            <a:p>
              <a:pPr>
                <a:defRPr/>
              </a:pPr>
              <a:endParaRPr altLang="en-US" lang="zh-CN"/>
            </a:p>
          </p:txBody>
        </p:sp>
        <p:sp>
          <p:nvSpPr>
            <p:cNvPr id="14377" name="Text Box 15"/>
            <p:cNvSpPr txBox="1">
              <a:spLocks noChangeArrowheads="1"/>
            </p:cNvSpPr>
            <p:nvPr/>
          </p:nvSpPr>
          <p:spPr bwMode="gray">
            <a:xfrm>
              <a:off x="1300648" y="4792487"/>
              <a:ext cx="1249732" cy="304546"/>
            </a:xfrm>
            <a:prstGeom prst="rect">
              <a:avLst/>
            </a:prstGeom>
            <a:noFill/>
            <a:ln>
              <a:noFill/>
            </a:ln>
            <a:effectLst/>
            <a:extLst>
              <a:ext uri="{909E8E84-426E-40DD-AFC4-6F175D3DCCD1}">
                <a14:hiddenFill>
                  <a:gradFill rotWithShape="1">
                    <a:gsLst>
                      <a:gs pos="0">
                        <a:schemeClr val="accent1"/>
                      </a:gs>
                      <a:gs pos="100000">
                        <a:srgbClr val="9FBADB"/>
                      </a:gs>
                    </a:gsLst>
                    <a:lin ang="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eaLnBrk="0" hangingPunct="0"/>
              <a:r>
                <a:rPr altLang="en-US" lang="zh-CN" sz="1400">
                  <a:solidFill>
                    <a:srgbClr val="BCE8F2"/>
                  </a:solidFill>
                  <a:latin charset="-122" pitchFamily="2" typeface="方正兰亭黑_GBK"/>
                  <a:ea charset="-122" pitchFamily="2" typeface="方正兰亭黑_GBK"/>
                </a:rPr>
                <a:t>单击添加文本</a:t>
              </a:r>
            </a:p>
          </p:txBody>
        </p:sp>
      </p:grpSp>
      <p:grpSp>
        <p:nvGrpSpPr>
          <p:cNvPr id="55" name="组合 54"/>
          <p:cNvGrpSpPr/>
          <p:nvPr/>
        </p:nvGrpSpPr>
        <p:grpSpPr>
          <a:xfrm>
            <a:off x="3014663" y="4497016"/>
            <a:ext cx="2132012" cy="742950"/>
            <a:chOff x="2505900" y="4580180"/>
            <a:chExt cx="2132348" cy="742330"/>
          </a:xfrm>
        </p:grpSpPr>
        <p:sp>
          <p:nvSpPr>
            <p:cNvPr id="27" name="AutoShape 13"/>
            <p:cNvSpPr>
              <a:spLocks noChangeArrowheads="1"/>
            </p:cNvSpPr>
            <p:nvPr/>
          </p:nvSpPr>
          <p:spPr bwMode="gray">
            <a:xfrm>
              <a:off x="2505900" y="4580180"/>
              <a:ext cx="2132348" cy="742330"/>
            </a:xfrm>
            <a:prstGeom prst="chevron">
              <a:avLst>
                <a:gd fmla="val 59575" name="adj"/>
              </a:avLst>
            </a:prstGeom>
            <a:noFill/>
            <a:ln>
              <a:solidFill>
                <a:srgbClr val="30B8D8"/>
              </a:solidFill>
            </a:ln>
            <a:effectLst>
              <a:glow rad="88900">
                <a:schemeClr val="accent1">
                  <a:satMod val="175000"/>
                  <a:alpha val="30000"/>
                </a:schemeClr>
              </a:glow>
            </a:effectLst>
          </p:spPr>
          <p:txBody>
            <a:bodyPr anchor="ctr" wrap="none">
              <a:flatTx/>
            </a:bodyPr>
            <a:lstStyle/>
            <a:p>
              <a:pPr>
                <a:defRPr/>
              </a:pPr>
              <a:endParaRPr altLang="en-US" lang="zh-CN"/>
            </a:p>
          </p:txBody>
        </p:sp>
        <p:sp>
          <p:nvSpPr>
            <p:cNvPr id="14373" name="Text Box 16"/>
            <p:cNvSpPr txBox="1">
              <a:spLocks noChangeArrowheads="1"/>
            </p:cNvSpPr>
            <p:nvPr/>
          </p:nvSpPr>
          <p:spPr bwMode="gray">
            <a:xfrm>
              <a:off x="3059833" y="4788034"/>
              <a:ext cx="1249877" cy="304546"/>
            </a:xfrm>
            <a:prstGeom prst="rect">
              <a:avLst/>
            </a:prstGeom>
            <a:noFill/>
            <a:ln>
              <a:noFill/>
            </a:ln>
            <a:effectLst/>
            <a:extLst>
              <a:ext uri="{909E8E84-426E-40DD-AFC4-6F175D3DCCD1}">
                <a14:hiddenFill>
                  <a:gradFill rotWithShape="1">
                    <a:gsLst>
                      <a:gs pos="0">
                        <a:schemeClr val="accent1"/>
                      </a:gs>
                      <a:gs pos="100000">
                        <a:srgbClr val="9FBADB"/>
                      </a:gs>
                    </a:gsLst>
                    <a:lin ang="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eaLnBrk="0" hangingPunct="0"/>
              <a:r>
                <a:rPr altLang="en-US" lang="zh-CN" sz="1400">
                  <a:solidFill>
                    <a:srgbClr val="BCE8F2"/>
                  </a:solidFill>
                  <a:latin charset="-122" pitchFamily="2" typeface="方正兰亭黑_GBK"/>
                  <a:ea charset="-122" pitchFamily="2" typeface="方正兰亭黑_GBK"/>
                </a:rPr>
                <a:t>单击添加文本</a:t>
              </a:r>
            </a:p>
          </p:txBody>
        </p:sp>
      </p:grpSp>
      <p:grpSp>
        <p:nvGrpSpPr>
          <p:cNvPr id="56" name="组合 55"/>
          <p:cNvGrpSpPr/>
          <p:nvPr/>
        </p:nvGrpSpPr>
        <p:grpSpPr>
          <a:xfrm>
            <a:off x="4854575" y="4503366"/>
            <a:ext cx="2178050" cy="742950"/>
            <a:chOff x="4346961" y="4586119"/>
            <a:chExt cx="2177717" cy="742330"/>
          </a:xfrm>
        </p:grpSpPr>
        <p:sp>
          <p:nvSpPr>
            <p:cNvPr id="26" name="AutoShape 12"/>
            <p:cNvSpPr>
              <a:spLocks noChangeArrowheads="1"/>
            </p:cNvSpPr>
            <p:nvPr/>
          </p:nvSpPr>
          <p:spPr bwMode="ltGray">
            <a:xfrm>
              <a:off x="4346961" y="4586119"/>
              <a:ext cx="2177717" cy="742330"/>
            </a:xfrm>
            <a:prstGeom prst="chevron">
              <a:avLst>
                <a:gd fmla="val 60843" name="adj"/>
              </a:avLst>
            </a:prstGeom>
            <a:noFill/>
            <a:ln>
              <a:solidFill>
                <a:srgbClr val="30B8D8"/>
              </a:solidFill>
            </a:ln>
            <a:effectLst>
              <a:glow rad="88900">
                <a:schemeClr val="accent1">
                  <a:satMod val="175000"/>
                  <a:alpha val="30000"/>
                </a:schemeClr>
              </a:glow>
            </a:effectLst>
          </p:spPr>
          <p:txBody>
            <a:bodyPr anchor="ctr" wrap="none">
              <a:flatTx/>
            </a:bodyPr>
            <a:lstStyle/>
            <a:p>
              <a:pPr>
                <a:defRPr/>
              </a:pPr>
              <a:endParaRPr altLang="en-US" lang="zh-CN"/>
            </a:p>
          </p:txBody>
        </p:sp>
        <p:sp>
          <p:nvSpPr>
            <p:cNvPr id="14369" name="Text Box 17"/>
            <p:cNvSpPr txBox="1">
              <a:spLocks noChangeArrowheads="1"/>
            </p:cNvSpPr>
            <p:nvPr/>
          </p:nvSpPr>
          <p:spPr bwMode="gray">
            <a:xfrm>
              <a:off x="4894292" y="4792488"/>
              <a:ext cx="1249489" cy="304546"/>
            </a:xfrm>
            <a:prstGeom prst="rect">
              <a:avLst/>
            </a:prstGeom>
            <a:noFill/>
            <a:ln>
              <a:noFill/>
            </a:ln>
            <a:effectLst/>
            <a:extLst>
              <a:ext uri="{909E8E84-426E-40DD-AFC4-6F175D3DCCD1}">
                <a14:hiddenFill>
                  <a:gradFill rotWithShape="1">
                    <a:gsLst>
                      <a:gs pos="0">
                        <a:schemeClr val="accent1"/>
                      </a:gs>
                      <a:gs pos="100000">
                        <a:srgbClr val="9FBADB"/>
                      </a:gs>
                    </a:gsLst>
                    <a:lin ang="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eaLnBrk="0" hangingPunct="0"/>
              <a:r>
                <a:rPr altLang="en-US" lang="zh-CN" sz="1400">
                  <a:solidFill>
                    <a:srgbClr val="BCE8F2"/>
                  </a:solidFill>
                  <a:latin charset="-122" pitchFamily="2" typeface="方正兰亭黑_GBK"/>
                  <a:ea charset="-122" pitchFamily="2" typeface="方正兰亭黑_GBK"/>
                </a:rPr>
                <a:t>单击添加文本</a:t>
              </a:r>
            </a:p>
          </p:txBody>
        </p:sp>
      </p:grpSp>
      <p:grpSp>
        <p:nvGrpSpPr>
          <p:cNvPr id="57" name="组合 56"/>
          <p:cNvGrpSpPr/>
          <p:nvPr/>
        </p:nvGrpSpPr>
        <p:grpSpPr>
          <a:xfrm>
            <a:off x="6742123" y="4509715"/>
            <a:ext cx="2154237" cy="741362"/>
            <a:chOff x="6233391" y="4592057"/>
            <a:chExt cx="2155033" cy="742330"/>
          </a:xfrm>
        </p:grpSpPr>
        <p:sp>
          <p:nvSpPr>
            <p:cNvPr id="25" name="AutoShape 11"/>
            <p:cNvSpPr>
              <a:spLocks noChangeArrowheads="1"/>
            </p:cNvSpPr>
            <p:nvPr/>
          </p:nvSpPr>
          <p:spPr bwMode="gray">
            <a:xfrm>
              <a:off x="6233391" y="4592057"/>
              <a:ext cx="2155033" cy="742330"/>
            </a:xfrm>
            <a:prstGeom prst="chevron">
              <a:avLst>
                <a:gd fmla="val 60209" name="adj"/>
              </a:avLst>
            </a:prstGeom>
            <a:noFill/>
            <a:ln>
              <a:solidFill>
                <a:srgbClr val="30B8D8"/>
              </a:solidFill>
            </a:ln>
            <a:effectLst>
              <a:glow rad="88900">
                <a:schemeClr val="accent1">
                  <a:satMod val="175000"/>
                  <a:alpha val="30000"/>
                </a:schemeClr>
              </a:glow>
            </a:effectLst>
          </p:spPr>
          <p:txBody>
            <a:bodyPr anchor="ctr" wrap="none">
              <a:flatTx/>
            </a:bodyPr>
            <a:lstStyle/>
            <a:p>
              <a:pPr>
                <a:defRPr/>
              </a:pPr>
              <a:endParaRPr altLang="en-US" lang="zh-CN"/>
            </a:p>
          </p:txBody>
        </p:sp>
        <p:sp>
          <p:nvSpPr>
            <p:cNvPr id="14365" name="Text Box 18"/>
            <p:cNvSpPr txBox="1">
              <a:spLocks noChangeArrowheads="1"/>
            </p:cNvSpPr>
            <p:nvPr/>
          </p:nvSpPr>
          <p:spPr bwMode="gray">
            <a:xfrm>
              <a:off x="6766501" y="4792486"/>
              <a:ext cx="1250142" cy="305198"/>
            </a:xfrm>
            <a:prstGeom prst="rect">
              <a:avLst/>
            </a:prstGeom>
            <a:noFill/>
            <a:ln>
              <a:noFill/>
            </a:ln>
            <a:effectLst/>
            <a:extLst>
              <a:ext uri="{909E8E84-426E-40DD-AFC4-6F175D3DCCD1}">
                <a14:hiddenFill>
                  <a:gradFill rotWithShape="1">
                    <a:gsLst>
                      <a:gs pos="0">
                        <a:schemeClr val="accent1"/>
                      </a:gs>
                      <a:gs pos="100000">
                        <a:srgbClr val="9FBADB"/>
                      </a:gs>
                    </a:gsLst>
                    <a:lin ang="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eaLnBrk="0" hangingPunct="0"/>
              <a:r>
                <a:rPr altLang="en-US" lang="zh-CN" sz="1400">
                  <a:solidFill>
                    <a:srgbClr val="BCE8F2"/>
                  </a:solidFill>
                  <a:latin charset="-122" pitchFamily="2" typeface="方正兰亭黑_GBK"/>
                  <a:ea charset="-122" pitchFamily="2" typeface="方正兰亭黑_GBK"/>
                </a:rPr>
                <a:t>单击添加文本</a:t>
              </a:r>
            </a:p>
          </p:txBody>
        </p:sp>
      </p:grpSp>
      <p:sp>
        <p:nvSpPr>
          <p:cNvPr id="38" name="椭圆 37"/>
          <p:cNvSpPr/>
          <p:nvPr/>
        </p:nvSpPr>
        <p:spPr>
          <a:xfrm>
            <a:off x="1412808" y="1935130"/>
            <a:ext cx="4319423" cy="2135594"/>
          </a:xfrm>
          <a:custGeom>
            <a:rect b="b" l="l" r="r" t="t"/>
            <a:pathLst>
              <a:path h="2135594" w="4319423">
                <a:moveTo>
                  <a:pt x="2159711" y="0"/>
                </a:moveTo>
                <a:cubicBezTo>
                  <a:pt x="3344713" y="0"/>
                  <a:pt x="4306941" y="953806"/>
                  <a:pt x="4319423" y="2135594"/>
                </a:cubicBezTo>
                <a:lnTo>
                  <a:pt x="0" y="2135594"/>
                </a:lnTo>
                <a:cubicBezTo>
                  <a:pt x="12481" y="953806"/>
                  <a:pt x="974710" y="0"/>
                  <a:pt x="2159711" y="0"/>
                </a:cubicBezTo>
                <a:close/>
              </a:path>
            </a:pathLst>
          </a:custGeom>
          <a:noFill/>
          <a:ln cmpd="sng" w="12700">
            <a:solidFill>
              <a:schemeClr val="accent2"/>
            </a:solidFill>
            <a:round/>
          </a:ln>
          <a:effectLst>
            <a:glow rad="88900">
              <a:schemeClr val="accent1">
                <a:alpha val="30000"/>
              </a:schemeClr>
            </a:glow>
          </a:effectLst>
        </p:spPr>
        <p:txBody>
          <a:bodyPr/>
          <a:lstStyle/>
          <a:p>
            <a:endParaRPr altLang="en-US" lang="zh-CN">
              <a:solidFill>
                <a:schemeClr val="tx1"/>
              </a:solidFill>
              <a:latin typeface="Arial"/>
              <a:ea charset="-122" pitchFamily="2" typeface="宋体"/>
            </a:endParaRPr>
          </a:p>
        </p:txBody>
      </p:sp>
      <p:sp>
        <p:nvSpPr>
          <p:cNvPr id="39" name="椭圆 38"/>
          <p:cNvSpPr/>
          <p:nvPr/>
        </p:nvSpPr>
        <p:spPr>
          <a:xfrm>
            <a:off x="1953308" y="2475631"/>
            <a:ext cx="3238423" cy="1595094"/>
          </a:xfrm>
          <a:custGeom>
            <a:rect b="b" l="l" r="r" t="t"/>
            <a:pathLst>
              <a:path h="1595094" w="3238423">
                <a:moveTo>
                  <a:pt x="1619211" y="0"/>
                </a:moveTo>
                <a:cubicBezTo>
                  <a:pt x="2505697" y="0"/>
                  <a:pt x="3225929" y="711824"/>
                  <a:pt x="3238423" y="1595094"/>
                </a:cubicBezTo>
                <a:lnTo>
                  <a:pt x="0" y="1595094"/>
                </a:lnTo>
                <a:cubicBezTo>
                  <a:pt x="12494" y="711824"/>
                  <a:pt x="732725" y="0"/>
                  <a:pt x="1619211" y="0"/>
                </a:cubicBezTo>
                <a:close/>
              </a:path>
            </a:pathLst>
          </a:custGeom>
          <a:solidFill>
            <a:srgbClr val="003C66">
              <a:alpha val="20000"/>
            </a:srgbClr>
          </a:solidFill>
          <a:ln w="19050">
            <a:solidFill>
              <a:srgbClr val="30B8D8"/>
            </a:solidFill>
          </a:ln>
          <a:effectLst>
            <a:glow rad="88900">
              <a:schemeClr val="accent1">
                <a:satMod val="175000"/>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40" name="椭圆 39"/>
          <p:cNvSpPr/>
          <p:nvPr/>
        </p:nvSpPr>
        <p:spPr>
          <a:xfrm>
            <a:off x="2447312" y="2969632"/>
            <a:ext cx="2250415" cy="1101090"/>
          </a:xfrm>
          <a:custGeom>
            <a:rect b="b" l="l" r="r" t="t"/>
            <a:pathLst>
              <a:path h="1101090" w="2250415">
                <a:moveTo>
                  <a:pt x="1125207" y="0"/>
                </a:moveTo>
                <a:cubicBezTo>
                  <a:pt x="1738854" y="0"/>
                  <a:pt x="2237900" y="490666"/>
                  <a:pt x="2250415" y="1101090"/>
                </a:cubicBezTo>
                <a:lnTo>
                  <a:pt x="0" y="1101090"/>
                </a:lnTo>
                <a:cubicBezTo>
                  <a:pt x="12514" y="490666"/>
                  <a:pt x="511560" y="0"/>
                  <a:pt x="1125207" y="0"/>
                </a:cubicBezTo>
                <a:close/>
              </a:path>
            </a:pathLst>
          </a:custGeom>
          <a:solidFill>
            <a:srgbClr val="003C66">
              <a:alpha val="40000"/>
            </a:srgbClr>
          </a:solidFill>
          <a:ln w="12700">
            <a:solidFill>
              <a:srgbClr val="30B8D8"/>
            </a:solidFill>
          </a:ln>
          <a:effectLst>
            <a:glow rad="88900">
              <a:schemeClr val="accent1">
                <a:satMod val="175000"/>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43" name="椭圆 42"/>
          <p:cNvSpPr/>
          <p:nvPr/>
        </p:nvSpPr>
        <p:spPr>
          <a:xfrm>
            <a:off x="2848658" y="3370977"/>
            <a:ext cx="1447723" cy="699744"/>
          </a:xfrm>
          <a:custGeom>
            <a:rect b="b" l="l" r="r" t="t"/>
            <a:pathLst>
              <a:path h="699744" w="1447723">
                <a:moveTo>
                  <a:pt x="723861" y="0"/>
                </a:moveTo>
                <a:cubicBezTo>
                  <a:pt x="1115836" y="0"/>
                  <a:pt x="1435171" y="311005"/>
                  <a:pt x="1447723" y="699744"/>
                </a:cubicBezTo>
                <a:lnTo>
                  <a:pt x="0" y="699744"/>
                </a:lnTo>
                <a:cubicBezTo>
                  <a:pt x="12551" y="311005"/>
                  <a:pt x="331887" y="0"/>
                  <a:pt x="723861" y="0"/>
                </a:cubicBezTo>
                <a:close/>
              </a:path>
            </a:pathLst>
          </a:custGeom>
          <a:solidFill>
            <a:srgbClr val="003C66">
              <a:alpha val="60000"/>
            </a:srgbClr>
          </a:solidFill>
          <a:ln w="9525">
            <a:solidFill>
              <a:srgbClr val="30B8D8"/>
            </a:solidFill>
          </a:ln>
          <a:effectLst>
            <a:glow rad="88900">
              <a:schemeClr val="accent1">
                <a:satMod val="175000"/>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45" name="椭圆 44"/>
          <p:cNvSpPr/>
          <p:nvPr/>
        </p:nvSpPr>
        <p:spPr>
          <a:xfrm>
            <a:off x="3196495" y="3717539"/>
            <a:ext cx="752049" cy="353186"/>
          </a:xfrm>
          <a:custGeom>
            <a:rect b="b" l="l" r="r" t="t"/>
            <a:pathLst>
              <a:path h="353185" w="752049">
                <a:moveTo>
                  <a:pt x="376024" y="0"/>
                </a:moveTo>
                <a:cubicBezTo>
                  <a:pt x="576537" y="0"/>
                  <a:pt x="740641" y="155882"/>
                  <a:pt x="752049" y="353185"/>
                </a:cubicBezTo>
                <a:lnTo>
                  <a:pt x="0" y="353185"/>
                </a:lnTo>
                <a:cubicBezTo>
                  <a:pt x="11407" y="155882"/>
                  <a:pt x="175511" y="0"/>
                  <a:pt x="376024" y="0"/>
                </a:cubicBezTo>
                <a:close/>
              </a:path>
            </a:pathLst>
          </a:custGeom>
          <a:solidFill>
            <a:srgbClr val="003C66"/>
          </a:solidFill>
          <a:ln w="6350">
            <a:solidFill>
              <a:srgbClr val="30B8D8"/>
            </a:solidFill>
          </a:ln>
          <a:effectLst>
            <a:glow rad="88900">
              <a:schemeClr val="accent1">
                <a:satMod val="175000"/>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24" name="AutoShape 10"/>
          <p:cNvSpPr/>
          <p:nvPr/>
        </p:nvSpPr>
        <p:spPr bwMode="auto">
          <a:xfrm>
            <a:off x="4802198" y="1088656"/>
            <a:ext cx="3152775" cy="569913"/>
          </a:xfrm>
          <a:prstGeom prst="accentCallout2">
            <a:avLst>
              <a:gd fmla="val 18750" name="adj1"/>
              <a:gd fmla="val -2259" name="adj2"/>
              <a:gd fmla="val 18750" name="adj3"/>
              <a:gd fmla="val -14884" name="adj4"/>
              <a:gd fmla="val 204690" name="adj5"/>
              <a:gd fmla="val -42301" name="adj6"/>
            </a:avLst>
          </a:prstGeom>
          <a:noFill/>
          <a:ln w="9525">
            <a:solidFill>
              <a:srgbClr val="BCE8F2"/>
            </a:solidFill>
            <a:miter lim="800000"/>
            <a:headEnd len="med" type="diamond" w="med"/>
            <a:tailEnd len="med" type="diamond" w="me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a:lstStyle/>
          <a:p>
            <a:r>
              <a:rPr altLang="en-US" lang="zh-CN" sz="1200">
                <a:solidFill>
                  <a:srgbClr val="BCE8F2"/>
                </a:solidFill>
                <a:latin charset="-122" pitchFamily="2" typeface="方正正纤黑简体"/>
                <a:ea charset="-122" pitchFamily="2" typeface="方正正纤黑简体"/>
              </a:rPr>
              <a:t>单击此处添加文字单击添加文字</a:t>
            </a:r>
          </a:p>
          <a:p>
            <a:r>
              <a:rPr altLang="en-US" lang="zh-CN" sz="1200">
                <a:solidFill>
                  <a:srgbClr val="BCE8F2"/>
                </a:solidFill>
                <a:latin charset="-122" pitchFamily="2" typeface="方正正纤黑简体"/>
                <a:ea charset="-122" pitchFamily="2" typeface="方正正纤黑简体"/>
              </a:rPr>
              <a:t>单击此处添加文字单击此处添加文字</a:t>
            </a:r>
          </a:p>
          <a:p>
            <a:r>
              <a:rPr altLang="en-US" lang="zh-CN" sz="1200">
                <a:solidFill>
                  <a:srgbClr val="BCE8F2"/>
                </a:solidFill>
                <a:latin charset="-122" pitchFamily="2" typeface="方正正纤黑简体"/>
                <a:ea charset="-122" pitchFamily="2" typeface="方正正纤黑简体"/>
              </a:rPr>
              <a:t>单击此处添加文字</a:t>
            </a:r>
          </a:p>
        </p:txBody>
      </p:sp>
      <p:sp>
        <p:nvSpPr>
          <p:cNvPr id="21" name="AutoShape 7"/>
          <p:cNvSpPr/>
          <p:nvPr/>
        </p:nvSpPr>
        <p:spPr bwMode="auto">
          <a:xfrm>
            <a:off x="6310314" y="3490542"/>
            <a:ext cx="3090862" cy="569912"/>
          </a:xfrm>
          <a:prstGeom prst="accentCallout2">
            <a:avLst>
              <a:gd fmla="val 18750" name="adj1"/>
              <a:gd fmla="val -2421" name="adj2"/>
              <a:gd fmla="val 18750" name="adj3"/>
              <a:gd fmla="val -12097" name="adj4"/>
              <a:gd fmla="val 78810" name="adj5"/>
              <a:gd fmla="val -71796" name="adj6"/>
            </a:avLst>
          </a:prstGeom>
          <a:noFill/>
          <a:ln w="9525">
            <a:solidFill>
              <a:srgbClr val="BCE8F2"/>
            </a:solidFill>
            <a:miter lim="800000"/>
            <a:headEnd len="med" type="diamond" w="med"/>
            <a:tailEnd len="med" type="diamond" w="me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a:lstStyle/>
          <a:p>
            <a:r>
              <a:rPr altLang="en-US" lang="zh-CN" sz="1200">
                <a:solidFill>
                  <a:srgbClr val="BCE8F2"/>
                </a:solidFill>
                <a:latin charset="-122" pitchFamily="2" typeface="方正正纤黑简体"/>
                <a:ea charset="-122" pitchFamily="2" typeface="方正正纤黑简体"/>
              </a:rPr>
              <a:t>单击此处添加文字单击添加文字</a:t>
            </a:r>
          </a:p>
          <a:p>
            <a:r>
              <a:rPr altLang="en-US" lang="zh-CN" sz="1200">
                <a:solidFill>
                  <a:srgbClr val="BCE8F2"/>
                </a:solidFill>
                <a:latin charset="-122" pitchFamily="2" typeface="方正正纤黑简体"/>
                <a:ea charset="-122" pitchFamily="2" typeface="方正正纤黑简体"/>
              </a:rPr>
              <a:t>单击此处添加文字单击此处添加文字</a:t>
            </a:r>
          </a:p>
          <a:p>
            <a:r>
              <a:rPr altLang="en-US" lang="zh-CN" sz="1200">
                <a:solidFill>
                  <a:srgbClr val="BCE8F2"/>
                </a:solidFill>
                <a:latin charset="-122" pitchFamily="2" typeface="方正正纤黑简体"/>
                <a:ea charset="-122" pitchFamily="2" typeface="方正正纤黑简体"/>
              </a:rPr>
              <a:t>单击此处添加文字</a:t>
            </a:r>
          </a:p>
        </p:txBody>
      </p:sp>
      <p:sp>
        <p:nvSpPr>
          <p:cNvPr id="22" name="AutoShape 8"/>
          <p:cNvSpPr/>
          <p:nvPr/>
        </p:nvSpPr>
        <p:spPr bwMode="gray">
          <a:xfrm>
            <a:off x="5951539" y="2633292"/>
            <a:ext cx="3179762" cy="569912"/>
          </a:xfrm>
          <a:prstGeom prst="accentCallout2">
            <a:avLst>
              <a:gd fmla="val 18750" name="adj1"/>
              <a:gd fmla="val -2241" name="adj2"/>
              <a:gd fmla="val 18750" name="adj3"/>
              <a:gd fmla="val -13444" name="adj4"/>
              <a:gd fmla="val 134477" name="adj5"/>
              <a:gd fmla="val -56958" name="adj6"/>
            </a:avLst>
          </a:prstGeom>
          <a:noFill/>
          <a:ln w="9525">
            <a:solidFill>
              <a:srgbClr val="BCE8F2"/>
            </a:solidFill>
            <a:miter lim="800000"/>
            <a:headEnd len="med" type="diamond" w="med"/>
            <a:tailEnd len="med" type="diamond" w="me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a:lstStyle/>
          <a:p>
            <a:r>
              <a:rPr altLang="en-US" lang="zh-CN" sz="1200">
                <a:solidFill>
                  <a:srgbClr val="BCE8F2"/>
                </a:solidFill>
                <a:latin charset="-122" pitchFamily="2" typeface="方正正纤黑简体"/>
                <a:ea charset="-122" pitchFamily="2" typeface="方正正纤黑简体"/>
              </a:rPr>
              <a:t>单击此处添加文字单击添加文字</a:t>
            </a:r>
          </a:p>
          <a:p>
            <a:r>
              <a:rPr altLang="en-US" lang="zh-CN" sz="1200">
                <a:solidFill>
                  <a:srgbClr val="BCE8F2"/>
                </a:solidFill>
                <a:latin charset="-122" pitchFamily="2" typeface="方正正纤黑简体"/>
                <a:ea charset="-122" pitchFamily="2" typeface="方正正纤黑简体"/>
              </a:rPr>
              <a:t>单击此处添加文字单击此处添加文字</a:t>
            </a:r>
          </a:p>
          <a:p>
            <a:r>
              <a:rPr altLang="en-US" lang="zh-CN" sz="1200">
                <a:solidFill>
                  <a:srgbClr val="BCE8F2"/>
                </a:solidFill>
                <a:latin charset="-122" pitchFamily="2" typeface="方正正纤黑简体"/>
                <a:ea charset="-122" pitchFamily="2" typeface="方正正纤黑简体"/>
              </a:rPr>
              <a:t>单击此处添加文字</a:t>
            </a:r>
          </a:p>
        </p:txBody>
      </p:sp>
      <p:sp>
        <p:nvSpPr>
          <p:cNvPr id="23" name="AutoShape 9"/>
          <p:cNvSpPr/>
          <p:nvPr/>
        </p:nvSpPr>
        <p:spPr bwMode="gray">
          <a:xfrm>
            <a:off x="5459413" y="1853831"/>
            <a:ext cx="3168650" cy="569913"/>
          </a:xfrm>
          <a:prstGeom prst="accentCallout2">
            <a:avLst>
              <a:gd fmla="val 18750" name="adj1"/>
              <a:gd fmla="val -2250" name="adj2"/>
              <a:gd fmla="val 18750" name="adj3"/>
              <a:gd fmla="val -14759" name="adj4"/>
              <a:gd fmla="val 168551" name="adj5"/>
              <a:gd fmla="val -46986" name="adj6"/>
            </a:avLst>
          </a:prstGeom>
          <a:noFill/>
          <a:ln w="9525">
            <a:solidFill>
              <a:srgbClr val="BCE8F2"/>
            </a:solidFill>
            <a:miter lim="800000"/>
            <a:headEnd len="med" type="diamond" w="med"/>
            <a:tailEnd len="med" type="diamond" w="me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a:lstStyle/>
          <a:p>
            <a:r>
              <a:rPr altLang="en-US" lang="zh-CN" sz="1200">
                <a:solidFill>
                  <a:srgbClr val="BCE8F2"/>
                </a:solidFill>
                <a:latin charset="-122" pitchFamily="2" typeface="方正正纤黑简体"/>
                <a:ea charset="-122" pitchFamily="2" typeface="方正正纤黑简体"/>
              </a:rPr>
              <a:t>单击此处添加文字单击添加文字</a:t>
            </a:r>
          </a:p>
          <a:p>
            <a:r>
              <a:rPr altLang="en-US" lang="zh-CN" sz="1200">
                <a:solidFill>
                  <a:srgbClr val="BCE8F2"/>
                </a:solidFill>
                <a:latin charset="-122" pitchFamily="2" typeface="方正正纤黑简体"/>
                <a:ea charset="-122" pitchFamily="2" typeface="方正正纤黑简体"/>
              </a:rPr>
              <a:t>单击此处添加文字单击此处添加文字</a:t>
            </a:r>
          </a:p>
          <a:p>
            <a:r>
              <a:rPr altLang="en-US" lang="zh-CN" sz="1200">
                <a:solidFill>
                  <a:srgbClr val="BCE8F2"/>
                </a:solidFill>
                <a:latin charset="-122" pitchFamily="2" typeface="方正正纤黑简体"/>
                <a:ea charset="-122" pitchFamily="2" typeface="方正正纤黑简体"/>
              </a:rPr>
              <a:t>单击此处添加文字</a:t>
            </a:r>
          </a:p>
        </p:txBody>
      </p:sp>
      <p:sp>
        <p:nvSpPr>
          <p:cNvPr id="53"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53"/>
                                        </p:tgtEl>
                                        <p:attrNameLst>
                                          <p:attrName>style.visibility</p:attrName>
                                        </p:attrNameLst>
                                      </p:cBhvr>
                                      <p:to>
                                        <p:strVal val="visible"/>
                                      </p:to>
                                    </p:set>
                                    <p:animEffect filter="fade" transition="in">
                                      <p:cBhvr>
                                        <p:cTn dur="1000" id="7"/>
                                        <p:tgtEl>
                                          <p:spTgt spid="53"/>
                                        </p:tgtEl>
                                      </p:cBhvr>
                                    </p:animEffect>
                                    <p:anim calcmode="lin" valueType="num">
                                      <p:cBhvr>
                                        <p:cTn dur="1000" fill="hold" id="8"/>
                                        <p:tgtEl>
                                          <p:spTgt spid="53"/>
                                        </p:tgtEl>
                                        <p:attrNameLst>
                                          <p:attrName>ppt_x</p:attrName>
                                        </p:attrNameLst>
                                      </p:cBhvr>
                                      <p:tavLst>
                                        <p:tav tm="0">
                                          <p:val>
                                            <p:strVal val="#ppt_x"/>
                                          </p:val>
                                        </p:tav>
                                        <p:tav tm="100000">
                                          <p:val>
                                            <p:strVal val="#ppt_x"/>
                                          </p:val>
                                        </p:tav>
                                      </p:tavLst>
                                    </p:anim>
                                    <p:anim calcmode="lin" valueType="num">
                                      <p:cBhvr>
                                        <p:cTn dur="1000" fill="hold" id="9"/>
                                        <p:tgtEl>
                                          <p:spTgt spid="53"/>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0" presetSubtype="0">
                                  <p:stCondLst>
                                    <p:cond delay="0"/>
                                  </p:stCondLst>
                                  <p:childTnLst>
                                    <p:set>
                                      <p:cBhvr>
                                        <p:cTn dur="1" fill="hold" id="12">
                                          <p:stCondLst>
                                            <p:cond delay="0"/>
                                          </p:stCondLst>
                                        </p:cTn>
                                        <p:tgtEl>
                                          <p:spTgt spid="38"/>
                                        </p:tgtEl>
                                        <p:attrNameLst>
                                          <p:attrName>style.visibility</p:attrName>
                                        </p:attrNameLst>
                                      </p:cBhvr>
                                      <p:to>
                                        <p:strVal val="visible"/>
                                      </p:to>
                                    </p:set>
                                    <p:animEffect filter="wedge" transition="in">
                                      <p:cBhvr>
                                        <p:cTn dur="1000" id="13"/>
                                        <p:tgtEl>
                                          <p:spTgt spid="38"/>
                                        </p:tgtEl>
                                      </p:cBhvr>
                                    </p:animEffect>
                                  </p:childTnLst>
                                </p:cTn>
                              </p:par>
                            </p:childTnLst>
                          </p:cTn>
                        </p:par>
                        <p:par>
                          <p:cTn fill="hold" id="14" nodeType="afterGroup">
                            <p:stCondLst>
                              <p:cond delay="2000"/>
                            </p:stCondLst>
                            <p:childTnLst>
                              <p:par>
                                <p:cTn fill="hold" grpId="0" id="15" nodeType="afterEffect" presetClass="entr" presetID="22" presetSubtype="8">
                                  <p:stCondLst>
                                    <p:cond delay="0"/>
                                  </p:stCondLst>
                                  <p:childTnLst>
                                    <p:set>
                                      <p:cBhvr>
                                        <p:cTn dur="1" fill="hold" id="16">
                                          <p:stCondLst>
                                            <p:cond delay="0"/>
                                          </p:stCondLst>
                                        </p:cTn>
                                        <p:tgtEl>
                                          <p:spTgt spid="24"/>
                                        </p:tgtEl>
                                        <p:attrNameLst>
                                          <p:attrName>style.visibility</p:attrName>
                                        </p:attrNameLst>
                                      </p:cBhvr>
                                      <p:to>
                                        <p:strVal val="visible"/>
                                      </p:to>
                                    </p:set>
                                    <p:animEffect filter="wipe(left)" transition="in">
                                      <p:cBhvr>
                                        <p:cTn dur="500" id="17"/>
                                        <p:tgtEl>
                                          <p:spTgt spid="24"/>
                                        </p:tgtEl>
                                      </p:cBhvr>
                                    </p:animEffect>
                                  </p:childTnLst>
                                </p:cTn>
                              </p:par>
                            </p:childTnLst>
                          </p:cTn>
                        </p:par>
                        <p:par>
                          <p:cTn fill="hold" id="18" nodeType="afterGroup">
                            <p:stCondLst>
                              <p:cond delay="2500"/>
                            </p:stCondLst>
                            <p:childTnLst>
                              <p:par>
                                <p:cTn fill="hold" id="19" nodeType="afterEffect" presetClass="entr" presetID="20" presetSubtype="0">
                                  <p:stCondLst>
                                    <p:cond delay="0"/>
                                  </p:stCondLst>
                                  <p:childTnLst>
                                    <p:set>
                                      <p:cBhvr>
                                        <p:cTn dur="1" fill="hold" id="20">
                                          <p:stCondLst>
                                            <p:cond delay="0"/>
                                          </p:stCondLst>
                                        </p:cTn>
                                        <p:tgtEl>
                                          <p:spTgt spid="39"/>
                                        </p:tgtEl>
                                        <p:attrNameLst>
                                          <p:attrName>style.visibility</p:attrName>
                                        </p:attrNameLst>
                                      </p:cBhvr>
                                      <p:to>
                                        <p:strVal val="visible"/>
                                      </p:to>
                                    </p:set>
                                    <p:animEffect filter="wedge" transition="in">
                                      <p:cBhvr>
                                        <p:cTn dur="1000" id="21"/>
                                        <p:tgtEl>
                                          <p:spTgt spid="39"/>
                                        </p:tgtEl>
                                      </p:cBhvr>
                                    </p:animEffect>
                                  </p:childTnLst>
                                </p:cTn>
                              </p:par>
                            </p:childTnLst>
                          </p:cTn>
                        </p:par>
                        <p:par>
                          <p:cTn fill="hold" id="22" nodeType="afterGroup">
                            <p:stCondLst>
                              <p:cond delay="3500"/>
                            </p:stCondLst>
                            <p:childTnLst>
                              <p:par>
                                <p:cTn fill="hold" grpId="0" id="23" nodeType="afterEffect" presetClass="entr" presetID="22" presetSubtype="8">
                                  <p:stCondLst>
                                    <p:cond delay="0"/>
                                  </p:stCondLst>
                                  <p:childTnLst>
                                    <p:set>
                                      <p:cBhvr>
                                        <p:cTn dur="1" fill="hold" id="24">
                                          <p:stCondLst>
                                            <p:cond delay="0"/>
                                          </p:stCondLst>
                                        </p:cTn>
                                        <p:tgtEl>
                                          <p:spTgt spid="23"/>
                                        </p:tgtEl>
                                        <p:attrNameLst>
                                          <p:attrName>style.visibility</p:attrName>
                                        </p:attrNameLst>
                                      </p:cBhvr>
                                      <p:to>
                                        <p:strVal val="visible"/>
                                      </p:to>
                                    </p:set>
                                    <p:animEffect filter="wipe(left)" transition="in">
                                      <p:cBhvr>
                                        <p:cTn dur="500" id="25"/>
                                        <p:tgtEl>
                                          <p:spTgt spid="23"/>
                                        </p:tgtEl>
                                      </p:cBhvr>
                                    </p:animEffect>
                                  </p:childTnLst>
                                </p:cTn>
                              </p:par>
                            </p:childTnLst>
                          </p:cTn>
                        </p:par>
                        <p:par>
                          <p:cTn fill="hold" id="26" nodeType="afterGroup">
                            <p:stCondLst>
                              <p:cond delay="4000"/>
                            </p:stCondLst>
                            <p:childTnLst>
                              <p:par>
                                <p:cTn fill="hold" id="27" nodeType="afterEffect" presetClass="entr" presetID="20" presetSubtype="0">
                                  <p:stCondLst>
                                    <p:cond delay="0"/>
                                  </p:stCondLst>
                                  <p:childTnLst>
                                    <p:set>
                                      <p:cBhvr>
                                        <p:cTn dur="1" fill="hold" id="28">
                                          <p:stCondLst>
                                            <p:cond delay="0"/>
                                          </p:stCondLst>
                                        </p:cTn>
                                        <p:tgtEl>
                                          <p:spTgt spid="40"/>
                                        </p:tgtEl>
                                        <p:attrNameLst>
                                          <p:attrName>style.visibility</p:attrName>
                                        </p:attrNameLst>
                                      </p:cBhvr>
                                      <p:to>
                                        <p:strVal val="visible"/>
                                      </p:to>
                                    </p:set>
                                    <p:animEffect filter="wedge" transition="in">
                                      <p:cBhvr>
                                        <p:cTn dur="1000" id="29"/>
                                        <p:tgtEl>
                                          <p:spTgt spid="40"/>
                                        </p:tgtEl>
                                      </p:cBhvr>
                                    </p:animEffect>
                                  </p:childTnLst>
                                </p:cTn>
                              </p:par>
                            </p:childTnLst>
                          </p:cTn>
                        </p:par>
                        <p:par>
                          <p:cTn fill="hold" id="30" nodeType="afterGroup">
                            <p:stCondLst>
                              <p:cond delay="5000"/>
                            </p:stCondLst>
                            <p:childTnLst>
                              <p:par>
                                <p:cTn fill="hold" grpId="0" id="31" nodeType="afterEffect" presetClass="entr" presetID="22" presetSubtype="8">
                                  <p:stCondLst>
                                    <p:cond delay="0"/>
                                  </p:stCondLst>
                                  <p:childTnLst>
                                    <p:set>
                                      <p:cBhvr>
                                        <p:cTn dur="1" fill="hold" id="32">
                                          <p:stCondLst>
                                            <p:cond delay="0"/>
                                          </p:stCondLst>
                                        </p:cTn>
                                        <p:tgtEl>
                                          <p:spTgt spid="22"/>
                                        </p:tgtEl>
                                        <p:attrNameLst>
                                          <p:attrName>style.visibility</p:attrName>
                                        </p:attrNameLst>
                                      </p:cBhvr>
                                      <p:to>
                                        <p:strVal val="visible"/>
                                      </p:to>
                                    </p:set>
                                    <p:animEffect filter="wipe(left)" transition="in">
                                      <p:cBhvr>
                                        <p:cTn dur="500" id="33"/>
                                        <p:tgtEl>
                                          <p:spTgt spid="22"/>
                                        </p:tgtEl>
                                      </p:cBhvr>
                                    </p:animEffect>
                                  </p:childTnLst>
                                </p:cTn>
                              </p:par>
                            </p:childTnLst>
                          </p:cTn>
                        </p:par>
                        <p:par>
                          <p:cTn fill="hold" id="34" nodeType="afterGroup">
                            <p:stCondLst>
                              <p:cond delay="5500"/>
                            </p:stCondLst>
                            <p:childTnLst>
                              <p:par>
                                <p:cTn fill="hold" id="35" nodeType="afterEffect" presetClass="entr" presetID="20" presetSubtype="0">
                                  <p:stCondLst>
                                    <p:cond delay="0"/>
                                  </p:stCondLst>
                                  <p:childTnLst>
                                    <p:set>
                                      <p:cBhvr>
                                        <p:cTn dur="1" fill="hold" id="36">
                                          <p:stCondLst>
                                            <p:cond delay="0"/>
                                          </p:stCondLst>
                                        </p:cTn>
                                        <p:tgtEl>
                                          <p:spTgt spid="43"/>
                                        </p:tgtEl>
                                        <p:attrNameLst>
                                          <p:attrName>style.visibility</p:attrName>
                                        </p:attrNameLst>
                                      </p:cBhvr>
                                      <p:to>
                                        <p:strVal val="visible"/>
                                      </p:to>
                                    </p:set>
                                    <p:animEffect filter="wedge" transition="in">
                                      <p:cBhvr>
                                        <p:cTn dur="1000" id="37"/>
                                        <p:tgtEl>
                                          <p:spTgt spid="43"/>
                                        </p:tgtEl>
                                      </p:cBhvr>
                                    </p:animEffect>
                                  </p:childTnLst>
                                </p:cTn>
                              </p:par>
                            </p:childTnLst>
                          </p:cTn>
                        </p:par>
                        <p:par>
                          <p:cTn fill="hold" id="38" nodeType="afterGroup">
                            <p:stCondLst>
                              <p:cond delay="6500"/>
                            </p:stCondLst>
                            <p:childTnLst>
                              <p:par>
                                <p:cTn fill="hold" grpId="0" id="39" nodeType="afterEffect" presetClass="entr" presetID="22" presetSubtype="8">
                                  <p:stCondLst>
                                    <p:cond delay="0"/>
                                  </p:stCondLst>
                                  <p:childTnLst>
                                    <p:set>
                                      <p:cBhvr>
                                        <p:cTn dur="1" fill="hold" id="40">
                                          <p:stCondLst>
                                            <p:cond delay="0"/>
                                          </p:stCondLst>
                                        </p:cTn>
                                        <p:tgtEl>
                                          <p:spTgt spid="21"/>
                                        </p:tgtEl>
                                        <p:attrNameLst>
                                          <p:attrName>style.visibility</p:attrName>
                                        </p:attrNameLst>
                                      </p:cBhvr>
                                      <p:to>
                                        <p:strVal val="visible"/>
                                      </p:to>
                                    </p:set>
                                    <p:animEffect filter="wipe(left)" transition="in">
                                      <p:cBhvr>
                                        <p:cTn dur="500" id="41"/>
                                        <p:tgtEl>
                                          <p:spTgt spid="21"/>
                                        </p:tgtEl>
                                      </p:cBhvr>
                                    </p:animEffect>
                                  </p:childTnLst>
                                </p:cTn>
                              </p:par>
                            </p:childTnLst>
                          </p:cTn>
                        </p:par>
                        <p:par>
                          <p:cTn fill="hold" id="42" nodeType="afterGroup">
                            <p:stCondLst>
                              <p:cond delay="7000"/>
                            </p:stCondLst>
                            <p:childTnLst>
                              <p:par>
                                <p:cTn fill="hold" id="43" nodeType="afterEffect" presetClass="entr" presetID="20" presetSubtype="0">
                                  <p:stCondLst>
                                    <p:cond delay="0"/>
                                  </p:stCondLst>
                                  <p:childTnLst>
                                    <p:set>
                                      <p:cBhvr>
                                        <p:cTn dur="1" fill="hold" id="44">
                                          <p:stCondLst>
                                            <p:cond delay="0"/>
                                          </p:stCondLst>
                                        </p:cTn>
                                        <p:tgtEl>
                                          <p:spTgt spid="45"/>
                                        </p:tgtEl>
                                        <p:attrNameLst>
                                          <p:attrName>style.visibility</p:attrName>
                                        </p:attrNameLst>
                                      </p:cBhvr>
                                      <p:to>
                                        <p:strVal val="visible"/>
                                      </p:to>
                                    </p:set>
                                    <p:animEffect filter="wedge" transition="in">
                                      <p:cBhvr>
                                        <p:cTn dur="1000" id="45"/>
                                        <p:tgtEl>
                                          <p:spTgt spid="45"/>
                                        </p:tgtEl>
                                      </p:cBhvr>
                                    </p:animEffect>
                                  </p:childTnLst>
                                </p:cTn>
                              </p:par>
                            </p:childTnLst>
                          </p:cTn>
                        </p:par>
                        <p:par>
                          <p:cTn fill="hold" id="46" nodeType="afterGroup">
                            <p:stCondLst>
                              <p:cond delay="8000"/>
                            </p:stCondLst>
                            <p:childTnLst>
                              <p:par>
                                <p:cTn fill="hold" id="47" nodeType="afterEffect" presetClass="entr" presetID="2" presetSubtype="8">
                                  <p:stCondLst>
                                    <p:cond delay="0"/>
                                  </p:stCondLst>
                                  <p:childTnLst>
                                    <p:set>
                                      <p:cBhvr>
                                        <p:cTn dur="1" fill="hold" id="48">
                                          <p:stCondLst>
                                            <p:cond delay="0"/>
                                          </p:stCondLst>
                                        </p:cTn>
                                        <p:tgtEl>
                                          <p:spTgt spid="57"/>
                                        </p:tgtEl>
                                        <p:attrNameLst>
                                          <p:attrName>style.visibility</p:attrName>
                                        </p:attrNameLst>
                                      </p:cBhvr>
                                      <p:to>
                                        <p:strVal val="visible"/>
                                      </p:to>
                                    </p:set>
                                    <p:anim calcmode="lin" valueType="num">
                                      <p:cBhvr additive="base">
                                        <p:cTn dur="500" fill="hold" id="49"/>
                                        <p:tgtEl>
                                          <p:spTgt spid="57"/>
                                        </p:tgtEl>
                                        <p:attrNameLst>
                                          <p:attrName>ppt_x</p:attrName>
                                        </p:attrNameLst>
                                      </p:cBhvr>
                                      <p:tavLst>
                                        <p:tav tm="0">
                                          <p:val>
                                            <p:strVal val="0-#ppt_w/2"/>
                                          </p:val>
                                        </p:tav>
                                        <p:tav tm="100000">
                                          <p:val>
                                            <p:strVal val="#ppt_x"/>
                                          </p:val>
                                        </p:tav>
                                      </p:tavLst>
                                    </p:anim>
                                    <p:anim calcmode="lin" valueType="num">
                                      <p:cBhvr additive="base">
                                        <p:cTn dur="500" fill="hold" id="50"/>
                                        <p:tgtEl>
                                          <p:spTgt spid="57"/>
                                        </p:tgtEl>
                                        <p:attrNameLst>
                                          <p:attrName>ppt_y</p:attrName>
                                        </p:attrNameLst>
                                      </p:cBhvr>
                                      <p:tavLst>
                                        <p:tav tm="0">
                                          <p:val>
                                            <p:strVal val="#ppt_y"/>
                                          </p:val>
                                        </p:tav>
                                        <p:tav tm="100000">
                                          <p:val>
                                            <p:strVal val="#ppt_y"/>
                                          </p:val>
                                        </p:tav>
                                      </p:tavLst>
                                    </p:anim>
                                  </p:childTnLst>
                                </p:cTn>
                              </p:par>
                              <p:par>
                                <p:cTn fill="hold" id="51" nodeType="withEffect" presetClass="entr" presetID="2" presetSubtype="8">
                                  <p:stCondLst>
                                    <p:cond delay="100"/>
                                  </p:stCondLst>
                                  <p:childTnLst>
                                    <p:set>
                                      <p:cBhvr>
                                        <p:cTn dur="1" fill="hold" id="52">
                                          <p:stCondLst>
                                            <p:cond delay="0"/>
                                          </p:stCondLst>
                                        </p:cTn>
                                        <p:tgtEl>
                                          <p:spTgt spid="56"/>
                                        </p:tgtEl>
                                        <p:attrNameLst>
                                          <p:attrName>style.visibility</p:attrName>
                                        </p:attrNameLst>
                                      </p:cBhvr>
                                      <p:to>
                                        <p:strVal val="visible"/>
                                      </p:to>
                                    </p:set>
                                    <p:anim calcmode="lin" valueType="num">
                                      <p:cBhvr additive="base">
                                        <p:cTn dur="500" fill="hold" id="53"/>
                                        <p:tgtEl>
                                          <p:spTgt spid="56"/>
                                        </p:tgtEl>
                                        <p:attrNameLst>
                                          <p:attrName>ppt_x</p:attrName>
                                        </p:attrNameLst>
                                      </p:cBhvr>
                                      <p:tavLst>
                                        <p:tav tm="0">
                                          <p:val>
                                            <p:strVal val="0-#ppt_w/2"/>
                                          </p:val>
                                        </p:tav>
                                        <p:tav tm="100000">
                                          <p:val>
                                            <p:strVal val="#ppt_x"/>
                                          </p:val>
                                        </p:tav>
                                      </p:tavLst>
                                    </p:anim>
                                    <p:anim calcmode="lin" valueType="num">
                                      <p:cBhvr additive="base">
                                        <p:cTn dur="500" fill="hold" id="54"/>
                                        <p:tgtEl>
                                          <p:spTgt spid="56"/>
                                        </p:tgtEl>
                                        <p:attrNameLst>
                                          <p:attrName>ppt_y</p:attrName>
                                        </p:attrNameLst>
                                      </p:cBhvr>
                                      <p:tavLst>
                                        <p:tav tm="0">
                                          <p:val>
                                            <p:strVal val="#ppt_y"/>
                                          </p:val>
                                        </p:tav>
                                        <p:tav tm="100000">
                                          <p:val>
                                            <p:strVal val="#ppt_y"/>
                                          </p:val>
                                        </p:tav>
                                      </p:tavLst>
                                    </p:anim>
                                  </p:childTnLst>
                                </p:cTn>
                              </p:par>
                              <p:par>
                                <p:cTn fill="hold" id="55" nodeType="withEffect" presetClass="entr" presetID="2" presetSubtype="8">
                                  <p:stCondLst>
                                    <p:cond delay="200"/>
                                  </p:stCondLst>
                                  <p:childTnLst>
                                    <p:set>
                                      <p:cBhvr>
                                        <p:cTn dur="1" fill="hold" id="56">
                                          <p:stCondLst>
                                            <p:cond delay="0"/>
                                          </p:stCondLst>
                                        </p:cTn>
                                        <p:tgtEl>
                                          <p:spTgt spid="55"/>
                                        </p:tgtEl>
                                        <p:attrNameLst>
                                          <p:attrName>style.visibility</p:attrName>
                                        </p:attrNameLst>
                                      </p:cBhvr>
                                      <p:to>
                                        <p:strVal val="visible"/>
                                      </p:to>
                                    </p:set>
                                    <p:anim calcmode="lin" valueType="num">
                                      <p:cBhvr additive="base">
                                        <p:cTn dur="500" fill="hold" id="57"/>
                                        <p:tgtEl>
                                          <p:spTgt spid="55"/>
                                        </p:tgtEl>
                                        <p:attrNameLst>
                                          <p:attrName>ppt_x</p:attrName>
                                        </p:attrNameLst>
                                      </p:cBhvr>
                                      <p:tavLst>
                                        <p:tav tm="0">
                                          <p:val>
                                            <p:strVal val="0-#ppt_w/2"/>
                                          </p:val>
                                        </p:tav>
                                        <p:tav tm="100000">
                                          <p:val>
                                            <p:strVal val="#ppt_x"/>
                                          </p:val>
                                        </p:tav>
                                      </p:tavLst>
                                    </p:anim>
                                    <p:anim calcmode="lin" valueType="num">
                                      <p:cBhvr additive="base">
                                        <p:cTn dur="500" fill="hold" id="58"/>
                                        <p:tgtEl>
                                          <p:spTgt spid="55"/>
                                        </p:tgtEl>
                                        <p:attrNameLst>
                                          <p:attrName>ppt_y</p:attrName>
                                        </p:attrNameLst>
                                      </p:cBhvr>
                                      <p:tavLst>
                                        <p:tav tm="0">
                                          <p:val>
                                            <p:strVal val="#ppt_y"/>
                                          </p:val>
                                        </p:tav>
                                        <p:tav tm="100000">
                                          <p:val>
                                            <p:strVal val="#ppt_y"/>
                                          </p:val>
                                        </p:tav>
                                      </p:tavLst>
                                    </p:anim>
                                  </p:childTnLst>
                                </p:cTn>
                              </p:par>
                              <p:par>
                                <p:cTn fill="hold" id="59" nodeType="withEffect" presetClass="entr" presetID="2" presetSubtype="8">
                                  <p:stCondLst>
                                    <p:cond delay="300"/>
                                  </p:stCondLst>
                                  <p:childTnLst>
                                    <p:set>
                                      <p:cBhvr>
                                        <p:cTn dur="1" fill="hold" id="60">
                                          <p:stCondLst>
                                            <p:cond delay="0"/>
                                          </p:stCondLst>
                                        </p:cTn>
                                        <p:tgtEl>
                                          <p:spTgt spid="54"/>
                                        </p:tgtEl>
                                        <p:attrNameLst>
                                          <p:attrName>style.visibility</p:attrName>
                                        </p:attrNameLst>
                                      </p:cBhvr>
                                      <p:to>
                                        <p:strVal val="visible"/>
                                      </p:to>
                                    </p:set>
                                    <p:anim calcmode="lin" valueType="num">
                                      <p:cBhvr additive="base">
                                        <p:cTn dur="500" fill="hold" id="61"/>
                                        <p:tgtEl>
                                          <p:spTgt spid="54"/>
                                        </p:tgtEl>
                                        <p:attrNameLst>
                                          <p:attrName>ppt_x</p:attrName>
                                        </p:attrNameLst>
                                      </p:cBhvr>
                                      <p:tavLst>
                                        <p:tav tm="0">
                                          <p:val>
                                            <p:strVal val="0-#ppt_w/2"/>
                                          </p:val>
                                        </p:tav>
                                        <p:tav tm="100000">
                                          <p:val>
                                            <p:strVal val="#ppt_x"/>
                                          </p:val>
                                        </p:tav>
                                      </p:tavLst>
                                    </p:anim>
                                    <p:anim calcmode="lin" valueType="num">
                                      <p:cBhvr additive="base">
                                        <p:cTn dur="500" fill="hold" id="62"/>
                                        <p:tgtEl>
                                          <p:spTgt spid="5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1"/>
      <p:bldP grpId="0" spid="22"/>
      <p:bldP grpId="0" spid="2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直接连接符 1"/>
          <p:cNvCxnSpPr/>
          <p:nvPr/>
        </p:nvCxnSpPr>
        <p:spPr>
          <a:xfrm>
            <a:off x="8383138" y="1773609"/>
            <a:ext cx="1265554" cy="0"/>
          </a:xfrm>
          <a:prstGeom prst="line">
            <a:avLst/>
          </a:prstGeom>
          <a:noFill/>
          <a:ln cmpd="sng" w="28575">
            <a:solidFill>
              <a:schemeClr val="accent2"/>
            </a:solidFill>
            <a:round/>
          </a:ln>
          <a:effectLst>
            <a:glow rad="88900">
              <a:schemeClr val="accent1">
                <a:alpha val="30000"/>
              </a:schemeClr>
            </a:glow>
          </a:effectLst>
        </p:spPr>
      </p:cxnSp>
      <p:cxnSp>
        <p:nvCxnSpPr>
          <p:cNvPr id="3" name="直接连接符 2"/>
          <p:cNvCxnSpPr/>
          <p:nvPr/>
        </p:nvCxnSpPr>
        <p:spPr>
          <a:xfrm flipH="1">
            <a:off x="8395006" y="1773611"/>
            <a:ext cx="0" cy="1116573"/>
          </a:xfrm>
          <a:prstGeom prst="line">
            <a:avLst/>
          </a:prstGeom>
          <a:noFill/>
          <a:ln cmpd="sng" w="28575">
            <a:solidFill>
              <a:schemeClr val="accent2"/>
            </a:solidFill>
            <a:round/>
          </a:ln>
          <a:effectLst>
            <a:glow rad="88900">
              <a:schemeClr val="accent1">
                <a:alpha val="30000"/>
              </a:schemeClr>
            </a:glow>
          </a:effectLst>
        </p:spPr>
      </p:cxnSp>
      <p:cxnSp>
        <p:nvCxnSpPr>
          <p:cNvPr id="4" name="直接连接符 3"/>
          <p:cNvCxnSpPr/>
          <p:nvPr/>
        </p:nvCxnSpPr>
        <p:spPr>
          <a:xfrm>
            <a:off x="7141321" y="2890183"/>
            <a:ext cx="1265554" cy="0"/>
          </a:xfrm>
          <a:prstGeom prst="line">
            <a:avLst/>
          </a:prstGeom>
          <a:noFill/>
          <a:ln cmpd="sng" w="28575">
            <a:solidFill>
              <a:schemeClr val="accent2"/>
            </a:solidFill>
            <a:round/>
          </a:ln>
          <a:effectLst>
            <a:glow rad="88900">
              <a:schemeClr val="accent1">
                <a:alpha val="30000"/>
              </a:schemeClr>
            </a:glow>
          </a:effectLst>
        </p:spPr>
      </p:cxnSp>
      <p:cxnSp>
        <p:nvCxnSpPr>
          <p:cNvPr id="5" name="直接连接符 4"/>
          <p:cNvCxnSpPr/>
          <p:nvPr/>
        </p:nvCxnSpPr>
        <p:spPr>
          <a:xfrm flipH="1">
            <a:off x="7153188" y="2890185"/>
            <a:ext cx="0" cy="1116573"/>
          </a:xfrm>
          <a:prstGeom prst="line">
            <a:avLst/>
          </a:prstGeom>
          <a:noFill/>
          <a:ln cmpd="sng" w="28575">
            <a:solidFill>
              <a:schemeClr val="accent2"/>
            </a:solidFill>
            <a:round/>
          </a:ln>
          <a:effectLst>
            <a:glow rad="88900">
              <a:schemeClr val="accent1">
                <a:alpha val="30000"/>
              </a:schemeClr>
            </a:glow>
          </a:effectLst>
        </p:spPr>
      </p:cxnSp>
      <p:cxnSp>
        <p:nvCxnSpPr>
          <p:cNvPr id="6" name="直接连接符 5"/>
          <p:cNvCxnSpPr/>
          <p:nvPr/>
        </p:nvCxnSpPr>
        <p:spPr>
          <a:xfrm>
            <a:off x="5904792" y="4006756"/>
            <a:ext cx="1265554" cy="0"/>
          </a:xfrm>
          <a:prstGeom prst="line">
            <a:avLst/>
          </a:prstGeom>
          <a:noFill/>
          <a:ln cmpd="sng" w="28575">
            <a:solidFill>
              <a:schemeClr val="accent2"/>
            </a:solidFill>
            <a:round/>
          </a:ln>
          <a:effectLst>
            <a:glow rad="88900">
              <a:schemeClr val="accent1">
                <a:alpha val="30000"/>
              </a:schemeClr>
            </a:glow>
          </a:effectLst>
        </p:spPr>
      </p:cxnSp>
      <p:cxnSp>
        <p:nvCxnSpPr>
          <p:cNvPr id="7" name="直接连接符 6"/>
          <p:cNvCxnSpPr/>
          <p:nvPr/>
        </p:nvCxnSpPr>
        <p:spPr>
          <a:xfrm flipH="1">
            <a:off x="5916660" y="4006758"/>
            <a:ext cx="0" cy="1116573"/>
          </a:xfrm>
          <a:prstGeom prst="line">
            <a:avLst/>
          </a:prstGeom>
          <a:noFill/>
          <a:ln cmpd="sng" w="28575">
            <a:solidFill>
              <a:schemeClr val="accent2"/>
            </a:solidFill>
            <a:round/>
          </a:ln>
          <a:effectLst>
            <a:glow rad="88900">
              <a:schemeClr val="accent1">
                <a:alpha val="30000"/>
              </a:schemeClr>
            </a:glow>
          </a:effectLst>
        </p:spPr>
      </p:cxnSp>
      <p:cxnSp>
        <p:nvCxnSpPr>
          <p:cNvPr id="8" name="直接连接符 7"/>
          <p:cNvCxnSpPr/>
          <p:nvPr/>
        </p:nvCxnSpPr>
        <p:spPr>
          <a:xfrm>
            <a:off x="4642032" y="5123329"/>
            <a:ext cx="1265554" cy="0"/>
          </a:xfrm>
          <a:prstGeom prst="line">
            <a:avLst/>
          </a:prstGeom>
          <a:noFill/>
          <a:ln cmpd="sng" w="28575">
            <a:solidFill>
              <a:schemeClr val="accent2"/>
            </a:solidFill>
            <a:round/>
          </a:ln>
          <a:effectLst>
            <a:glow rad="88900">
              <a:schemeClr val="accent1">
                <a:alpha val="30000"/>
              </a:schemeClr>
            </a:glow>
          </a:effectLst>
        </p:spPr>
      </p:cxnSp>
      <p:cxnSp>
        <p:nvCxnSpPr>
          <p:cNvPr id="9" name="直接连接符 8"/>
          <p:cNvCxnSpPr/>
          <p:nvPr/>
        </p:nvCxnSpPr>
        <p:spPr>
          <a:xfrm flipH="1">
            <a:off x="4653900" y="5123330"/>
            <a:ext cx="0" cy="747459"/>
          </a:xfrm>
          <a:prstGeom prst="line">
            <a:avLst/>
          </a:prstGeom>
          <a:noFill/>
          <a:ln cmpd="sng" w="28575">
            <a:solidFill>
              <a:schemeClr val="accent2"/>
            </a:solidFill>
            <a:round/>
          </a:ln>
          <a:effectLst>
            <a:glow rad="88900">
              <a:schemeClr val="accent1">
                <a:alpha val="30000"/>
              </a:schemeClr>
            </a:glow>
          </a:effectLst>
        </p:spPr>
      </p:cxnSp>
      <p:grpSp>
        <p:nvGrpSpPr>
          <p:cNvPr id="36" name="组合 35"/>
          <p:cNvGrpSpPr/>
          <p:nvPr/>
        </p:nvGrpSpPr>
        <p:grpSpPr>
          <a:xfrm>
            <a:off x="8559787" y="947068"/>
            <a:ext cx="826543" cy="826543"/>
            <a:chOff x="8051785" y="947066"/>
            <a:chExt cx="826543" cy="826543"/>
          </a:xfrm>
        </p:grpSpPr>
        <p:sp>
          <p:nvSpPr>
            <p:cNvPr id="10" name="椭圆 9"/>
            <p:cNvSpPr/>
            <p:nvPr/>
          </p:nvSpPr>
          <p:spPr>
            <a:xfrm>
              <a:off x="8051785" y="947066"/>
              <a:ext cx="826543" cy="826543"/>
            </a:xfrm>
            <a:prstGeom prst="ellipse">
              <a:avLst/>
            </a:prstGeom>
            <a:noFill/>
            <a:ln cmpd="sng" w="12700">
              <a:solidFill>
                <a:schemeClr val="accent2"/>
              </a:solidFill>
              <a:round/>
            </a:ln>
            <a:effectLst>
              <a:glow rad="88900">
                <a:schemeClr val="accent1">
                  <a:alpha val="30000"/>
                </a:schemeClr>
              </a:glow>
            </a:effectLst>
          </p:spPr>
          <p:txBody>
            <a:bodyPr anchor="ctr" rtlCol="0"/>
            <a:lstStyle/>
            <a:p>
              <a:pPr algn="ctr"/>
              <a:endParaRPr altLang="en-US" lang="zh-CN">
                <a:solidFill>
                  <a:srgbClr val="C89800"/>
                </a:solidFill>
                <a:latin typeface="Arial"/>
                <a:ea charset="-122" pitchFamily="2" typeface="宋体"/>
              </a:endParaRPr>
            </a:p>
          </p:txBody>
        </p:sp>
        <p:sp>
          <p:nvSpPr>
            <p:cNvPr id="11" name="椭圆 10"/>
            <p:cNvSpPr/>
            <p:nvPr/>
          </p:nvSpPr>
          <p:spPr>
            <a:xfrm>
              <a:off x="8139438" y="1034719"/>
              <a:ext cx="651236" cy="651236"/>
            </a:xfrm>
            <a:prstGeom prst="ellipse">
              <a:avLst/>
            </a:prstGeom>
            <a:noFill/>
            <a:ln cmpd="sng" w="28575">
              <a:solidFill>
                <a:schemeClr val="accent2"/>
              </a:solidFill>
              <a:round/>
            </a:ln>
            <a:effectLst>
              <a:glow rad="88900">
                <a:schemeClr val="accent1">
                  <a:alpha val="30000"/>
                </a:schemeClr>
              </a:glow>
            </a:effectLst>
          </p:spPr>
          <p:txBody>
            <a:bodyPr anchor="ctr" rtlCol="0"/>
            <a:lstStyle/>
            <a:p>
              <a:pPr algn="ctr"/>
              <a:endParaRPr altLang="en-US" lang="zh-CN">
                <a:solidFill>
                  <a:srgbClr val="C89800"/>
                </a:solidFill>
                <a:latin typeface="Arial"/>
                <a:ea charset="-122" pitchFamily="2" typeface="宋体"/>
              </a:endParaRPr>
            </a:p>
          </p:txBody>
        </p:sp>
        <p:sp>
          <p:nvSpPr>
            <p:cNvPr id="12" name="TextBox 11"/>
            <p:cNvSpPr txBox="1"/>
            <p:nvPr/>
          </p:nvSpPr>
          <p:spPr>
            <a:xfrm>
              <a:off x="8215260" y="976670"/>
              <a:ext cx="494030" cy="762000"/>
            </a:xfrm>
            <a:prstGeom prst="rect">
              <a:avLst/>
            </a:prstGeom>
            <a:noFill/>
          </p:spPr>
          <p:txBody>
            <a:bodyPr rtlCol="0" wrap="none">
              <a:spAutoFit/>
            </a:bodyPr>
            <a:lstStyle/>
            <a:p>
              <a:r>
                <a:rPr altLang="zh-CN" b="1" lang="en-US" sz="4400">
                  <a:solidFill>
                    <a:srgbClr val="BCE8F2"/>
                  </a:solidFill>
                </a:rPr>
                <a:t>1</a:t>
              </a:r>
            </a:p>
          </p:txBody>
        </p:sp>
      </p:grpSp>
      <p:grpSp>
        <p:nvGrpSpPr>
          <p:cNvPr id="44" name="组合 43"/>
          <p:cNvGrpSpPr/>
          <p:nvPr/>
        </p:nvGrpSpPr>
        <p:grpSpPr>
          <a:xfrm>
            <a:off x="1983658" y="1112581"/>
            <a:ext cx="6267777" cy="509763"/>
            <a:chOff x="1475656" y="1112579"/>
            <a:chExt cx="6267777" cy="509763"/>
          </a:xfrm>
        </p:grpSpPr>
        <p:cxnSp>
          <p:nvCxnSpPr>
            <p:cNvPr id="13" name="直接箭头连接符 12"/>
            <p:cNvCxnSpPr/>
            <p:nvPr/>
          </p:nvCxnSpPr>
          <p:spPr>
            <a:xfrm>
              <a:off x="1640985" y="1622341"/>
              <a:ext cx="6102448" cy="1"/>
            </a:xfrm>
            <a:prstGeom prst="straightConnector1">
              <a:avLst/>
            </a:prstGeom>
            <a:ln w="12700">
              <a:solidFill>
                <a:schemeClr val="accent2"/>
              </a:solidFill>
              <a:prstDash val="solid"/>
              <a:headEnd len="med" type="none" w="med"/>
              <a:tailEnd len="med" type="triangle" w="med"/>
            </a:ln>
            <a:effectLst>
              <a:glow rad="88900">
                <a:schemeClr val="accent1">
                  <a:satMod val="175000"/>
                  <a:alpha val="30000"/>
                </a:schemeClr>
              </a:glow>
            </a:effectLst>
          </p:spPr>
          <p:style>
            <a:lnRef idx="1">
              <a:schemeClr val="accent1"/>
            </a:lnRef>
            <a:fillRef idx="0">
              <a:schemeClr val="accent1"/>
            </a:fillRef>
            <a:effectRef idx="0">
              <a:schemeClr val="accent1"/>
            </a:effectRef>
            <a:fontRef idx="minor">
              <a:schemeClr val="tx1"/>
            </a:fontRef>
          </p:style>
        </p:cxnSp>
        <p:grpSp>
          <p:nvGrpSpPr>
            <p:cNvPr id="43" name="组合 42"/>
            <p:cNvGrpSpPr/>
            <p:nvPr/>
          </p:nvGrpSpPr>
          <p:grpSpPr>
            <a:xfrm>
              <a:off x="1475656" y="1112579"/>
              <a:ext cx="5339799" cy="461665"/>
              <a:chOff x="1475656" y="1122739"/>
              <a:chExt cx="5339799" cy="461665"/>
            </a:xfrm>
          </p:grpSpPr>
          <p:sp>
            <p:nvSpPr>
              <p:cNvPr id="14" name="TextBox 13"/>
              <p:cNvSpPr txBox="1"/>
              <p:nvPr/>
            </p:nvSpPr>
            <p:spPr>
              <a:xfrm>
                <a:off x="1475656" y="1168905"/>
                <a:ext cx="1293760" cy="365760"/>
              </a:xfrm>
              <a:prstGeom prst="rect">
                <a:avLst/>
              </a:prstGeom>
              <a:noFill/>
              <a:ln>
                <a:noFill/>
              </a:ln>
            </p:spPr>
            <p:txBody>
              <a:bodyPr wrap="square">
                <a:spAutoFit/>
              </a:bodyPr>
              <a:lstStyle>
                <a:defPPr>
                  <a:defRPr lang="zh-CN"/>
                </a:defPPr>
                <a:lvl1pPr algn="ctr">
                  <a:defRPr sz="1600">
                    <a:solidFill>
                      <a:srgbClr val="BCE8F2"/>
                    </a:solidFill>
                    <a:latin charset="-122" pitchFamily="2" typeface="方正兰亭黑_GBK"/>
                    <a:ea charset="-122" pitchFamily="2" typeface="方正兰亭黑_GBK"/>
                  </a:defRPr>
                </a:lvl1pPr>
                <a:lvl2pPr>
                  <a:defRPr sz="2800">
                    <a:latin charset="0" pitchFamily="34" typeface="Calibri"/>
                  </a:defRPr>
                </a:lvl2pPr>
                <a:lvl3pPr>
                  <a:defRPr sz="2400">
                    <a:latin charset="0" pitchFamily="34" typeface="Calibri"/>
                  </a:defRPr>
                </a:lvl3pPr>
                <a:lvl4pPr>
                  <a:defRPr sz="2000">
                    <a:latin charset="0" pitchFamily="34" typeface="Calibri"/>
                  </a:defRPr>
                </a:lvl4pPr>
                <a:lvl5pPr>
                  <a:defRPr sz="2000">
                    <a:latin charset="0" pitchFamily="34" typeface="Calibri"/>
                  </a:defRPr>
                </a:lvl5pPr>
                <a:lvl6pPr>
                  <a:buFont typeface="Arial"/>
                  <a:defRPr sz="2000">
                    <a:latin charset="0" pitchFamily="34" typeface="Calibri"/>
                  </a:defRPr>
                </a:lvl6pPr>
                <a:lvl7pPr>
                  <a:buFont typeface="Arial"/>
                  <a:defRPr sz="2000">
                    <a:latin charset="0" pitchFamily="34" typeface="Calibri"/>
                  </a:defRPr>
                </a:lvl7pPr>
                <a:lvl8pPr>
                  <a:buFont typeface="Arial"/>
                  <a:defRPr sz="2000">
                    <a:latin charset="0" pitchFamily="34" typeface="Calibri"/>
                  </a:defRPr>
                </a:lvl8pPr>
                <a:lvl9pPr>
                  <a:buFont typeface="Arial"/>
                  <a:defRPr sz="2000">
                    <a:latin charset="0" pitchFamily="34" typeface="Calibri"/>
                  </a:defRPr>
                </a:lvl9pPr>
              </a:lstStyle>
              <a:p>
                <a:r>
                  <a:rPr altLang="en-US" lang="zh-CN" sz="1800"/>
                  <a:t>添加文本</a:t>
                </a:r>
              </a:p>
            </p:txBody>
          </p:sp>
          <p:sp>
            <p:nvSpPr>
              <p:cNvPr id="15" name="TextBox 14"/>
              <p:cNvSpPr txBox="1"/>
              <p:nvPr/>
            </p:nvSpPr>
            <p:spPr>
              <a:xfrm>
                <a:off x="2699792" y="1122739"/>
                <a:ext cx="4115663" cy="457200"/>
              </a:xfrm>
              <a:prstGeom prst="rect">
                <a:avLst/>
              </a:prstGeom>
              <a:noFill/>
            </p:spPr>
            <p:txBody>
              <a:bodyPr rtlCol="0" wrap="square">
                <a:spAutoFit/>
              </a:bodyPr>
              <a:lstStyle/>
              <a:p>
                <a:pPr algn="just">
                  <a:defRPr/>
                </a:pPr>
                <a:r>
                  <a:rPr altLang="en-US" lang="zh-CN" sz="12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grpSp>
      <p:grpSp>
        <p:nvGrpSpPr>
          <p:cNvPr id="37" name="组合 36"/>
          <p:cNvGrpSpPr/>
          <p:nvPr/>
        </p:nvGrpSpPr>
        <p:grpSpPr>
          <a:xfrm>
            <a:off x="7360827" y="2063641"/>
            <a:ext cx="826543" cy="826543"/>
            <a:chOff x="6852825" y="2063640"/>
            <a:chExt cx="826543" cy="826543"/>
          </a:xfrm>
        </p:grpSpPr>
        <p:sp>
          <p:nvSpPr>
            <p:cNvPr id="16" name="椭圆 15"/>
            <p:cNvSpPr/>
            <p:nvPr/>
          </p:nvSpPr>
          <p:spPr>
            <a:xfrm>
              <a:off x="6852825" y="2063640"/>
              <a:ext cx="826543" cy="826543"/>
            </a:xfrm>
            <a:prstGeom prst="ellipse">
              <a:avLst/>
            </a:prstGeom>
            <a:noFill/>
            <a:ln cmpd="sng" w="12700">
              <a:solidFill>
                <a:schemeClr val="accent2"/>
              </a:solidFill>
              <a:round/>
            </a:ln>
            <a:effectLst>
              <a:glow rad="88900">
                <a:schemeClr val="accent1">
                  <a:alpha val="30000"/>
                </a:schemeClr>
              </a:glow>
            </a:effectLst>
          </p:spPr>
          <p:txBody>
            <a:bodyPr anchor="ctr" rtlCol="0"/>
            <a:lstStyle/>
            <a:p>
              <a:pPr algn="ctr"/>
              <a:endParaRPr altLang="en-US" lang="zh-CN">
                <a:solidFill>
                  <a:srgbClr val="C89800"/>
                </a:solidFill>
                <a:latin typeface="Arial"/>
                <a:ea charset="-122" pitchFamily="2" typeface="宋体"/>
              </a:endParaRPr>
            </a:p>
          </p:txBody>
        </p:sp>
        <p:sp>
          <p:nvSpPr>
            <p:cNvPr id="17" name="椭圆 16"/>
            <p:cNvSpPr/>
            <p:nvPr/>
          </p:nvSpPr>
          <p:spPr>
            <a:xfrm>
              <a:off x="6940478" y="2151293"/>
              <a:ext cx="651236" cy="651236"/>
            </a:xfrm>
            <a:prstGeom prst="ellipse">
              <a:avLst/>
            </a:prstGeom>
            <a:noFill/>
            <a:ln cmpd="sng" w="28575">
              <a:solidFill>
                <a:schemeClr val="accent2"/>
              </a:solidFill>
              <a:round/>
            </a:ln>
            <a:effectLst>
              <a:glow rad="88900">
                <a:schemeClr val="accent1">
                  <a:alpha val="30000"/>
                </a:schemeClr>
              </a:glow>
            </a:effectLst>
          </p:spPr>
          <p:txBody>
            <a:bodyPr anchor="ctr" rtlCol="0"/>
            <a:lstStyle/>
            <a:p>
              <a:pPr algn="ctr"/>
              <a:endParaRPr altLang="en-US" lang="zh-CN">
                <a:solidFill>
                  <a:srgbClr val="C89800"/>
                </a:solidFill>
                <a:latin typeface="Arial"/>
                <a:ea charset="-122" pitchFamily="2" typeface="宋体"/>
              </a:endParaRPr>
            </a:p>
          </p:txBody>
        </p:sp>
        <p:sp>
          <p:nvSpPr>
            <p:cNvPr id="18" name="TextBox 17"/>
            <p:cNvSpPr txBox="1"/>
            <p:nvPr/>
          </p:nvSpPr>
          <p:spPr>
            <a:xfrm>
              <a:off x="7016300" y="2093243"/>
              <a:ext cx="494030" cy="762000"/>
            </a:xfrm>
            <a:prstGeom prst="rect">
              <a:avLst/>
            </a:prstGeom>
            <a:noFill/>
          </p:spPr>
          <p:txBody>
            <a:bodyPr rtlCol="0" wrap="none">
              <a:spAutoFit/>
            </a:bodyPr>
            <a:lstStyle/>
            <a:p>
              <a:r>
                <a:rPr altLang="zh-CN" b="1" lang="en-US" sz="4400">
                  <a:solidFill>
                    <a:srgbClr val="BCE8F2"/>
                  </a:solidFill>
                </a:rPr>
                <a:t>2</a:t>
              </a:r>
            </a:p>
          </p:txBody>
        </p:sp>
      </p:grpSp>
      <p:grpSp>
        <p:nvGrpSpPr>
          <p:cNvPr id="45" name="组合 44"/>
          <p:cNvGrpSpPr/>
          <p:nvPr/>
        </p:nvGrpSpPr>
        <p:grpSpPr>
          <a:xfrm>
            <a:off x="2040466" y="2225760"/>
            <a:ext cx="5012009" cy="513157"/>
            <a:chOff x="1532464" y="2225758"/>
            <a:chExt cx="5012009" cy="513156"/>
          </a:xfrm>
        </p:grpSpPr>
        <p:cxnSp>
          <p:nvCxnSpPr>
            <p:cNvPr id="19" name="直接箭头连接符 18"/>
            <p:cNvCxnSpPr/>
            <p:nvPr/>
          </p:nvCxnSpPr>
          <p:spPr>
            <a:xfrm>
              <a:off x="1640985" y="2718598"/>
              <a:ext cx="4903488" cy="20316"/>
            </a:xfrm>
            <a:prstGeom prst="straightConnector1">
              <a:avLst/>
            </a:prstGeom>
            <a:ln w="12700">
              <a:solidFill>
                <a:schemeClr val="accent2"/>
              </a:solidFill>
              <a:prstDash val="solid"/>
              <a:headEnd len="med" type="none" w="med"/>
              <a:tailEnd len="med" type="triangle" w="med"/>
            </a:ln>
            <a:effectLst>
              <a:glow rad="88900">
                <a:schemeClr val="accent1">
                  <a:satMod val="175000"/>
                  <a:alpha val="30000"/>
                </a:schemeClr>
              </a:glow>
            </a:effectLst>
          </p:spPr>
          <p:style>
            <a:lnRef idx="1">
              <a:schemeClr val="accent1"/>
            </a:lnRef>
            <a:fillRef idx="0">
              <a:schemeClr val="accent1"/>
            </a:fillRef>
            <a:effectRef idx="0">
              <a:schemeClr val="accent1"/>
            </a:effectRef>
            <a:fontRef idx="minor">
              <a:schemeClr val="tx1"/>
            </a:fontRef>
          </p:style>
        </p:cxnSp>
        <p:grpSp>
          <p:nvGrpSpPr>
            <p:cNvPr id="42" name="组合 41"/>
            <p:cNvGrpSpPr/>
            <p:nvPr/>
          </p:nvGrpSpPr>
          <p:grpSpPr>
            <a:xfrm>
              <a:off x="1532464" y="2225758"/>
              <a:ext cx="4250329" cy="461664"/>
              <a:chOff x="1532464" y="2246078"/>
              <a:chExt cx="4250329" cy="461664"/>
            </a:xfrm>
          </p:grpSpPr>
          <p:sp>
            <p:nvSpPr>
              <p:cNvPr id="20" name="TextBox 19"/>
              <p:cNvSpPr txBox="1"/>
              <p:nvPr/>
            </p:nvSpPr>
            <p:spPr>
              <a:xfrm>
                <a:off x="1532464" y="2292243"/>
                <a:ext cx="1107996" cy="365760"/>
              </a:xfrm>
              <a:prstGeom prst="rect">
                <a:avLst/>
              </a:prstGeom>
              <a:noFill/>
              <a:ln>
                <a:noFill/>
              </a:ln>
            </p:spPr>
            <p:txBody>
              <a:bodyPr wrap="square">
                <a:spAutoFit/>
              </a:bodyPr>
              <a:lstStyle>
                <a:defPPr>
                  <a:defRPr lang="zh-CN"/>
                </a:defPPr>
                <a:lvl1pPr algn="ctr">
                  <a:defRPr sz="1800">
                    <a:solidFill>
                      <a:srgbClr val="BCE8F2"/>
                    </a:solidFill>
                    <a:latin charset="-122" pitchFamily="2" typeface="方正兰亭黑_GBK"/>
                    <a:ea charset="-122" pitchFamily="2" typeface="方正兰亭黑_GBK"/>
                  </a:defRPr>
                </a:lvl1pPr>
                <a:lvl2pPr>
                  <a:defRPr sz="2800">
                    <a:latin charset="0" pitchFamily="34" typeface="Calibri"/>
                  </a:defRPr>
                </a:lvl2pPr>
                <a:lvl3pPr>
                  <a:defRPr sz="2400">
                    <a:latin charset="0" pitchFamily="34" typeface="Calibri"/>
                  </a:defRPr>
                </a:lvl3pPr>
                <a:lvl4pPr>
                  <a:defRPr sz="2000">
                    <a:latin charset="0" pitchFamily="34" typeface="Calibri"/>
                  </a:defRPr>
                </a:lvl4pPr>
                <a:lvl5pPr>
                  <a:defRPr sz="2000">
                    <a:latin charset="0" pitchFamily="34" typeface="Calibri"/>
                  </a:defRPr>
                </a:lvl5pPr>
                <a:lvl6pPr>
                  <a:buFont typeface="Arial"/>
                  <a:defRPr sz="2000">
                    <a:latin charset="0" pitchFamily="34" typeface="Calibri"/>
                  </a:defRPr>
                </a:lvl6pPr>
                <a:lvl7pPr>
                  <a:buFont typeface="Arial"/>
                  <a:defRPr sz="2000">
                    <a:latin charset="0" pitchFamily="34" typeface="Calibri"/>
                  </a:defRPr>
                </a:lvl7pPr>
                <a:lvl8pPr>
                  <a:buFont typeface="Arial"/>
                  <a:defRPr sz="2000">
                    <a:latin charset="0" pitchFamily="34" typeface="Calibri"/>
                  </a:defRPr>
                </a:lvl8pPr>
                <a:lvl9pPr>
                  <a:buFont typeface="Arial"/>
                  <a:defRPr sz="2000">
                    <a:latin charset="0" pitchFamily="34" typeface="Calibri"/>
                  </a:defRPr>
                </a:lvl9pPr>
              </a:lstStyle>
              <a:p>
                <a:r>
                  <a:rPr altLang="en-US" lang="zh-CN"/>
                  <a:t>添加文本</a:t>
                </a:r>
              </a:p>
            </p:txBody>
          </p:sp>
          <p:sp>
            <p:nvSpPr>
              <p:cNvPr id="21" name="TextBox 20"/>
              <p:cNvSpPr txBox="1"/>
              <p:nvPr/>
            </p:nvSpPr>
            <p:spPr>
              <a:xfrm>
                <a:off x="2699791" y="2246078"/>
                <a:ext cx="3083001" cy="457200"/>
              </a:xfrm>
              <a:prstGeom prst="rect">
                <a:avLst/>
              </a:prstGeom>
              <a:noFill/>
            </p:spPr>
            <p:txBody>
              <a:bodyPr rtlCol="0" wrap="square">
                <a:spAutoFit/>
              </a:bodyPr>
              <a:lstStyle/>
              <a:p>
                <a:pPr algn="just">
                  <a:defRPr/>
                </a:pPr>
                <a:r>
                  <a:rPr altLang="en-US" lang="zh-CN" sz="12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grpSp>
      <p:grpSp>
        <p:nvGrpSpPr>
          <p:cNvPr id="38" name="组合 37"/>
          <p:cNvGrpSpPr/>
          <p:nvPr/>
        </p:nvGrpSpPr>
        <p:grpSpPr>
          <a:xfrm>
            <a:off x="6115755" y="3170764"/>
            <a:ext cx="826543" cy="826543"/>
            <a:chOff x="5607753" y="3170764"/>
            <a:chExt cx="826543" cy="826543"/>
          </a:xfrm>
        </p:grpSpPr>
        <p:sp>
          <p:nvSpPr>
            <p:cNvPr id="22" name="椭圆 21"/>
            <p:cNvSpPr/>
            <p:nvPr/>
          </p:nvSpPr>
          <p:spPr>
            <a:xfrm>
              <a:off x="5607753" y="3170764"/>
              <a:ext cx="826543" cy="826543"/>
            </a:xfrm>
            <a:prstGeom prst="ellipse">
              <a:avLst/>
            </a:prstGeom>
            <a:noFill/>
            <a:ln cmpd="sng" w="12700">
              <a:solidFill>
                <a:schemeClr val="accent2"/>
              </a:solidFill>
              <a:round/>
            </a:ln>
            <a:effectLst>
              <a:glow rad="88900">
                <a:schemeClr val="accent1">
                  <a:alpha val="30000"/>
                </a:schemeClr>
              </a:glow>
            </a:effectLst>
          </p:spPr>
          <p:txBody>
            <a:bodyPr anchor="ctr" rtlCol="0"/>
            <a:lstStyle/>
            <a:p>
              <a:pPr algn="ctr"/>
              <a:endParaRPr altLang="en-US" lang="zh-CN">
                <a:solidFill>
                  <a:srgbClr val="C89800"/>
                </a:solidFill>
                <a:latin typeface="Arial"/>
                <a:ea charset="-122" pitchFamily="2" typeface="宋体"/>
              </a:endParaRPr>
            </a:p>
          </p:txBody>
        </p:sp>
        <p:sp>
          <p:nvSpPr>
            <p:cNvPr id="23" name="椭圆 22"/>
            <p:cNvSpPr/>
            <p:nvPr/>
          </p:nvSpPr>
          <p:spPr>
            <a:xfrm>
              <a:off x="5695406" y="3258417"/>
              <a:ext cx="651236" cy="651236"/>
            </a:xfrm>
            <a:prstGeom prst="ellipse">
              <a:avLst/>
            </a:prstGeom>
            <a:noFill/>
            <a:ln cmpd="sng" w="28575">
              <a:solidFill>
                <a:schemeClr val="accent2"/>
              </a:solidFill>
              <a:round/>
            </a:ln>
            <a:effectLst>
              <a:glow rad="88900">
                <a:schemeClr val="accent1">
                  <a:alpha val="30000"/>
                </a:schemeClr>
              </a:glow>
            </a:effectLst>
          </p:spPr>
          <p:txBody>
            <a:bodyPr anchor="ctr" rtlCol="0"/>
            <a:lstStyle/>
            <a:p>
              <a:pPr algn="ctr"/>
              <a:endParaRPr altLang="en-US" lang="zh-CN">
                <a:solidFill>
                  <a:srgbClr val="C89800"/>
                </a:solidFill>
                <a:latin typeface="Arial"/>
                <a:ea charset="-122" pitchFamily="2" typeface="宋体"/>
              </a:endParaRPr>
            </a:p>
          </p:txBody>
        </p:sp>
        <p:sp>
          <p:nvSpPr>
            <p:cNvPr id="24" name="TextBox 23"/>
            <p:cNvSpPr txBox="1"/>
            <p:nvPr/>
          </p:nvSpPr>
          <p:spPr>
            <a:xfrm>
              <a:off x="5771228" y="3200368"/>
              <a:ext cx="494030" cy="762000"/>
            </a:xfrm>
            <a:prstGeom prst="rect">
              <a:avLst/>
            </a:prstGeom>
            <a:noFill/>
          </p:spPr>
          <p:txBody>
            <a:bodyPr rtlCol="0" wrap="none">
              <a:spAutoFit/>
            </a:bodyPr>
            <a:lstStyle/>
            <a:p>
              <a:r>
                <a:rPr altLang="zh-CN" b="1" lang="en-US" sz="4400">
                  <a:solidFill>
                    <a:srgbClr val="BCE8F2"/>
                  </a:solidFill>
                </a:rPr>
                <a:t>3</a:t>
              </a:r>
            </a:p>
          </p:txBody>
        </p:sp>
      </p:grpSp>
      <p:grpSp>
        <p:nvGrpSpPr>
          <p:cNvPr id="46" name="组合 45"/>
          <p:cNvGrpSpPr/>
          <p:nvPr/>
        </p:nvGrpSpPr>
        <p:grpSpPr>
          <a:xfrm>
            <a:off x="2036234" y="3326960"/>
            <a:ext cx="3771169" cy="519081"/>
            <a:chOff x="1528232" y="3326958"/>
            <a:chExt cx="3771169" cy="519081"/>
          </a:xfrm>
        </p:grpSpPr>
        <p:cxnSp>
          <p:nvCxnSpPr>
            <p:cNvPr id="25" name="直接箭头连接符 24"/>
            <p:cNvCxnSpPr/>
            <p:nvPr/>
          </p:nvCxnSpPr>
          <p:spPr>
            <a:xfrm>
              <a:off x="1640985" y="3817703"/>
              <a:ext cx="3658416" cy="28336"/>
            </a:xfrm>
            <a:prstGeom prst="straightConnector1">
              <a:avLst/>
            </a:prstGeom>
            <a:ln w="12700">
              <a:solidFill>
                <a:schemeClr val="accent2"/>
              </a:solidFill>
              <a:prstDash val="solid"/>
              <a:headEnd len="med" type="none" w="med"/>
              <a:tailEnd len="med" type="triangle" w="med"/>
            </a:ln>
            <a:effectLst>
              <a:glow rad="88900">
                <a:schemeClr val="accent1">
                  <a:satMod val="175000"/>
                  <a:alpha val="30000"/>
                </a:schemeClr>
              </a:glow>
            </a:effectLst>
          </p:spPr>
          <p:style>
            <a:lnRef idx="1">
              <a:schemeClr val="accent1"/>
            </a:lnRef>
            <a:fillRef idx="0">
              <a:schemeClr val="accent1"/>
            </a:fillRef>
            <a:effectRef idx="0">
              <a:schemeClr val="accent1"/>
            </a:effectRef>
            <a:fontRef idx="minor">
              <a:schemeClr val="tx1"/>
            </a:fontRef>
          </p:style>
        </p:cxnSp>
        <p:grpSp>
          <p:nvGrpSpPr>
            <p:cNvPr id="41" name="组合 40"/>
            <p:cNvGrpSpPr/>
            <p:nvPr/>
          </p:nvGrpSpPr>
          <p:grpSpPr>
            <a:xfrm>
              <a:off x="1528232" y="3326958"/>
              <a:ext cx="3317889" cy="461665"/>
              <a:chOff x="1528232" y="3296478"/>
              <a:chExt cx="3317889" cy="461665"/>
            </a:xfrm>
          </p:grpSpPr>
          <p:sp>
            <p:nvSpPr>
              <p:cNvPr id="26" name="TextBox 25"/>
              <p:cNvSpPr txBox="1"/>
              <p:nvPr/>
            </p:nvSpPr>
            <p:spPr>
              <a:xfrm>
                <a:off x="1528232" y="3342644"/>
                <a:ext cx="1107996" cy="365760"/>
              </a:xfrm>
              <a:prstGeom prst="rect">
                <a:avLst/>
              </a:prstGeom>
              <a:noFill/>
              <a:ln>
                <a:noFill/>
              </a:ln>
            </p:spPr>
            <p:txBody>
              <a:bodyPr wrap="square">
                <a:spAutoFit/>
              </a:bodyPr>
              <a:lstStyle>
                <a:defPPr>
                  <a:defRPr lang="zh-CN"/>
                </a:defPPr>
                <a:lvl1pPr algn="ctr">
                  <a:defRPr sz="1800">
                    <a:solidFill>
                      <a:srgbClr val="BCE8F2"/>
                    </a:solidFill>
                    <a:latin charset="-122" pitchFamily="2" typeface="方正兰亭黑_GBK"/>
                    <a:ea charset="-122" pitchFamily="2" typeface="方正兰亭黑_GBK"/>
                  </a:defRPr>
                </a:lvl1pPr>
                <a:lvl2pPr>
                  <a:defRPr sz="2800">
                    <a:latin charset="0" pitchFamily="34" typeface="Calibri"/>
                  </a:defRPr>
                </a:lvl2pPr>
                <a:lvl3pPr>
                  <a:defRPr sz="2400">
                    <a:latin charset="0" pitchFamily="34" typeface="Calibri"/>
                  </a:defRPr>
                </a:lvl3pPr>
                <a:lvl4pPr>
                  <a:defRPr sz="2000">
                    <a:latin charset="0" pitchFamily="34" typeface="Calibri"/>
                  </a:defRPr>
                </a:lvl4pPr>
                <a:lvl5pPr>
                  <a:defRPr sz="2000">
                    <a:latin charset="0" pitchFamily="34" typeface="Calibri"/>
                  </a:defRPr>
                </a:lvl5pPr>
                <a:lvl6pPr>
                  <a:buFont typeface="Arial"/>
                  <a:defRPr sz="2000">
                    <a:latin charset="0" pitchFamily="34" typeface="Calibri"/>
                  </a:defRPr>
                </a:lvl6pPr>
                <a:lvl7pPr>
                  <a:buFont typeface="Arial"/>
                  <a:defRPr sz="2000">
                    <a:latin charset="0" pitchFamily="34" typeface="Calibri"/>
                  </a:defRPr>
                </a:lvl7pPr>
                <a:lvl8pPr>
                  <a:buFont typeface="Arial"/>
                  <a:defRPr sz="2000">
                    <a:latin charset="0" pitchFamily="34" typeface="Calibri"/>
                  </a:defRPr>
                </a:lvl8pPr>
                <a:lvl9pPr>
                  <a:buFont typeface="Arial"/>
                  <a:defRPr sz="2000">
                    <a:latin charset="0" pitchFamily="34" typeface="Calibri"/>
                  </a:defRPr>
                </a:lvl9pPr>
              </a:lstStyle>
              <a:p>
                <a:r>
                  <a:rPr altLang="en-US" lang="zh-CN"/>
                  <a:t>添加文本</a:t>
                </a:r>
              </a:p>
            </p:txBody>
          </p:sp>
          <p:sp>
            <p:nvSpPr>
              <p:cNvPr id="27" name="TextBox 26"/>
              <p:cNvSpPr txBox="1"/>
              <p:nvPr/>
            </p:nvSpPr>
            <p:spPr>
              <a:xfrm>
                <a:off x="2699792" y="3296478"/>
                <a:ext cx="2146329" cy="457200"/>
              </a:xfrm>
              <a:prstGeom prst="rect">
                <a:avLst/>
              </a:prstGeom>
              <a:noFill/>
            </p:spPr>
            <p:txBody>
              <a:bodyPr rtlCol="0" wrap="square">
                <a:spAutoFit/>
              </a:bodyPr>
              <a:lstStyle/>
              <a:p>
                <a:pPr algn="just">
                  <a:defRPr/>
                </a:pPr>
                <a:r>
                  <a:rPr altLang="en-US" lang="zh-CN" sz="12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a:t>
                </a:r>
              </a:p>
            </p:txBody>
          </p:sp>
        </p:grpSp>
      </p:grpSp>
      <p:grpSp>
        <p:nvGrpSpPr>
          <p:cNvPr id="39" name="组合 38"/>
          <p:cNvGrpSpPr/>
          <p:nvPr/>
        </p:nvGrpSpPr>
        <p:grpSpPr>
          <a:xfrm>
            <a:off x="4870683" y="4300937"/>
            <a:ext cx="826543" cy="826543"/>
            <a:chOff x="4362681" y="4300937"/>
            <a:chExt cx="826543" cy="826543"/>
          </a:xfrm>
        </p:grpSpPr>
        <p:sp>
          <p:nvSpPr>
            <p:cNvPr id="28" name="椭圆 27"/>
            <p:cNvSpPr/>
            <p:nvPr/>
          </p:nvSpPr>
          <p:spPr>
            <a:xfrm>
              <a:off x="4362681" y="4300937"/>
              <a:ext cx="826543" cy="826543"/>
            </a:xfrm>
            <a:prstGeom prst="ellipse">
              <a:avLst/>
            </a:prstGeom>
            <a:noFill/>
            <a:ln cmpd="sng" w="12700">
              <a:solidFill>
                <a:schemeClr val="accent2"/>
              </a:solidFill>
              <a:round/>
            </a:ln>
            <a:effectLst>
              <a:glow rad="88900">
                <a:schemeClr val="accent1">
                  <a:alpha val="30000"/>
                </a:schemeClr>
              </a:glow>
            </a:effectLst>
          </p:spPr>
          <p:txBody>
            <a:bodyPr anchor="ctr" rtlCol="0"/>
            <a:lstStyle/>
            <a:p>
              <a:pPr algn="ctr"/>
              <a:endParaRPr altLang="en-US" lang="zh-CN">
                <a:solidFill>
                  <a:srgbClr val="C89800"/>
                </a:solidFill>
              </a:endParaRPr>
            </a:p>
          </p:txBody>
        </p:sp>
        <p:sp>
          <p:nvSpPr>
            <p:cNvPr id="29" name="椭圆 28"/>
            <p:cNvSpPr/>
            <p:nvPr/>
          </p:nvSpPr>
          <p:spPr>
            <a:xfrm>
              <a:off x="4450334" y="4388590"/>
              <a:ext cx="651236" cy="651236"/>
            </a:xfrm>
            <a:prstGeom prst="ellipse">
              <a:avLst/>
            </a:prstGeom>
            <a:noFill/>
            <a:ln cmpd="sng" w="28575">
              <a:solidFill>
                <a:schemeClr val="accent2"/>
              </a:solidFill>
              <a:round/>
            </a:ln>
            <a:effectLst>
              <a:glow rad="88900">
                <a:schemeClr val="accent1">
                  <a:alpha val="30000"/>
                </a:schemeClr>
              </a:glow>
            </a:effectLst>
          </p:spPr>
          <p:txBody>
            <a:bodyPr anchor="ctr" rtlCol="0"/>
            <a:lstStyle/>
            <a:p>
              <a:pPr algn="ctr"/>
              <a:endParaRPr altLang="en-US" lang="zh-CN">
                <a:solidFill>
                  <a:srgbClr val="C89800"/>
                </a:solidFill>
                <a:latin typeface="Arial"/>
                <a:ea charset="-122" pitchFamily="2" typeface="宋体"/>
              </a:endParaRPr>
            </a:p>
          </p:txBody>
        </p:sp>
        <p:sp>
          <p:nvSpPr>
            <p:cNvPr id="30" name="TextBox 29"/>
            <p:cNvSpPr txBox="1"/>
            <p:nvPr/>
          </p:nvSpPr>
          <p:spPr>
            <a:xfrm>
              <a:off x="4526156" y="4330539"/>
              <a:ext cx="494030" cy="762000"/>
            </a:xfrm>
            <a:prstGeom prst="rect">
              <a:avLst/>
            </a:prstGeom>
            <a:noFill/>
          </p:spPr>
          <p:txBody>
            <a:bodyPr rtlCol="0" wrap="none">
              <a:spAutoFit/>
            </a:bodyPr>
            <a:lstStyle/>
            <a:p>
              <a:r>
                <a:rPr altLang="zh-CN" b="1" lang="en-US" sz="4400">
                  <a:solidFill>
                    <a:srgbClr val="BCE8F2"/>
                  </a:solidFill>
                </a:rPr>
                <a:t>4</a:t>
              </a:r>
            </a:p>
          </p:txBody>
        </p:sp>
      </p:grpSp>
      <p:grpSp>
        <p:nvGrpSpPr>
          <p:cNvPr id="47" name="组合 46"/>
          <p:cNvGrpSpPr/>
          <p:nvPr/>
        </p:nvGrpSpPr>
        <p:grpSpPr>
          <a:xfrm>
            <a:off x="2036233" y="4482357"/>
            <a:ext cx="2526097" cy="493860"/>
            <a:chOff x="1528232" y="4482353"/>
            <a:chExt cx="2526097" cy="493859"/>
          </a:xfrm>
        </p:grpSpPr>
        <p:cxnSp>
          <p:nvCxnSpPr>
            <p:cNvPr id="31" name="直接箭头连接符 30"/>
            <p:cNvCxnSpPr/>
            <p:nvPr/>
          </p:nvCxnSpPr>
          <p:spPr>
            <a:xfrm>
              <a:off x="1619672" y="4976211"/>
              <a:ext cx="2434657" cy="1"/>
            </a:xfrm>
            <a:prstGeom prst="straightConnector1">
              <a:avLst/>
            </a:prstGeom>
            <a:ln w="12700">
              <a:solidFill>
                <a:schemeClr val="accent2"/>
              </a:solidFill>
              <a:prstDash val="solid"/>
              <a:headEnd len="med" type="none" w="med"/>
              <a:tailEnd len="med" type="triangle" w="med"/>
            </a:ln>
            <a:effectLst>
              <a:glow rad="88900">
                <a:schemeClr val="accent1">
                  <a:satMod val="175000"/>
                  <a:alpha val="30000"/>
                </a:schemeClr>
              </a:glow>
            </a:effectLst>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528232" y="4482353"/>
              <a:ext cx="2408088" cy="461664"/>
              <a:chOff x="1528232" y="4451873"/>
              <a:chExt cx="2408088" cy="461664"/>
            </a:xfrm>
          </p:grpSpPr>
          <p:sp>
            <p:nvSpPr>
              <p:cNvPr id="32" name="TextBox 31"/>
              <p:cNvSpPr txBox="1"/>
              <p:nvPr/>
            </p:nvSpPr>
            <p:spPr>
              <a:xfrm>
                <a:off x="1528232" y="4498039"/>
                <a:ext cx="1107996" cy="365760"/>
              </a:xfrm>
              <a:prstGeom prst="rect">
                <a:avLst/>
              </a:prstGeom>
              <a:noFill/>
              <a:ln>
                <a:noFill/>
              </a:ln>
            </p:spPr>
            <p:txBody>
              <a:bodyPr wrap="square">
                <a:spAutoFit/>
              </a:bodyPr>
              <a:lstStyle>
                <a:defPPr>
                  <a:defRPr lang="zh-CN"/>
                </a:defPPr>
                <a:lvl1pPr algn="ctr">
                  <a:defRPr sz="1800">
                    <a:solidFill>
                      <a:srgbClr val="BCE8F2"/>
                    </a:solidFill>
                    <a:latin charset="-122" pitchFamily="2" typeface="方正兰亭黑_GBK"/>
                    <a:ea charset="-122" pitchFamily="2" typeface="方正兰亭黑_GBK"/>
                  </a:defRPr>
                </a:lvl1pPr>
                <a:lvl2pPr>
                  <a:defRPr sz="2800">
                    <a:latin charset="0" pitchFamily="34" typeface="Calibri"/>
                  </a:defRPr>
                </a:lvl2pPr>
                <a:lvl3pPr>
                  <a:defRPr sz="2400">
                    <a:latin charset="0" pitchFamily="34" typeface="Calibri"/>
                  </a:defRPr>
                </a:lvl3pPr>
                <a:lvl4pPr>
                  <a:defRPr sz="2000">
                    <a:latin charset="0" pitchFamily="34" typeface="Calibri"/>
                  </a:defRPr>
                </a:lvl4pPr>
                <a:lvl5pPr>
                  <a:defRPr sz="2000">
                    <a:latin charset="0" pitchFamily="34" typeface="Calibri"/>
                  </a:defRPr>
                </a:lvl5pPr>
                <a:lvl6pPr>
                  <a:buFont typeface="Arial"/>
                  <a:defRPr sz="2000">
                    <a:latin charset="0" pitchFamily="34" typeface="Calibri"/>
                  </a:defRPr>
                </a:lvl6pPr>
                <a:lvl7pPr>
                  <a:buFont typeface="Arial"/>
                  <a:defRPr sz="2000">
                    <a:latin charset="0" pitchFamily="34" typeface="Calibri"/>
                  </a:defRPr>
                </a:lvl7pPr>
                <a:lvl8pPr>
                  <a:buFont typeface="Arial"/>
                  <a:defRPr sz="2000">
                    <a:latin charset="0" pitchFamily="34" typeface="Calibri"/>
                  </a:defRPr>
                </a:lvl8pPr>
                <a:lvl9pPr>
                  <a:buFont typeface="Arial"/>
                  <a:defRPr sz="2000">
                    <a:latin charset="0" pitchFamily="34" typeface="Calibri"/>
                  </a:defRPr>
                </a:lvl9pPr>
              </a:lstStyle>
              <a:p>
                <a:r>
                  <a:rPr altLang="en-US" lang="zh-CN"/>
                  <a:t>添加文本</a:t>
                </a:r>
              </a:p>
            </p:txBody>
          </p:sp>
          <p:sp>
            <p:nvSpPr>
              <p:cNvPr id="33" name="TextBox 32"/>
              <p:cNvSpPr txBox="1"/>
              <p:nvPr/>
            </p:nvSpPr>
            <p:spPr>
              <a:xfrm>
                <a:off x="2738192" y="4451872"/>
                <a:ext cx="1198128" cy="457200"/>
              </a:xfrm>
              <a:prstGeom prst="rect">
                <a:avLst/>
              </a:prstGeom>
              <a:noFill/>
            </p:spPr>
            <p:txBody>
              <a:bodyPr rtlCol="0" wrap="square">
                <a:spAutoFit/>
              </a:bodyPr>
              <a:lstStyle/>
              <a:p>
                <a:pPr algn="just">
                  <a:defRPr/>
                </a:pPr>
                <a:r>
                  <a:rPr altLang="en-US" lang="zh-CN" sz="1200">
                    <a:solidFill>
                      <a:schemeClr val="accent3">
                        <a:lumMod val="40000"/>
                        <a:lumOff val="60000"/>
                      </a:schemeClr>
                    </a:solidFill>
                    <a:latin charset="-122" pitchFamily="65" typeface="方正兰亭纤黑简体"/>
                    <a:ea charset="-122" pitchFamily="65" typeface="方正兰亭纤黑简体"/>
                  </a:rPr>
                  <a:t>单击此处添加文字阐述。</a:t>
                </a:r>
              </a:p>
            </p:txBody>
          </p:sp>
        </p:grpSp>
      </p:grpSp>
      <p:sp>
        <p:nvSpPr>
          <p:cNvPr id="48"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Tree>
    <p:extLst>
      <p:ext uri="{BB962C8B-B14F-4D97-AF65-F5344CB8AC3E}">
        <p14:creationId val="2434286745"/>
      </p:ext>
    </p:extLst>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48"/>
                                        </p:tgtEl>
                                        <p:attrNameLst>
                                          <p:attrName>style.visibility</p:attrName>
                                        </p:attrNameLst>
                                      </p:cBhvr>
                                      <p:to>
                                        <p:strVal val="visible"/>
                                      </p:to>
                                    </p:set>
                                    <p:animEffect filter="fade" transition="in">
                                      <p:cBhvr>
                                        <p:cTn dur="1000" id="7"/>
                                        <p:tgtEl>
                                          <p:spTgt spid="48"/>
                                        </p:tgtEl>
                                      </p:cBhvr>
                                    </p:animEffect>
                                    <p:anim calcmode="lin" valueType="num">
                                      <p:cBhvr>
                                        <p:cTn dur="1000" fill="hold" id="8"/>
                                        <p:tgtEl>
                                          <p:spTgt spid="48"/>
                                        </p:tgtEl>
                                        <p:attrNameLst>
                                          <p:attrName>ppt_x</p:attrName>
                                        </p:attrNameLst>
                                      </p:cBhvr>
                                      <p:tavLst>
                                        <p:tav tm="0">
                                          <p:val>
                                            <p:strVal val="#ppt_x"/>
                                          </p:val>
                                        </p:tav>
                                        <p:tav tm="100000">
                                          <p:val>
                                            <p:strVal val="#ppt_x"/>
                                          </p:val>
                                        </p:tav>
                                      </p:tavLst>
                                    </p:anim>
                                    <p:anim calcmode="lin" valueType="num">
                                      <p:cBhvr>
                                        <p:cTn dur="1000" fill="hold" id="9"/>
                                        <p:tgtEl>
                                          <p:spTgt spid="48"/>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2" presetSubtype="4">
                                  <p:stCondLst>
                                    <p:cond delay="0"/>
                                  </p:stCondLst>
                                  <p:childTnLst>
                                    <p:set>
                                      <p:cBhvr>
                                        <p:cTn dur="1" fill="hold" id="12">
                                          <p:stCondLst>
                                            <p:cond delay="0"/>
                                          </p:stCondLst>
                                        </p:cTn>
                                        <p:tgtEl>
                                          <p:spTgt spid="9"/>
                                        </p:tgtEl>
                                        <p:attrNameLst>
                                          <p:attrName>style.visibility</p:attrName>
                                        </p:attrNameLst>
                                      </p:cBhvr>
                                      <p:to>
                                        <p:strVal val="visible"/>
                                      </p:to>
                                    </p:set>
                                    <p:animEffect filter="wipe(down)" transition="in">
                                      <p:cBhvr>
                                        <p:cTn dur="300" id="13"/>
                                        <p:tgtEl>
                                          <p:spTgt spid="9"/>
                                        </p:tgtEl>
                                      </p:cBhvr>
                                    </p:animEffect>
                                  </p:childTnLst>
                                </p:cTn>
                              </p:par>
                            </p:childTnLst>
                          </p:cTn>
                        </p:par>
                        <p:par>
                          <p:cTn fill="hold" id="14" nodeType="afterGroup">
                            <p:stCondLst>
                              <p:cond delay="1300"/>
                            </p:stCondLst>
                            <p:childTnLst>
                              <p:par>
                                <p:cTn fill="hold" id="15" nodeType="afterEffect" presetClass="entr" presetID="22" presetSubtype="8">
                                  <p:stCondLst>
                                    <p:cond delay="0"/>
                                  </p:stCondLst>
                                  <p:childTnLst>
                                    <p:set>
                                      <p:cBhvr>
                                        <p:cTn dur="1" fill="hold" id="16">
                                          <p:stCondLst>
                                            <p:cond delay="0"/>
                                          </p:stCondLst>
                                        </p:cTn>
                                        <p:tgtEl>
                                          <p:spTgt spid="8"/>
                                        </p:tgtEl>
                                        <p:attrNameLst>
                                          <p:attrName>style.visibility</p:attrName>
                                        </p:attrNameLst>
                                      </p:cBhvr>
                                      <p:to>
                                        <p:strVal val="visible"/>
                                      </p:to>
                                    </p:set>
                                    <p:animEffect filter="wipe(left)" transition="in">
                                      <p:cBhvr>
                                        <p:cTn dur="300" id="17"/>
                                        <p:tgtEl>
                                          <p:spTgt spid="8"/>
                                        </p:tgtEl>
                                      </p:cBhvr>
                                    </p:animEffect>
                                  </p:childTnLst>
                                </p:cTn>
                              </p:par>
                            </p:childTnLst>
                          </p:cTn>
                        </p:par>
                        <p:par>
                          <p:cTn fill="hold" id="18" nodeType="afterGroup">
                            <p:stCondLst>
                              <p:cond delay="1600"/>
                            </p:stCondLst>
                            <p:childTnLst>
                              <p:par>
                                <p:cTn fill="hold" id="19" nodeType="afterEffect" presetClass="entr" presetID="22" presetSubtype="4">
                                  <p:stCondLst>
                                    <p:cond delay="0"/>
                                  </p:stCondLst>
                                  <p:childTnLst>
                                    <p:set>
                                      <p:cBhvr>
                                        <p:cTn dur="1" fill="hold" id="20">
                                          <p:stCondLst>
                                            <p:cond delay="0"/>
                                          </p:stCondLst>
                                        </p:cTn>
                                        <p:tgtEl>
                                          <p:spTgt spid="7"/>
                                        </p:tgtEl>
                                        <p:attrNameLst>
                                          <p:attrName>style.visibility</p:attrName>
                                        </p:attrNameLst>
                                      </p:cBhvr>
                                      <p:to>
                                        <p:strVal val="visible"/>
                                      </p:to>
                                    </p:set>
                                    <p:animEffect filter="wipe(down)" transition="in">
                                      <p:cBhvr>
                                        <p:cTn dur="300" id="21"/>
                                        <p:tgtEl>
                                          <p:spTgt spid="7"/>
                                        </p:tgtEl>
                                      </p:cBhvr>
                                    </p:animEffect>
                                  </p:childTnLst>
                                </p:cTn>
                              </p:par>
                            </p:childTnLst>
                          </p:cTn>
                        </p:par>
                        <p:par>
                          <p:cTn fill="hold" id="22" nodeType="afterGroup">
                            <p:stCondLst>
                              <p:cond delay="1900"/>
                            </p:stCondLst>
                            <p:childTnLst>
                              <p:par>
                                <p:cTn fill="hold" id="23" nodeType="afterEffect" presetClass="entr" presetID="22" presetSubtype="8">
                                  <p:stCondLst>
                                    <p:cond delay="0"/>
                                  </p:stCondLst>
                                  <p:childTnLst>
                                    <p:set>
                                      <p:cBhvr>
                                        <p:cTn dur="1" fill="hold" id="24">
                                          <p:stCondLst>
                                            <p:cond delay="0"/>
                                          </p:stCondLst>
                                        </p:cTn>
                                        <p:tgtEl>
                                          <p:spTgt spid="6"/>
                                        </p:tgtEl>
                                        <p:attrNameLst>
                                          <p:attrName>style.visibility</p:attrName>
                                        </p:attrNameLst>
                                      </p:cBhvr>
                                      <p:to>
                                        <p:strVal val="visible"/>
                                      </p:to>
                                    </p:set>
                                    <p:animEffect filter="wipe(left)" transition="in">
                                      <p:cBhvr>
                                        <p:cTn dur="300" id="25"/>
                                        <p:tgtEl>
                                          <p:spTgt spid="6"/>
                                        </p:tgtEl>
                                      </p:cBhvr>
                                    </p:animEffect>
                                  </p:childTnLst>
                                </p:cTn>
                              </p:par>
                            </p:childTnLst>
                          </p:cTn>
                        </p:par>
                        <p:par>
                          <p:cTn fill="hold" id="26" nodeType="afterGroup">
                            <p:stCondLst>
                              <p:cond delay="2200"/>
                            </p:stCondLst>
                            <p:childTnLst>
                              <p:par>
                                <p:cTn fill="hold" id="27" nodeType="afterEffect" presetClass="entr" presetID="22" presetSubtype="4">
                                  <p:stCondLst>
                                    <p:cond delay="0"/>
                                  </p:stCondLst>
                                  <p:childTnLst>
                                    <p:set>
                                      <p:cBhvr>
                                        <p:cTn dur="1" fill="hold" id="28">
                                          <p:stCondLst>
                                            <p:cond delay="0"/>
                                          </p:stCondLst>
                                        </p:cTn>
                                        <p:tgtEl>
                                          <p:spTgt spid="5"/>
                                        </p:tgtEl>
                                        <p:attrNameLst>
                                          <p:attrName>style.visibility</p:attrName>
                                        </p:attrNameLst>
                                      </p:cBhvr>
                                      <p:to>
                                        <p:strVal val="visible"/>
                                      </p:to>
                                    </p:set>
                                    <p:animEffect filter="wipe(down)" transition="in">
                                      <p:cBhvr>
                                        <p:cTn dur="300" id="29"/>
                                        <p:tgtEl>
                                          <p:spTgt spid="5"/>
                                        </p:tgtEl>
                                      </p:cBhvr>
                                    </p:animEffect>
                                  </p:childTnLst>
                                </p:cTn>
                              </p:par>
                            </p:childTnLst>
                          </p:cTn>
                        </p:par>
                        <p:par>
                          <p:cTn fill="hold" id="30" nodeType="afterGroup">
                            <p:stCondLst>
                              <p:cond delay="2500"/>
                            </p:stCondLst>
                            <p:childTnLst>
                              <p:par>
                                <p:cTn fill="hold" id="31" nodeType="afterEffect" presetClass="entr" presetID="22" presetSubtype="8">
                                  <p:stCondLst>
                                    <p:cond delay="0"/>
                                  </p:stCondLst>
                                  <p:childTnLst>
                                    <p:set>
                                      <p:cBhvr>
                                        <p:cTn dur="1" fill="hold" id="32">
                                          <p:stCondLst>
                                            <p:cond delay="0"/>
                                          </p:stCondLst>
                                        </p:cTn>
                                        <p:tgtEl>
                                          <p:spTgt spid="4"/>
                                        </p:tgtEl>
                                        <p:attrNameLst>
                                          <p:attrName>style.visibility</p:attrName>
                                        </p:attrNameLst>
                                      </p:cBhvr>
                                      <p:to>
                                        <p:strVal val="visible"/>
                                      </p:to>
                                    </p:set>
                                    <p:animEffect filter="wipe(left)" transition="in">
                                      <p:cBhvr>
                                        <p:cTn dur="300" id="33"/>
                                        <p:tgtEl>
                                          <p:spTgt spid="4"/>
                                        </p:tgtEl>
                                      </p:cBhvr>
                                    </p:animEffect>
                                  </p:childTnLst>
                                </p:cTn>
                              </p:par>
                            </p:childTnLst>
                          </p:cTn>
                        </p:par>
                        <p:par>
                          <p:cTn fill="hold" id="34" nodeType="afterGroup">
                            <p:stCondLst>
                              <p:cond delay="2800"/>
                            </p:stCondLst>
                            <p:childTnLst>
                              <p:par>
                                <p:cTn fill="hold" id="35" nodeType="afterEffect" presetClass="entr" presetID="22" presetSubtype="4">
                                  <p:stCondLst>
                                    <p:cond delay="0"/>
                                  </p:stCondLst>
                                  <p:childTnLst>
                                    <p:set>
                                      <p:cBhvr>
                                        <p:cTn dur="1" fill="hold" id="36">
                                          <p:stCondLst>
                                            <p:cond delay="0"/>
                                          </p:stCondLst>
                                        </p:cTn>
                                        <p:tgtEl>
                                          <p:spTgt spid="3"/>
                                        </p:tgtEl>
                                        <p:attrNameLst>
                                          <p:attrName>style.visibility</p:attrName>
                                        </p:attrNameLst>
                                      </p:cBhvr>
                                      <p:to>
                                        <p:strVal val="visible"/>
                                      </p:to>
                                    </p:set>
                                    <p:animEffect filter="wipe(down)" transition="in">
                                      <p:cBhvr>
                                        <p:cTn dur="300" id="37"/>
                                        <p:tgtEl>
                                          <p:spTgt spid="3"/>
                                        </p:tgtEl>
                                      </p:cBhvr>
                                    </p:animEffect>
                                  </p:childTnLst>
                                </p:cTn>
                              </p:par>
                            </p:childTnLst>
                          </p:cTn>
                        </p:par>
                        <p:par>
                          <p:cTn fill="hold" id="38" nodeType="afterGroup">
                            <p:stCondLst>
                              <p:cond delay="3100"/>
                            </p:stCondLst>
                            <p:childTnLst>
                              <p:par>
                                <p:cTn fill="hold" id="39" nodeType="afterEffect" presetClass="entr" presetID="22" presetSubtype="8">
                                  <p:stCondLst>
                                    <p:cond delay="0"/>
                                  </p:stCondLst>
                                  <p:childTnLst>
                                    <p:set>
                                      <p:cBhvr>
                                        <p:cTn dur="1" fill="hold" id="40">
                                          <p:stCondLst>
                                            <p:cond delay="0"/>
                                          </p:stCondLst>
                                        </p:cTn>
                                        <p:tgtEl>
                                          <p:spTgt spid="2"/>
                                        </p:tgtEl>
                                        <p:attrNameLst>
                                          <p:attrName>style.visibility</p:attrName>
                                        </p:attrNameLst>
                                      </p:cBhvr>
                                      <p:to>
                                        <p:strVal val="visible"/>
                                      </p:to>
                                    </p:set>
                                    <p:animEffect filter="wipe(left)" transition="in">
                                      <p:cBhvr>
                                        <p:cTn dur="300" id="41"/>
                                        <p:tgtEl>
                                          <p:spTgt spid="2"/>
                                        </p:tgtEl>
                                      </p:cBhvr>
                                    </p:animEffect>
                                  </p:childTnLst>
                                </p:cTn>
                              </p:par>
                            </p:childTnLst>
                          </p:cTn>
                        </p:par>
                        <p:par>
                          <p:cTn fill="hold" id="42" nodeType="afterGroup">
                            <p:stCondLst>
                              <p:cond delay="3400"/>
                            </p:stCondLst>
                            <p:childTnLst>
                              <p:par>
                                <p:cTn fill="hold" id="43" nodeType="afterEffect" presetClass="entr" presetID="53" presetSubtype="0">
                                  <p:stCondLst>
                                    <p:cond delay="0"/>
                                  </p:stCondLst>
                                  <p:childTnLst>
                                    <p:set>
                                      <p:cBhvr>
                                        <p:cTn dur="1" fill="hold" id="44">
                                          <p:stCondLst>
                                            <p:cond delay="0"/>
                                          </p:stCondLst>
                                        </p:cTn>
                                        <p:tgtEl>
                                          <p:spTgt spid="36"/>
                                        </p:tgtEl>
                                        <p:attrNameLst>
                                          <p:attrName>style.visibility</p:attrName>
                                        </p:attrNameLst>
                                      </p:cBhvr>
                                      <p:to>
                                        <p:strVal val="visible"/>
                                      </p:to>
                                    </p:set>
                                    <p:anim calcmode="lin" valueType="num">
                                      <p:cBhvr>
                                        <p:cTn dur="500" fill="hold" id="45"/>
                                        <p:tgtEl>
                                          <p:spTgt spid="36"/>
                                        </p:tgtEl>
                                        <p:attrNameLst>
                                          <p:attrName>ppt_w</p:attrName>
                                        </p:attrNameLst>
                                      </p:cBhvr>
                                      <p:tavLst>
                                        <p:tav tm="0">
                                          <p:val>
                                            <p:fltVal val="0"/>
                                          </p:val>
                                        </p:tav>
                                        <p:tav tm="100000">
                                          <p:val>
                                            <p:strVal val="#ppt_w"/>
                                          </p:val>
                                        </p:tav>
                                      </p:tavLst>
                                    </p:anim>
                                    <p:anim calcmode="lin" valueType="num">
                                      <p:cBhvr>
                                        <p:cTn dur="500" fill="hold" id="46"/>
                                        <p:tgtEl>
                                          <p:spTgt spid="36"/>
                                        </p:tgtEl>
                                        <p:attrNameLst>
                                          <p:attrName>ppt_h</p:attrName>
                                        </p:attrNameLst>
                                      </p:cBhvr>
                                      <p:tavLst>
                                        <p:tav tm="0">
                                          <p:val>
                                            <p:fltVal val="0"/>
                                          </p:val>
                                        </p:tav>
                                        <p:tav tm="100000">
                                          <p:val>
                                            <p:strVal val="#ppt_h"/>
                                          </p:val>
                                        </p:tav>
                                      </p:tavLst>
                                    </p:anim>
                                    <p:animEffect filter="fade" transition="in">
                                      <p:cBhvr>
                                        <p:cTn dur="500" id="47"/>
                                        <p:tgtEl>
                                          <p:spTgt spid="36"/>
                                        </p:tgtEl>
                                      </p:cBhvr>
                                    </p:animEffect>
                                  </p:childTnLst>
                                </p:cTn>
                              </p:par>
                              <p:par>
                                <p:cTn fill="hold" id="48" nodeType="withEffect" presetClass="entr" presetID="2" presetSubtype="8">
                                  <p:stCondLst>
                                    <p:cond delay="0"/>
                                  </p:stCondLst>
                                  <p:childTnLst>
                                    <p:set>
                                      <p:cBhvr>
                                        <p:cTn dur="1" fill="hold" id="49">
                                          <p:stCondLst>
                                            <p:cond delay="0"/>
                                          </p:stCondLst>
                                        </p:cTn>
                                        <p:tgtEl>
                                          <p:spTgt spid="44"/>
                                        </p:tgtEl>
                                        <p:attrNameLst>
                                          <p:attrName>style.visibility</p:attrName>
                                        </p:attrNameLst>
                                      </p:cBhvr>
                                      <p:to>
                                        <p:strVal val="visible"/>
                                      </p:to>
                                    </p:set>
                                    <p:anim calcmode="lin" valueType="num">
                                      <p:cBhvr additive="base">
                                        <p:cTn dur="500" fill="hold" id="50"/>
                                        <p:tgtEl>
                                          <p:spTgt spid="44"/>
                                        </p:tgtEl>
                                        <p:attrNameLst>
                                          <p:attrName>ppt_x</p:attrName>
                                        </p:attrNameLst>
                                      </p:cBhvr>
                                      <p:tavLst>
                                        <p:tav tm="0">
                                          <p:val>
                                            <p:strVal val="0-#ppt_w/2"/>
                                          </p:val>
                                        </p:tav>
                                        <p:tav tm="100000">
                                          <p:val>
                                            <p:strVal val="#ppt_x"/>
                                          </p:val>
                                        </p:tav>
                                      </p:tavLst>
                                    </p:anim>
                                    <p:anim calcmode="lin" valueType="num">
                                      <p:cBhvr additive="base">
                                        <p:cTn dur="500" fill="hold" id="51"/>
                                        <p:tgtEl>
                                          <p:spTgt spid="44"/>
                                        </p:tgtEl>
                                        <p:attrNameLst>
                                          <p:attrName>ppt_y</p:attrName>
                                        </p:attrNameLst>
                                      </p:cBhvr>
                                      <p:tavLst>
                                        <p:tav tm="0">
                                          <p:val>
                                            <p:strVal val="#ppt_y"/>
                                          </p:val>
                                        </p:tav>
                                        <p:tav tm="100000">
                                          <p:val>
                                            <p:strVal val="#ppt_y"/>
                                          </p:val>
                                        </p:tav>
                                      </p:tavLst>
                                    </p:anim>
                                  </p:childTnLst>
                                </p:cTn>
                              </p:par>
                            </p:childTnLst>
                          </p:cTn>
                        </p:par>
                        <p:par>
                          <p:cTn fill="hold" id="52" nodeType="afterGroup">
                            <p:stCondLst>
                              <p:cond delay="3900"/>
                            </p:stCondLst>
                            <p:childTnLst>
                              <p:par>
                                <p:cTn fill="hold" id="53" nodeType="afterEffect" presetClass="entr" presetID="53" presetSubtype="0">
                                  <p:stCondLst>
                                    <p:cond delay="0"/>
                                  </p:stCondLst>
                                  <p:childTnLst>
                                    <p:set>
                                      <p:cBhvr>
                                        <p:cTn dur="1" fill="hold" id="54">
                                          <p:stCondLst>
                                            <p:cond delay="0"/>
                                          </p:stCondLst>
                                        </p:cTn>
                                        <p:tgtEl>
                                          <p:spTgt spid="37"/>
                                        </p:tgtEl>
                                        <p:attrNameLst>
                                          <p:attrName>style.visibility</p:attrName>
                                        </p:attrNameLst>
                                      </p:cBhvr>
                                      <p:to>
                                        <p:strVal val="visible"/>
                                      </p:to>
                                    </p:set>
                                    <p:anim calcmode="lin" valueType="num">
                                      <p:cBhvr>
                                        <p:cTn dur="500" fill="hold" id="55"/>
                                        <p:tgtEl>
                                          <p:spTgt spid="37"/>
                                        </p:tgtEl>
                                        <p:attrNameLst>
                                          <p:attrName>ppt_w</p:attrName>
                                        </p:attrNameLst>
                                      </p:cBhvr>
                                      <p:tavLst>
                                        <p:tav tm="0">
                                          <p:val>
                                            <p:fltVal val="0"/>
                                          </p:val>
                                        </p:tav>
                                        <p:tav tm="100000">
                                          <p:val>
                                            <p:strVal val="#ppt_w"/>
                                          </p:val>
                                        </p:tav>
                                      </p:tavLst>
                                    </p:anim>
                                    <p:anim calcmode="lin" valueType="num">
                                      <p:cBhvr>
                                        <p:cTn dur="500" fill="hold" id="56"/>
                                        <p:tgtEl>
                                          <p:spTgt spid="37"/>
                                        </p:tgtEl>
                                        <p:attrNameLst>
                                          <p:attrName>ppt_h</p:attrName>
                                        </p:attrNameLst>
                                      </p:cBhvr>
                                      <p:tavLst>
                                        <p:tav tm="0">
                                          <p:val>
                                            <p:fltVal val="0"/>
                                          </p:val>
                                        </p:tav>
                                        <p:tav tm="100000">
                                          <p:val>
                                            <p:strVal val="#ppt_h"/>
                                          </p:val>
                                        </p:tav>
                                      </p:tavLst>
                                    </p:anim>
                                    <p:animEffect filter="fade" transition="in">
                                      <p:cBhvr>
                                        <p:cTn dur="500" id="57"/>
                                        <p:tgtEl>
                                          <p:spTgt spid="37"/>
                                        </p:tgtEl>
                                      </p:cBhvr>
                                    </p:animEffect>
                                  </p:childTnLst>
                                </p:cTn>
                              </p:par>
                              <p:par>
                                <p:cTn fill="hold" id="58" nodeType="withEffect" presetClass="entr" presetID="2" presetSubtype="8">
                                  <p:stCondLst>
                                    <p:cond delay="0"/>
                                  </p:stCondLst>
                                  <p:childTnLst>
                                    <p:set>
                                      <p:cBhvr>
                                        <p:cTn dur="1" fill="hold" id="59">
                                          <p:stCondLst>
                                            <p:cond delay="0"/>
                                          </p:stCondLst>
                                        </p:cTn>
                                        <p:tgtEl>
                                          <p:spTgt spid="45"/>
                                        </p:tgtEl>
                                        <p:attrNameLst>
                                          <p:attrName>style.visibility</p:attrName>
                                        </p:attrNameLst>
                                      </p:cBhvr>
                                      <p:to>
                                        <p:strVal val="visible"/>
                                      </p:to>
                                    </p:set>
                                    <p:anim calcmode="lin" valueType="num">
                                      <p:cBhvr additive="base">
                                        <p:cTn dur="500" fill="hold" id="60"/>
                                        <p:tgtEl>
                                          <p:spTgt spid="45"/>
                                        </p:tgtEl>
                                        <p:attrNameLst>
                                          <p:attrName>ppt_x</p:attrName>
                                        </p:attrNameLst>
                                      </p:cBhvr>
                                      <p:tavLst>
                                        <p:tav tm="0">
                                          <p:val>
                                            <p:strVal val="0-#ppt_w/2"/>
                                          </p:val>
                                        </p:tav>
                                        <p:tav tm="100000">
                                          <p:val>
                                            <p:strVal val="#ppt_x"/>
                                          </p:val>
                                        </p:tav>
                                      </p:tavLst>
                                    </p:anim>
                                    <p:anim calcmode="lin" valueType="num">
                                      <p:cBhvr additive="base">
                                        <p:cTn dur="500" fill="hold" id="61"/>
                                        <p:tgtEl>
                                          <p:spTgt spid="45"/>
                                        </p:tgtEl>
                                        <p:attrNameLst>
                                          <p:attrName>ppt_y</p:attrName>
                                        </p:attrNameLst>
                                      </p:cBhvr>
                                      <p:tavLst>
                                        <p:tav tm="0">
                                          <p:val>
                                            <p:strVal val="#ppt_y"/>
                                          </p:val>
                                        </p:tav>
                                        <p:tav tm="100000">
                                          <p:val>
                                            <p:strVal val="#ppt_y"/>
                                          </p:val>
                                        </p:tav>
                                      </p:tavLst>
                                    </p:anim>
                                  </p:childTnLst>
                                </p:cTn>
                              </p:par>
                            </p:childTnLst>
                          </p:cTn>
                        </p:par>
                        <p:par>
                          <p:cTn fill="hold" id="62" nodeType="afterGroup">
                            <p:stCondLst>
                              <p:cond delay="4400"/>
                            </p:stCondLst>
                            <p:childTnLst>
                              <p:par>
                                <p:cTn fill="hold" id="63" nodeType="afterEffect" presetClass="entr" presetID="53" presetSubtype="0">
                                  <p:stCondLst>
                                    <p:cond delay="0"/>
                                  </p:stCondLst>
                                  <p:childTnLst>
                                    <p:set>
                                      <p:cBhvr>
                                        <p:cTn dur="1" fill="hold" id="64">
                                          <p:stCondLst>
                                            <p:cond delay="0"/>
                                          </p:stCondLst>
                                        </p:cTn>
                                        <p:tgtEl>
                                          <p:spTgt spid="38"/>
                                        </p:tgtEl>
                                        <p:attrNameLst>
                                          <p:attrName>style.visibility</p:attrName>
                                        </p:attrNameLst>
                                      </p:cBhvr>
                                      <p:to>
                                        <p:strVal val="visible"/>
                                      </p:to>
                                    </p:set>
                                    <p:anim calcmode="lin" valueType="num">
                                      <p:cBhvr>
                                        <p:cTn dur="500" fill="hold" id="65"/>
                                        <p:tgtEl>
                                          <p:spTgt spid="38"/>
                                        </p:tgtEl>
                                        <p:attrNameLst>
                                          <p:attrName>ppt_w</p:attrName>
                                        </p:attrNameLst>
                                      </p:cBhvr>
                                      <p:tavLst>
                                        <p:tav tm="0">
                                          <p:val>
                                            <p:fltVal val="0"/>
                                          </p:val>
                                        </p:tav>
                                        <p:tav tm="100000">
                                          <p:val>
                                            <p:strVal val="#ppt_w"/>
                                          </p:val>
                                        </p:tav>
                                      </p:tavLst>
                                    </p:anim>
                                    <p:anim calcmode="lin" valueType="num">
                                      <p:cBhvr>
                                        <p:cTn dur="500" fill="hold" id="66"/>
                                        <p:tgtEl>
                                          <p:spTgt spid="38"/>
                                        </p:tgtEl>
                                        <p:attrNameLst>
                                          <p:attrName>ppt_h</p:attrName>
                                        </p:attrNameLst>
                                      </p:cBhvr>
                                      <p:tavLst>
                                        <p:tav tm="0">
                                          <p:val>
                                            <p:fltVal val="0"/>
                                          </p:val>
                                        </p:tav>
                                        <p:tav tm="100000">
                                          <p:val>
                                            <p:strVal val="#ppt_h"/>
                                          </p:val>
                                        </p:tav>
                                      </p:tavLst>
                                    </p:anim>
                                    <p:animEffect filter="fade" transition="in">
                                      <p:cBhvr>
                                        <p:cTn dur="500" id="67"/>
                                        <p:tgtEl>
                                          <p:spTgt spid="38"/>
                                        </p:tgtEl>
                                      </p:cBhvr>
                                    </p:animEffect>
                                  </p:childTnLst>
                                </p:cTn>
                              </p:par>
                              <p:par>
                                <p:cTn fill="hold" id="68" nodeType="withEffect" presetClass="entr" presetID="2" presetSubtype="8">
                                  <p:stCondLst>
                                    <p:cond delay="0"/>
                                  </p:stCondLst>
                                  <p:childTnLst>
                                    <p:set>
                                      <p:cBhvr>
                                        <p:cTn dur="1" fill="hold" id="69">
                                          <p:stCondLst>
                                            <p:cond delay="0"/>
                                          </p:stCondLst>
                                        </p:cTn>
                                        <p:tgtEl>
                                          <p:spTgt spid="46"/>
                                        </p:tgtEl>
                                        <p:attrNameLst>
                                          <p:attrName>style.visibility</p:attrName>
                                        </p:attrNameLst>
                                      </p:cBhvr>
                                      <p:to>
                                        <p:strVal val="visible"/>
                                      </p:to>
                                    </p:set>
                                    <p:anim calcmode="lin" valueType="num">
                                      <p:cBhvr additive="base">
                                        <p:cTn dur="500" fill="hold" id="70"/>
                                        <p:tgtEl>
                                          <p:spTgt spid="46"/>
                                        </p:tgtEl>
                                        <p:attrNameLst>
                                          <p:attrName>ppt_x</p:attrName>
                                        </p:attrNameLst>
                                      </p:cBhvr>
                                      <p:tavLst>
                                        <p:tav tm="0">
                                          <p:val>
                                            <p:strVal val="0-#ppt_w/2"/>
                                          </p:val>
                                        </p:tav>
                                        <p:tav tm="100000">
                                          <p:val>
                                            <p:strVal val="#ppt_x"/>
                                          </p:val>
                                        </p:tav>
                                      </p:tavLst>
                                    </p:anim>
                                    <p:anim calcmode="lin" valueType="num">
                                      <p:cBhvr additive="base">
                                        <p:cTn dur="500" fill="hold" id="71"/>
                                        <p:tgtEl>
                                          <p:spTgt spid="46"/>
                                        </p:tgtEl>
                                        <p:attrNameLst>
                                          <p:attrName>ppt_y</p:attrName>
                                        </p:attrNameLst>
                                      </p:cBhvr>
                                      <p:tavLst>
                                        <p:tav tm="0">
                                          <p:val>
                                            <p:strVal val="#ppt_y"/>
                                          </p:val>
                                        </p:tav>
                                        <p:tav tm="100000">
                                          <p:val>
                                            <p:strVal val="#ppt_y"/>
                                          </p:val>
                                        </p:tav>
                                      </p:tavLst>
                                    </p:anim>
                                  </p:childTnLst>
                                </p:cTn>
                              </p:par>
                            </p:childTnLst>
                          </p:cTn>
                        </p:par>
                        <p:par>
                          <p:cTn fill="hold" id="72" nodeType="afterGroup">
                            <p:stCondLst>
                              <p:cond delay="4900"/>
                            </p:stCondLst>
                            <p:childTnLst>
                              <p:par>
                                <p:cTn fill="hold" id="73" nodeType="afterEffect" presetClass="entr" presetID="53" presetSubtype="0">
                                  <p:stCondLst>
                                    <p:cond delay="0"/>
                                  </p:stCondLst>
                                  <p:childTnLst>
                                    <p:set>
                                      <p:cBhvr>
                                        <p:cTn dur="1" fill="hold" id="74">
                                          <p:stCondLst>
                                            <p:cond delay="0"/>
                                          </p:stCondLst>
                                        </p:cTn>
                                        <p:tgtEl>
                                          <p:spTgt spid="39"/>
                                        </p:tgtEl>
                                        <p:attrNameLst>
                                          <p:attrName>style.visibility</p:attrName>
                                        </p:attrNameLst>
                                      </p:cBhvr>
                                      <p:to>
                                        <p:strVal val="visible"/>
                                      </p:to>
                                    </p:set>
                                    <p:anim calcmode="lin" valueType="num">
                                      <p:cBhvr>
                                        <p:cTn dur="500" fill="hold" id="75"/>
                                        <p:tgtEl>
                                          <p:spTgt spid="39"/>
                                        </p:tgtEl>
                                        <p:attrNameLst>
                                          <p:attrName>ppt_w</p:attrName>
                                        </p:attrNameLst>
                                      </p:cBhvr>
                                      <p:tavLst>
                                        <p:tav tm="0">
                                          <p:val>
                                            <p:fltVal val="0"/>
                                          </p:val>
                                        </p:tav>
                                        <p:tav tm="100000">
                                          <p:val>
                                            <p:strVal val="#ppt_w"/>
                                          </p:val>
                                        </p:tav>
                                      </p:tavLst>
                                    </p:anim>
                                    <p:anim calcmode="lin" valueType="num">
                                      <p:cBhvr>
                                        <p:cTn dur="500" fill="hold" id="76"/>
                                        <p:tgtEl>
                                          <p:spTgt spid="39"/>
                                        </p:tgtEl>
                                        <p:attrNameLst>
                                          <p:attrName>ppt_h</p:attrName>
                                        </p:attrNameLst>
                                      </p:cBhvr>
                                      <p:tavLst>
                                        <p:tav tm="0">
                                          <p:val>
                                            <p:fltVal val="0"/>
                                          </p:val>
                                        </p:tav>
                                        <p:tav tm="100000">
                                          <p:val>
                                            <p:strVal val="#ppt_h"/>
                                          </p:val>
                                        </p:tav>
                                      </p:tavLst>
                                    </p:anim>
                                    <p:animEffect filter="fade" transition="in">
                                      <p:cBhvr>
                                        <p:cTn dur="500" id="77"/>
                                        <p:tgtEl>
                                          <p:spTgt spid="39"/>
                                        </p:tgtEl>
                                      </p:cBhvr>
                                    </p:animEffect>
                                  </p:childTnLst>
                                </p:cTn>
                              </p:par>
                              <p:par>
                                <p:cTn fill="hold" id="78" nodeType="withEffect" presetClass="entr" presetID="2" presetSubtype="8">
                                  <p:stCondLst>
                                    <p:cond delay="0"/>
                                  </p:stCondLst>
                                  <p:childTnLst>
                                    <p:set>
                                      <p:cBhvr>
                                        <p:cTn dur="1" fill="hold" id="79">
                                          <p:stCondLst>
                                            <p:cond delay="0"/>
                                          </p:stCondLst>
                                        </p:cTn>
                                        <p:tgtEl>
                                          <p:spTgt spid="47"/>
                                        </p:tgtEl>
                                        <p:attrNameLst>
                                          <p:attrName>style.visibility</p:attrName>
                                        </p:attrNameLst>
                                      </p:cBhvr>
                                      <p:to>
                                        <p:strVal val="visible"/>
                                      </p:to>
                                    </p:set>
                                    <p:anim calcmode="lin" valueType="num">
                                      <p:cBhvr additive="base">
                                        <p:cTn dur="500" fill="hold" id="80"/>
                                        <p:tgtEl>
                                          <p:spTgt spid="47"/>
                                        </p:tgtEl>
                                        <p:attrNameLst>
                                          <p:attrName>ppt_x</p:attrName>
                                        </p:attrNameLst>
                                      </p:cBhvr>
                                      <p:tavLst>
                                        <p:tav tm="0">
                                          <p:val>
                                            <p:strVal val="0-#ppt_w/2"/>
                                          </p:val>
                                        </p:tav>
                                        <p:tav tm="100000">
                                          <p:val>
                                            <p:strVal val="#ppt_x"/>
                                          </p:val>
                                        </p:tav>
                                      </p:tavLst>
                                    </p:anim>
                                    <p:anim calcmode="lin" valueType="num">
                                      <p:cBhvr additive="base">
                                        <p:cTn dur="500" fill="hold" id="81"/>
                                        <p:tgtEl>
                                          <p:spTgt spid="4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5" name="组合 24"/>
          <p:cNvGrpSpPr/>
          <p:nvPr/>
        </p:nvGrpSpPr>
        <p:grpSpPr>
          <a:xfrm>
            <a:off x="5953135" y="1301753"/>
            <a:ext cx="1973263" cy="2190750"/>
            <a:chOff x="5444853" y="1300957"/>
            <a:chExt cx="1973262" cy="2190750"/>
          </a:xfrm>
          <a:solidFill>
            <a:schemeClr val="accent1"/>
          </a:solidFill>
        </p:grpSpPr>
        <p:sp>
          <p:nvSpPr>
            <p:cNvPr id="15380" name="Freeform 7"/>
            <p:cNvSpPr>
              <a:spLocks noEditPoints="1"/>
            </p:cNvSpPr>
            <p:nvPr/>
          </p:nvSpPr>
          <p:spPr bwMode="gray">
            <a:xfrm>
              <a:off x="6081440" y="1300957"/>
              <a:ext cx="777875" cy="2185987"/>
            </a:xfrm>
            <a:custGeom>
              <a:gdLst>
                <a:gd fmla="*/ 759691 w 1155" name="T0"/>
                <a:gd fmla="*/ 654354 h 3334" name="T1"/>
                <a:gd fmla="*/ 697730 w 1155" name="T2"/>
                <a:gd fmla="*/ 513386 h 3334" name="T3"/>
                <a:gd fmla="*/ 589973 w 1155" name="T4"/>
                <a:gd fmla="*/ 371106 h 3334" name="T5"/>
                <a:gd fmla="*/ 492317 w 1155" name="T6"/>
                <a:gd fmla="*/ 308818 h 3334" name="T7"/>
                <a:gd fmla="*/ 543502 w 1155" name="T8"/>
                <a:gd fmla="*/ 213747 h 3334" name="T9"/>
                <a:gd fmla="*/ 550911 w 1155" name="T10"/>
                <a:gd fmla="*/ 130477 h 3334" name="T11"/>
                <a:gd fmla="*/ 507808 w 1155" name="T12"/>
                <a:gd fmla="*/ 57043 h 3334" name="T13"/>
                <a:gd fmla="*/ 387254 w 1155" name="T14"/>
                <a:gd fmla="*/ 4590 h 3334" name="T15"/>
                <a:gd fmla="*/ 356273 w 1155" name="T16"/>
                <a:gd fmla="*/ 32128 h 3334" name="T17"/>
                <a:gd fmla="*/ 313170 w 1155" name="T18"/>
                <a:gd fmla="*/ 51142 h 3334" name="T19"/>
                <a:gd fmla="*/ 310477 w 1155" name="T20"/>
                <a:gd fmla="*/ 108840 h 3334" name="T21"/>
                <a:gd fmla="*/ 319232 w 1155" name="T22"/>
                <a:gd fmla="*/ 133756 h 3334" name="T23"/>
                <a:gd fmla="*/ 317211 w 1155" name="T24"/>
                <a:gd fmla="*/ 231450 h 3334" name="T25"/>
                <a:gd fmla="*/ 349539 w 1155" name="T26"/>
                <a:gd fmla="*/ 272757 h 3334" name="T27"/>
                <a:gd fmla="*/ 239087 w 1155" name="T28"/>
                <a:gd fmla="*/ 345535 h 3334" name="T29"/>
                <a:gd fmla="*/ 158269 w 1155" name="T30"/>
                <a:gd fmla="*/ 380941 h 3334" name="T31"/>
                <a:gd fmla="*/ 117186 w 1155" name="T32"/>
                <a:gd fmla="*/ 568462 h 3334" name="T33"/>
                <a:gd fmla="*/ 91594 w 1155" name="T34"/>
                <a:gd fmla="*/ 759916 h 3334" name="T35"/>
                <a:gd fmla="*/ 76777 w 1155" name="T36"/>
                <a:gd fmla="*/ 954648 h 3334" name="T37"/>
                <a:gd fmla="*/ 76777 w 1155" name="T38"/>
                <a:gd fmla="*/ 1007101 h 3334" name="T39"/>
                <a:gd fmla="*/ 119207 w 1155" name="T40"/>
                <a:gd fmla="*/ 1120531 h 3334" name="T41"/>
                <a:gd fmla="*/ 117186 w 1155" name="T42"/>
                <a:gd fmla="*/ 1132333 h 3334" name="T43"/>
                <a:gd fmla="*/ 88900 w 1155" name="T44"/>
                <a:gd fmla="*/ 1166428 h 3334" name="T45"/>
                <a:gd fmla="*/ 29633 w 1155" name="T46"/>
                <a:gd fmla="*/ 1470657 h 3334" name="T47"/>
                <a:gd fmla="*/ 72736 w 1155" name="T48"/>
                <a:gd fmla="*/ 1455576 h 3334" name="T49"/>
                <a:gd fmla="*/ 88227 w 1155" name="T50"/>
                <a:gd fmla="*/ 1557860 h 3334" name="T51"/>
                <a:gd fmla="*/ 18858 w 1155" name="T52"/>
                <a:gd fmla="*/ 2007646 h 3334" name="T53"/>
                <a:gd fmla="*/ 0 w 1155" name="T54"/>
                <a:gd fmla="*/ 2092227 h 3334" name="T55"/>
                <a:gd fmla="*/ 24245 w 1155" name="T56"/>
                <a:gd fmla="*/ 2147958 h 3334" name="T57"/>
                <a:gd fmla="*/ 73410 w 1155" name="T58"/>
                <a:gd fmla="*/ 2155171 h 3334" name="T59"/>
                <a:gd fmla="*/ 132003 w 1155" name="T60"/>
                <a:gd fmla="*/ 2123699 h 3334" name="T61"/>
                <a:gd fmla="*/ 172412 w 1155" name="T62"/>
                <a:gd fmla="*/ 2027972 h 3334" name="T63"/>
                <a:gd fmla="*/ 191943 w 1155" name="T64"/>
                <a:gd fmla="*/ 1972240 h 3334" name="T65"/>
                <a:gd fmla="*/ 251210 w 1155" name="T66"/>
                <a:gd fmla="*/ 1812258 h 3334" name="T67"/>
                <a:gd fmla="*/ 397356 w 1155" name="T68"/>
                <a:gd fmla="*/ 1220848 h 3334" name="T69"/>
                <a:gd fmla="*/ 488277 w 1155" name="T70"/>
                <a:gd fmla="*/ 1368373 h 3334" name="T71"/>
                <a:gd fmla="*/ 515216 w 1155" name="T72"/>
                <a:gd fmla="*/ 1579497 h 3334" name="T73"/>
                <a:gd fmla="*/ 519930 w 1155" name="T74"/>
                <a:gd fmla="*/ 2005679 h 3334" name="T75"/>
                <a:gd fmla="*/ 545523 w 1155" name="T76"/>
                <a:gd fmla="*/ 2055510 h 3334" name="T77"/>
                <a:gd fmla="*/ 540135 w 1155" name="T78"/>
                <a:gd fmla="*/ 2137468 h 3334" name="T79"/>
                <a:gd fmla="*/ 589973 w 1155" name="T80"/>
                <a:gd fmla="*/ 2184676 h 3334" name="T81"/>
                <a:gd fmla="*/ 647892 w 1155" name="T82"/>
                <a:gd fmla="*/ 2169595 h 3334" name="T83"/>
                <a:gd fmla="*/ 677526 w 1155" name="T84"/>
                <a:gd fmla="*/ 2059444 h 3334" name="T85"/>
                <a:gd fmla="*/ 705812 w 1155" name="T86"/>
                <a:gd fmla="*/ 2026660 h 3334" name="T87"/>
                <a:gd fmla="*/ 705812 w 1155" name="T88"/>
                <a:gd fmla="*/ 1976174 h 3334" name="T89"/>
                <a:gd fmla="*/ 697730 w 1155" name="T90"/>
                <a:gd fmla="*/ 1771607 h 3334" name="T91"/>
                <a:gd fmla="*/ 668770 w 1155" name="T92"/>
                <a:gd fmla="*/ 1397878 h 3334" name="T93"/>
                <a:gd fmla="*/ 657995 w 1155" name="T94"/>
                <a:gd fmla="*/ 1022837 h 3334" name="T95"/>
                <a:gd fmla="*/ 616239 w 1155" name="T96"/>
                <a:gd fmla="*/ 863511 h 3334" name="T97"/>
                <a:gd fmla="*/ 736119 w 1155" name="T98"/>
                <a:gd fmla="*/ 797944 h 3334" name="T99"/>
                <a:gd fmla="*/ 772487 w 1155" name="T100"/>
                <a:gd fmla="*/ 774340 h 3334" name="T101"/>
                <a:gd fmla="*/ 192617 w 1155" name="T102"/>
                <a:gd fmla="*/ 755326 h 3334" name="T103"/>
                <a:gd fmla="*/ 204739 w 1155" name="T104"/>
                <a:gd fmla="*/ 694349 h 3334" name="T105"/>
                <a:gd fmla="*/ 136717 w 1155" name="T106"/>
                <a:gd fmla="*/ 1073324 h 3334" name="T107"/>
                <a:gd fmla="*/ 141432 w 1155" name="T108"/>
                <a:gd fmla="*/ 1357226 h 3334" name="T109"/>
                <a:gd fmla="*/ 181167 w 1155" name="T110"/>
                <a:gd fmla="*/ 1081192 h 3334" name="T111"/>
                <a:gd fmla="*/ 158269 w 1155" name="T112"/>
                <a:gd fmla="*/ 1150692 h 3334" name="T113"/>
                <a:gd fmla="*/ 159616 w 1155" name="T114"/>
                <a:gd fmla="*/ 1104795 h 3334" name="T115"/>
                <a:gd fmla="*/ 174433 w 1155" name="T116"/>
                <a:gd fmla="*/ 1035295 h 3334" name="T117"/>
                <a:gd fmla="*/ 195984 w 1155" name="T118"/>
                <a:gd fmla="*/ 967761 h 3334" name="T119"/>
                <a:gd fmla="*/ 602095 w 1155" name="T120"/>
                <a:gd fmla="*/ 696972 h 3334" name="T121"/>
                <a:gd fmla="*/ 641831 w 1155" name="T122"/>
                <a:gd fmla="*/ 687793 h 3334"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3334" w="1155">
                  <a:moveTo>
                    <a:pt x="1155" y="1096"/>
                  </a:moveTo>
                  <a:lnTo>
                    <a:pt x="1149" y="1074"/>
                  </a:lnTo>
                  <a:lnTo>
                    <a:pt x="1148" y="1054"/>
                  </a:lnTo>
                  <a:lnTo>
                    <a:pt x="1143" y="1037"/>
                  </a:lnTo>
                  <a:lnTo>
                    <a:pt x="1138" y="1022"/>
                  </a:lnTo>
                  <a:lnTo>
                    <a:pt x="1133" y="1009"/>
                  </a:lnTo>
                  <a:lnTo>
                    <a:pt x="1128" y="998"/>
                  </a:lnTo>
                  <a:lnTo>
                    <a:pt x="1120" y="982"/>
                  </a:lnTo>
                  <a:lnTo>
                    <a:pt x="1117" y="977"/>
                  </a:lnTo>
                  <a:lnTo>
                    <a:pt x="1095" y="931"/>
                  </a:lnTo>
                  <a:lnTo>
                    <a:pt x="1085" y="892"/>
                  </a:lnTo>
                  <a:lnTo>
                    <a:pt x="1056" y="857"/>
                  </a:lnTo>
                  <a:lnTo>
                    <a:pt x="1038" y="809"/>
                  </a:lnTo>
                  <a:lnTo>
                    <a:pt x="1036" y="783"/>
                  </a:lnTo>
                  <a:lnTo>
                    <a:pt x="1019" y="749"/>
                  </a:lnTo>
                  <a:lnTo>
                    <a:pt x="991" y="699"/>
                  </a:lnTo>
                  <a:lnTo>
                    <a:pt x="957" y="637"/>
                  </a:lnTo>
                  <a:lnTo>
                    <a:pt x="942" y="620"/>
                  </a:lnTo>
                  <a:lnTo>
                    <a:pt x="938" y="618"/>
                  </a:lnTo>
                  <a:lnTo>
                    <a:pt x="918" y="598"/>
                  </a:lnTo>
                  <a:lnTo>
                    <a:pt x="894" y="581"/>
                  </a:lnTo>
                  <a:lnTo>
                    <a:pt x="876" y="566"/>
                  </a:lnTo>
                  <a:lnTo>
                    <a:pt x="863" y="563"/>
                  </a:lnTo>
                  <a:lnTo>
                    <a:pt x="824" y="544"/>
                  </a:lnTo>
                  <a:lnTo>
                    <a:pt x="808" y="523"/>
                  </a:lnTo>
                  <a:lnTo>
                    <a:pt x="787" y="522"/>
                  </a:lnTo>
                  <a:lnTo>
                    <a:pt x="786" y="522"/>
                  </a:lnTo>
                  <a:lnTo>
                    <a:pt x="778" y="519"/>
                  </a:lnTo>
                  <a:lnTo>
                    <a:pt x="745" y="473"/>
                  </a:lnTo>
                  <a:lnTo>
                    <a:pt x="731" y="471"/>
                  </a:lnTo>
                  <a:lnTo>
                    <a:pt x="734" y="452"/>
                  </a:lnTo>
                  <a:lnTo>
                    <a:pt x="735" y="453"/>
                  </a:lnTo>
                  <a:lnTo>
                    <a:pt x="742" y="439"/>
                  </a:lnTo>
                  <a:lnTo>
                    <a:pt x="750" y="463"/>
                  </a:lnTo>
                  <a:lnTo>
                    <a:pt x="755" y="463"/>
                  </a:lnTo>
                  <a:lnTo>
                    <a:pt x="779" y="411"/>
                  </a:lnTo>
                  <a:lnTo>
                    <a:pt x="807" y="326"/>
                  </a:lnTo>
                  <a:lnTo>
                    <a:pt x="814" y="305"/>
                  </a:lnTo>
                  <a:lnTo>
                    <a:pt x="821" y="279"/>
                  </a:lnTo>
                  <a:lnTo>
                    <a:pt x="829" y="249"/>
                  </a:lnTo>
                  <a:lnTo>
                    <a:pt x="828" y="236"/>
                  </a:lnTo>
                  <a:lnTo>
                    <a:pt x="825" y="222"/>
                  </a:lnTo>
                  <a:lnTo>
                    <a:pt x="821" y="210"/>
                  </a:lnTo>
                  <a:lnTo>
                    <a:pt x="818" y="199"/>
                  </a:lnTo>
                  <a:lnTo>
                    <a:pt x="809" y="184"/>
                  </a:lnTo>
                  <a:lnTo>
                    <a:pt x="805" y="178"/>
                  </a:lnTo>
                  <a:lnTo>
                    <a:pt x="794" y="163"/>
                  </a:lnTo>
                  <a:lnTo>
                    <a:pt x="783" y="148"/>
                  </a:lnTo>
                  <a:lnTo>
                    <a:pt x="773" y="132"/>
                  </a:lnTo>
                  <a:lnTo>
                    <a:pt x="760" y="89"/>
                  </a:lnTo>
                  <a:lnTo>
                    <a:pt x="754" y="87"/>
                  </a:lnTo>
                  <a:lnTo>
                    <a:pt x="730" y="57"/>
                  </a:lnTo>
                  <a:lnTo>
                    <a:pt x="696" y="51"/>
                  </a:lnTo>
                  <a:lnTo>
                    <a:pt x="635" y="10"/>
                  </a:lnTo>
                  <a:lnTo>
                    <a:pt x="629" y="10"/>
                  </a:lnTo>
                  <a:lnTo>
                    <a:pt x="634" y="25"/>
                  </a:lnTo>
                  <a:lnTo>
                    <a:pt x="588" y="0"/>
                  </a:lnTo>
                  <a:lnTo>
                    <a:pt x="598" y="25"/>
                  </a:lnTo>
                  <a:lnTo>
                    <a:pt x="575" y="7"/>
                  </a:lnTo>
                  <a:lnTo>
                    <a:pt x="579" y="29"/>
                  </a:lnTo>
                  <a:lnTo>
                    <a:pt x="574" y="26"/>
                  </a:lnTo>
                  <a:lnTo>
                    <a:pt x="534" y="14"/>
                  </a:lnTo>
                  <a:lnTo>
                    <a:pt x="556" y="39"/>
                  </a:lnTo>
                  <a:lnTo>
                    <a:pt x="554" y="41"/>
                  </a:lnTo>
                  <a:lnTo>
                    <a:pt x="519" y="19"/>
                  </a:lnTo>
                  <a:lnTo>
                    <a:pt x="532" y="47"/>
                  </a:lnTo>
                  <a:lnTo>
                    <a:pt x="529" y="49"/>
                  </a:lnTo>
                  <a:lnTo>
                    <a:pt x="508" y="19"/>
                  </a:lnTo>
                  <a:lnTo>
                    <a:pt x="508" y="24"/>
                  </a:lnTo>
                  <a:lnTo>
                    <a:pt x="507" y="56"/>
                  </a:lnTo>
                  <a:lnTo>
                    <a:pt x="476" y="46"/>
                  </a:lnTo>
                  <a:lnTo>
                    <a:pt x="479" y="50"/>
                  </a:lnTo>
                  <a:lnTo>
                    <a:pt x="505" y="73"/>
                  </a:lnTo>
                  <a:lnTo>
                    <a:pt x="461" y="74"/>
                  </a:lnTo>
                  <a:lnTo>
                    <a:pt x="465" y="78"/>
                  </a:lnTo>
                  <a:lnTo>
                    <a:pt x="489" y="90"/>
                  </a:lnTo>
                  <a:lnTo>
                    <a:pt x="468" y="94"/>
                  </a:lnTo>
                  <a:lnTo>
                    <a:pt x="491" y="103"/>
                  </a:lnTo>
                  <a:lnTo>
                    <a:pt x="458" y="115"/>
                  </a:lnTo>
                  <a:lnTo>
                    <a:pt x="482" y="126"/>
                  </a:lnTo>
                  <a:lnTo>
                    <a:pt x="468" y="137"/>
                  </a:lnTo>
                  <a:lnTo>
                    <a:pt x="482" y="139"/>
                  </a:lnTo>
                  <a:lnTo>
                    <a:pt x="461" y="166"/>
                  </a:lnTo>
                  <a:lnTo>
                    <a:pt x="464" y="164"/>
                  </a:lnTo>
                  <a:lnTo>
                    <a:pt x="479" y="158"/>
                  </a:lnTo>
                  <a:lnTo>
                    <a:pt x="476" y="167"/>
                  </a:lnTo>
                  <a:lnTo>
                    <a:pt x="474" y="178"/>
                  </a:lnTo>
                  <a:lnTo>
                    <a:pt x="473" y="190"/>
                  </a:lnTo>
                  <a:lnTo>
                    <a:pt x="473" y="198"/>
                  </a:lnTo>
                  <a:lnTo>
                    <a:pt x="474" y="204"/>
                  </a:lnTo>
                  <a:lnTo>
                    <a:pt x="471" y="216"/>
                  </a:lnTo>
                  <a:lnTo>
                    <a:pt x="471" y="229"/>
                  </a:lnTo>
                  <a:lnTo>
                    <a:pt x="466" y="240"/>
                  </a:lnTo>
                  <a:lnTo>
                    <a:pt x="460" y="252"/>
                  </a:lnTo>
                  <a:lnTo>
                    <a:pt x="469" y="304"/>
                  </a:lnTo>
                  <a:lnTo>
                    <a:pt x="471" y="353"/>
                  </a:lnTo>
                  <a:lnTo>
                    <a:pt x="473" y="359"/>
                  </a:lnTo>
                  <a:lnTo>
                    <a:pt x="474" y="365"/>
                  </a:lnTo>
                  <a:lnTo>
                    <a:pt x="477" y="374"/>
                  </a:lnTo>
                  <a:lnTo>
                    <a:pt x="481" y="383"/>
                  </a:lnTo>
                  <a:lnTo>
                    <a:pt x="487" y="391"/>
                  </a:lnTo>
                  <a:lnTo>
                    <a:pt x="495" y="399"/>
                  </a:lnTo>
                  <a:lnTo>
                    <a:pt x="505" y="406"/>
                  </a:lnTo>
                  <a:lnTo>
                    <a:pt x="519" y="416"/>
                  </a:lnTo>
                  <a:lnTo>
                    <a:pt x="521" y="428"/>
                  </a:lnTo>
                  <a:lnTo>
                    <a:pt x="519" y="439"/>
                  </a:lnTo>
                  <a:lnTo>
                    <a:pt x="510" y="441"/>
                  </a:lnTo>
                  <a:lnTo>
                    <a:pt x="438" y="505"/>
                  </a:lnTo>
                  <a:lnTo>
                    <a:pt x="415" y="507"/>
                  </a:lnTo>
                  <a:lnTo>
                    <a:pt x="388" y="523"/>
                  </a:lnTo>
                  <a:lnTo>
                    <a:pt x="355" y="527"/>
                  </a:lnTo>
                  <a:lnTo>
                    <a:pt x="343" y="529"/>
                  </a:lnTo>
                  <a:lnTo>
                    <a:pt x="332" y="532"/>
                  </a:lnTo>
                  <a:lnTo>
                    <a:pt x="310" y="538"/>
                  </a:lnTo>
                  <a:lnTo>
                    <a:pt x="289" y="547"/>
                  </a:lnTo>
                  <a:lnTo>
                    <a:pt x="270" y="556"/>
                  </a:lnTo>
                  <a:lnTo>
                    <a:pt x="256" y="565"/>
                  </a:lnTo>
                  <a:lnTo>
                    <a:pt x="245" y="574"/>
                  </a:lnTo>
                  <a:lnTo>
                    <a:pt x="235" y="581"/>
                  </a:lnTo>
                  <a:lnTo>
                    <a:pt x="232" y="619"/>
                  </a:lnTo>
                  <a:lnTo>
                    <a:pt x="205" y="690"/>
                  </a:lnTo>
                  <a:lnTo>
                    <a:pt x="195" y="731"/>
                  </a:lnTo>
                  <a:lnTo>
                    <a:pt x="187" y="793"/>
                  </a:lnTo>
                  <a:lnTo>
                    <a:pt x="183" y="809"/>
                  </a:lnTo>
                  <a:lnTo>
                    <a:pt x="178" y="837"/>
                  </a:lnTo>
                  <a:lnTo>
                    <a:pt x="174" y="867"/>
                  </a:lnTo>
                  <a:lnTo>
                    <a:pt x="169" y="921"/>
                  </a:lnTo>
                  <a:lnTo>
                    <a:pt x="168" y="962"/>
                  </a:lnTo>
                  <a:lnTo>
                    <a:pt x="168" y="978"/>
                  </a:lnTo>
                  <a:lnTo>
                    <a:pt x="155" y="1017"/>
                  </a:lnTo>
                  <a:lnTo>
                    <a:pt x="146" y="1063"/>
                  </a:lnTo>
                  <a:lnTo>
                    <a:pt x="137" y="1079"/>
                  </a:lnTo>
                  <a:lnTo>
                    <a:pt x="134" y="1141"/>
                  </a:lnTo>
                  <a:lnTo>
                    <a:pt x="136" y="1159"/>
                  </a:lnTo>
                  <a:lnTo>
                    <a:pt x="130" y="1173"/>
                  </a:lnTo>
                  <a:lnTo>
                    <a:pt x="113" y="1231"/>
                  </a:lnTo>
                  <a:lnTo>
                    <a:pt x="116" y="1249"/>
                  </a:lnTo>
                  <a:lnTo>
                    <a:pt x="121" y="1277"/>
                  </a:lnTo>
                  <a:lnTo>
                    <a:pt x="111" y="1297"/>
                  </a:lnTo>
                  <a:lnTo>
                    <a:pt x="113" y="1340"/>
                  </a:lnTo>
                  <a:lnTo>
                    <a:pt x="114" y="1456"/>
                  </a:lnTo>
                  <a:lnTo>
                    <a:pt x="113" y="1466"/>
                  </a:lnTo>
                  <a:lnTo>
                    <a:pt x="97" y="1477"/>
                  </a:lnTo>
                  <a:lnTo>
                    <a:pt x="102" y="1530"/>
                  </a:lnTo>
                  <a:lnTo>
                    <a:pt x="111" y="1539"/>
                  </a:lnTo>
                  <a:lnTo>
                    <a:pt x="114" y="1536"/>
                  </a:lnTo>
                  <a:lnTo>
                    <a:pt x="116" y="1579"/>
                  </a:lnTo>
                  <a:lnTo>
                    <a:pt x="119" y="1597"/>
                  </a:lnTo>
                  <a:lnTo>
                    <a:pt x="120" y="1597"/>
                  </a:lnTo>
                  <a:lnTo>
                    <a:pt x="114" y="1644"/>
                  </a:lnTo>
                  <a:lnTo>
                    <a:pt x="126" y="1679"/>
                  </a:lnTo>
                  <a:lnTo>
                    <a:pt x="146" y="1705"/>
                  </a:lnTo>
                  <a:lnTo>
                    <a:pt x="164" y="1718"/>
                  </a:lnTo>
                  <a:lnTo>
                    <a:pt x="177" y="1709"/>
                  </a:lnTo>
                  <a:lnTo>
                    <a:pt x="184" y="1709"/>
                  </a:lnTo>
                  <a:lnTo>
                    <a:pt x="185" y="1722"/>
                  </a:lnTo>
                  <a:lnTo>
                    <a:pt x="183" y="1720"/>
                  </a:lnTo>
                  <a:lnTo>
                    <a:pt x="179" y="1727"/>
                  </a:lnTo>
                  <a:lnTo>
                    <a:pt x="174" y="1727"/>
                  </a:lnTo>
                  <a:lnTo>
                    <a:pt x="166" y="1734"/>
                  </a:lnTo>
                  <a:lnTo>
                    <a:pt x="159" y="1740"/>
                  </a:lnTo>
                  <a:lnTo>
                    <a:pt x="152" y="1747"/>
                  </a:lnTo>
                  <a:lnTo>
                    <a:pt x="146" y="1755"/>
                  </a:lnTo>
                  <a:lnTo>
                    <a:pt x="137" y="1769"/>
                  </a:lnTo>
                  <a:lnTo>
                    <a:pt x="132" y="1779"/>
                  </a:lnTo>
                  <a:lnTo>
                    <a:pt x="131" y="1782"/>
                  </a:lnTo>
                  <a:lnTo>
                    <a:pt x="33" y="2244"/>
                  </a:lnTo>
                  <a:lnTo>
                    <a:pt x="30" y="2255"/>
                  </a:lnTo>
                  <a:lnTo>
                    <a:pt x="44" y="2243"/>
                  </a:lnTo>
                  <a:lnTo>
                    <a:pt x="56" y="2233"/>
                  </a:lnTo>
                  <a:lnTo>
                    <a:pt x="68" y="2227"/>
                  </a:lnTo>
                  <a:lnTo>
                    <a:pt x="79" y="2223"/>
                  </a:lnTo>
                  <a:lnTo>
                    <a:pt x="89" y="2222"/>
                  </a:lnTo>
                  <a:lnTo>
                    <a:pt x="95" y="2220"/>
                  </a:lnTo>
                  <a:lnTo>
                    <a:pt x="102" y="2220"/>
                  </a:lnTo>
                  <a:lnTo>
                    <a:pt x="108" y="2220"/>
                  </a:lnTo>
                  <a:lnTo>
                    <a:pt x="115" y="2222"/>
                  </a:lnTo>
                  <a:lnTo>
                    <a:pt x="122" y="2224"/>
                  </a:lnTo>
                  <a:lnTo>
                    <a:pt x="131" y="2228"/>
                  </a:lnTo>
                  <a:lnTo>
                    <a:pt x="148" y="2238"/>
                  </a:lnTo>
                  <a:lnTo>
                    <a:pt x="164" y="2249"/>
                  </a:lnTo>
                  <a:lnTo>
                    <a:pt x="159" y="2260"/>
                  </a:lnTo>
                  <a:lnTo>
                    <a:pt x="158" y="2307"/>
                  </a:lnTo>
                  <a:lnTo>
                    <a:pt x="131" y="2376"/>
                  </a:lnTo>
                  <a:lnTo>
                    <a:pt x="97" y="2580"/>
                  </a:lnTo>
                  <a:lnTo>
                    <a:pt x="77" y="2662"/>
                  </a:lnTo>
                  <a:lnTo>
                    <a:pt x="51" y="2826"/>
                  </a:lnTo>
                  <a:lnTo>
                    <a:pt x="37" y="2850"/>
                  </a:lnTo>
                  <a:lnTo>
                    <a:pt x="35" y="2896"/>
                  </a:lnTo>
                  <a:lnTo>
                    <a:pt x="34" y="2913"/>
                  </a:lnTo>
                  <a:lnTo>
                    <a:pt x="28" y="2938"/>
                  </a:lnTo>
                  <a:lnTo>
                    <a:pt x="28" y="3062"/>
                  </a:lnTo>
                  <a:lnTo>
                    <a:pt x="35" y="3081"/>
                  </a:lnTo>
                  <a:lnTo>
                    <a:pt x="21" y="3108"/>
                  </a:lnTo>
                  <a:lnTo>
                    <a:pt x="10" y="3133"/>
                  </a:lnTo>
                  <a:lnTo>
                    <a:pt x="2" y="3156"/>
                  </a:lnTo>
                  <a:lnTo>
                    <a:pt x="0" y="3173"/>
                  </a:lnTo>
                  <a:lnTo>
                    <a:pt x="0" y="3191"/>
                  </a:lnTo>
                  <a:lnTo>
                    <a:pt x="3" y="3208"/>
                  </a:lnTo>
                  <a:lnTo>
                    <a:pt x="5" y="3223"/>
                  </a:lnTo>
                  <a:lnTo>
                    <a:pt x="13" y="3245"/>
                  </a:lnTo>
                  <a:lnTo>
                    <a:pt x="15" y="3253"/>
                  </a:lnTo>
                  <a:lnTo>
                    <a:pt x="23" y="3262"/>
                  </a:lnTo>
                  <a:lnTo>
                    <a:pt x="29" y="3269"/>
                  </a:lnTo>
                  <a:lnTo>
                    <a:pt x="36" y="3276"/>
                  </a:lnTo>
                  <a:lnTo>
                    <a:pt x="45" y="3281"/>
                  </a:lnTo>
                  <a:lnTo>
                    <a:pt x="52" y="3284"/>
                  </a:lnTo>
                  <a:lnTo>
                    <a:pt x="60" y="3287"/>
                  </a:lnTo>
                  <a:lnTo>
                    <a:pt x="74" y="3289"/>
                  </a:lnTo>
                  <a:lnTo>
                    <a:pt x="88" y="3289"/>
                  </a:lnTo>
                  <a:lnTo>
                    <a:pt x="99" y="3288"/>
                  </a:lnTo>
                  <a:lnTo>
                    <a:pt x="109" y="3287"/>
                  </a:lnTo>
                  <a:lnTo>
                    <a:pt x="125" y="3283"/>
                  </a:lnTo>
                  <a:lnTo>
                    <a:pt x="140" y="3278"/>
                  </a:lnTo>
                  <a:lnTo>
                    <a:pt x="152" y="3272"/>
                  </a:lnTo>
                  <a:lnTo>
                    <a:pt x="163" y="3266"/>
                  </a:lnTo>
                  <a:lnTo>
                    <a:pt x="173" y="3260"/>
                  </a:lnTo>
                  <a:lnTo>
                    <a:pt x="182" y="3252"/>
                  </a:lnTo>
                  <a:lnTo>
                    <a:pt x="189" y="3246"/>
                  </a:lnTo>
                  <a:lnTo>
                    <a:pt x="196" y="3239"/>
                  </a:lnTo>
                  <a:lnTo>
                    <a:pt x="205" y="3226"/>
                  </a:lnTo>
                  <a:lnTo>
                    <a:pt x="211" y="3215"/>
                  </a:lnTo>
                  <a:lnTo>
                    <a:pt x="215" y="3205"/>
                  </a:lnTo>
                  <a:lnTo>
                    <a:pt x="216" y="3154"/>
                  </a:lnTo>
                  <a:lnTo>
                    <a:pt x="216" y="3155"/>
                  </a:lnTo>
                  <a:lnTo>
                    <a:pt x="240" y="3145"/>
                  </a:lnTo>
                  <a:lnTo>
                    <a:pt x="256" y="3093"/>
                  </a:lnTo>
                  <a:lnTo>
                    <a:pt x="254" y="3041"/>
                  </a:lnTo>
                  <a:lnTo>
                    <a:pt x="262" y="3036"/>
                  </a:lnTo>
                  <a:lnTo>
                    <a:pt x="269" y="3032"/>
                  </a:lnTo>
                  <a:lnTo>
                    <a:pt x="275" y="3027"/>
                  </a:lnTo>
                  <a:lnTo>
                    <a:pt x="279" y="3020"/>
                  </a:lnTo>
                  <a:lnTo>
                    <a:pt x="283" y="3014"/>
                  </a:lnTo>
                  <a:lnTo>
                    <a:pt x="285" y="3008"/>
                  </a:lnTo>
                  <a:lnTo>
                    <a:pt x="289" y="2996"/>
                  </a:lnTo>
                  <a:lnTo>
                    <a:pt x="289" y="2985"/>
                  </a:lnTo>
                  <a:lnTo>
                    <a:pt x="289" y="2975"/>
                  </a:lnTo>
                  <a:lnTo>
                    <a:pt x="286" y="2967"/>
                  </a:lnTo>
                  <a:lnTo>
                    <a:pt x="306" y="2923"/>
                  </a:lnTo>
                  <a:lnTo>
                    <a:pt x="335" y="2855"/>
                  </a:lnTo>
                  <a:lnTo>
                    <a:pt x="373" y="2764"/>
                  </a:lnTo>
                  <a:lnTo>
                    <a:pt x="434" y="2578"/>
                  </a:lnTo>
                  <a:lnTo>
                    <a:pt x="469" y="2347"/>
                  </a:lnTo>
                  <a:lnTo>
                    <a:pt x="528" y="2040"/>
                  </a:lnTo>
                  <a:lnTo>
                    <a:pt x="542" y="1992"/>
                  </a:lnTo>
                  <a:lnTo>
                    <a:pt x="556" y="1947"/>
                  </a:lnTo>
                  <a:lnTo>
                    <a:pt x="574" y="1902"/>
                  </a:lnTo>
                  <a:lnTo>
                    <a:pt x="590" y="1862"/>
                  </a:lnTo>
                  <a:lnTo>
                    <a:pt x="616" y="1800"/>
                  </a:lnTo>
                  <a:lnTo>
                    <a:pt x="627" y="1777"/>
                  </a:lnTo>
                  <a:lnTo>
                    <a:pt x="646" y="1795"/>
                  </a:lnTo>
                  <a:lnTo>
                    <a:pt x="651" y="1820"/>
                  </a:lnTo>
                  <a:lnTo>
                    <a:pt x="697" y="1915"/>
                  </a:lnTo>
                  <a:lnTo>
                    <a:pt x="714" y="2033"/>
                  </a:lnTo>
                  <a:lnTo>
                    <a:pt x="720" y="2055"/>
                  </a:lnTo>
                  <a:lnTo>
                    <a:pt x="725" y="2087"/>
                  </a:lnTo>
                  <a:lnTo>
                    <a:pt x="725" y="2110"/>
                  </a:lnTo>
                  <a:lnTo>
                    <a:pt x="726" y="2138"/>
                  </a:lnTo>
                  <a:lnTo>
                    <a:pt x="729" y="2169"/>
                  </a:lnTo>
                  <a:lnTo>
                    <a:pt x="733" y="2201"/>
                  </a:lnTo>
                  <a:lnTo>
                    <a:pt x="739" y="2253"/>
                  </a:lnTo>
                  <a:lnTo>
                    <a:pt x="742" y="2275"/>
                  </a:lnTo>
                  <a:lnTo>
                    <a:pt x="765" y="2409"/>
                  </a:lnTo>
                  <a:lnTo>
                    <a:pt x="812" y="2637"/>
                  </a:lnTo>
                  <a:lnTo>
                    <a:pt x="798" y="2869"/>
                  </a:lnTo>
                  <a:lnTo>
                    <a:pt x="814" y="2930"/>
                  </a:lnTo>
                  <a:lnTo>
                    <a:pt x="812" y="2987"/>
                  </a:lnTo>
                  <a:lnTo>
                    <a:pt x="775" y="3016"/>
                  </a:lnTo>
                  <a:lnTo>
                    <a:pt x="772" y="3059"/>
                  </a:lnTo>
                  <a:lnTo>
                    <a:pt x="773" y="3081"/>
                  </a:lnTo>
                  <a:lnTo>
                    <a:pt x="777" y="3098"/>
                  </a:lnTo>
                  <a:lnTo>
                    <a:pt x="782" y="3112"/>
                  </a:lnTo>
                  <a:lnTo>
                    <a:pt x="788" y="3120"/>
                  </a:lnTo>
                  <a:lnTo>
                    <a:pt x="794" y="3128"/>
                  </a:lnTo>
                  <a:lnTo>
                    <a:pt x="800" y="3131"/>
                  </a:lnTo>
                  <a:lnTo>
                    <a:pt x="805" y="3134"/>
                  </a:lnTo>
                  <a:lnTo>
                    <a:pt x="810" y="3135"/>
                  </a:lnTo>
                  <a:lnTo>
                    <a:pt x="799" y="3208"/>
                  </a:lnTo>
                  <a:lnTo>
                    <a:pt x="798" y="3212"/>
                  </a:lnTo>
                  <a:lnTo>
                    <a:pt x="795" y="3220"/>
                  </a:lnTo>
                  <a:lnTo>
                    <a:pt x="795" y="3232"/>
                  </a:lnTo>
                  <a:lnTo>
                    <a:pt x="797" y="3241"/>
                  </a:lnTo>
                  <a:lnTo>
                    <a:pt x="798" y="3250"/>
                  </a:lnTo>
                  <a:lnTo>
                    <a:pt x="802" y="3260"/>
                  </a:lnTo>
                  <a:lnTo>
                    <a:pt x="805" y="3269"/>
                  </a:lnTo>
                  <a:lnTo>
                    <a:pt x="812" y="3279"/>
                  </a:lnTo>
                  <a:lnTo>
                    <a:pt x="820" y="3290"/>
                  </a:lnTo>
                  <a:lnTo>
                    <a:pt x="830" y="3300"/>
                  </a:lnTo>
                  <a:lnTo>
                    <a:pt x="842" y="3311"/>
                  </a:lnTo>
                  <a:lnTo>
                    <a:pt x="857" y="3322"/>
                  </a:lnTo>
                  <a:lnTo>
                    <a:pt x="876" y="3332"/>
                  </a:lnTo>
                  <a:lnTo>
                    <a:pt x="878" y="3334"/>
                  </a:lnTo>
                  <a:lnTo>
                    <a:pt x="887" y="3334"/>
                  </a:lnTo>
                  <a:lnTo>
                    <a:pt x="902" y="3332"/>
                  </a:lnTo>
                  <a:lnTo>
                    <a:pt x="919" y="3329"/>
                  </a:lnTo>
                  <a:lnTo>
                    <a:pt x="929" y="3325"/>
                  </a:lnTo>
                  <a:lnTo>
                    <a:pt x="940" y="3321"/>
                  </a:lnTo>
                  <a:lnTo>
                    <a:pt x="951" y="3315"/>
                  </a:lnTo>
                  <a:lnTo>
                    <a:pt x="962" y="3309"/>
                  </a:lnTo>
                  <a:lnTo>
                    <a:pt x="974" y="3300"/>
                  </a:lnTo>
                  <a:lnTo>
                    <a:pt x="985" y="3289"/>
                  </a:lnTo>
                  <a:lnTo>
                    <a:pt x="998" y="3278"/>
                  </a:lnTo>
                  <a:lnTo>
                    <a:pt x="1009" y="3263"/>
                  </a:lnTo>
                  <a:lnTo>
                    <a:pt x="1011" y="3225"/>
                  </a:lnTo>
                  <a:lnTo>
                    <a:pt x="1009" y="3214"/>
                  </a:lnTo>
                  <a:lnTo>
                    <a:pt x="1009" y="3179"/>
                  </a:lnTo>
                  <a:lnTo>
                    <a:pt x="1006" y="3141"/>
                  </a:lnTo>
                  <a:lnTo>
                    <a:pt x="1019" y="3146"/>
                  </a:lnTo>
                  <a:lnTo>
                    <a:pt x="1024" y="3142"/>
                  </a:lnTo>
                  <a:lnTo>
                    <a:pt x="1028" y="3138"/>
                  </a:lnTo>
                  <a:lnTo>
                    <a:pt x="1033" y="3131"/>
                  </a:lnTo>
                  <a:lnTo>
                    <a:pt x="1037" y="3124"/>
                  </a:lnTo>
                  <a:lnTo>
                    <a:pt x="1043" y="3108"/>
                  </a:lnTo>
                  <a:lnTo>
                    <a:pt x="1048" y="3091"/>
                  </a:lnTo>
                  <a:lnTo>
                    <a:pt x="1052" y="3075"/>
                  </a:lnTo>
                  <a:lnTo>
                    <a:pt x="1054" y="3060"/>
                  </a:lnTo>
                  <a:lnTo>
                    <a:pt x="1057" y="3046"/>
                  </a:lnTo>
                  <a:lnTo>
                    <a:pt x="1058" y="3032"/>
                  </a:lnTo>
                  <a:lnTo>
                    <a:pt x="1057" y="3027"/>
                  </a:lnTo>
                  <a:lnTo>
                    <a:pt x="1054" y="3023"/>
                  </a:lnTo>
                  <a:lnTo>
                    <a:pt x="1048" y="3014"/>
                  </a:lnTo>
                  <a:lnTo>
                    <a:pt x="1041" y="3008"/>
                  </a:lnTo>
                  <a:lnTo>
                    <a:pt x="1033" y="3002"/>
                  </a:lnTo>
                  <a:lnTo>
                    <a:pt x="1019" y="2995"/>
                  </a:lnTo>
                  <a:lnTo>
                    <a:pt x="1012" y="2992"/>
                  </a:lnTo>
                  <a:lnTo>
                    <a:pt x="1021" y="2908"/>
                  </a:lnTo>
                  <a:lnTo>
                    <a:pt x="1036" y="2718"/>
                  </a:lnTo>
                  <a:lnTo>
                    <a:pt x="1036" y="2702"/>
                  </a:lnTo>
                  <a:lnTo>
                    <a:pt x="1035" y="2680"/>
                  </a:lnTo>
                  <a:lnTo>
                    <a:pt x="1031" y="2626"/>
                  </a:lnTo>
                  <a:lnTo>
                    <a:pt x="1026" y="2558"/>
                  </a:lnTo>
                  <a:lnTo>
                    <a:pt x="1026" y="2531"/>
                  </a:lnTo>
                  <a:lnTo>
                    <a:pt x="1015" y="2386"/>
                  </a:lnTo>
                  <a:lnTo>
                    <a:pt x="1005" y="2256"/>
                  </a:lnTo>
                  <a:lnTo>
                    <a:pt x="995" y="2169"/>
                  </a:lnTo>
                  <a:lnTo>
                    <a:pt x="993" y="2132"/>
                  </a:lnTo>
                  <a:lnTo>
                    <a:pt x="990" y="2097"/>
                  </a:lnTo>
                  <a:lnTo>
                    <a:pt x="988" y="2047"/>
                  </a:lnTo>
                  <a:lnTo>
                    <a:pt x="984" y="1932"/>
                  </a:lnTo>
                  <a:lnTo>
                    <a:pt x="984" y="1878"/>
                  </a:lnTo>
                  <a:lnTo>
                    <a:pt x="982" y="1720"/>
                  </a:lnTo>
                  <a:lnTo>
                    <a:pt x="974" y="1594"/>
                  </a:lnTo>
                  <a:lnTo>
                    <a:pt x="977" y="1560"/>
                  </a:lnTo>
                  <a:lnTo>
                    <a:pt x="974" y="1543"/>
                  </a:lnTo>
                  <a:lnTo>
                    <a:pt x="971" y="1529"/>
                  </a:lnTo>
                  <a:lnTo>
                    <a:pt x="967" y="1519"/>
                  </a:lnTo>
                  <a:lnTo>
                    <a:pt x="963" y="1513"/>
                  </a:lnTo>
                  <a:lnTo>
                    <a:pt x="941" y="1386"/>
                  </a:lnTo>
                  <a:lnTo>
                    <a:pt x="909" y="1343"/>
                  </a:lnTo>
                  <a:lnTo>
                    <a:pt x="909" y="1326"/>
                  </a:lnTo>
                  <a:lnTo>
                    <a:pt x="915" y="1317"/>
                  </a:lnTo>
                  <a:lnTo>
                    <a:pt x="915" y="1298"/>
                  </a:lnTo>
                  <a:lnTo>
                    <a:pt x="922" y="1298"/>
                  </a:lnTo>
                  <a:lnTo>
                    <a:pt x="925" y="1290"/>
                  </a:lnTo>
                  <a:lnTo>
                    <a:pt x="920" y="1249"/>
                  </a:lnTo>
                  <a:lnTo>
                    <a:pt x="925" y="1247"/>
                  </a:lnTo>
                  <a:lnTo>
                    <a:pt x="1012" y="1229"/>
                  </a:lnTo>
                  <a:lnTo>
                    <a:pt x="1041" y="1222"/>
                  </a:lnTo>
                  <a:lnTo>
                    <a:pt x="1093" y="1217"/>
                  </a:lnTo>
                  <a:lnTo>
                    <a:pt x="1104" y="1212"/>
                  </a:lnTo>
                  <a:lnTo>
                    <a:pt x="1115" y="1207"/>
                  </a:lnTo>
                  <a:lnTo>
                    <a:pt x="1131" y="1197"/>
                  </a:lnTo>
                  <a:lnTo>
                    <a:pt x="1141" y="1190"/>
                  </a:lnTo>
                  <a:lnTo>
                    <a:pt x="1144" y="1186"/>
                  </a:lnTo>
                  <a:lnTo>
                    <a:pt x="1147" y="1181"/>
                  </a:lnTo>
                  <a:lnTo>
                    <a:pt x="1148" y="1176"/>
                  </a:lnTo>
                  <a:lnTo>
                    <a:pt x="1152" y="1163"/>
                  </a:lnTo>
                  <a:lnTo>
                    <a:pt x="1154" y="1148"/>
                  </a:lnTo>
                  <a:lnTo>
                    <a:pt x="1155" y="1133"/>
                  </a:lnTo>
                  <a:lnTo>
                    <a:pt x="1155" y="1107"/>
                  </a:lnTo>
                  <a:lnTo>
                    <a:pt x="1155" y="1096"/>
                  </a:lnTo>
                  <a:close/>
                  <a:moveTo>
                    <a:pt x="286" y="1152"/>
                  </a:moveTo>
                  <a:lnTo>
                    <a:pt x="284" y="1127"/>
                  </a:lnTo>
                  <a:lnTo>
                    <a:pt x="295" y="1109"/>
                  </a:lnTo>
                  <a:lnTo>
                    <a:pt x="295" y="1068"/>
                  </a:lnTo>
                  <a:lnTo>
                    <a:pt x="300" y="1056"/>
                  </a:lnTo>
                  <a:lnTo>
                    <a:pt x="301" y="1056"/>
                  </a:lnTo>
                  <a:lnTo>
                    <a:pt x="302" y="1057"/>
                  </a:lnTo>
                  <a:lnTo>
                    <a:pt x="304" y="1059"/>
                  </a:lnTo>
                  <a:lnTo>
                    <a:pt x="299" y="1107"/>
                  </a:lnTo>
                  <a:lnTo>
                    <a:pt x="295" y="1155"/>
                  </a:lnTo>
                  <a:lnTo>
                    <a:pt x="284" y="1189"/>
                  </a:lnTo>
                  <a:lnTo>
                    <a:pt x="286" y="1162"/>
                  </a:lnTo>
                  <a:lnTo>
                    <a:pt x="286" y="1152"/>
                  </a:lnTo>
                  <a:close/>
                  <a:moveTo>
                    <a:pt x="190" y="1636"/>
                  </a:moveTo>
                  <a:lnTo>
                    <a:pt x="194" y="1631"/>
                  </a:lnTo>
                  <a:lnTo>
                    <a:pt x="203" y="1637"/>
                  </a:lnTo>
                  <a:lnTo>
                    <a:pt x="205" y="1657"/>
                  </a:lnTo>
                  <a:lnTo>
                    <a:pt x="201" y="1655"/>
                  </a:lnTo>
                  <a:lnTo>
                    <a:pt x="196" y="1653"/>
                  </a:lnTo>
                  <a:lnTo>
                    <a:pt x="193" y="1655"/>
                  </a:lnTo>
                  <a:lnTo>
                    <a:pt x="189" y="1657"/>
                  </a:lnTo>
                  <a:lnTo>
                    <a:pt x="190" y="1636"/>
                  </a:lnTo>
                  <a:close/>
                  <a:moveTo>
                    <a:pt x="210" y="2070"/>
                  </a:moveTo>
                  <a:lnTo>
                    <a:pt x="219" y="1995"/>
                  </a:lnTo>
                  <a:lnTo>
                    <a:pt x="224" y="2028"/>
                  </a:lnTo>
                  <a:lnTo>
                    <a:pt x="210" y="2070"/>
                  </a:lnTo>
                  <a:close/>
                  <a:moveTo>
                    <a:pt x="301" y="1489"/>
                  </a:moveTo>
                  <a:lnTo>
                    <a:pt x="293" y="1531"/>
                  </a:lnTo>
                  <a:lnTo>
                    <a:pt x="288" y="1552"/>
                  </a:lnTo>
                  <a:lnTo>
                    <a:pt x="268" y="1584"/>
                  </a:lnTo>
                  <a:lnTo>
                    <a:pt x="269" y="1649"/>
                  </a:lnTo>
                  <a:lnTo>
                    <a:pt x="254" y="1725"/>
                  </a:lnTo>
                  <a:lnTo>
                    <a:pt x="249" y="1794"/>
                  </a:lnTo>
                  <a:lnTo>
                    <a:pt x="231" y="1906"/>
                  </a:lnTo>
                  <a:lnTo>
                    <a:pt x="245" y="1796"/>
                  </a:lnTo>
                  <a:lnTo>
                    <a:pt x="240" y="1766"/>
                  </a:lnTo>
                  <a:lnTo>
                    <a:pt x="237" y="1759"/>
                  </a:lnTo>
                  <a:lnTo>
                    <a:pt x="235" y="1755"/>
                  </a:lnTo>
                  <a:lnTo>
                    <a:pt x="227" y="1746"/>
                  </a:lnTo>
                  <a:lnTo>
                    <a:pt x="228" y="1742"/>
                  </a:lnTo>
                  <a:lnTo>
                    <a:pt x="224" y="1741"/>
                  </a:lnTo>
                  <a:lnTo>
                    <a:pt x="224" y="1690"/>
                  </a:lnTo>
                  <a:lnTo>
                    <a:pt x="228" y="1688"/>
                  </a:lnTo>
                  <a:lnTo>
                    <a:pt x="233" y="1687"/>
                  </a:lnTo>
                  <a:lnTo>
                    <a:pt x="237" y="1685"/>
                  </a:lnTo>
                  <a:lnTo>
                    <a:pt x="242" y="1681"/>
                  </a:lnTo>
                  <a:lnTo>
                    <a:pt x="245" y="1677"/>
                  </a:lnTo>
                  <a:lnTo>
                    <a:pt x="246" y="1674"/>
                  </a:lnTo>
                  <a:lnTo>
                    <a:pt x="246" y="1639"/>
                  </a:lnTo>
                  <a:lnTo>
                    <a:pt x="251" y="1603"/>
                  </a:lnTo>
                  <a:lnTo>
                    <a:pt x="251" y="1577"/>
                  </a:lnTo>
                  <a:lnTo>
                    <a:pt x="259" y="1579"/>
                  </a:lnTo>
                  <a:lnTo>
                    <a:pt x="263" y="1575"/>
                  </a:lnTo>
                  <a:lnTo>
                    <a:pt x="268" y="1510"/>
                  </a:lnTo>
                  <a:lnTo>
                    <a:pt x="270" y="1512"/>
                  </a:lnTo>
                  <a:lnTo>
                    <a:pt x="277" y="1448"/>
                  </a:lnTo>
                  <a:lnTo>
                    <a:pt x="274" y="1444"/>
                  </a:lnTo>
                  <a:lnTo>
                    <a:pt x="277" y="1441"/>
                  </a:lnTo>
                  <a:lnTo>
                    <a:pt x="291" y="1476"/>
                  </a:lnTo>
                  <a:lnTo>
                    <a:pt x="307" y="1477"/>
                  </a:lnTo>
                  <a:lnTo>
                    <a:pt x="301" y="1489"/>
                  </a:lnTo>
                  <a:close/>
                  <a:moveTo>
                    <a:pt x="952" y="1067"/>
                  </a:moveTo>
                  <a:lnTo>
                    <a:pt x="946" y="1068"/>
                  </a:lnTo>
                  <a:lnTo>
                    <a:pt x="932" y="1063"/>
                  </a:lnTo>
                  <a:lnTo>
                    <a:pt x="902" y="1059"/>
                  </a:lnTo>
                  <a:lnTo>
                    <a:pt x="894" y="1063"/>
                  </a:lnTo>
                  <a:lnTo>
                    <a:pt x="893" y="1032"/>
                  </a:lnTo>
                  <a:lnTo>
                    <a:pt x="883" y="1010"/>
                  </a:lnTo>
                  <a:lnTo>
                    <a:pt x="884" y="980"/>
                  </a:lnTo>
                  <a:lnTo>
                    <a:pt x="889" y="961"/>
                  </a:lnTo>
                  <a:lnTo>
                    <a:pt x="894" y="918"/>
                  </a:lnTo>
                  <a:lnTo>
                    <a:pt x="908" y="961"/>
                  </a:lnTo>
                  <a:lnTo>
                    <a:pt x="940" y="1025"/>
                  </a:lnTo>
                  <a:lnTo>
                    <a:pt x="953" y="1049"/>
                  </a:lnTo>
                  <a:lnTo>
                    <a:pt x="952" y="1067"/>
                  </a:lnTo>
                  <a:close/>
                </a:path>
              </a:pathLst>
            </a:custGeom>
            <a:grpFill/>
            <a:ln>
              <a:noFill/>
            </a:ln>
            <a:effectLst/>
            <a:extLst>
              <a:ext uri="{91240B29-F687-4F45-9708-019B960494DF}">
                <a14:hiddenLine w="9525">
                  <a:solidFill>
                    <a:srgbClr val="000000"/>
                  </a:solidFill>
                  <a:round/>
                  <a:headEnd/>
                  <a:tailEnd/>
                </a14:hiddenLine>
              </a:ext>
              <a:ext uri="{AF507438-7753-43E0-B8FC-AC1667EBCBE1}">
                <a14:hiddenEffects>
                  <a:effectLst>
                    <a:outerShdw dir="5400000" dist="12700" rotWithShape="0" sy="50000">
                      <a:srgbClr val="000000">
                        <a:alpha val="50000"/>
                      </a:srgbClr>
                    </a:outerShdw>
                  </a:effectLst>
                </a14:hiddenEffects>
              </a:ext>
            </a:extLst>
          </p:spPr>
          <p:txBody>
            <a:bodyPr/>
            <a:lstStyle/>
            <a:p>
              <a:pPr>
                <a:defRPr/>
              </a:pPr>
              <a:endParaRPr altLang="en-US" lang="zh-CN"/>
            </a:p>
          </p:txBody>
        </p:sp>
        <p:sp>
          <p:nvSpPr>
            <p:cNvPr id="15381" name="Freeform 8"/>
            <p:cNvSpPr>
              <a:spLocks noEditPoints="1"/>
            </p:cNvSpPr>
            <p:nvPr/>
          </p:nvSpPr>
          <p:spPr bwMode="gray">
            <a:xfrm>
              <a:off x="5444853" y="2247107"/>
              <a:ext cx="444500" cy="1244600"/>
            </a:xfrm>
            <a:custGeom>
              <a:gdLst>
                <a:gd fmla="*/ 434109 w 1155" name="T0"/>
                <a:gd fmla="*/ 372559 h 3334" name="T1"/>
                <a:gd fmla="*/ 398703 w 1155" name="T2"/>
                <a:gd fmla="*/ 292298 h 3334" name="T3"/>
                <a:gd fmla="*/ 337127 w 1155" name="T4"/>
                <a:gd fmla="*/ 211291 h 3334" name="T5"/>
                <a:gd fmla="*/ 281324 w 1155" name="T6"/>
                <a:gd fmla="*/ 175827 h 3334" name="T7"/>
                <a:gd fmla="*/ 310573 w 1155" name="T8"/>
                <a:gd fmla="*/ 121698 h 3334" name="T9"/>
                <a:gd fmla="*/ 314806 w 1155" name="T10"/>
                <a:gd fmla="*/ 74288 h 3334" name="T11"/>
                <a:gd fmla="*/ 290176 w 1155" name="T12"/>
                <a:gd fmla="*/ 32478 h 3334" name="T13"/>
                <a:gd fmla="*/ 221288 w 1155" name="T14"/>
                <a:gd fmla="*/ 2613 h 3334" name="T15"/>
                <a:gd fmla="*/ 203585 w 1155" name="T16"/>
                <a:gd fmla="*/ 18292 h 3334" name="T17"/>
                <a:gd fmla="*/ 178955 w 1155" name="T18"/>
                <a:gd fmla="*/ 29118 h 3334" name="T19"/>
                <a:gd fmla="*/ 177415 w 1155" name="T20"/>
                <a:gd fmla="*/ 61969 h 3334" name="T21"/>
                <a:gd fmla="*/ 182418 w 1155" name="T22"/>
                <a:gd fmla="*/ 76154 h 3334" name="T23"/>
                <a:gd fmla="*/ 181264 w 1155" name="T24"/>
                <a:gd fmla="*/ 131777 h 3334" name="T25"/>
                <a:gd fmla="*/ 199736 w 1155" name="T26"/>
                <a:gd fmla="*/ 155295 h 3334" name="T27"/>
                <a:gd fmla="*/ 136621 w 1155" name="T28"/>
                <a:gd fmla="*/ 196732 h 3334" name="T29"/>
                <a:gd fmla="*/ 90439 w 1155" name="T30"/>
                <a:gd fmla="*/ 216890 h 3334" name="T31"/>
                <a:gd fmla="*/ 66964 w 1155" name="T32"/>
                <a:gd fmla="*/ 323656 h 3334" name="T33"/>
                <a:gd fmla="*/ 52339 w 1155" name="T34"/>
                <a:gd fmla="*/ 432661 h 3334" name="T35"/>
                <a:gd fmla="*/ 43873 w 1155" name="T36"/>
                <a:gd fmla="*/ 543533 h 3334" name="T37"/>
                <a:gd fmla="*/ 43873 w 1155" name="T38"/>
                <a:gd fmla="*/ 573397 h 3334" name="T39"/>
                <a:gd fmla="*/ 68118 w 1155" name="T40"/>
                <a:gd fmla="*/ 637979 h 3334" name="T41"/>
                <a:gd fmla="*/ 66964 w 1155" name="T42"/>
                <a:gd fmla="*/ 644698 h 3334" name="T43"/>
                <a:gd fmla="*/ 50800 w 1155" name="T44"/>
                <a:gd fmla="*/ 664110 h 3334" name="T45"/>
                <a:gd fmla="*/ 16933 w 1155" name="T46"/>
                <a:gd fmla="*/ 837324 h 3334" name="T47"/>
                <a:gd fmla="*/ 41564 w 1155" name="T48"/>
                <a:gd fmla="*/ 828738 h 3334" name="T49"/>
                <a:gd fmla="*/ 50415 w 1155" name="T50"/>
                <a:gd fmla="*/ 886973 h 3334" name="T51"/>
                <a:gd fmla="*/ 10776 w 1155" name="T52"/>
                <a:gd fmla="*/ 1143061 h 3334" name="T53"/>
                <a:gd fmla="*/ 0 w 1155" name="T54"/>
                <a:gd fmla="*/ 1191217 h 3334" name="T55"/>
                <a:gd fmla="*/ 13855 w 1155" name="T56"/>
                <a:gd fmla="*/ 1222948 h 3334" name="T57"/>
                <a:gd fmla="*/ 41948 w 1155" name="T58"/>
                <a:gd fmla="*/ 1227055 h 3334" name="T59"/>
                <a:gd fmla="*/ 75430 w 1155" name="T60"/>
                <a:gd fmla="*/ 1209136 h 3334" name="T61"/>
                <a:gd fmla="*/ 98521 w 1155" name="T62"/>
                <a:gd fmla="*/ 1154633 h 3334" name="T63"/>
                <a:gd fmla="*/ 109682 w 1155" name="T64"/>
                <a:gd fmla="*/ 1122902 h 3334" name="T65"/>
                <a:gd fmla="*/ 143548 w 1155" name="T66"/>
                <a:gd fmla="*/ 1031816 h 3334" name="T67"/>
                <a:gd fmla="*/ 227061 w 1155" name="T68"/>
                <a:gd fmla="*/ 695095 h 3334" name="T69"/>
                <a:gd fmla="*/ 279015 w 1155" name="T70"/>
                <a:gd fmla="*/ 779088 h 3334" name="T71"/>
                <a:gd fmla="*/ 294409 w 1155" name="T72"/>
                <a:gd fmla="*/ 899293 h 3334" name="T73"/>
                <a:gd fmla="*/ 297103 w 1155" name="T74"/>
                <a:gd fmla="*/ 1141941 h 3334" name="T75"/>
                <a:gd fmla="*/ 311727 w 1155" name="T76"/>
                <a:gd fmla="*/ 1170312 h 3334" name="T77"/>
                <a:gd fmla="*/ 308648 w 1155" name="T78"/>
                <a:gd fmla="*/ 1216975 h 3334" name="T79"/>
                <a:gd fmla="*/ 337127 w 1155" name="T80"/>
                <a:gd fmla="*/ 1243853 h 3334" name="T81"/>
                <a:gd fmla="*/ 370224 w 1155" name="T82"/>
                <a:gd fmla="*/ 1235267 h 3334" name="T83"/>
                <a:gd fmla="*/ 387158 w 1155" name="T84"/>
                <a:gd fmla="*/ 1172552 h 3334" name="T85"/>
                <a:gd fmla="*/ 403321 w 1155" name="T86"/>
                <a:gd fmla="*/ 1153887 h 3334" name="T87"/>
                <a:gd fmla="*/ 403321 w 1155" name="T88"/>
                <a:gd fmla="*/ 1125142 h 3334" name="T89"/>
                <a:gd fmla="*/ 398703 w 1155" name="T90"/>
                <a:gd fmla="*/ 1008671 h 3334" name="T91"/>
                <a:gd fmla="*/ 382155 w 1155" name="T92"/>
                <a:gd fmla="*/ 795887 h 3334" name="T93"/>
                <a:gd fmla="*/ 375997 w 1155" name="T94"/>
                <a:gd fmla="*/ 582356 h 3334" name="T95"/>
                <a:gd fmla="*/ 352136 w 1155" name="T96"/>
                <a:gd fmla="*/ 491643 h 3334" name="T97"/>
                <a:gd fmla="*/ 420639 w 1155" name="T98"/>
                <a:gd fmla="*/ 454313 h 3334" name="T99"/>
                <a:gd fmla="*/ 441421 w 1155" name="T100"/>
                <a:gd fmla="*/ 440874 h 3334" name="T101"/>
                <a:gd fmla="*/ 110067 w 1155" name="T102"/>
                <a:gd fmla="*/ 430048 h 3334" name="T103"/>
                <a:gd fmla="*/ 116994 w 1155" name="T104"/>
                <a:gd fmla="*/ 395330 h 3334" name="T105"/>
                <a:gd fmla="*/ 78124 w 1155" name="T106"/>
                <a:gd fmla="*/ 611101 h 3334" name="T107"/>
                <a:gd fmla="*/ 80818 w 1155" name="T108"/>
                <a:gd fmla="*/ 772742 h 3334" name="T109"/>
                <a:gd fmla="*/ 103524 w 1155" name="T110"/>
                <a:gd fmla="*/ 615581 h 3334" name="T111"/>
                <a:gd fmla="*/ 90439 w 1155" name="T112"/>
                <a:gd fmla="*/ 655151 h 3334" name="T113"/>
                <a:gd fmla="*/ 91209 w 1155" name="T114"/>
                <a:gd fmla="*/ 629019 h 3334" name="T115"/>
                <a:gd fmla="*/ 99676 w 1155" name="T116"/>
                <a:gd fmla="*/ 589449 h 3334" name="T117"/>
                <a:gd fmla="*/ 111991 w 1155" name="T118"/>
                <a:gd fmla="*/ 550999 h 3334" name="T119"/>
                <a:gd fmla="*/ 344055 w 1155" name="T120"/>
                <a:gd fmla="*/ 396824 h 3334" name="T121"/>
                <a:gd fmla="*/ 366761 w 1155" name="T122"/>
                <a:gd fmla="*/ 391597 h 3334"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3334" w="1155">
                  <a:moveTo>
                    <a:pt x="1155" y="1096"/>
                  </a:moveTo>
                  <a:lnTo>
                    <a:pt x="1149" y="1074"/>
                  </a:lnTo>
                  <a:lnTo>
                    <a:pt x="1148" y="1054"/>
                  </a:lnTo>
                  <a:lnTo>
                    <a:pt x="1143" y="1037"/>
                  </a:lnTo>
                  <a:lnTo>
                    <a:pt x="1138" y="1022"/>
                  </a:lnTo>
                  <a:lnTo>
                    <a:pt x="1133" y="1009"/>
                  </a:lnTo>
                  <a:lnTo>
                    <a:pt x="1128" y="998"/>
                  </a:lnTo>
                  <a:lnTo>
                    <a:pt x="1120" y="982"/>
                  </a:lnTo>
                  <a:lnTo>
                    <a:pt x="1117" y="977"/>
                  </a:lnTo>
                  <a:lnTo>
                    <a:pt x="1095" y="931"/>
                  </a:lnTo>
                  <a:lnTo>
                    <a:pt x="1085" y="892"/>
                  </a:lnTo>
                  <a:lnTo>
                    <a:pt x="1056" y="857"/>
                  </a:lnTo>
                  <a:lnTo>
                    <a:pt x="1038" y="809"/>
                  </a:lnTo>
                  <a:lnTo>
                    <a:pt x="1036" y="783"/>
                  </a:lnTo>
                  <a:lnTo>
                    <a:pt x="1019" y="749"/>
                  </a:lnTo>
                  <a:lnTo>
                    <a:pt x="991" y="699"/>
                  </a:lnTo>
                  <a:lnTo>
                    <a:pt x="957" y="637"/>
                  </a:lnTo>
                  <a:lnTo>
                    <a:pt x="942" y="620"/>
                  </a:lnTo>
                  <a:lnTo>
                    <a:pt x="938" y="618"/>
                  </a:lnTo>
                  <a:lnTo>
                    <a:pt x="918" y="598"/>
                  </a:lnTo>
                  <a:lnTo>
                    <a:pt x="894" y="581"/>
                  </a:lnTo>
                  <a:lnTo>
                    <a:pt x="876" y="566"/>
                  </a:lnTo>
                  <a:lnTo>
                    <a:pt x="863" y="563"/>
                  </a:lnTo>
                  <a:lnTo>
                    <a:pt x="824" y="544"/>
                  </a:lnTo>
                  <a:lnTo>
                    <a:pt x="808" y="523"/>
                  </a:lnTo>
                  <a:lnTo>
                    <a:pt x="787" y="522"/>
                  </a:lnTo>
                  <a:lnTo>
                    <a:pt x="786" y="522"/>
                  </a:lnTo>
                  <a:lnTo>
                    <a:pt x="778" y="519"/>
                  </a:lnTo>
                  <a:lnTo>
                    <a:pt x="745" y="473"/>
                  </a:lnTo>
                  <a:lnTo>
                    <a:pt x="731" y="471"/>
                  </a:lnTo>
                  <a:lnTo>
                    <a:pt x="734" y="452"/>
                  </a:lnTo>
                  <a:lnTo>
                    <a:pt x="735" y="453"/>
                  </a:lnTo>
                  <a:lnTo>
                    <a:pt x="742" y="439"/>
                  </a:lnTo>
                  <a:lnTo>
                    <a:pt x="750" y="463"/>
                  </a:lnTo>
                  <a:lnTo>
                    <a:pt x="755" y="463"/>
                  </a:lnTo>
                  <a:lnTo>
                    <a:pt x="779" y="411"/>
                  </a:lnTo>
                  <a:lnTo>
                    <a:pt x="807" y="326"/>
                  </a:lnTo>
                  <a:lnTo>
                    <a:pt x="814" y="305"/>
                  </a:lnTo>
                  <a:lnTo>
                    <a:pt x="821" y="279"/>
                  </a:lnTo>
                  <a:lnTo>
                    <a:pt x="829" y="249"/>
                  </a:lnTo>
                  <a:lnTo>
                    <a:pt x="828" y="236"/>
                  </a:lnTo>
                  <a:lnTo>
                    <a:pt x="825" y="222"/>
                  </a:lnTo>
                  <a:lnTo>
                    <a:pt x="821" y="210"/>
                  </a:lnTo>
                  <a:lnTo>
                    <a:pt x="818" y="199"/>
                  </a:lnTo>
                  <a:lnTo>
                    <a:pt x="809" y="184"/>
                  </a:lnTo>
                  <a:lnTo>
                    <a:pt x="805" y="178"/>
                  </a:lnTo>
                  <a:lnTo>
                    <a:pt x="794" y="163"/>
                  </a:lnTo>
                  <a:lnTo>
                    <a:pt x="783" y="148"/>
                  </a:lnTo>
                  <a:lnTo>
                    <a:pt x="773" y="132"/>
                  </a:lnTo>
                  <a:lnTo>
                    <a:pt x="760" y="89"/>
                  </a:lnTo>
                  <a:lnTo>
                    <a:pt x="754" y="87"/>
                  </a:lnTo>
                  <a:lnTo>
                    <a:pt x="730" y="57"/>
                  </a:lnTo>
                  <a:lnTo>
                    <a:pt x="696" y="51"/>
                  </a:lnTo>
                  <a:lnTo>
                    <a:pt x="635" y="10"/>
                  </a:lnTo>
                  <a:lnTo>
                    <a:pt x="629" y="10"/>
                  </a:lnTo>
                  <a:lnTo>
                    <a:pt x="634" y="25"/>
                  </a:lnTo>
                  <a:lnTo>
                    <a:pt x="588" y="0"/>
                  </a:lnTo>
                  <a:lnTo>
                    <a:pt x="598" y="25"/>
                  </a:lnTo>
                  <a:lnTo>
                    <a:pt x="575" y="7"/>
                  </a:lnTo>
                  <a:lnTo>
                    <a:pt x="579" y="29"/>
                  </a:lnTo>
                  <a:lnTo>
                    <a:pt x="574" y="26"/>
                  </a:lnTo>
                  <a:lnTo>
                    <a:pt x="534" y="14"/>
                  </a:lnTo>
                  <a:lnTo>
                    <a:pt x="556" y="39"/>
                  </a:lnTo>
                  <a:lnTo>
                    <a:pt x="554" y="41"/>
                  </a:lnTo>
                  <a:lnTo>
                    <a:pt x="519" y="19"/>
                  </a:lnTo>
                  <a:lnTo>
                    <a:pt x="532" y="47"/>
                  </a:lnTo>
                  <a:lnTo>
                    <a:pt x="529" y="49"/>
                  </a:lnTo>
                  <a:lnTo>
                    <a:pt x="508" y="19"/>
                  </a:lnTo>
                  <a:lnTo>
                    <a:pt x="508" y="24"/>
                  </a:lnTo>
                  <a:lnTo>
                    <a:pt x="507" y="56"/>
                  </a:lnTo>
                  <a:lnTo>
                    <a:pt x="476" y="46"/>
                  </a:lnTo>
                  <a:lnTo>
                    <a:pt x="479" y="50"/>
                  </a:lnTo>
                  <a:lnTo>
                    <a:pt x="505" y="73"/>
                  </a:lnTo>
                  <a:lnTo>
                    <a:pt x="461" y="74"/>
                  </a:lnTo>
                  <a:lnTo>
                    <a:pt x="465" y="78"/>
                  </a:lnTo>
                  <a:lnTo>
                    <a:pt x="489" y="90"/>
                  </a:lnTo>
                  <a:lnTo>
                    <a:pt x="468" y="94"/>
                  </a:lnTo>
                  <a:lnTo>
                    <a:pt x="491" y="103"/>
                  </a:lnTo>
                  <a:lnTo>
                    <a:pt x="458" y="115"/>
                  </a:lnTo>
                  <a:lnTo>
                    <a:pt x="482" y="126"/>
                  </a:lnTo>
                  <a:lnTo>
                    <a:pt x="468" y="137"/>
                  </a:lnTo>
                  <a:lnTo>
                    <a:pt x="482" y="139"/>
                  </a:lnTo>
                  <a:lnTo>
                    <a:pt x="461" y="166"/>
                  </a:lnTo>
                  <a:lnTo>
                    <a:pt x="464" y="164"/>
                  </a:lnTo>
                  <a:lnTo>
                    <a:pt x="479" y="158"/>
                  </a:lnTo>
                  <a:lnTo>
                    <a:pt x="476" y="167"/>
                  </a:lnTo>
                  <a:lnTo>
                    <a:pt x="474" y="178"/>
                  </a:lnTo>
                  <a:lnTo>
                    <a:pt x="473" y="190"/>
                  </a:lnTo>
                  <a:lnTo>
                    <a:pt x="473" y="198"/>
                  </a:lnTo>
                  <a:lnTo>
                    <a:pt x="474" y="204"/>
                  </a:lnTo>
                  <a:lnTo>
                    <a:pt x="471" y="216"/>
                  </a:lnTo>
                  <a:lnTo>
                    <a:pt x="471" y="229"/>
                  </a:lnTo>
                  <a:lnTo>
                    <a:pt x="466" y="240"/>
                  </a:lnTo>
                  <a:lnTo>
                    <a:pt x="460" y="252"/>
                  </a:lnTo>
                  <a:lnTo>
                    <a:pt x="469" y="304"/>
                  </a:lnTo>
                  <a:lnTo>
                    <a:pt x="471" y="353"/>
                  </a:lnTo>
                  <a:lnTo>
                    <a:pt x="473" y="359"/>
                  </a:lnTo>
                  <a:lnTo>
                    <a:pt x="474" y="365"/>
                  </a:lnTo>
                  <a:lnTo>
                    <a:pt x="477" y="374"/>
                  </a:lnTo>
                  <a:lnTo>
                    <a:pt x="481" y="383"/>
                  </a:lnTo>
                  <a:lnTo>
                    <a:pt x="487" y="391"/>
                  </a:lnTo>
                  <a:lnTo>
                    <a:pt x="495" y="399"/>
                  </a:lnTo>
                  <a:lnTo>
                    <a:pt x="505" y="406"/>
                  </a:lnTo>
                  <a:lnTo>
                    <a:pt x="519" y="416"/>
                  </a:lnTo>
                  <a:lnTo>
                    <a:pt x="521" y="428"/>
                  </a:lnTo>
                  <a:lnTo>
                    <a:pt x="519" y="439"/>
                  </a:lnTo>
                  <a:lnTo>
                    <a:pt x="510" y="441"/>
                  </a:lnTo>
                  <a:lnTo>
                    <a:pt x="438" y="505"/>
                  </a:lnTo>
                  <a:lnTo>
                    <a:pt x="415" y="507"/>
                  </a:lnTo>
                  <a:lnTo>
                    <a:pt x="388" y="523"/>
                  </a:lnTo>
                  <a:lnTo>
                    <a:pt x="355" y="527"/>
                  </a:lnTo>
                  <a:lnTo>
                    <a:pt x="343" y="529"/>
                  </a:lnTo>
                  <a:lnTo>
                    <a:pt x="332" y="532"/>
                  </a:lnTo>
                  <a:lnTo>
                    <a:pt x="310" y="538"/>
                  </a:lnTo>
                  <a:lnTo>
                    <a:pt x="289" y="547"/>
                  </a:lnTo>
                  <a:lnTo>
                    <a:pt x="270" y="556"/>
                  </a:lnTo>
                  <a:lnTo>
                    <a:pt x="256" y="565"/>
                  </a:lnTo>
                  <a:lnTo>
                    <a:pt x="245" y="574"/>
                  </a:lnTo>
                  <a:lnTo>
                    <a:pt x="235" y="581"/>
                  </a:lnTo>
                  <a:lnTo>
                    <a:pt x="232" y="619"/>
                  </a:lnTo>
                  <a:lnTo>
                    <a:pt x="205" y="690"/>
                  </a:lnTo>
                  <a:lnTo>
                    <a:pt x="195" y="731"/>
                  </a:lnTo>
                  <a:lnTo>
                    <a:pt x="187" y="793"/>
                  </a:lnTo>
                  <a:lnTo>
                    <a:pt x="183" y="809"/>
                  </a:lnTo>
                  <a:lnTo>
                    <a:pt x="178" y="837"/>
                  </a:lnTo>
                  <a:lnTo>
                    <a:pt x="174" y="867"/>
                  </a:lnTo>
                  <a:lnTo>
                    <a:pt x="169" y="921"/>
                  </a:lnTo>
                  <a:lnTo>
                    <a:pt x="168" y="962"/>
                  </a:lnTo>
                  <a:lnTo>
                    <a:pt x="168" y="978"/>
                  </a:lnTo>
                  <a:lnTo>
                    <a:pt x="155" y="1017"/>
                  </a:lnTo>
                  <a:lnTo>
                    <a:pt x="146" y="1063"/>
                  </a:lnTo>
                  <a:lnTo>
                    <a:pt x="137" y="1079"/>
                  </a:lnTo>
                  <a:lnTo>
                    <a:pt x="134" y="1141"/>
                  </a:lnTo>
                  <a:lnTo>
                    <a:pt x="136" y="1159"/>
                  </a:lnTo>
                  <a:lnTo>
                    <a:pt x="130" y="1173"/>
                  </a:lnTo>
                  <a:lnTo>
                    <a:pt x="113" y="1231"/>
                  </a:lnTo>
                  <a:lnTo>
                    <a:pt x="116" y="1249"/>
                  </a:lnTo>
                  <a:lnTo>
                    <a:pt x="121" y="1277"/>
                  </a:lnTo>
                  <a:lnTo>
                    <a:pt x="111" y="1297"/>
                  </a:lnTo>
                  <a:lnTo>
                    <a:pt x="113" y="1340"/>
                  </a:lnTo>
                  <a:lnTo>
                    <a:pt x="114" y="1456"/>
                  </a:lnTo>
                  <a:lnTo>
                    <a:pt x="113" y="1466"/>
                  </a:lnTo>
                  <a:lnTo>
                    <a:pt x="97" y="1477"/>
                  </a:lnTo>
                  <a:lnTo>
                    <a:pt x="102" y="1530"/>
                  </a:lnTo>
                  <a:lnTo>
                    <a:pt x="111" y="1539"/>
                  </a:lnTo>
                  <a:lnTo>
                    <a:pt x="114" y="1536"/>
                  </a:lnTo>
                  <a:lnTo>
                    <a:pt x="116" y="1579"/>
                  </a:lnTo>
                  <a:lnTo>
                    <a:pt x="119" y="1597"/>
                  </a:lnTo>
                  <a:lnTo>
                    <a:pt x="120" y="1597"/>
                  </a:lnTo>
                  <a:lnTo>
                    <a:pt x="114" y="1644"/>
                  </a:lnTo>
                  <a:lnTo>
                    <a:pt x="126" y="1679"/>
                  </a:lnTo>
                  <a:lnTo>
                    <a:pt x="146" y="1705"/>
                  </a:lnTo>
                  <a:lnTo>
                    <a:pt x="164" y="1718"/>
                  </a:lnTo>
                  <a:lnTo>
                    <a:pt x="177" y="1709"/>
                  </a:lnTo>
                  <a:lnTo>
                    <a:pt x="184" y="1709"/>
                  </a:lnTo>
                  <a:lnTo>
                    <a:pt x="185" y="1722"/>
                  </a:lnTo>
                  <a:lnTo>
                    <a:pt x="183" y="1720"/>
                  </a:lnTo>
                  <a:lnTo>
                    <a:pt x="179" y="1727"/>
                  </a:lnTo>
                  <a:lnTo>
                    <a:pt x="174" y="1727"/>
                  </a:lnTo>
                  <a:lnTo>
                    <a:pt x="166" y="1734"/>
                  </a:lnTo>
                  <a:lnTo>
                    <a:pt x="159" y="1740"/>
                  </a:lnTo>
                  <a:lnTo>
                    <a:pt x="152" y="1747"/>
                  </a:lnTo>
                  <a:lnTo>
                    <a:pt x="146" y="1755"/>
                  </a:lnTo>
                  <a:lnTo>
                    <a:pt x="137" y="1769"/>
                  </a:lnTo>
                  <a:lnTo>
                    <a:pt x="132" y="1779"/>
                  </a:lnTo>
                  <a:lnTo>
                    <a:pt x="131" y="1782"/>
                  </a:lnTo>
                  <a:lnTo>
                    <a:pt x="33" y="2244"/>
                  </a:lnTo>
                  <a:lnTo>
                    <a:pt x="30" y="2255"/>
                  </a:lnTo>
                  <a:lnTo>
                    <a:pt x="44" y="2243"/>
                  </a:lnTo>
                  <a:lnTo>
                    <a:pt x="56" y="2233"/>
                  </a:lnTo>
                  <a:lnTo>
                    <a:pt x="68" y="2227"/>
                  </a:lnTo>
                  <a:lnTo>
                    <a:pt x="79" y="2223"/>
                  </a:lnTo>
                  <a:lnTo>
                    <a:pt x="89" y="2222"/>
                  </a:lnTo>
                  <a:lnTo>
                    <a:pt x="95" y="2220"/>
                  </a:lnTo>
                  <a:lnTo>
                    <a:pt x="102" y="2220"/>
                  </a:lnTo>
                  <a:lnTo>
                    <a:pt x="108" y="2220"/>
                  </a:lnTo>
                  <a:lnTo>
                    <a:pt x="115" y="2222"/>
                  </a:lnTo>
                  <a:lnTo>
                    <a:pt x="122" y="2224"/>
                  </a:lnTo>
                  <a:lnTo>
                    <a:pt x="131" y="2228"/>
                  </a:lnTo>
                  <a:lnTo>
                    <a:pt x="148" y="2238"/>
                  </a:lnTo>
                  <a:lnTo>
                    <a:pt x="164" y="2249"/>
                  </a:lnTo>
                  <a:lnTo>
                    <a:pt x="159" y="2260"/>
                  </a:lnTo>
                  <a:lnTo>
                    <a:pt x="158" y="2307"/>
                  </a:lnTo>
                  <a:lnTo>
                    <a:pt x="131" y="2376"/>
                  </a:lnTo>
                  <a:lnTo>
                    <a:pt x="97" y="2580"/>
                  </a:lnTo>
                  <a:lnTo>
                    <a:pt x="77" y="2662"/>
                  </a:lnTo>
                  <a:lnTo>
                    <a:pt x="51" y="2826"/>
                  </a:lnTo>
                  <a:lnTo>
                    <a:pt x="37" y="2850"/>
                  </a:lnTo>
                  <a:lnTo>
                    <a:pt x="35" y="2896"/>
                  </a:lnTo>
                  <a:lnTo>
                    <a:pt x="34" y="2913"/>
                  </a:lnTo>
                  <a:lnTo>
                    <a:pt x="28" y="2938"/>
                  </a:lnTo>
                  <a:lnTo>
                    <a:pt x="28" y="3062"/>
                  </a:lnTo>
                  <a:lnTo>
                    <a:pt x="35" y="3081"/>
                  </a:lnTo>
                  <a:lnTo>
                    <a:pt x="21" y="3108"/>
                  </a:lnTo>
                  <a:lnTo>
                    <a:pt x="10" y="3133"/>
                  </a:lnTo>
                  <a:lnTo>
                    <a:pt x="2" y="3156"/>
                  </a:lnTo>
                  <a:lnTo>
                    <a:pt x="0" y="3173"/>
                  </a:lnTo>
                  <a:lnTo>
                    <a:pt x="0" y="3191"/>
                  </a:lnTo>
                  <a:lnTo>
                    <a:pt x="3" y="3208"/>
                  </a:lnTo>
                  <a:lnTo>
                    <a:pt x="5" y="3223"/>
                  </a:lnTo>
                  <a:lnTo>
                    <a:pt x="13" y="3245"/>
                  </a:lnTo>
                  <a:lnTo>
                    <a:pt x="15" y="3253"/>
                  </a:lnTo>
                  <a:lnTo>
                    <a:pt x="23" y="3262"/>
                  </a:lnTo>
                  <a:lnTo>
                    <a:pt x="29" y="3269"/>
                  </a:lnTo>
                  <a:lnTo>
                    <a:pt x="36" y="3276"/>
                  </a:lnTo>
                  <a:lnTo>
                    <a:pt x="45" y="3281"/>
                  </a:lnTo>
                  <a:lnTo>
                    <a:pt x="52" y="3284"/>
                  </a:lnTo>
                  <a:lnTo>
                    <a:pt x="60" y="3287"/>
                  </a:lnTo>
                  <a:lnTo>
                    <a:pt x="74" y="3289"/>
                  </a:lnTo>
                  <a:lnTo>
                    <a:pt x="88" y="3289"/>
                  </a:lnTo>
                  <a:lnTo>
                    <a:pt x="99" y="3288"/>
                  </a:lnTo>
                  <a:lnTo>
                    <a:pt x="109" y="3287"/>
                  </a:lnTo>
                  <a:lnTo>
                    <a:pt x="125" y="3283"/>
                  </a:lnTo>
                  <a:lnTo>
                    <a:pt x="140" y="3278"/>
                  </a:lnTo>
                  <a:lnTo>
                    <a:pt x="152" y="3272"/>
                  </a:lnTo>
                  <a:lnTo>
                    <a:pt x="163" y="3266"/>
                  </a:lnTo>
                  <a:lnTo>
                    <a:pt x="173" y="3260"/>
                  </a:lnTo>
                  <a:lnTo>
                    <a:pt x="182" y="3252"/>
                  </a:lnTo>
                  <a:lnTo>
                    <a:pt x="189" y="3246"/>
                  </a:lnTo>
                  <a:lnTo>
                    <a:pt x="196" y="3239"/>
                  </a:lnTo>
                  <a:lnTo>
                    <a:pt x="205" y="3226"/>
                  </a:lnTo>
                  <a:lnTo>
                    <a:pt x="211" y="3215"/>
                  </a:lnTo>
                  <a:lnTo>
                    <a:pt x="215" y="3205"/>
                  </a:lnTo>
                  <a:lnTo>
                    <a:pt x="216" y="3154"/>
                  </a:lnTo>
                  <a:lnTo>
                    <a:pt x="216" y="3155"/>
                  </a:lnTo>
                  <a:lnTo>
                    <a:pt x="240" y="3145"/>
                  </a:lnTo>
                  <a:lnTo>
                    <a:pt x="256" y="3093"/>
                  </a:lnTo>
                  <a:lnTo>
                    <a:pt x="254" y="3041"/>
                  </a:lnTo>
                  <a:lnTo>
                    <a:pt x="262" y="3036"/>
                  </a:lnTo>
                  <a:lnTo>
                    <a:pt x="269" y="3032"/>
                  </a:lnTo>
                  <a:lnTo>
                    <a:pt x="275" y="3027"/>
                  </a:lnTo>
                  <a:lnTo>
                    <a:pt x="279" y="3020"/>
                  </a:lnTo>
                  <a:lnTo>
                    <a:pt x="283" y="3014"/>
                  </a:lnTo>
                  <a:lnTo>
                    <a:pt x="285" y="3008"/>
                  </a:lnTo>
                  <a:lnTo>
                    <a:pt x="289" y="2996"/>
                  </a:lnTo>
                  <a:lnTo>
                    <a:pt x="289" y="2985"/>
                  </a:lnTo>
                  <a:lnTo>
                    <a:pt x="289" y="2975"/>
                  </a:lnTo>
                  <a:lnTo>
                    <a:pt x="286" y="2967"/>
                  </a:lnTo>
                  <a:lnTo>
                    <a:pt x="306" y="2923"/>
                  </a:lnTo>
                  <a:lnTo>
                    <a:pt x="335" y="2855"/>
                  </a:lnTo>
                  <a:lnTo>
                    <a:pt x="373" y="2764"/>
                  </a:lnTo>
                  <a:lnTo>
                    <a:pt x="434" y="2578"/>
                  </a:lnTo>
                  <a:lnTo>
                    <a:pt x="469" y="2347"/>
                  </a:lnTo>
                  <a:lnTo>
                    <a:pt x="528" y="2040"/>
                  </a:lnTo>
                  <a:lnTo>
                    <a:pt x="542" y="1992"/>
                  </a:lnTo>
                  <a:lnTo>
                    <a:pt x="556" y="1947"/>
                  </a:lnTo>
                  <a:lnTo>
                    <a:pt x="574" y="1902"/>
                  </a:lnTo>
                  <a:lnTo>
                    <a:pt x="590" y="1862"/>
                  </a:lnTo>
                  <a:lnTo>
                    <a:pt x="616" y="1800"/>
                  </a:lnTo>
                  <a:lnTo>
                    <a:pt x="627" y="1777"/>
                  </a:lnTo>
                  <a:lnTo>
                    <a:pt x="646" y="1795"/>
                  </a:lnTo>
                  <a:lnTo>
                    <a:pt x="651" y="1820"/>
                  </a:lnTo>
                  <a:lnTo>
                    <a:pt x="697" y="1915"/>
                  </a:lnTo>
                  <a:lnTo>
                    <a:pt x="714" y="2033"/>
                  </a:lnTo>
                  <a:lnTo>
                    <a:pt x="720" y="2055"/>
                  </a:lnTo>
                  <a:lnTo>
                    <a:pt x="725" y="2087"/>
                  </a:lnTo>
                  <a:lnTo>
                    <a:pt x="725" y="2110"/>
                  </a:lnTo>
                  <a:lnTo>
                    <a:pt x="726" y="2138"/>
                  </a:lnTo>
                  <a:lnTo>
                    <a:pt x="729" y="2169"/>
                  </a:lnTo>
                  <a:lnTo>
                    <a:pt x="733" y="2201"/>
                  </a:lnTo>
                  <a:lnTo>
                    <a:pt x="739" y="2253"/>
                  </a:lnTo>
                  <a:lnTo>
                    <a:pt x="742" y="2275"/>
                  </a:lnTo>
                  <a:lnTo>
                    <a:pt x="765" y="2409"/>
                  </a:lnTo>
                  <a:lnTo>
                    <a:pt x="812" y="2637"/>
                  </a:lnTo>
                  <a:lnTo>
                    <a:pt x="798" y="2869"/>
                  </a:lnTo>
                  <a:lnTo>
                    <a:pt x="814" y="2930"/>
                  </a:lnTo>
                  <a:lnTo>
                    <a:pt x="812" y="2987"/>
                  </a:lnTo>
                  <a:lnTo>
                    <a:pt x="775" y="3016"/>
                  </a:lnTo>
                  <a:lnTo>
                    <a:pt x="772" y="3059"/>
                  </a:lnTo>
                  <a:lnTo>
                    <a:pt x="773" y="3081"/>
                  </a:lnTo>
                  <a:lnTo>
                    <a:pt x="777" y="3098"/>
                  </a:lnTo>
                  <a:lnTo>
                    <a:pt x="782" y="3112"/>
                  </a:lnTo>
                  <a:lnTo>
                    <a:pt x="788" y="3120"/>
                  </a:lnTo>
                  <a:lnTo>
                    <a:pt x="794" y="3128"/>
                  </a:lnTo>
                  <a:lnTo>
                    <a:pt x="800" y="3131"/>
                  </a:lnTo>
                  <a:lnTo>
                    <a:pt x="805" y="3134"/>
                  </a:lnTo>
                  <a:lnTo>
                    <a:pt x="810" y="3135"/>
                  </a:lnTo>
                  <a:lnTo>
                    <a:pt x="799" y="3208"/>
                  </a:lnTo>
                  <a:lnTo>
                    <a:pt x="798" y="3212"/>
                  </a:lnTo>
                  <a:lnTo>
                    <a:pt x="795" y="3220"/>
                  </a:lnTo>
                  <a:lnTo>
                    <a:pt x="795" y="3232"/>
                  </a:lnTo>
                  <a:lnTo>
                    <a:pt x="797" y="3241"/>
                  </a:lnTo>
                  <a:lnTo>
                    <a:pt x="798" y="3250"/>
                  </a:lnTo>
                  <a:lnTo>
                    <a:pt x="802" y="3260"/>
                  </a:lnTo>
                  <a:lnTo>
                    <a:pt x="805" y="3269"/>
                  </a:lnTo>
                  <a:lnTo>
                    <a:pt x="812" y="3279"/>
                  </a:lnTo>
                  <a:lnTo>
                    <a:pt x="820" y="3290"/>
                  </a:lnTo>
                  <a:lnTo>
                    <a:pt x="830" y="3300"/>
                  </a:lnTo>
                  <a:lnTo>
                    <a:pt x="842" y="3311"/>
                  </a:lnTo>
                  <a:lnTo>
                    <a:pt x="857" y="3322"/>
                  </a:lnTo>
                  <a:lnTo>
                    <a:pt x="876" y="3332"/>
                  </a:lnTo>
                  <a:lnTo>
                    <a:pt x="878" y="3334"/>
                  </a:lnTo>
                  <a:lnTo>
                    <a:pt x="887" y="3334"/>
                  </a:lnTo>
                  <a:lnTo>
                    <a:pt x="902" y="3332"/>
                  </a:lnTo>
                  <a:lnTo>
                    <a:pt x="919" y="3329"/>
                  </a:lnTo>
                  <a:lnTo>
                    <a:pt x="929" y="3325"/>
                  </a:lnTo>
                  <a:lnTo>
                    <a:pt x="940" y="3321"/>
                  </a:lnTo>
                  <a:lnTo>
                    <a:pt x="951" y="3315"/>
                  </a:lnTo>
                  <a:lnTo>
                    <a:pt x="962" y="3309"/>
                  </a:lnTo>
                  <a:lnTo>
                    <a:pt x="974" y="3300"/>
                  </a:lnTo>
                  <a:lnTo>
                    <a:pt x="985" y="3289"/>
                  </a:lnTo>
                  <a:lnTo>
                    <a:pt x="998" y="3278"/>
                  </a:lnTo>
                  <a:lnTo>
                    <a:pt x="1009" y="3263"/>
                  </a:lnTo>
                  <a:lnTo>
                    <a:pt x="1011" y="3225"/>
                  </a:lnTo>
                  <a:lnTo>
                    <a:pt x="1009" y="3214"/>
                  </a:lnTo>
                  <a:lnTo>
                    <a:pt x="1009" y="3179"/>
                  </a:lnTo>
                  <a:lnTo>
                    <a:pt x="1006" y="3141"/>
                  </a:lnTo>
                  <a:lnTo>
                    <a:pt x="1019" y="3146"/>
                  </a:lnTo>
                  <a:lnTo>
                    <a:pt x="1024" y="3142"/>
                  </a:lnTo>
                  <a:lnTo>
                    <a:pt x="1028" y="3138"/>
                  </a:lnTo>
                  <a:lnTo>
                    <a:pt x="1033" y="3131"/>
                  </a:lnTo>
                  <a:lnTo>
                    <a:pt x="1037" y="3124"/>
                  </a:lnTo>
                  <a:lnTo>
                    <a:pt x="1043" y="3108"/>
                  </a:lnTo>
                  <a:lnTo>
                    <a:pt x="1048" y="3091"/>
                  </a:lnTo>
                  <a:lnTo>
                    <a:pt x="1052" y="3075"/>
                  </a:lnTo>
                  <a:lnTo>
                    <a:pt x="1054" y="3060"/>
                  </a:lnTo>
                  <a:lnTo>
                    <a:pt x="1057" y="3046"/>
                  </a:lnTo>
                  <a:lnTo>
                    <a:pt x="1058" y="3032"/>
                  </a:lnTo>
                  <a:lnTo>
                    <a:pt x="1057" y="3027"/>
                  </a:lnTo>
                  <a:lnTo>
                    <a:pt x="1054" y="3023"/>
                  </a:lnTo>
                  <a:lnTo>
                    <a:pt x="1048" y="3014"/>
                  </a:lnTo>
                  <a:lnTo>
                    <a:pt x="1041" y="3008"/>
                  </a:lnTo>
                  <a:lnTo>
                    <a:pt x="1033" y="3002"/>
                  </a:lnTo>
                  <a:lnTo>
                    <a:pt x="1019" y="2995"/>
                  </a:lnTo>
                  <a:lnTo>
                    <a:pt x="1012" y="2992"/>
                  </a:lnTo>
                  <a:lnTo>
                    <a:pt x="1021" y="2908"/>
                  </a:lnTo>
                  <a:lnTo>
                    <a:pt x="1036" y="2718"/>
                  </a:lnTo>
                  <a:lnTo>
                    <a:pt x="1036" y="2702"/>
                  </a:lnTo>
                  <a:lnTo>
                    <a:pt x="1035" y="2680"/>
                  </a:lnTo>
                  <a:lnTo>
                    <a:pt x="1031" y="2626"/>
                  </a:lnTo>
                  <a:lnTo>
                    <a:pt x="1026" y="2558"/>
                  </a:lnTo>
                  <a:lnTo>
                    <a:pt x="1026" y="2531"/>
                  </a:lnTo>
                  <a:lnTo>
                    <a:pt x="1015" y="2386"/>
                  </a:lnTo>
                  <a:lnTo>
                    <a:pt x="1005" y="2256"/>
                  </a:lnTo>
                  <a:lnTo>
                    <a:pt x="995" y="2169"/>
                  </a:lnTo>
                  <a:lnTo>
                    <a:pt x="993" y="2132"/>
                  </a:lnTo>
                  <a:lnTo>
                    <a:pt x="990" y="2097"/>
                  </a:lnTo>
                  <a:lnTo>
                    <a:pt x="988" y="2047"/>
                  </a:lnTo>
                  <a:lnTo>
                    <a:pt x="984" y="1932"/>
                  </a:lnTo>
                  <a:lnTo>
                    <a:pt x="984" y="1878"/>
                  </a:lnTo>
                  <a:lnTo>
                    <a:pt x="982" y="1720"/>
                  </a:lnTo>
                  <a:lnTo>
                    <a:pt x="974" y="1594"/>
                  </a:lnTo>
                  <a:lnTo>
                    <a:pt x="977" y="1560"/>
                  </a:lnTo>
                  <a:lnTo>
                    <a:pt x="974" y="1543"/>
                  </a:lnTo>
                  <a:lnTo>
                    <a:pt x="971" y="1529"/>
                  </a:lnTo>
                  <a:lnTo>
                    <a:pt x="967" y="1519"/>
                  </a:lnTo>
                  <a:lnTo>
                    <a:pt x="963" y="1513"/>
                  </a:lnTo>
                  <a:lnTo>
                    <a:pt x="941" y="1386"/>
                  </a:lnTo>
                  <a:lnTo>
                    <a:pt x="909" y="1343"/>
                  </a:lnTo>
                  <a:lnTo>
                    <a:pt x="909" y="1326"/>
                  </a:lnTo>
                  <a:lnTo>
                    <a:pt x="915" y="1317"/>
                  </a:lnTo>
                  <a:lnTo>
                    <a:pt x="915" y="1298"/>
                  </a:lnTo>
                  <a:lnTo>
                    <a:pt x="922" y="1298"/>
                  </a:lnTo>
                  <a:lnTo>
                    <a:pt x="925" y="1290"/>
                  </a:lnTo>
                  <a:lnTo>
                    <a:pt x="920" y="1249"/>
                  </a:lnTo>
                  <a:lnTo>
                    <a:pt x="925" y="1247"/>
                  </a:lnTo>
                  <a:lnTo>
                    <a:pt x="1012" y="1229"/>
                  </a:lnTo>
                  <a:lnTo>
                    <a:pt x="1041" y="1222"/>
                  </a:lnTo>
                  <a:lnTo>
                    <a:pt x="1093" y="1217"/>
                  </a:lnTo>
                  <a:lnTo>
                    <a:pt x="1104" y="1212"/>
                  </a:lnTo>
                  <a:lnTo>
                    <a:pt x="1115" y="1207"/>
                  </a:lnTo>
                  <a:lnTo>
                    <a:pt x="1131" y="1197"/>
                  </a:lnTo>
                  <a:lnTo>
                    <a:pt x="1141" y="1190"/>
                  </a:lnTo>
                  <a:lnTo>
                    <a:pt x="1144" y="1186"/>
                  </a:lnTo>
                  <a:lnTo>
                    <a:pt x="1147" y="1181"/>
                  </a:lnTo>
                  <a:lnTo>
                    <a:pt x="1148" y="1176"/>
                  </a:lnTo>
                  <a:lnTo>
                    <a:pt x="1152" y="1163"/>
                  </a:lnTo>
                  <a:lnTo>
                    <a:pt x="1154" y="1148"/>
                  </a:lnTo>
                  <a:lnTo>
                    <a:pt x="1155" y="1133"/>
                  </a:lnTo>
                  <a:lnTo>
                    <a:pt x="1155" y="1107"/>
                  </a:lnTo>
                  <a:lnTo>
                    <a:pt x="1155" y="1096"/>
                  </a:lnTo>
                  <a:close/>
                  <a:moveTo>
                    <a:pt x="286" y="1152"/>
                  </a:moveTo>
                  <a:lnTo>
                    <a:pt x="284" y="1127"/>
                  </a:lnTo>
                  <a:lnTo>
                    <a:pt x="295" y="1109"/>
                  </a:lnTo>
                  <a:lnTo>
                    <a:pt x="295" y="1068"/>
                  </a:lnTo>
                  <a:lnTo>
                    <a:pt x="300" y="1056"/>
                  </a:lnTo>
                  <a:lnTo>
                    <a:pt x="301" y="1056"/>
                  </a:lnTo>
                  <a:lnTo>
                    <a:pt x="302" y="1057"/>
                  </a:lnTo>
                  <a:lnTo>
                    <a:pt x="304" y="1059"/>
                  </a:lnTo>
                  <a:lnTo>
                    <a:pt x="299" y="1107"/>
                  </a:lnTo>
                  <a:lnTo>
                    <a:pt x="295" y="1155"/>
                  </a:lnTo>
                  <a:lnTo>
                    <a:pt x="284" y="1189"/>
                  </a:lnTo>
                  <a:lnTo>
                    <a:pt x="286" y="1162"/>
                  </a:lnTo>
                  <a:lnTo>
                    <a:pt x="286" y="1152"/>
                  </a:lnTo>
                  <a:close/>
                  <a:moveTo>
                    <a:pt x="190" y="1636"/>
                  </a:moveTo>
                  <a:lnTo>
                    <a:pt x="194" y="1631"/>
                  </a:lnTo>
                  <a:lnTo>
                    <a:pt x="203" y="1637"/>
                  </a:lnTo>
                  <a:lnTo>
                    <a:pt x="205" y="1657"/>
                  </a:lnTo>
                  <a:lnTo>
                    <a:pt x="201" y="1655"/>
                  </a:lnTo>
                  <a:lnTo>
                    <a:pt x="196" y="1653"/>
                  </a:lnTo>
                  <a:lnTo>
                    <a:pt x="193" y="1655"/>
                  </a:lnTo>
                  <a:lnTo>
                    <a:pt x="189" y="1657"/>
                  </a:lnTo>
                  <a:lnTo>
                    <a:pt x="190" y="1636"/>
                  </a:lnTo>
                  <a:close/>
                  <a:moveTo>
                    <a:pt x="210" y="2070"/>
                  </a:moveTo>
                  <a:lnTo>
                    <a:pt x="219" y="1995"/>
                  </a:lnTo>
                  <a:lnTo>
                    <a:pt x="224" y="2028"/>
                  </a:lnTo>
                  <a:lnTo>
                    <a:pt x="210" y="2070"/>
                  </a:lnTo>
                  <a:close/>
                  <a:moveTo>
                    <a:pt x="301" y="1489"/>
                  </a:moveTo>
                  <a:lnTo>
                    <a:pt x="293" y="1531"/>
                  </a:lnTo>
                  <a:lnTo>
                    <a:pt x="288" y="1552"/>
                  </a:lnTo>
                  <a:lnTo>
                    <a:pt x="268" y="1584"/>
                  </a:lnTo>
                  <a:lnTo>
                    <a:pt x="269" y="1649"/>
                  </a:lnTo>
                  <a:lnTo>
                    <a:pt x="254" y="1725"/>
                  </a:lnTo>
                  <a:lnTo>
                    <a:pt x="249" y="1794"/>
                  </a:lnTo>
                  <a:lnTo>
                    <a:pt x="231" y="1906"/>
                  </a:lnTo>
                  <a:lnTo>
                    <a:pt x="245" y="1796"/>
                  </a:lnTo>
                  <a:lnTo>
                    <a:pt x="240" y="1766"/>
                  </a:lnTo>
                  <a:lnTo>
                    <a:pt x="237" y="1759"/>
                  </a:lnTo>
                  <a:lnTo>
                    <a:pt x="235" y="1755"/>
                  </a:lnTo>
                  <a:lnTo>
                    <a:pt x="227" y="1746"/>
                  </a:lnTo>
                  <a:lnTo>
                    <a:pt x="228" y="1742"/>
                  </a:lnTo>
                  <a:lnTo>
                    <a:pt x="224" y="1741"/>
                  </a:lnTo>
                  <a:lnTo>
                    <a:pt x="224" y="1690"/>
                  </a:lnTo>
                  <a:lnTo>
                    <a:pt x="228" y="1688"/>
                  </a:lnTo>
                  <a:lnTo>
                    <a:pt x="233" y="1687"/>
                  </a:lnTo>
                  <a:lnTo>
                    <a:pt x="237" y="1685"/>
                  </a:lnTo>
                  <a:lnTo>
                    <a:pt x="242" y="1681"/>
                  </a:lnTo>
                  <a:lnTo>
                    <a:pt x="245" y="1677"/>
                  </a:lnTo>
                  <a:lnTo>
                    <a:pt x="246" y="1674"/>
                  </a:lnTo>
                  <a:lnTo>
                    <a:pt x="246" y="1639"/>
                  </a:lnTo>
                  <a:lnTo>
                    <a:pt x="251" y="1603"/>
                  </a:lnTo>
                  <a:lnTo>
                    <a:pt x="251" y="1577"/>
                  </a:lnTo>
                  <a:lnTo>
                    <a:pt x="259" y="1579"/>
                  </a:lnTo>
                  <a:lnTo>
                    <a:pt x="263" y="1575"/>
                  </a:lnTo>
                  <a:lnTo>
                    <a:pt x="268" y="1510"/>
                  </a:lnTo>
                  <a:lnTo>
                    <a:pt x="270" y="1512"/>
                  </a:lnTo>
                  <a:lnTo>
                    <a:pt x="277" y="1448"/>
                  </a:lnTo>
                  <a:lnTo>
                    <a:pt x="274" y="1444"/>
                  </a:lnTo>
                  <a:lnTo>
                    <a:pt x="277" y="1441"/>
                  </a:lnTo>
                  <a:lnTo>
                    <a:pt x="291" y="1476"/>
                  </a:lnTo>
                  <a:lnTo>
                    <a:pt x="307" y="1477"/>
                  </a:lnTo>
                  <a:lnTo>
                    <a:pt x="301" y="1489"/>
                  </a:lnTo>
                  <a:close/>
                  <a:moveTo>
                    <a:pt x="952" y="1067"/>
                  </a:moveTo>
                  <a:lnTo>
                    <a:pt x="946" y="1068"/>
                  </a:lnTo>
                  <a:lnTo>
                    <a:pt x="932" y="1063"/>
                  </a:lnTo>
                  <a:lnTo>
                    <a:pt x="902" y="1059"/>
                  </a:lnTo>
                  <a:lnTo>
                    <a:pt x="894" y="1063"/>
                  </a:lnTo>
                  <a:lnTo>
                    <a:pt x="893" y="1032"/>
                  </a:lnTo>
                  <a:lnTo>
                    <a:pt x="883" y="1010"/>
                  </a:lnTo>
                  <a:lnTo>
                    <a:pt x="884" y="980"/>
                  </a:lnTo>
                  <a:lnTo>
                    <a:pt x="889" y="961"/>
                  </a:lnTo>
                  <a:lnTo>
                    <a:pt x="894" y="918"/>
                  </a:lnTo>
                  <a:lnTo>
                    <a:pt x="908" y="961"/>
                  </a:lnTo>
                  <a:lnTo>
                    <a:pt x="940" y="1025"/>
                  </a:lnTo>
                  <a:lnTo>
                    <a:pt x="953" y="1049"/>
                  </a:lnTo>
                  <a:lnTo>
                    <a:pt x="952" y="1067"/>
                  </a:lnTo>
                  <a:close/>
                </a:path>
              </a:pathLst>
            </a:custGeom>
            <a:grpFill/>
            <a:ln>
              <a:noFill/>
            </a:ln>
            <a:effectLst/>
            <a:extLst>
              <a:ext uri="{91240B29-F687-4F45-9708-019B960494DF}">
                <a14:hiddenLine w="9525">
                  <a:solidFill>
                    <a:srgbClr val="000000"/>
                  </a:solidFill>
                  <a:round/>
                  <a:headEnd/>
                  <a:tailEnd/>
                </a14:hiddenLine>
              </a:ext>
              <a:ext uri="{AF507438-7753-43E0-B8FC-AC1667EBCBE1}">
                <a14:hiddenEffects>
                  <a:effectLst>
                    <a:outerShdw dir="5400000" dist="12700" rotWithShape="0" sy="50000">
                      <a:srgbClr val="000000">
                        <a:alpha val="50000"/>
                      </a:srgbClr>
                    </a:outerShdw>
                  </a:effectLst>
                </a14:hiddenEffects>
              </a:ext>
            </a:extLst>
          </p:spPr>
          <p:txBody>
            <a:bodyPr/>
            <a:lstStyle/>
            <a:p>
              <a:pPr>
                <a:defRPr/>
              </a:pPr>
              <a:endParaRPr altLang="en-US" lang="zh-CN"/>
            </a:p>
          </p:txBody>
        </p:sp>
        <p:sp>
          <p:nvSpPr>
            <p:cNvPr id="15382" name="Freeform 9"/>
            <p:cNvSpPr>
              <a:spLocks noEditPoints="1"/>
            </p:cNvSpPr>
            <p:nvPr/>
          </p:nvSpPr>
          <p:spPr bwMode="gray">
            <a:xfrm>
              <a:off x="5746478" y="2247107"/>
              <a:ext cx="442912" cy="1244600"/>
            </a:xfrm>
            <a:custGeom>
              <a:gdLst>
                <a:gd fmla="*/ 432558 w 1155" name="T0"/>
                <a:gd fmla="*/ 372559 h 3334" name="T1"/>
                <a:gd fmla="*/ 397279 w 1155" name="T2"/>
                <a:gd fmla="*/ 292298 h 3334" name="T3"/>
                <a:gd fmla="*/ 335923 w 1155" name="T4"/>
                <a:gd fmla="*/ 211291 h 3334" name="T5"/>
                <a:gd fmla="*/ 280319 w 1155" name="T6"/>
                <a:gd fmla="*/ 175827 h 3334" name="T7"/>
                <a:gd fmla="*/ 309463 w 1155" name="T8"/>
                <a:gd fmla="*/ 121698 h 3334" name="T9"/>
                <a:gd fmla="*/ 313681 w 1155" name="T10"/>
                <a:gd fmla="*/ 74288 h 3334" name="T11"/>
                <a:gd fmla="*/ 289139 w 1155" name="T12"/>
                <a:gd fmla="*/ 32478 h 3334" name="T13"/>
                <a:gd fmla="*/ 220497 w 1155" name="T14"/>
                <a:gd fmla="*/ 2613 h 3334" name="T15"/>
                <a:gd fmla="*/ 202858 w 1155" name="T16"/>
                <a:gd fmla="*/ 18292 h 3334" name="T17"/>
                <a:gd fmla="*/ 178315 w 1155" name="T18"/>
                <a:gd fmla="*/ 29118 h 3334" name="T19"/>
                <a:gd fmla="*/ 176781 w 1155" name="T20"/>
                <a:gd fmla="*/ 61969 h 3334" name="T21"/>
                <a:gd fmla="*/ 181766 w 1155" name="T22"/>
                <a:gd fmla="*/ 76154 h 3334" name="T23"/>
                <a:gd fmla="*/ 180616 w 1155" name="T24"/>
                <a:gd fmla="*/ 131777 h 3334" name="T25"/>
                <a:gd fmla="*/ 199023 w 1155" name="T26"/>
                <a:gd fmla="*/ 155295 h 3334" name="T27"/>
                <a:gd fmla="*/ 136133 w 1155" name="T28"/>
                <a:gd fmla="*/ 196732 h 3334" name="T29"/>
                <a:gd fmla="*/ 90116 w 1155" name="T30"/>
                <a:gd fmla="*/ 216890 h 3334" name="T31"/>
                <a:gd fmla="*/ 66724 w 1155" name="T32"/>
                <a:gd fmla="*/ 323656 h 3334" name="T33"/>
                <a:gd fmla="*/ 52152 w 1155" name="T34"/>
                <a:gd fmla="*/ 432661 h 3334" name="T35"/>
                <a:gd fmla="*/ 43716 w 1155" name="T36"/>
                <a:gd fmla="*/ 543533 h 3334" name="T37"/>
                <a:gd fmla="*/ 43716 w 1155" name="T38"/>
                <a:gd fmla="*/ 573397 h 3334" name="T39"/>
                <a:gd fmla="*/ 67875 w 1155" name="T40"/>
                <a:gd fmla="*/ 637979 h 3334" name="T41"/>
                <a:gd fmla="*/ 66724 w 1155" name="T42"/>
                <a:gd fmla="*/ 644698 h 3334" name="T43"/>
                <a:gd fmla="*/ 50619 w 1155" name="T44"/>
                <a:gd fmla="*/ 664110 h 3334" name="T45"/>
                <a:gd fmla="*/ 16873 w 1155" name="T46"/>
                <a:gd fmla="*/ 837324 h 3334" name="T47"/>
                <a:gd fmla="*/ 41415 w 1155" name="T48"/>
                <a:gd fmla="*/ 828738 h 3334" name="T49"/>
                <a:gd fmla="*/ 50235 w 1155" name="T50"/>
                <a:gd fmla="*/ 886973 h 3334" name="T51"/>
                <a:gd fmla="*/ 10737 w 1155" name="T52"/>
                <a:gd fmla="*/ 1143061 h 3334" name="T53"/>
                <a:gd fmla="*/ 0 w 1155" name="T54"/>
                <a:gd fmla="*/ 1191217 h 3334" name="T55"/>
                <a:gd fmla="*/ 13805 w 1155" name="T56"/>
                <a:gd fmla="*/ 1222948 h 3334" name="T57"/>
                <a:gd fmla="*/ 41799 w 1155" name="T58"/>
                <a:gd fmla="*/ 1227055 h 3334" name="T59"/>
                <a:gd fmla="*/ 75161 w 1155" name="T60"/>
                <a:gd fmla="*/ 1209136 h 3334" name="T61"/>
                <a:gd fmla="*/ 98169 w 1155" name="T62"/>
                <a:gd fmla="*/ 1154633 h 3334" name="T63"/>
                <a:gd fmla="*/ 109290 w 1155" name="T64"/>
                <a:gd fmla="*/ 1122902 h 3334" name="T65"/>
                <a:gd fmla="*/ 143036 w 1155" name="T66"/>
                <a:gd fmla="*/ 1031816 h 3334" name="T67"/>
                <a:gd fmla="*/ 226249 w 1155" name="T68"/>
                <a:gd fmla="*/ 695095 h 3334" name="T69"/>
                <a:gd fmla="*/ 278018 w 1155" name="T70"/>
                <a:gd fmla="*/ 779088 h 3334" name="T71"/>
                <a:gd fmla="*/ 293357 w 1155" name="T72"/>
                <a:gd fmla="*/ 899293 h 3334" name="T73"/>
                <a:gd fmla="*/ 296042 w 1155" name="T74"/>
                <a:gd fmla="*/ 1141941 h 3334" name="T75"/>
                <a:gd fmla="*/ 310614 w 1155" name="T76"/>
                <a:gd fmla="*/ 1170312 h 3334" name="T77"/>
                <a:gd fmla="*/ 307546 w 1155" name="T78"/>
                <a:gd fmla="*/ 1216975 h 3334" name="T79"/>
                <a:gd fmla="*/ 335923 w 1155" name="T80"/>
                <a:gd fmla="*/ 1243853 h 3334" name="T81"/>
                <a:gd fmla="*/ 368902 w 1155" name="T82"/>
                <a:gd fmla="*/ 1235267 h 3334" name="T83"/>
                <a:gd fmla="*/ 385774 w 1155" name="T84"/>
                <a:gd fmla="*/ 1172552 h 3334" name="T85"/>
                <a:gd fmla="*/ 401880 w 1155" name="T86"/>
                <a:gd fmla="*/ 1153887 h 3334" name="T87"/>
                <a:gd fmla="*/ 401880 w 1155" name="T88"/>
                <a:gd fmla="*/ 1125142 h 3334" name="T89"/>
                <a:gd fmla="*/ 397279 w 1155" name="T90"/>
                <a:gd fmla="*/ 1008671 h 3334" name="T91"/>
                <a:gd fmla="*/ 380789 w 1155" name="T92"/>
                <a:gd fmla="*/ 795887 h 3334" name="T93"/>
                <a:gd fmla="*/ 374654 w 1155" name="T94"/>
                <a:gd fmla="*/ 582356 h 3334" name="T95"/>
                <a:gd fmla="*/ 350878 w 1155" name="T96"/>
                <a:gd fmla="*/ 491643 h 3334" name="T97"/>
                <a:gd fmla="*/ 419137 w 1155" name="T98"/>
                <a:gd fmla="*/ 454313 h 3334" name="T99"/>
                <a:gd fmla="*/ 439844 w 1155" name="T100"/>
                <a:gd fmla="*/ 440874 h 3334" name="T101"/>
                <a:gd fmla="*/ 109673 w 1155" name="T102"/>
                <a:gd fmla="*/ 430048 h 3334" name="T103"/>
                <a:gd fmla="*/ 116576 w 1155" name="T104"/>
                <a:gd fmla="*/ 395330 h 3334" name="T105"/>
                <a:gd fmla="*/ 77845 w 1155" name="T106"/>
                <a:gd fmla="*/ 611101 h 3334" name="T107"/>
                <a:gd fmla="*/ 80529 w 1155" name="T108"/>
                <a:gd fmla="*/ 772742 h 3334" name="T109"/>
                <a:gd fmla="*/ 103154 w 1155" name="T110"/>
                <a:gd fmla="*/ 615581 h 3334" name="T111"/>
                <a:gd fmla="*/ 90116 w 1155" name="T112"/>
                <a:gd fmla="*/ 655151 h 3334" name="T113"/>
                <a:gd fmla="*/ 90883 w 1155" name="T114"/>
                <a:gd fmla="*/ 629019 h 3334" name="T115"/>
                <a:gd fmla="*/ 99320 w 1155" name="T116"/>
                <a:gd fmla="*/ 589449 h 3334" name="T117"/>
                <a:gd fmla="*/ 111591 w 1155" name="T118"/>
                <a:gd fmla="*/ 550999 h 3334" name="T119"/>
                <a:gd fmla="*/ 342825 w 1155" name="T120"/>
                <a:gd fmla="*/ 396824 h 3334" name="T121"/>
                <a:gd fmla="*/ 365450 w 1155" name="T122"/>
                <a:gd fmla="*/ 391597 h 3334"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3334" w="1155">
                  <a:moveTo>
                    <a:pt x="1155" y="1096"/>
                  </a:moveTo>
                  <a:lnTo>
                    <a:pt x="1149" y="1074"/>
                  </a:lnTo>
                  <a:lnTo>
                    <a:pt x="1148" y="1054"/>
                  </a:lnTo>
                  <a:lnTo>
                    <a:pt x="1143" y="1037"/>
                  </a:lnTo>
                  <a:lnTo>
                    <a:pt x="1138" y="1022"/>
                  </a:lnTo>
                  <a:lnTo>
                    <a:pt x="1133" y="1009"/>
                  </a:lnTo>
                  <a:lnTo>
                    <a:pt x="1128" y="998"/>
                  </a:lnTo>
                  <a:lnTo>
                    <a:pt x="1120" y="982"/>
                  </a:lnTo>
                  <a:lnTo>
                    <a:pt x="1117" y="977"/>
                  </a:lnTo>
                  <a:lnTo>
                    <a:pt x="1095" y="931"/>
                  </a:lnTo>
                  <a:lnTo>
                    <a:pt x="1085" y="892"/>
                  </a:lnTo>
                  <a:lnTo>
                    <a:pt x="1056" y="857"/>
                  </a:lnTo>
                  <a:lnTo>
                    <a:pt x="1038" y="809"/>
                  </a:lnTo>
                  <a:lnTo>
                    <a:pt x="1036" y="783"/>
                  </a:lnTo>
                  <a:lnTo>
                    <a:pt x="1019" y="749"/>
                  </a:lnTo>
                  <a:lnTo>
                    <a:pt x="991" y="699"/>
                  </a:lnTo>
                  <a:lnTo>
                    <a:pt x="957" y="637"/>
                  </a:lnTo>
                  <a:lnTo>
                    <a:pt x="942" y="620"/>
                  </a:lnTo>
                  <a:lnTo>
                    <a:pt x="938" y="618"/>
                  </a:lnTo>
                  <a:lnTo>
                    <a:pt x="918" y="598"/>
                  </a:lnTo>
                  <a:lnTo>
                    <a:pt x="894" y="581"/>
                  </a:lnTo>
                  <a:lnTo>
                    <a:pt x="876" y="566"/>
                  </a:lnTo>
                  <a:lnTo>
                    <a:pt x="863" y="563"/>
                  </a:lnTo>
                  <a:lnTo>
                    <a:pt x="824" y="544"/>
                  </a:lnTo>
                  <a:lnTo>
                    <a:pt x="808" y="523"/>
                  </a:lnTo>
                  <a:lnTo>
                    <a:pt x="787" y="522"/>
                  </a:lnTo>
                  <a:lnTo>
                    <a:pt x="786" y="522"/>
                  </a:lnTo>
                  <a:lnTo>
                    <a:pt x="778" y="519"/>
                  </a:lnTo>
                  <a:lnTo>
                    <a:pt x="745" y="473"/>
                  </a:lnTo>
                  <a:lnTo>
                    <a:pt x="731" y="471"/>
                  </a:lnTo>
                  <a:lnTo>
                    <a:pt x="734" y="452"/>
                  </a:lnTo>
                  <a:lnTo>
                    <a:pt x="735" y="453"/>
                  </a:lnTo>
                  <a:lnTo>
                    <a:pt x="742" y="439"/>
                  </a:lnTo>
                  <a:lnTo>
                    <a:pt x="750" y="463"/>
                  </a:lnTo>
                  <a:lnTo>
                    <a:pt x="755" y="463"/>
                  </a:lnTo>
                  <a:lnTo>
                    <a:pt x="779" y="411"/>
                  </a:lnTo>
                  <a:lnTo>
                    <a:pt x="807" y="326"/>
                  </a:lnTo>
                  <a:lnTo>
                    <a:pt x="814" y="305"/>
                  </a:lnTo>
                  <a:lnTo>
                    <a:pt x="821" y="279"/>
                  </a:lnTo>
                  <a:lnTo>
                    <a:pt x="829" y="249"/>
                  </a:lnTo>
                  <a:lnTo>
                    <a:pt x="828" y="236"/>
                  </a:lnTo>
                  <a:lnTo>
                    <a:pt x="825" y="222"/>
                  </a:lnTo>
                  <a:lnTo>
                    <a:pt x="821" y="210"/>
                  </a:lnTo>
                  <a:lnTo>
                    <a:pt x="818" y="199"/>
                  </a:lnTo>
                  <a:lnTo>
                    <a:pt x="809" y="184"/>
                  </a:lnTo>
                  <a:lnTo>
                    <a:pt x="805" y="178"/>
                  </a:lnTo>
                  <a:lnTo>
                    <a:pt x="794" y="163"/>
                  </a:lnTo>
                  <a:lnTo>
                    <a:pt x="783" y="148"/>
                  </a:lnTo>
                  <a:lnTo>
                    <a:pt x="773" y="132"/>
                  </a:lnTo>
                  <a:lnTo>
                    <a:pt x="760" y="89"/>
                  </a:lnTo>
                  <a:lnTo>
                    <a:pt x="754" y="87"/>
                  </a:lnTo>
                  <a:lnTo>
                    <a:pt x="730" y="57"/>
                  </a:lnTo>
                  <a:lnTo>
                    <a:pt x="696" y="51"/>
                  </a:lnTo>
                  <a:lnTo>
                    <a:pt x="635" y="10"/>
                  </a:lnTo>
                  <a:lnTo>
                    <a:pt x="629" y="10"/>
                  </a:lnTo>
                  <a:lnTo>
                    <a:pt x="634" y="25"/>
                  </a:lnTo>
                  <a:lnTo>
                    <a:pt x="588" y="0"/>
                  </a:lnTo>
                  <a:lnTo>
                    <a:pt x="598" y="25"/>
                  </a:lnTo>
                  <a:lnTo>
                    <a:pt x="575" y="7"/>
                  </a:lnTo>
                  <a:lnTo>
                    <a:pt x="579" y="29"/>
                  </a:lnTo>
                  <a:lnTo>
                    <a:pt x="574" y="26"/>
                  </a:lnTo>
                  <a:lnTo>
                    <a:pt x="534" y="14"/>
                  </a:lnTo>
                  <a:lnTo>
                    <a:pt x="556" y="39"/>
                  </a:lnTo>
                  <a:lnTo>
                    <a:pt x="554" y="41"/>
                  </a:lnTo>
                  <a:lnTo>
                    <a:pt x="519" y="19"/>
                  </a:lnTo>
                  <a:lnTo>
                    <a:pt x="532" y="47"/>
                  </a:lnTo>
                  <a:lnTo>
                    <a:pt x="529" y="49"/>
                  </a:lnTo>
                  <a:lnTo>
                    <a:pt x="508" y="19"/>
                  </a:lnTo>
                  <a:lnTo>
                    <a:pt x="508" y="24"/>
                  </a:lnTo>
                  <a:lnTo>
                    <a:pt x="507" y="56"/>
                  </a:lnTo>
                  <a:lnTo>
                    <a:pt x="476" y="46"/>
                  </a:lnTo>
                  <a:lnTo>
                    <a:pt x="479" y="50"/>
                  </a:lnTo>
                  <a:lnTo>
                    <a:pt x="505" y="73"/>
                  </a:lnTo>
                  <a:lnTo>
                    <a:pt x="461" y="74"/>
                  </a:lnTo>
                  <a:lnTo>
                    <a:pt x="465" y="78"/>
                  </a:lnTo>
                  <a:lnTo>
                    <a:pt x="489" y="90"/>
                  </a:lnTo>
                  <a:lnTo>
                    <a:pt x="468" y="94"/>
                  </a:lnTo>
                  <a:lnTo>
                    <a:pt x="491" y="103"/>
                  </a:lnTo>
                  <a:lnTo>
                    <a:pt x="458" y="115"/>
                  </a:lnTo>
                  <a:lnTo>
                    <a:pt x="482" y="126"/>
                  </a:lnTo>
                  <a:lnTo>
                    <a:pt x="468" y="137"/>
                  </a:lnTo>
                  <a:lnTo>
                    <a:pt x="482" y="139"/>
                  </a:lnTo>
                  <a:lnTo>
                    <a:pt x="461" y="166"/>
                  </a:lnTo>
                  <a:lnTo>
                    <a:pt x="464" y="164"/>
                  </a:lnTo>
                  <a:lnTo>
                    <a:pt x="479" y="158"/>
                  </a:lnTo>
                  <a:lnTo>
                    <a:pt x="476" y="167"/>
                  </a:lnTo>
                  <a:lnTo>
                    <a:pt x="474" y="178"/>
                  </a:lnTo>
                  <a:lnTo>
                    <a:pt x="473" y="190"/>
                  </a:lnTo>
                  <a:lnTo>
                    <a:pt x="473" y="198"/>
                  </a:lnTo>
                  <a:lnTo>
                    <a:pt x="474" y="204"/>
                  </a:lnTo>
                  <a:lnTo>
                    <a:pt x="471" y="216"/>
                  </a:lnTo>
                  <a:lnTo>
                    <a:pt x="471" y="229"/>
                  </a:lnTo>
                  <a:lnTo>
                    <a:pt x="466" y="240"/>
                  </a:lnTo>
                  <a:lnTo>
                    <a:pt x="460" y="252"/>
                  </a:lnTo>
                  <a:lnTo>
                    <a:pt x="469" y="304"/>
                  </a:lnTo>
                  <a:lnTo>
                    <a:pt x="471" y="353"/>
                  </a:lnTo>
                  <a:lnTo>
                    <a:pt x="473" y="359"/>
                  </a:lnTo>
                  <a:lnTo>
                    <a:pt x="474" y="365"/>
                  </a:lnTo>
                  <a:lnTo>
                    <a:pt x="477" y="374"/>
                  </a:lnTo>
                  <a:lnTo>
                    <a:pt x="481" y="383"/>
                  </a:lnTo>
                  <a:lnTo>
                    <a:pt x="487" y="391"/>
                  </a:lnTo>
                  <a:lnTo>
                    <a:pt x="495" y="399"/>
                  </a:lnTo>
                  <a:lnTo>
                    <a:pt x="505" y="406"/>
                  </a:lnTo>
                  <a:lnTo>
                    <a:pt x="519" y="416"/>
                  </a:lnTo>
                  <a:lnTo>
                    <a:pt x="521" y="428"/>
                  </a:lnTo>
                  <a:lnTo>
                    <a:pt x="519" y="439"/>
                  </a:lnTo>
                  <a:lnTo>
                    <a:pt x="510" y="441"/>
                  </a:lnTo>
                  <a:lnTo>
                    <a:pt x="438" y="505"/>
                  </a:lnTo>
                  <a:lnTo>
                    <a:pt x="415" y="507"/>
                  </a:lnTo>
                  <a:lnTo>
                    <a:pt x="388" y="523"/>
                  </a:lnTo>
                  <a:lnTo>
                    <a:pt x="355" y="527"/>
                  </a:lnTo>
                  <a:lnTo>
                    <a:pt x="343" y="529"/>
                  </a:lnTo>
                  <a:lnTo>
                    <a:pt x="332" y="532"/>
                  </a:lnTo>
                  <a:lnTo>
                    <a:pt x="310" y="538"/>
                  </a:lnTo>
                  <a:lnTo>
                    <a:pt x="289" y="547"/>
                  </a:lnTo>
                  <a:lnTo>
                    <a:pt x="270" y="556"/>
                  </a:lnTo>
                  <a:lnTo>
                    <a:pt x="256" y="565"/>
                  </a:lnTo>
                  <a:lnTo>
                    <a:pt x="245" y="574"/>
                  </a:lnTo>
                  <a:lnTo>
                    <a:pt x="235" y="581"/>
                  </a:lnTo>
                  <a:lnTo>
                    <a:pt x="232" y="619"/>
                  </a:lnTo>
                  <a:lnTo>
                    <a:pt x="205" y="690"/>
                  </a:lnTo>
                  <a:lnTo>
                    <a:pt x="195" y="731"/>
                  </a:lnTo>
                  <a:lnTo>
                    <a:pt x="187" y="793"/>
                  </a:lnTo>
                  <a:lnTo>
                    <a:pt x="183" y="809"/>
                  </a:lnTo>
                  <a:lnTo>
                    <a:pt x="178" y="837"/>
                  </a:lnTo>
                  <a:lnTo>
                    <a:pt x="174" y="867"/>
                  </a:lnTo>
                  <a:lnTo>
                    <a:pt x="169" y="921"/>
                  </a:lnTo>
                  <a:lnTo>
                    <a:pt x="168" y="962"/>
                  </a:lnTo>
                  <a:lnTo>
                    <a:pt x="168" y="978"/>
                  </a:lnTo>
                  <a:lnTo>
                    <a:pt x="155" y="1017"/>
                  </a:lnTo>
                  <a:lnTo>
                    <a:pt x="146" y="1063"/>
                  </a:lnTo>
                  <a:lnTo>
                    <a:pt x="137" y="1079"/>
                  </a:lnTo>
                  <a:lnTo>
                    <a:pt x="134" y="1141"/>
                  </a:lnTo>
                  <a:lnTo>
                    <a:pt x="136" y="1159"/>
                  </a:lnTo>
                  <a:lnTo>
                    <a:pt x="130" y="1173"/>
                  </a:lnTo>
                  <a:lnTo>
                    <a:pt x="113" y="1231"/>
                  </a:lnTo>
                  <a:lnTo>
                    <a:pt x="116" y="1249"/>
                  </a:lnTo>
                  <a:lnTo>
                    <a:pt x="121" y="1277"/>
                  </a:lnTo>
                  <a:lnTo>
                    <a:pt x="111" y="1297"/>
                  </a:lnTo>
                  <a:lnTo>
                    <a:pt x="113" y="1340"/>
                  </a:lnTo>
                  <a:lnTo>
                    <a:pt x="114" y="1456"/>
                  </a:lnTo>
                  <a:lnTo>
                    <a:pt x="113" y="1466"/>
                  </a:lnTo>
                  <a:lnTo>
                    <a:pt x="97" y="1477"/>
                  </a:lnTo>
                  <a:lnTo>
                    <a:pt x="102" y="1530"/>
                  </a:lnTo>
                  <a:lnTo>
                    <a:pt x="111" y="1539"/>
                  </a:lnTo>
                  <a:lnTo>
                    <a:pt x="114" y="1536"/>
                  </a:lnTo>
                  <a:lnTo>
                    <a:pt x="116" y="1579"/>
                  </a:lnTo>
                  <a:lnTo>
                    <a:pt x="119" y="1597"/>
                  </a:lnTo>
                  <a:lnTo>
                    <a:pt x="120" y="1597"/>
                  </a:lnTo>
                  <a:lnTo>
                    <a:pt x="114" y="1644"/>
                  </a:lnTo>
                  <a:lnTo>
                    <a:pt x="126" y="1679"/>
                  </a:lnTo>
                  <a:lnTo>
                    <a:pt x="146" y="1705"/>
                  </a:lnTo>
                  <a:lnTo>
                    <a:pt x="164" y="1718"/>
                  </a:lnTo>
                  <a:lnTo>
                    <a:pt x="177" y="1709"/>
                  </a:lnTo>
                  <a:lnTo>
                    <a:pt x="184" y="1709"/>
                  </a:lnTo>
                  <a:lnTo>
                    <a:pt x="185" y="1722"/>
                  </a:lnTo>
                  <a:lnTo>
                    <a:pt x="183" y="1720"/>
                  </a:lnTo>
                  <a:lnTo>
                    <a:pt x="179" y="1727"/>
                  </a:lnTo>
                  <a:lnTo>
                    <a:pt x="174" y="1727"/>
                  </a:lnTo>
                  <a:lnTo>
                    <a:pt x="166" y="1734"/>
                  </a:lnTo>
                  <a:lnTo>
                    <a:pt x="159" y="1740"/>
                  </a:lnTo>
                  <a:lnTo>
                    <a:pt x="152" y="1747"/>
                  </a:lnTo>
                  <a:lnTo>
                    <a:pt x="146" y="1755"/>
                  </a:lnTo>
                  <a:lnTo>
                    <a:pt x="137" y="1769"/>
                  </a:lnTo>
                  <a:lnTo>
                    <a:pt x="132" y="1779"/>
                  </a:lnTo>
                  <a:lnTo>
                    <a:pt x="131" y="1782"/>
                  </a:lnTo>
                  <a:lnTo>
                    <a:pt x="33" y="2244"/>
                  </a:lnTo>
                  <a:lnTo>
                    <a:pt x="30" y="2255"/>
                  </a:lnTo>
                  <a:lnTo>
                    <a:pt x="44" y="2243"/>
                  </a:lnTo>
                  <a:lnTo>
                    <a:pt x="56" y="2233"/>
                  </a:lnTo>
                  <a:lnTo>
                    <a:pt x="68" y="2227"/>
                  </a:lnTo>
                  <a:lnTo>
                    <a:pt x="79" y="2223"/>
                  </a:lnTo>
                  <a:lnTo>
                    <a:pt x="89" y="2222"/>
                  </a:lnTo>
                  <a:lnTo>
                    <a:pt x="95" y="2220"/>
                  </a:lnTo>
                  <a:lnTo>
                    <a:pt x="102" y="2220"/>
                  </a:lnTo>
                  <a:lnTo>
                    <a:pt x="108" y="2220"/>
                  </a:lnTo>
                  <a:lnTo>
                    <a:pt x="115" y="2222"/>
                  </a:lnTo>
                  <a:lnTo>
                    <a:pt x="122" y="2224"/>
                  </a:lnTo>
                  <a:lnTo>
                    <a:pt x="131" y="2228"/>
                  </a:lnTo>
                  <a:lnTo>
                    <a:pt x="148" y="2238"/>
                  </a:lnTo>
                  <a:lnTo>
                    <a:pt x="164" y="2249"/>
                  </a:lnTo>
                  <a:lnTo>
                    <a:pt x="159" y="2260"/>
                  </a:lnTo>
                  <a:lnTo>
                    <a:pt x="158" y="2307"/>
                  </a:lnTo>
                  <a:lnTo>
                    <a:pt x="131" y="2376"/>
                  </a:lnTo>
                  <a:lnTo>
                    <a:pt x="97" y="2580"/>
                  </a:lnTo>
                  <a:lnTo>
                    <a:pt x="77" y="2662"/>
                  </a:lnTo>
                  <a:lnTo>
                    <a:pt x="51" y="2826"/>
                  </a:lnTo>
                  <a:lnTo>
                    <a:pt x="37" y="2850"/>
                  </a:lnTo>
                  <a:lnTo>
                    <a:pt x="35" y="2896"/>
                  </a:lnTo>
                  <a:lnTo>
                    <a:pt x="34" y="2913"/>
                  </a:lnTo>
                  <a:lnTo>
                    <a:pt x="28" y="2938"/>
                  </a:lnTo>
                  <a:lnTo>
                    <a:pt x="28" y="3062"/>
                  </a:lnTo>
                  <a:lnTo>
                    <a:pt x="35" y="3081"/>
                  </a:lnTo>
                  <a:lnTo>
                    <a:pt x="21" y="3108"/>
                  </a:lnTo>
                  <a:lnTo>
                    <a:pt x="10" y="3133"/>
                  </a:lnTo>
                  <a:lnTo>
                    <a:pt x="2" y="3156"/>
                  </a:lnTo>
                  <a:lnTo>
                    <a:pt x="0" y="3173"/>
                  </a:lnTo>
                  <a:lnTo>
                    <a:pt x="0" y="3191"/>
                  </a:lnTo>
                  <a:lnTo>
                    <a:pt x="3" y="3208"/>
                  </a:lnTo>
                  <a:lnTo>
                    <a:pt x="5" y="3223"/>
                  </a:lnTo>
                  <a:lnTo>
                    <a:pt x="13" y="3245"/>
                  </a:lnTo>
                  <a:lnTo>
                    <a:pt x="15" y="3253"/>
                  </a:lnTo>
                  <a:lnTo>
                    <a:pt x="23" y="3262"/>
                  </a:lnTo>
                  <a:lnTo>
                    <a:pt x="29" y="3269"/>
                  </a:lnTo>
                  <a:lnTo>
                    <a:pt x="36" y="3276"/>
                  </a:lnTo>
                  <a:lnTo>
                    <a:pt x="45" y="3281"/>
                  </a:lnTo>
                  <a:lnTo>
                    <a:pt x="52" y="3284"/>
                  </a:lnTo>
                  <a:lnTo>
                    <a:pt x="60" y="3287"/>
                  </a:lnTo>
                  <a:lnTo>
                    <a:pt x="74" y="3289"/>
                  </a:lnTo>
                  <a:lnTo>
                    <a:pt x="88" y="3289"/>
                  </a:lnTo>
                  <a:lnTo>
                    <a:pt x="99" y="3288"/>
                  </a:lnTo>
                  <a:lnTo>
                    <a:pt x="109" y="3287"/>
                  </a:lnTo>
                  <a:lnTo>
                    <a:pt x="125" y="3283"/>
                  </a:lnTo>
                  <a:lnTo>
                    <a:pt x="140" y="3278"/>
                  </a:lnTo>
                  <a:lnTo>
                    <a:pt x="152" y="3272"/>
                  </a:lnTo>
                  <a:lnTo>
                    <a:pt x="163" y="3266"/>
                  </a:lnTo>
                  <a:lnTo>
                    <a:pt x="173" y="3260"/>
                  </a:lnTo>
                  <a:lnTo>
                    <a:pt x="182" y="3252"/>
                  </a:lnTo>
                  <a:lnTo>
                    <a:pt x="189" y="3246"/>
                  </a:lnTo>
                  <a:lnTo>
                    <a:pt x="196" y="3239"/>
                  </a:lnTo>
                  <a:lnTo>
                    <a:pt x="205" y="3226"/>
                  </a:lnTo>
                  <a:lnTo>
                    <a:pt x="211" y="3215"/>
                  </a:lnTo>
                  <a:lnTo>
                    <a:pt x="215" y="3205"/>
                  </a:lnTo>
                  <a:lnTo>
                    <a:pt x="216" y="3154"/>
                  </a:lnTo>
                  <a:lnTo>
                    <a:pt x="216" y="3155"/>
                  </a:lnTo>
                  <a:lnTo>
                    <a:pt x="240" y="3145"/>
                  </a:lnTo>
                  <a:lnTo>
                    <a:pt x="256" y="3093"/>
                  </a:lnTo>
                  <a:lnTo>
                    <a:pt x="254" y="3041"/>
                  </a:lnTo>
                  <a:lnTo>
                    <a:pt x="262" y="3036"/>
                  </a:lnTo>
                  <a:lnTo>
                    <a:pt x="269" y="3032"/>
                  </a:lnTo>
                  <a:lnTo>
                    <a:pt x="275" y="3027"/>
                  </a:lnTo>
                  <a:lnTo>
                    <a:pt x="279" y="3020"/>
                  </a:lnTo>
                  <a:lnTo>
                    <a:pt x="283" y="3014"/>
                  </a:lnTo>
                  <a:lnTo>
                    <a:pt x="285" y="3008"/>
                  </a:lnTo>
                  <a:lnTo>
                    <a:pt x="289" y="2996"/>
                  </a:lnTo>
                  <a:lnTo>
                    <a:pt x="289" y="2985"/>
                  </a:lnTo>
                  <a:lnTo>
                    <a:pt x="289" y="2975"/>
                  </a:lnTo>
                  <a:lnTo>
                    <a:pt x="286" y="2967"/>
                  </a:lnTo>
                  <a:lnTo>
                    <a:pt x="306" y="2923"/>
                  </a:lnTo>
                  <a:lnTo>
                    <a:pt x="335" y="2855"/>
                  </a:lnTo>
                  <a:lnTo>
                    <a:pt x="373" y="2764"/>
                  </a:lnTo>
                  <a:lnTo>
                    <a:pt x="434" y="2578"/>
                  </a:lnTo>
                  <a:lnTo>
                    <a:pt x="469" y="2347"/>
                  </a:lnTo>
                  <a:lnTo>
                    <a:pt x="528" y="2040"/>
                  </a:lnTo>
                  <a:lnTo>
                    <a:pt x="542" y="1992"/>
                  </a:lnTo>
                  <a:lnTo>
                    <a:pt x="556" y="1947"/>
                  </a:lnTo>
                  <a:lnTo>
                    <a:pt x="574" y="1902"/>
                  </a:lnTo>
                  <a:lnTo>
                    <a:pt x="590" y="1862"/>
                  </a:lnTo>
                  <a:lnTo>
                    <a:pt x="616" y="1800"/>
                  </a:lnTo>
                  <a:lnTo>
                    <a:pt x="627" y="1777"/>
                  </a:lnTo>
                  <a:lnTo>
                    <a:pt x="646" y="1795"/>
                  </a:lnTo>
                  <a:lnTo>
                    <a:pt x="651" y="1820"/>
                  </a:lnTo>
                  <a:lnTo>
                    <a:pt x="697" y="1915"/>
                  </a:lnTo>
                  <a:lnTo>
                    <a:pt x="714" y="2033"/>
                  </a:lnTo>
                  <a:lnTo>
                    <a:pt x="720" y="2055"/>
                  </a:lnTo>
                  <a:lnTo>
                    <a:pt x="725" y="2087"/>
                  </a:lnTo>
                  <a:lnTo>
                    <a:pt x="725" y="2110"/>
                  </a:lnTo>
                  <a:lnTo>
                    <a:pt x="726" y="2138"/>
                  </a:lnTo>
                  <a:lnTo>
                    <a:pt x="729" y="2169"/>
                  </a:lnTo>
                  <a:lnTo>
                    <a:pt x="733" y="2201"/>
                  </a:lnTo>
                  <a:lnTo>
                    <a:pt x="739" y="2253"/>
                  </a:lnTo>
                  <a:lnTo>
                    <a:pt x="742" y="2275"/>
                  </a:lnTo>
                  <a:lnTo>
                    <a:pt x="765" y="2409"/>
                  </a:lnTo>
                  <a:lnTo>
                    <a:pt x="812" y="2637"/>
                  </a:lnTo>
                  <a:lnTo>
                    <a:pt x="798" y="2869"/>
                  </a:lnTo>
                  <a:lnTo>
                    <a:pt x="814" y="2930"/>
                  </a:lnTo>
                  <a:lnTo>
                    <a:pt x="812" y="2987"/>
                  </a:lnTo>
                  <a:lnTo>
                    <a:pt x="775" y="3016"/>
                  </a:lnTo>
                  <a:lnTo>
                    <a:pt x="772" y="3059"/>
                  </a:lnTo>
                  <a:lnTo>
                    <a:pt x="773" y="3081"/>
                  </a:lnTo>
                  <a:lnTo>
                    <a:pt x="777" y="3098"/>
                  </a:lnTo>
                  <a:lnTo>
                    <a:pt x="782" y="3112"/>
                  </a:lnTo>
                  <a:lnTo>
                    <a:pt x="788" y="3120"/>
                  </a:lnTo>
                  <a:lnTo>
                    <a:pt x="794" y="3128"/>
                  </a:lnTo>
                  <a:lnTo>
                    <a:pt x="800" y="3131"/>
                  </a:lnTo>
                  <a:lnTo>
                    <a:pt x="805" y="3134"/>
                  </a:lnTo>
                  <a:lnTo>
                    <a:pt x="810" y="3135"/>
                  </a:lnTo>
                  <a:lnTo>
                    <a:pt x="799" y="3208"/>
                  </a:lnTo>
                  <a:lnTo>
                    <a:pt x="798" y="3212"/>
                  </a:lnTo>
                  <a:lnTo>
                    <a:pt x="795" y="3220"/>
                  </a:lnTo>
                  <a:lnTo>
                    <a:pt x="795" y="3232"/>
                  </a:lnTo>
                  <a:lnTo>
                    <a:pt x="797" y="3241"/>
                  </a:lnTo>
                  <a:lnTo>
                    <a:pt x="798" y="3250"/>
                  </a:lnTo>
                  <a:lnTo>
                    <a:pt x="802" y="3260"/>
                  </a:lnTo>
                  <a:lnTo>
                    <a:pt x="805" y="3269"/>
                  </a:lnTo>
                  <a:lnTo>
                    <a:pt x="812" y="3279"/>
                  </a:lnTo>
                  <a:lnTo>
                    <a:pt x="820" y="3290"/>
                  </a:lnTo>
                  <a:lnTo>
                    <a:pt x="830" y="3300"/>
                  </a:lnTo>
                  <a:lnTo>
                    <a:pt x="842" y="3311"/>
                  </a:lnTo>
                  <a:lnTo>
                    <a:pt x="857" y="3322"/>
                  </a:lnTo>
                  <a:lnTo>
                    <a:pt x="876" y="3332"/>
                  </a:lnTo>
                  <a:lnTo>
                    <a:pt x="878" y="3334"/>
                  </a:lnTo>
                  <a:lnTo>
                    <a:pt x="887" y="3334"/>
                  </a:lnTo>
                  <a:lnTo>
                    <a:pt x="902" y="3332"/>
                  </a:lnTo>
                  <a:lnTo>
                    <a:pt x="919" y="3329"/>
                  </a:lnTo>
                  <a:lnTo>
                    <a:pt x="929" y="3325"/>
                  </a:lnTo>
                  <a:lnTo>
                    <a:pt x="940" y="3321"/>
                  </a:lnTo>
                  <a:lnTo>
                    <a:pt x="951" y="3315"/>
                  </a:lnTo>
                  <a:lnTo>
                    <a:pt x="962" y="3309"/>
                  </a:lnTo>
                  <a:lnTo>
                    <a:pt x="974" y="3300"/>
                  </a:lnTo>
                  <a:lnTo>
                    <a:pt x="985" y="3289"/>
                  </a:lnTo>
                  <a:lnTo>
                    <a:pt x="998" y="3278"/>
                  </a:lnTo>
                  <a:lnTo>
                    <a:pt x="1009" y="3263"/>
                  </a:lnTo>
                  <a:lnTo>
                    <a:pt x="1011" y="3225"/>
                  </a:lnTo>
                  <a:lnTo>
                    <a:pt x="1009" y="3214"/>
                  </a:lnTo>
                  <a:lnTo>
                    <a:pt x="1009" y="3179"/>
                  </a:lnTo>
                  <a:lnTo>
                    <a:pt x="1006" y="3141"/>
                  </a:lnTo>
                  <a:lnTo>
                    <a:pt x="1019" y="3146"/>
                  </a:lnTo>
                  <a:lnTo>
                    <a:pt x="1024" y="3142"/>
                  </a:lnTo>
                  <a:lnTo>
                    <a:pt x="1028" y="3138"/>
                  </a:lnTo>
                  <a:lnTo>
                    <a:pt x="1033" y="3131"/>
                  </a:lnTo>
                  <a:lnTo>
                    <a:pt x="1037" y="3124"/>
                  </a:lnTo>
                  <a:lnTo>
                    <a:pt x="1043" y="3108"/>
                  </a:lnTo>
                  <a:lnTo>
                    <a:pt x="1048" y="3091"/>
                  </a:lnTo>
                  <a:lnTo>
                    <a:pt x="1052" y="3075"/>
                  </a:lnTo>
                  <a:lnTo>
                    <a:pt x="1054" y="3060"/>
                  </a:lnTo>
                  <a:lnTo>
                    <a:pt x="1057" y="3046"/>
                  </a:lnTo>
                  <a:lnTo>
                    <a:pt x="1058" y="3032"/>
                  </a:lnTo>
                  <a:lnTo>
                    <a:pt x="1057" y="3027"/>
                  </a:lnTo>
                  <a:lnTo>
                    <a:pt x="1054" y="3023"/>
                  </a:lnTo>
                  <a:lnTo>
                    <a:pt x="1048" y="3014"/>
                  </a:lnTo>
                  <a:lnTo>
                    <a:pt x="1041" y="3008"/>
                  </a:lnTo>
                  <a:lnTo>
                    <a:pt x="1033" y="3002"/>
                  </a:lnTo>
                  <a:lnTo>
                    <a:pt x="1019" y="2995"/>
                  </a:lnTo>
                  <a:lnTo>
                    <a:pt x="1012" y="2992"/>
                  </a:lnTo>
                  <a:lnTo>
                    <a:pt x="1021" y="2908"/>
                  </a:lnTo>
                  <a:lnTo>
                    <a:pt x="1036" y="2718"/>
                  </a:lnTo>
                  <a:lnTo>
                    <a:pt x="1036" y="2702"/>
                  </a:lnTo>
                  <a:lnTo>
                    <a:pt x="1035" y="2680"/>
                  </a:lnTo>
                  <a:lnTo>
                    <a:pt x="1031" y="2626"/>
                  </a:lnTo>
                  <a:lnTo>
                    <a:pt x="1026" y="2558"/>
                  </a:lnTo>
                  <a:lnTo>
                    <a:pt x="1026" y="2531"/>
                  </a:lnTo>
                  <a:lnTo>
                    <a:pt x="1015" y="2386"/>
                  </a:lnTo>
                  <a:lnTo>
                    <a:pt x="1005" y="2256"/>
                  </a:lnTo>
                  <a:lnTo>
                    <a:pt x="995" y="2169"/>
                  </a:lnTo>
                  <a:lnTo>
                    <a:pt x="993" y="2132"/>
                  </a:lnTo>
                  <a:lnTo>
                    <a:pt x="990" y="2097"/>
                  </a:lnTo>
                  <a:lnTo>
                    <a:pt x="988" y="2047"/>
                  </a:lnTo>
                  <a:lnTo>
                    <a:pt x="984" y="1932"/>
                  </a:lnTo>
                  <a:lnTo>
                    <a:pt x="984" y="1878"/>
                  </a:lnTo>
                  <a:lnTo>
                    <a:pt x="982" y="1720"/>
                  </a:lnTo>
                  <a:lnTo>
                    <a:pt x="974" y="1594"/>
                  </a:lnTo>
                  <a:lnTo>
                    <a:pt x="977" y="1560"/>
                  </a:lnTo>
                  <a:lnTo>
                    <a:pt x="974" y="1543"/>
                  </a:lnTo>
                  <a:lnTo>
                    <a:pt x="971" y="1529"/>
                  </a:lnTo>
                  <a:lnTo>
                    <a:pt x="967" y="1519"/>
                  </a:lnTo>
                  <a:lnTo>
                    <a:pt x="963" y="1513"/>
                  </a:lnTo>
                  <a:lnTo>
                    <a:pt x="941" y="1386"/>
                  </a:lnTo>
                  <a:lnTo>
                    <a:pt x="909" y="1343"/>
                  </a:lnTo>
                  <a:lnTo>
                    <a:pt x="909" y="1326"/>
                  </a:lnTo>
                  <a:lnTo>
                    <a:pt x="915" y="1317"/>
                  </a:lnTo>
                  <a:lnTo>
                    <a:pt x="915" y="1298"/>
                  </a:lnTo>
                  <a:lnTo>
                    <a:pt x="922" y="1298"/>
                  </a:lnTo>
                  <a:lnTo>
                    <a:pt x="925" y="1290"/>
                  </a:lnTo>
                  <a:lnTo>
                    <a:pt x="920" y="1249"/>
                  </a:lnTo>
                  <a:lnTo>
                    <a:pt x="925" y="1247"/>
                  </a:lnTo>
                  <a:lnTo>
                    <a:pt x="1012" y="1229"/>
                  </a:lnTo>
                  <a:lnTo>
                    <a:pt x="1041" y="1222"/>
                  </a:lnTo>
                  <a:lnTo>
                    <a:pt x="1093" y="1217"/>
                  </a:lnTo>
                  <a:lnTo>
                    <a:pt x="1104" y="1212"/>
                  </a:lnTo>
                  <a:lnTo>
                    <a:pt x="1115" y="1207"/>
                  </a:lnTo>
                  <a:lnTo>
                    <a:pt x="1131" y="1197"/>
                  </a:lnTo>
                  <a:lnTo>
                    <a:pt x="1141" y="1190"/>
                  </a:lnTo>
                  <a:lnTo>
                    <a:pt x="1144" y="1186"/>
                  </a:lnTo>
                  <a:lnTo>
                    <a:pt x="1147" y="1181"/>
                  </a:lnTo>
                  <a:lnTo>
                    <a:pt x="1148" y="1176"/>
                  </a:lnTo>
                  <a:lnTo>
                    <a:pt x="1152" y="1163"/>
                  </a:lnTo>
                  <a:lnTo>
                    <a:pt x="1154" y="1148"/>
                  </a:lnTo>
                  <a:lnTo>
                    <a:pt x="1155" y="1133"/>
                  </a:lnTo>
                  <a:lnTo>
                    <a:pt x="1155" y="1107"/>
                  </a:lnTo>
                  <a:lnTo>
                    <a:pt x="1155" y="1096"/>
                  </a:lnTo>
                  <a:close/>
                  <a:moveTo>
                    <a:pt x="286" y="1152"/>
                  </a:moveTo>
                  <a:lnTo>
                    <a:pt x="284" y="1127"/>
                  </a:lnTo>
                  <a:lnTo>
                    <a:pt x="295" y="1109"/>
                  </a:lnTo>
                  <a:lnTo>
                    <a:pt x="295" y="1068"/>
                  </a:lnTo>
                  <a:lnTo>
                    <a:pt x="300" y="1056"/>
                  </a:lnTo>
                  <a:lnTo>
                    <a:pt x="301" y="1056"/>
                  </a:lnTo>
                  <a:lnTo>
                    <a:pt x="302" y="1057"/>
                  </a:lnTo>
                  <a:lnTo>
                    <a:pt x="304" y="1059"/>
                  </a:lnTo>
                  <a:lnTo>
                    <a:pt x="299" y="1107"/>
                  </a:lnTo>
                  <a:lnTo>
                    <a:pt x="295" y="1155"/>
                  </a:lnTo>
                  <a:lnTo>
                    <a:pt x="284" y="1189"/>
                  </a:lnTo>
                  <a:lnTo>
                    <a:pt x="286" y="1162"/>
                  </a:lnTo>
                  <a:lnTo>
                    <a:pt x="286" y="1152"/>
                  </a:lnTo>
                  <a:close/>
                  <a:moveTo>
                    <a:pt x="190" y="1636"/>
                  </a:moveTo>
                  <a:lnTo>
                    <a:pt x="194" y="1631"/>
                  </a:lnTo>
                  <a:lnTo>
                    <a:pt x="203" y="1637"/>
                  </a:lnTo>
                  <a:lnTo>
                    <a:pt x="205" y="1657"/>
                  </a:lnTo>
                  <a:lnTo>
                    <a:pt x="201" y="1655"/>
                  </a:lnTo>
                  <a:lnTo>
                    <a:pt x="196" y="1653"/>
                  </a:lnTo>
                  <a:lnTo>
                    <a:pt x="193" y="1655"/>
                  </a:lnTo>
                  <a:lnTo>
                    <a:pt x="189" y="1657"/>
                  </a:lnTo>
                  <a:lnTo>
                    <a:pt x="190" y="1636"/>
                  </a:lnTo>
                  <a:close/>
                  <a:moveTo>
                    <a:pt x="210" y="2070"/>
                  </a:moveTo>
                  <a:lnTo>
                    <a:pt x="219" y="1995"/>
                  </a:lnTo>
                  <a:lnTo>
                    <a:pt x="224" y="2028"/>
                  </a:lnTo>
                  <a:lnTo>
                    <a:pt x="210" y="2070"/>
                  </a:lnTo>
                  <a:close/>
                  <a:moveTo>
                    <a:pt x="301" y="1489"/>
                  </a:moveTo>
                  <a:lnTo>
                    <a:pt x="293" y="1531"/>
                  </a:lnTo>
                  <a:lnTo>
                    <a:pt x="288" y="1552"/>
                  </a:lnTo>
                  <a:lnTo>
                    <a:pt x="268" y="1584"/>
                  </a:lnTo>
                  <a:lnTo>
                    <a:pt x="269" y="1649"/>
                  </a:lnTo>
                  <a:lnTo>
                    <a:pt x="254" y="1725"/>
                  </a:lnTo>
                  <a:lnTo>
                    <a:pt x="249" y="1794"/>
                  </a:lnTo>
                  <a:lnTo>
                    <a:pt x="231" y="1906"/>
                  </a:lnTo>
                  <a:lnTo>
                    <a:pt x="245" y="1796"/>
                  </a:lnTo>
                  <a:lnTo>
                    <a:pt x="240" y="1766"/>
                  </a:lnTo>
                  <a:lnTo>
                    <a:pt x="237" y="1759"/>
                  </a:lnTo>
                  <a:lnTo>
                    <a:pt x="235" y="1755"/>
                  </a:lnTo>
                  <a:lnTo>
                    <a:pt x="227" y="1746"/>
                  </a:lnTo>
                  <a:lnTo>
                    <a:pt x="228" y="1742"/>
                  </a:lnTo>
                  <a:lnTo>
                    <a:pt x="224" y="1741"/>
                  </a:lnTo>
                  <a:lnTo>
                    <a:pt x="224" y="1690"/>
                  </a:lnTo>
                  <a:lnTo>
                    <a:pt x="228" y="1688"/>
                  </a:lnTo>
                  <a:lnTo>
                    <a:pt x="233" y="1687"/>
                  </a:lnTo>
                  <a:lnTo>
                    <a:pt x="237" y="1685"/>
                  </a:lnTo>
                  <a:lnTo>
                    <a:pt x="242" y="1681"/>
                  </a:lnTo>
                  <a:lnTo>
                    <a:pt x="245" y="1677"/>
                  </a:lnTo>
                  <a:lnTo>
                    <a:pt x="246" y="1674"/>
                  </a:lnTo>
                  <a:lnTo>
                    <a:pt x="246" y="1639"/>
                  </a:lnTo>
                  <a:lnTo>
                    <a:pt x="251" y="1603"/>
                  </a:lnTo>
                  <a:lnTo>
                    <a:pt x="251" y="1577"/>
                  </a:lnTo>
                  <a:lnTo>
                    <a:pt x="259" y="1579"/>
                  </a:lnTo>
                  <a:lnTo>
                    <a:pt x="263" y="1575"/>
                  </a:lnTo>
                  <a:lnTo>
                    <a:pt x="268" y="1510"/>
                  </a:lnTo>
                  <a:lnTo>
                    <a:pt x="270" y="1512"/>
                  </a:lnTo>
                  <a:lnTo>
                    <a:pt x="277" y="1448"/>
                  </a:lnTo>
                  <a:lnTo>
                    <a:pt x="274" y="1444"/>
                  </a:lnTo>
                  <a:lnTo>
                    <a:pt x="277" y="1441"/>
                  </a:lnTo>
                  <a:lnTo>
                    <a:pt x="291" y="1476"/>
                  </a:lnTo>
                  <a:lnTo>
                    <a:pt x="307" y="1477"/>
                  </a:lnTo>
                  <a:lnTo>
                    <a:pt x="301" y="1489"/>
                  </a:lnTo>
                  <a:close/>
                  <a:moveTo>
                    <a:pt x="952" y="1067"/>
                  </a:moveTo>
                  <a:lnTo>
                    <a:pt x="946" y="1068"/>
                  </a:lnTo>
                  <a:lnTo>
                    <a:pt x="932" y="1063"/>
                  </a:lnTo>
                  <a:lnTo>
                    <a:pt x="902" y="1059"/>
                  </a:lnTo>
                  <a:lnTo>
                    <a:pt x="894" y="1063"/>
                  </a:lnTo>
                  <a:lnTo>
                    <a:pt x="893" y="1032"/>
                  </a:lnTo>
                  <a:lnTo>
                    <a:pt x="883" y="1010"/>
                  </a:lnTo>
                  <a:lnTo>
                    <a:pt x="884" y="980"/>
                  </a:lnTo>
                  <a:lnTo>
                    <a:pt x="889" y="961"/>
                  </a:lnTo>
                  <a:lnTo>
                    <a:pt x="894" y="918"/>
                  </a:lnTo>
                  <a:lnTo>
                    <a:pt x="908" y="961"/>
                  </a:lnTo>
                  <a:lnTo>
                    <a:pt x="940" y="1025"/>
                  </a:lnTo>
                  <a:lnTo>
                    <a:pt x="953" y="1049"/>
                  </a:lnTo>
                  <a:lnTo>
                    <a:pt x="952" y="1067"/>
                  </a:lnTo>
                  <a:close/>
                </a:path>
              </a:pathLst>
            </a:custGeom>
            <a:grpFill/>
            <a:ln>
              <a:noFill/>
            </a:ln>
            <a:effectLst/>
            <a:extLst>
              <a:ext uri="{91240B29-F687-4F45-9708-019B960494DF}">
                <a14:hiddenLine w="9525">
                  <a:solidFill>
                    <a:srgbClr val="000000"/>
                  </a:solidFill>
                  <a:round/>
                  <a:headEnd/>
                  <a:tailEnd/>
                </a14:hiddenLine>
              </a:ext>
              <a:ext uri="{AF507438-7753-43E0-B8FC-AC1667EBCBE1}">
                <a14:hiddenEffects>
                  <a:effectLst>
                    <a:outerShdw dir="5400000" dist="12700" rotWithShape="0" sy="50000">
                      <a:srgbClr val="000000">
                        <a:alpha val="50000"/>
                      </a:srgbClr>
                    </a:outerShdw>
                  </a:effectLst>
                </a14:hiddenEffects>
              </a:ext>
            </a:extLst>
          </p:spPr>
          <p:txBody>
            <a:bodyPr/>
            <a:lstStyle/>
            <a:p>
              <a:pPr>
                <a:defRPr/>
              </a:pPr>
              <a:endParaRPr altLang="en-US" lang="zh-CN"/>
            </a:p>
          </p:txBody>
        </p:sp>
        <p:sp>
          <p:nvSpPr>
            <p:cNvPr id="15383" name="Freeform 10"/>
            <p:cNvSpPr>
              <a:spLocks noEditPoints="1"/>
            </p:cNvSpPr>
            <p:nvPr/>
          </p:nvSpPr>
          <p:spPr bwMode="gray">
            <a:xfrm>
              <a:off x="6681515" y="2247107"/>
              <a:ext cx="442913" cy="1244600"/>
            </a:xfrm>
            <a:custGeom>
              <a:gdLst>
                <a:gd fmla="*/ 432559 w 1155" name="T0"/>
                <a:gd fmla="*/ 372559 h 3334" name="T1"/>
                <a:gd fmla="*/ 397280 w 1155" name="T2"/>
                <a:gd fmla="*/ 292298 h 3334" name="T3"/>
                <a:gd fmla="*/ 335924 w 1155" name="T4"/>
                <a:gd fmla="*/ 211291 h 3334" name="T5"/>
                <a:gd fmla="*/ 280320 w 1155" name="T6"/>
                <a:gd fmla="*/ 175827 h 3334" name="T7"/>
                <a:gd fmla="*/ 309464 w 1155" name="T8"/>
                <a:gd fmla="*/ 121698 h 3334" name="T9"/>
                <a:gd fmla="*/ 313682 w 1155" name="T10"/>
                <a:gd fmla="*/ 74288 h 3334" name="T11"/>
                <a:gd fmla="*/ 289140 w 1155" name="T12"/>
                <a:gd fmla="*/ 32478 h 3334" name="T13"/>
                <a:gd fmla="*/ 220498 w 1155" name="T14"/>
                <a:gd fmla="*/ 2613 h 3334" name="T15"/>
                <a:gd fmla="*/ 202858 w 1155" name="T16"/>
                <a:gd fmla="*/ 18292 h 3334" name="T17"/>
                <a:gd fmla="*/ 178316 w 1155" name="T18"/>
                <a:gd fmla="*/ 29118 h 3334" name="T19"/>
                <a:gd fmla="*/ 176782 w 1155" name="T20"/>
                <a:gd fmla="*/ 61969 h 3334" name="T21"/>
                <a:gd fmla="*/ 181767 w 1155" name="T22"/>
                <a:gd fmla="*/ 76154 h 3334" name="T23"/>
                <a:gd fmla="*/ 180616 w 1155" name="T24"/>
                <a:gd fmla="*/ 131777 h 3334" name="T25"/>
                <a:gd fmla="*/ 199023 w 1155" name="T26"/>
                <a:gd fmla="*/ 155295 h 3334" name="T27"/>
                <a:gd fmla="*/ 136133 w 1155" name="T28"/>
                <a:gd fmla="*/ 196732 h 3334" name="T29"/>
                <a:gd fmla="*/ 90116 w 1155" name="T30"/>
                <a:gd fmla="*/ 216890 h 3334" name="T31"/>
                <a:gd fmla="*/ 66725 w 1155" name="T32"/>
                <a:gd fmla="*/ 323656 h 3334" name="T33"/>
                <a:gd fmla="*/ 52153 w 1155" name="T34"/>
                <a:gd fmla="*/ 432661 h 3334" name="T35"/>
                <a:gd fmla="*/ 43716 w 1155" name="T36"/>
                <a:gd fmla="*/ 543533 h 3334" name="T37"/>
                <a:gd fmla="*/ 43716 w 1155" name="T38"/>
                <a:gd fmla="*/ 573397 h 3334" name="T39"/>
                <a:gd fmla="*/ 67875 w 1155" name="T40"/>
                <a:gd fmla="*/ 637979 h 3334" name="T41"/>
                <a:gd fmla="*/ 66725 w 1155" name="T42"/>
                <a:gd fmla="*/ 644698 h 3334" name="T43"/>
                <a:gd fmla="*/ 50619 w 1155" name="T44"/>
                <a:gd fmla="*/ 664110 h 3334" name="T45"/>
                <a:gd fmla="*/ 16873 w 1155" name="T46"/>
                <a:gd fmla="*/ 837324 h 3334" name="T47"/>
                <a:gd fmla="*/ 41415 w 1155" name="T48"/>
                <a:gd fmla="*/ 828738 h 3334" name="T49"/>
                <a:gd fmla="*/ 50235 w 1155" name="T50"/>
                <a:gd fmla="*/ 886973 h 3334" name="T51"/>
                <a:gd fmla="*/ 10737 w 1155" name="T52"/>
                <a:gd fmla="*/ 1143061 h 3334" name="T53"/>
                <a:gd fmla="*/ 0 w 1155" name="T54"/>
                <a:gd fmla="*/ 1191217 h 3334" name="T55"/>
                <a:gd fmla="*/ 13805 w 1155" name="T56"/>
                <a:gd fmla="*/ 1222948 h 3334" name="T57"/>
                <a:gd fmla="*/ 41799 w 1155" name="T58"/>
                <a:gd fmla="*/ 1227055 h 3334" name="T59"/>
                <a:gd fmla="*/ 75161 w 1155" name="T60"/>
                <a:gd fmla="*/ 1209136 h 3334" name="T61"/>
                <a:gd fmla="*/ 98169 w 1155" name="T62"/>
                <a:gd fmla="*/ 1154633 h 3334" name="T63"/>
                <a:gd fmla="*/ 109290 w 1155" name="T64"/>
                <a:gd fmla="*/ 1122902 h 3334" name="T65"/>
                <a:gd fmla="*/ 143036 w 1155" name="T66"/>
                <a:gd fmla="*/ 1031816 h 3334" name="T67"/>
                <a:gd fmla="*/ 226250 w 1155" name="T68"/>
                <a:gd fmla="*/ 695095 h 3334" name="T69"/>
                <a:gd fmla="*/ 278019 w 1155" name="T70"/>
                <a:gd fmla="*/ 779088 h 3334" name="T71"/>
                <a:gd fmla="*/ 293358 w 1155" name="T72"/>
                <a:gd fmla="*/ 899293 h 3334" name="T73"/>
                <a:gd fmla="*/ 296042 w 1155" name="T74"/>
                <a:gd fmla="*/ 1141941 h 3334" name="T75"/>
                <a:gd fmla="*/ 310614 w 1155" name="T76"/>
                <a:gd fmla="*/ 1170312 h 3334" name="T77"/>
                <a:gd fmla="*/ 307547 w 1155" name="T78"/>
                <a:gd fmla="*/ 1216975 h 3334" name="T79"/>
                <a:gd fmla="*/ 335924 w 1155" name="T80"/>
                <a:gd fmla="*/ 1243853 h 3334" name="T81"/>
                <a:gd fmla="*/ 368902 w 1155" name="T82"/>
                <a:gd fmla="*/ 1235267 h 3334" name="T83"/>
                <a:gd fmla="*/ 385775 w 1155" name="T84"/>
                <a:gd fmla="*/ 1172552 h 3334" name="T85"/>
                <a:gd fmla="*/ 401881 w 1155" name="T86"/>
                <a:gd fmla="*/ 1153887 h 3334" name="T87"/>
                <a:gd fmla="*/ 401881 w 1155" name="T88"/>
                <a:gd fmla="*/ 1125142 h 3334" name="T89"/>
                <a:gd fmla="*/ 397280 w 1155" name="T90"/>
                <a:gd fmla="*/ 1008671 h 3334" name="T91"/>
                <a:gd fmla="*/ 380790 w 1155" name="T92"/>
                <a:gd fmla="*/ 795887 h 3334" name="T93"/>
                <a:gd fmla="*/ 374655 w 1155" name="T94"/>
                <a:gd fmla="*/ 582356 h 3334" name="T95"/>
                <a:gd fmla="*/ 350879 w 1155" name="T96"/>
                <a:gd fmla="*/ 491643 h 3334" name="T97"/>
                <a:gd fmla="*/ 419138 w 1155" name="T98"/>
                <a:gd fmla="*/ 454313 h 3334" name="T99"/>
                <a:gd fmla="*/ 439845 w 1155" name="T100"/>
                <a:gd fmla="*/ 440874 h 3334" name="T101"/>
                <a:gd fmla="*/ 109674 w 1155" name="T102"/>
                <a:gd fmla="*/ 430048 h 3334" name="T103"/>
                <a:gd fmla="*/ 116576 w 1155" name="T104"/>
                <a:gd fmla="*/ 395330 h 3334" name="T105"/>
                <a:gd fmla="*/ 77845 w 1155" name="T106"/>
                <a:gd fmla="*/ 611101 h 3334" name="T107"/>
                <a:gd fmla="*/ 80530 w 1155" name="T108"/>
                <a:gd fmla="*/ 772742 h 3334" name="T109"/>
                <a:gd fmla="*/ 103155 w 1155" name="T110"/>
                <a:gd fmla="*/ 615581 h 3334" name="T111"/>
                <a:gd fmla="*/ 90116 w 1155" name="T112"/>
                <a:gd fmla="*/ 655151 h 3334" name="T113"/>
                <a:gd fmla="*/ 90883 w 1155" name="T114"/>
                <a:gd fmla="*/ 629019 h 3334" name="T115"/>
                <a:gd fmla="*/ 99320 w 1155" name="T116"/>
                <a:gd fmla="*/ 589449 h 3334" name="T117"/>
                <a:gd fmla="*/ 111591 w 1155" name="T118"/>
                <a:gd fmla="*/ 550999 h 3334" name="T119"/>
                <a:gd fmla="*/ 342826 w 1155" name="T120"/>
                <a:gd fmla="*/ 396824 h 3334" name="T121"/>
                <a:gd fmla="*/ 365451 w 1155" name="T122"/>
                <a:gd fmla="*/ 391597 h 3334"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3334" w="1155">
                  <a:moveTo>
                    <a:pt x="1155" y="1096"/>
                  </a:moveTo>
                  <a:lnTo>
                    <a:pt x="1149" y="1074"/>
                  </a:lnTo>
                  <a:lnTo>
                    <a:pt x="1148" y="1054"/>
                  </a:lnTo>
                  <a:lnTo>
                    <a:pt x="1143" y="1037"/>
                  </a:lnTo>
                  <a:lnTo>
                    <a:pt x="1138" y="1022"/>
                  </a:lnTo>
                  <a:lnTo>
                    <a:pt x="1133" y="1009"/>
                  </a:lnTo>
                  <a:lnTo>
                    <a:pt x="1128" y="998"/>
                  </a:lnTo>
                  <a:lnTo>
                    <a:pt x="1120" y="982"/>
                  </a:lnTo>
                  <a:lnTo>
                    <a:pt x="1117" y="977"/>
                  </a:lnTo>
                  <a:lnTo>
                    <a:pt x="1095" y="931"/>
                  </a:lnTo>
                  <a:lnTo>
                    <a:pt x="1085" y="892"/>
                  </a:lnTo>
                  <a:lnTo>
                    <a:pt x="1056" y="857"/>
                  </a:lnTo>
                  <a:lnTo>
                    <a:pt x="1038" y="809"/>
                  </a:lnTo>
                  <a:lnTo>
                    <a:pt x="1036" y="783"/>
                  </a:lnTo>
                  <a:lnTo>
                    <a:pt x="1019" y="749"/>
                  </a:lnTo>
                  <a:lnTo>
                    <a:pt x="991" y="699"/>
                  </a:lnTo>
                  <a:lnTo>
                    <a:pt x="957" y="637"/>
                  </a:lnTo>
                  <a:lnTo>
                    <a:pt x="942" y="620"/>
                  </a:lnTo>
                  <a:lnTo>
                    <a:pt x="938" y="618"/>
                  </a:lnTo>
                  <a:lnTo>
                    <a:pt x="918" y="598"/>
                  </a:lnTo>
                  <a:lnTo>
                    <a:pt x="894" y="581"/>
                  </a:lnTo>
                  <a:lnTo>
                    <a:pt x="876" y="566"/>
                  </a:lnTo>
                  <a:lnTo>
                    <a:pt x="863" y="563"/>
                  </a:lnTo>
                  <a:lnTo>
                    <a:pt x="824" y="544"/>
                  </a:lnTo>
                  <a:lnTo>
                    <a:pt x="808" y="523"/>
                  </a:lnTo>
                  <a:lnTo>
                    <a:pt x="787" y="522"/>
                  </a:lnTo>
                  <a:lnTo>
                    <a:pt x="786" y="522"/>
                  </a:lnTo>
                  <a:lnTo>
                    <a:pt x="778" y="519"/>
                  </a:lnTo>
                  <a:lnTo>
                    <a:pt x="745" y="473"/>
                  </a:lnTo>
                  <a:lnTo>
                    <a:pt x="731" y="471"/>
                  </a:lnTo>
                  <a:lnTo>
                    <a:pt x="734" y="452"/>
                  </a:lnTo>
                  <a:lnTo>
                    <a:pt x="735" y="453"/>
                  </a:lnTo>
                  <a:lnTo>
                    <a:pt x="742" y="439"/>
                  </a:lnTo>
                  <a:lnTo>
                    <a:pt x="750" y="463"/>
                  </a:lnTo>
                  <a:lnTo>
                    <a:pt x="755" y="463"/>
                  </a:lnTo>
                  <a:lnTo>
                    <a:pt x="779" y="411"/>
                  </a:lnTo>
                  <a:lnTo>
                    <a:pt x="807" y="326"/>
                  </a:lnTo>
                  <a:lnTo>
                    <a:pt x="814" y="305"/>
                  </a:lnTo>
                  <a:lnTo>
                    <a:pt x="821" y="279"/>
                  </a:lnTo>
                  <a:lnTo>
                    <a:pt x="829" y="249"/>
                  </a:lnTo>
                  <a:lnTo>
                    <a:pt x="828" y="236"/>
                  </a:lnTo>
                  <a:lnTo>
                    <a:pt x="825" y="222"/>
                  </a:lnTo>
                  <a:lnTo>
                    <a:pt x="821" y="210"/>
                  </a:lnTo>
                  <a:lnTo>
                    <a:pt x="818" y="199"/>
                  </a:lnTo>
                  <a:lnTo>
                    <a:pt x="809" y="184"/>
                  </a:lnTo>
                  <a:lnTo>
                    <a:pt x="805" y="178"/>
                  </a:lnTo>
                  <a:lnTo>
                    <a:pt x="794" y="163"/>
                  </a:lnTo>
                  <a:lnTo>
                    <a:pt x="783" y="148"/>
                  </a:lnTo>
                  <a:lnTo>
                    <a:pt x="773" y="132"/>
                  </a:lnTo>
                  <a:lnTo>
                    <a:pt x="760" y="89"/>
                  </a:lnTo>
                  <a:lnTo>
                    <a:pt x="754" y="87"/>
                  </a:lnTo>
                  <a:lnTo>
                    <a:pt x="730" y="57"/>
                  </a:lnTo>
                  <a:lnTo>
                    <a:pt x="696" y="51"/>
                  </a:lnTo>
                  <a:lnTo>
                    <a:pt x="635" y="10"/>
                  </a:lnTo>
                  <a:lnTo>
                    <a:pt x="629" y="10"/>
                  </a:lnTo>
                  <a:lnTo>
                    <a:pt x="634" y="25"/>
                  </a:lnTo>
                  <a:lnTo>
                    <a:pt x="588" y="0"/>
                  </a:lnTo>
                  <a:lnTo>
                    <a:pt x="598" y="25"/>
                  </a:lnTo>
                  <a:lnTo>
                    <a:pt x="575" y="7"/>
                  </a:lnTo>
                  <a:lnTo>
                    <a:pt x="579" y="29"/>
                  </a:lnTo>
                  <a:lnTo>
                    <a:pt x="574" y="26"/>
                  </a:lnTo>
                  <a:lnTo>
                    <a:pt x="534" y="14"/>
                  </a:lnTo>
                  <a:lnTo>
                    <a:pt x="556" y="39"/>
                  </a:lnTo>
                  <a:lnTo>
                    <a:pt x="554" y="41"/>
                  </a:lnTo>
                  <a:lnTo>
                    <a:pt x="519" y="19"/>
                  </a:lnTo>
                  <a:lnTo>
                    <a:pt x="532" y="47"/>
                  </a:lnTo>
                  <a:lnTo>
                    <a:pt x="529" y="49"/>
                  </a:lnTo>
                  <a:lnTo>
                    <a:pt x="508" y="19"/>
                  </a:lnTo>
                  <a:lnTo>
                    <a:pt x="508" y="24"/>
                  </a:lnTo>
                  <a:lnTo>
                    <a:pt x="507" y="56"/>
                  </a:lnTo>
                  <a:lnTo>
                    <a:pt x="476" y="46"/>
                  </a:lnTo>
                  <a:lnTo>
                    <a:pt x="479" y="50"/>
                  </a:lnTo>
                  <a:lnTo>
                    <a:pt x="505" y="73"/>
                  </a:lnTo>
                  <a:lnTo>
                    <a:pt x="461" y="74"/>
                  </a:lnTo>
                  <a:lnTo>
                    <a:pt x="465" y="78"/>
                  </a:lnTo>
                  <a:lnTo>
                    <a:pt x="489" y="90"/>
                  </a:lnTo>
                  <a:lnTo>
                    <a:pt x="468" y="94"/>
                  </a:lnTo>
                  <a:lnTo>
                    <a:pt x="491" y="103"/>
                  </a:lnTo>
                  <a:lnTo>
                    <a:pt x="458" y="115"/>
                  </a:lnTo>
                  <a:lnTo>
                    <a:pt x="482" y="126"/>
                  </a:lnTo>
                  <a:lnTo>
                    <a:pt x="468" y="137"/>
                  </a:lnTo>
                  <a:lnTo>
                    <a:pt x="482" y="139"/>
                  </a:lnTo>
                  <a:lnTo>
                    <a:pt x="461" y="166"/>
                  </a:lnTo>
                  <a:lnTo>
                    <a:pt x="464" y="164"/>
                  </a:lnTo>
                  <a:lnTo>
                    <a:pt x="479" y="158"/>
                  </a:lnTo>
                  <a:lnTo>
                    <a:pt x="476" y="167"/>
                  </a:lnTo>
                  <a:lnTo>
                    <a:pt x="474" y="178"/>
                  </a:lnTo>
                  <a:lnTo>
                    <a:pt x="473" y="190"/>
                  </a:lnTo>
                  <a:lnTo>
                    <a:pt x="473" y="198"/>
                  </a:lnTo>
                  <a:lnTo>
                    <a:pt x="474" y="204"/>
                  </a:lnTo>
                  <a:lnTo>
                    <a:pt x="471" y="216"/>
                  </a:lnTo>
                  <a:lnTo>
                    <a:pt x="471" y="229"/>
                  </a:lnTo>
                  <a:lnTo>
                    <a:pt x="466" y="240"/>
                  </a:lnTo>
                  <a:lnTo>
                    <a:pt x="460" y="252"/>
                  </a:lnTo>
                  <a:lnTo>
                    <a:pt x="469" y="304"/>
                  </a:lnTo>
                  <a:lnTo>
                    <a:pt x="471" y="353"/>
                  </a:lnTo>
                  <a:lnTo>
                    <a:pt x="473" y="359"/>
                  </a:lnTo>
                  <a:lnTo>
                    <a:pt x="474" y="365"/>
                  </a:lnTo>
                  <a:lnTo>
                    <a:pt x="477" y="374"/>
                  </a:lnTo>
                  <a:lnTo>
                    <a:pt x="481" y="383"/>
                  </a:lnTo>
                  <a:lnTo>
                    <a:pt x="487" y="391"/>
                  </a:lnTo>
                  <a:lnTo>
                    <a:pt x="495" y="399"/>
                  </a:lnTo>
                  <a:lnTo>
                    <a:pt x="505" y="406"/>
                  </a:lnTo>
                  <a:lnTo>
                    <a:pt x="519" y="416"/>
                  </a:lnTo>
                  <a:lnTo>
                    <a:pt x="521" y="428"/>
                  </a:lnTo>
                  <a:lnTo>
                    <a:pt x="519" y="439"/>
                  </a:lnTo>
                  <a:lnTo>
                    <a:pt x="510" y="441"/>
                  </a:lnTo>
                  <a:lnTo>
                    <a:pt x="438" y="505"/>
                  </a:lnTo>
                  <a:lnTo>
                    <a:pt x="415" y="507"/>
                  </a:lnTo>
                  <a:lnTo>
                    <a:pt x="388" y="523"/>
                  </a:lnTo>
                  <a:lnTo>
                    <a:pt x="355" y="527"/>
                  </a:lnTo>
                  <a:lnTo>
                    <a:pt x="343" y="529"/>
                  </a:lnTo>
                  <a:lnTo>
                    <a:pt x="332" y="532"/>
                  </a:lnTo>
                  <a:lnTo>
                    <a:pt x="310" y="538"/>
                  </a:lnTo>
                  <a:lnTo>
                    <a:pt x="289" y="547"/>
                  </a:lnTo>
                  <a:lnTo>
                    <a:pt x="270" y="556"/>
                  </a:lnTo>
                  <a:lnTo>
                    <a:pt x="256" y="565"/>
                  </a:lnTo>
                  <a:lnTo>
                    <a:pt x="245" y="574"/>
                  </a:lnTo>
                  <a:lnTo>
                    <a:pt x="235" y="581"/>
                  </a:lnTo>
                  <a:lnTo>
                    <a:pt x="232" y="619"/>
                  </a:lnTo>
                  <a:lnTo>
                    <a:pt x="205" y="690"/>
                  </a:lnTo>
                  <a:lnTo>
                    <a:pt x="195" y="731"/>
                  </a:lnTo>
                  <a:lnTo>
                    <a:pt x="187" y="793"/>
                  </a:lnTo>
                  <a:lnTo>
                    <a:pt x="183" y="809"/>
                  </a:lnTo>
                  <a:lnTo>
                    <a:pt x="178" y="837"/>
                  </a:lnTo>
                  <a:lnTo>
                    <a:pt x="174" y="867"/>
                  </a:lnTo>
                  <a:lnTo>
                    <a:pt x="169" y="921"/>
                  </a:lnTo>
                  <a:lnTo>
                    <a:pt x="168" y="962"/>
                  </a:lnTo>
                  <a:lnTo>
                    <a:pt x="168" y="978"/>
                  </a:lnTo>
                  <a:lnTo>
                    <a:pt x="155" y="1017"/>
                  </a:lnTo>
                  <a:lnTo>
                    <a:pt x="146" y="1063"/>
                  </a:lnTo>
                  <a:lnTo>
                    <a:pt x="137" y="1079"/>
                  </a:lnTo>
                  <a:lnTo>
                    <a:pt x="134" y="1141"/>
                  </a:lnTo>
                  <a:lnTo>
                    <a:pt x="136" y="1159"/>
                  </a:lnTo>
                  <a:lnTo>
                    <a:pt x="130" y="1173"/>
                  </a:lnTo>
                  <a:lnTo>
                    <a:pt x="113" y="1231"/>
                  </a:lnTo>
                  <a:lnTo>
                    <a:pt x="116" y="1249"/>
                  </a:lnTo>
                  <a:lnTo>
                    <a:pt x="121" y="1277"/>
                  </a:lnTo>
                  <a:lnTo>
                    <a:pt x="111" y="1297"/>
                  </a:lnTo>
                  <a:lnTo>
                    <a:pt x="113" y="1340"/>
                  </a:lnTo>
                  <a:lnTo>
                    <a:pt x="114" y="1456"/>
                  </a:lnTo>
                  <a:lnTo>
                    <a:pt x="113" y="1466"/>
                  </a:lnTo>
                  <a:lnTo>
                    <a:pt x="97" y="1477"/>
                  </a:lnTo>
                  <a:lnTo>
                    <a:pt x="102" y="1530"/>
                  </a:lnTo>
                  <a:lnTo>
                    <a:pt x="111" y="1539"/>
                  </a:lnTo>
                  <a:lnTo>
                    <a:pt x="114" y="1536"/>
                  </a:lnTo>
                  <a:lnTo>
                    <a:pt x="116" y="1579"/>
                  </a:lnTo>
                  <a:lnTo>
                    <a:pt x="119" y="1597"/>
                  </a:lnTo>
                  <a:lnTo>
                    <a:pt x="120" y="1597"/>
                  </a:lnTo>
                  <a:lnTo>
                    <a:pt x="114" y="1644"/>
                  </a:lnTo>
                  <a:lnTo>
                    <a:pt x="126" y="1679"/>
                  </a:lnTo>
                  <a:lnTo>
                    <a:pt x="146" y="1705"/>
                  </a:lnTo>
                  <a:lnTo>
                    <a:pt x="164" y="1718"/>
                  </a:lnTo>
                  <a:lnTo>
                    <a:pt x="177" y="1709"/>
                  </a:lnTo>
                  <a:lnTo>
                    <a:pt x="184" y="1709"/>
                  </a:lnTo>
                  <a:lnTo>
                    <a:pt x="185" y="1722"/>
                  </a:lnTo>
                  <a:lnTo>
                    <a:pt x="183" y="1720"/>
                  </a:lnTo>
                  <a:lnTo>
                    <a:pt x="179" y="1727"/>
                  </a:lnTo>
                  <a:lnTo>
                    <a:pt x="174" y="1727"/>
                  </a:lnTo>
                  <a:lnTo>
                    <a:pt x="166" y="1734"/>
                  </a:lnTo>
                  <a:lnTo>
                    <a:pt x="159" y="1740"/>
                  </a:lnTo>
                  <a:lnTo>
                    <a:pt x="152" y="1747"/>
                  </a:lnTo>
                  <a:lnTo>
                    <a:pt x="146" y="1755"/>
                  </a:lnTo>
                  <a:lnTo>
                    <a:pt x="137" y="1769"/>
                  </a:lnTo>
                  <a:lnTo>
                    <a:pt x="132" y="1779"/>
                  </a:lnTo>
                  <a:lnTo>
                    <a:pt x="131" y="1782"/>
                  </a:lnTo>
                  <a:lnTo>
                    <a:pt x="33" y="2244"/>
                  </a:lnTo>
                  <a:lnTo>
                    <a:pt x="30" y="2255"/>
                  </a:lnTo>
                  <a:lnTo>
                    <a:pt x="44" y="2243"/>
                  </a:lnTo>
                  <a:lnTo>
                    <a:pt x="56" y="2233"/>
                  </a:lnTo>
                  <a:lnTo>
                    <a:pt x="68" y="2227"/>
                  </a:lnTo>
                  <a:lnTo>
                    <a:pt x="79" y="2223"/>
                  </a:lnTo>
                  <a:lnTo>
                    <a:pt x="89" y="2222"/>
                  </a:lnTo>
                  <a:lnTo>
                    <a:pt x="95" y="2220"/>
                  </a:lnTo>
                  <a:lnTo>
                    <a:pt x="102" y="2220"/>
                  </a:lnTo>
                  <a:lnTo>
                    <a:pt x="108" y="2220"/>
                  </a:lnTo>
                  <a:lnTo>
                    <a:pt x="115" y="2222"/>
                  </a:lnTo>
                  <a:lnTo>
                    <a:pt x="122" y="2224"/>
                  </a:lnTo>
                  <a:lnTo>
                    <a:pt x="131" y="2228"/>
                  </a:lnTo>
                  <a:lnTo>
                    <a:pt x="148" y="2238"/>
                  </a:lnTo>
                  <a:lnTo>
                    <a:pt x="164" y="2249"/>
                  </a:lnTo>
                  <a:lnTo>
                    <a:pt x="159" y="2260"/>
                  </a:lnTo>
                  <a:lnTo>
                    <a:pt x="158" y="2307"/>
                  </a:lnTo>
                  <a:lnTo>
                    <a:pt x="131" y="2376"/>
                  </a:lnTo>
                  <a:lnTo>
                    <a:pt x="97" y="2580"/>
                  </a:lnTo>
                  <a:lnTo>
                    <a:pt x="77" y="2662"/>
                  </a:lnTo>
                  <a:lnTo>
                    <a:pt x="51" y="2826"/>
                  </a:lnTo>
                  <a:lnTo>
                    <a:pt x="37" y="2850"/>
                  </a:lnTo>
                  <a:lnTo>
                    <a:pt x="35" y="2896"/>
                  </a:lnTo>
                  <a:lnTo>
                    <a:pt x="34" y="2913"/>
                  </a:lnTo>
                  <a:lnTo>
                    <a:pt x="28" y="2938"/>
                  </a:lnTo>
                  <a:lnTo>
                    <a:pt x="28" y="3062"/>
                  </a:lnTo>
                  <a:lnTo>
                    <a:pt x="35" y="3081"/>
                  </a:lnTo>
                  <a:lnTo>
                    <a:pt x="21" y="3108"/>
                  </a:lnTo>
                  <a:lnTo>
                    <a:pt x="10" y="3133"/>
                  </a:lnTo>
                  <a:lnTo>
                    <a:pt x="2" y="3156"/>
                  </a:lnTo>
                  <a:lnTo>
                    <a:pt x="0" y="3173"/>
                  </a:lnTo>
                  <a:lnTo>
                    <a:pt x="0" y="3191"/>
                  </a:lnTo>
                  <a:lnTo>
                    <a:pt x="3" y="3208"/>
                  </a:lnTo>
                  <a:lnTo>
                    <a:pt x="5" y="3223"/>
                  </a:lnTo>
                  <a:lnTo>
                    <a:pt x="13" y="3245"/>
                  </a:lnTo>
                  <a:lnTo>
                    <a:pt x="15" y="3253"/>
                  </a:lnTo>
                  <a:lnTo>
                    <a:pt x="23" y="3262"/>
                  </a:lnTo>
                  <a:lnTo>
                    <a:pt x="29" y="3269"/>
                  </a:lnTo>
                  <a:lnTo>
                    <a:pt x="36" y="3276"/>
                  </a:lnTo>
                  <a:lnTo>
                    <a:pt x="45" y="3281"/>
                  </a:lnTo>
                  <a:lnTo>
                    <a:pt x="52" y="3284"/>
                  </a:lnTo>
                  <a:lnTo>
                    <a:pt x="60" y="3287"/>
                  </a:lnTo>
                  <a:lnTo>
                    <a:pt x="74" y="3289"/>
                  </a:lnTo>
                  <a:lnTo>
                    <a:pt x="88" y="3289"/>
                  </a:lnTo>
                  <a:lnTo>
                    <a:pt x="99" y="3288"/>
                  </a:lnTo>
                  <a:lnTo>
                    <a:pt x="109" y="3287"/>
                  </a:lnTo>
                  <a:lnTo>
                    <a:pt x="125" y="3283"/>
                  </a:lnTo>
                  <a:lnTo>
                    <a:pt x="140" y="3278"/>
                  </a:lnTo>
                  <a:lnTo>
                    <a:pt x="152" y="3272"/>
                  </a:lnTo>
                  <a:lnTo>
                    <a:pt x="163" y="3266"/>
                  </a:lnTo>
                  <a:lnTo>
                    <a:pt x="173" y="3260"/>
                  </a:lnTo>
                  <a:lnTo>
                    <a:pt x="182" y="3252"/>
                  </a:lnTo>
                  <a:lnTo>
                    <a:pt x="189" y="3246"/>
                  </a:lnTo>
                  <a:lnTo>
                    <a:pt x="196" y="3239"/>
                  </a:lnTo>
                  <a:lnTo>
                    <a:pt x="205" y="3226"/>
                  </a:lnTo>
                  <a:lnTo>
                    <a:pt x="211" y="3215"/>
                  </a:lnTo>
                  <a:lnTo>
                    <a:pt x="215" y="3205"/>
                  </a:lnTo>
                  <a:lnTo>
                    <a:pt x="216" y="3154"/>
                  </a:lnTo>
                  <a:lnTo>
                    <a:pt x="216" y="3155"/>
                  </a:lnTo>
                  <a:lnTo>
                    <a:pt x="240" y="3145"/>
                  </a:lnTo>
                  <a:lnTo>
                    <a:pt x="256" y="3093"/>
                  </a:lnTo>
                  <a:lnTo>
                    <a:pt x="254" y="3041"/>
                  </a:lnTo>
                  <a:lnTo>
                    <a:pt x="262" y="3036"/>
                  </a:lnTo>
                  <a:lnTo>
                    <a:pt x="269" y="3032"/>
                  </a:lnTo>
                  <a:lnTo>
                    <a:pt x="275" y="3027"/>
                  </a:lnTo>
                  <a:lnTo>
                    <a:pt x="279" y="3020"/>
                  </a:lnTo>
                  <a:lnTo>
                    <a:pt x="283" y="3014"/>
                  </a:lnTo>
                  <a:lnTo>
                    <a:pt x="285" y="3008"/>
                  </a:lnTo>
                  <a:lnTo>
                    <a:pt x="289" y="2996"/>
                  </a:lnTo>
                  <a:lnTo>
                    <a:pt x="289" y="2985"/>
                  </a:lnTo>
                  <a:lnTo>
                    <a:pt x="289" y="2975"/>
                  </a:lnTo>
                  <a:lnTo>
                    <a:pt x="286" y="2967"/>
                  </a:lnTo>
                  <a:lnTo>
                    <a:pt x="306" y="2923"/>
                  </a:lnTo>
                  <a:lnTo>
                    <a:pt x="335" y="2855"/>
                  </a:lnTo>
                  <a:lnTo>
                    <a:pt x="373" y="2764"/>
                  </a:lnTo>
                  <a:lnTo>
                    <a:pt x="434" y="2578"/>
                  </a:lnTo>
                  <a:lnTo>
                    <a:pt x="469" y="2347"/>
                  </a:lnTo>
                  <a:lnTo>
                    <a:pt x="528" y="2040"/>
                  </a:lnTo>
                  <a:lnTo>
                    <a:pt x="542" y="1992"/>
                  </a:lnTo>
                  <a:lnTo>
                    <a:pt x="556" y="1947"/>
                  </a:lnTo>
                  <a:lnTo>
                    <a:pt x="574" y="1902"/>
                  </a:lnTo>
                  <a:lnTo>
                    <a:pt x="590" y="1862"/>
                  </a:lnTo>
                  <a:lnTo>
                    <a:pt x="616" y="1800"/>
                  </a:lnTo>
                  <a:lnTo>
                    <a:pt x="627" y="1777"/>
                  </a:lnTo>
                  <a:lnTo>
                    <a:pt x="646" y="1795"/>
                  </a:lnTo>
                  <a:lnTo>
                    <a:pt x="651" y="1820"/>
                  </a:lnTo>
                  <a:lnTo>
                    <a:pt x="697" y="1915"/>
                  </a:lnTo>
                  <a:lnTo>
                    <a:pt x="714" y="2033"/>
                  </a:lnTo>
                  <a:lnTo>
                    <a:pt x="720" y="2055"/>
                  </a:lnTo>
                  <a:lnTo>
                    <a:pt x="725" y="2087"/>
                  </a:lnTo>
                  <a:lnTo>
                    <a:pt x="725" y="2110"/>
                  </a:lnTo>
                  <a:lnTo>
                    <a:pt x="726" y="2138"/>
                  </a:lnTo>
                  <a:lnTo>
                    <a:pt x="729" y="2169"/>
                  </a:lnTo>
                  <a:lnTo>
                    <a:pt x="733" y="2201"/>
                  </a:lnTo>
                  <a:lnTo>
                    <a:pt x="739" y="2253"/>
                  </a:lnTo>
                  <a:lnTo>
                    <a:pt x="742" y="2275"/>
                  </a:lnTo>
                  <a:lnTo>
                    <a:pt x="765" y="2409"/>
                  </a:lnTo>
                  <a:lnTo>
                    <a:pt x="812" y="2637"/>
                  </a:lnTo>
                  <a:lnTo>
                    <a:pt x="798" y="2869"/>
                  </a:lnTo>
                  <a:lnTo>
                    <a:pt x="814" y="2930"/>
                  </a:lnTo>
                  <a:lnTo>
                    <a:pt x="812" y="2987"/>
                  </a:lnTo>
                  <a:lnTo>
                    <a:pt x="775" y="3016"/>
                  </a:lnTo>
                  <a:lnTo>
                    <a:pt x="772" y="3059"/>
                  </a:lnTo>
                  <a:lnTo>
                    <a:pt x="773" y="3081"/>
                  </a:lnTo>
                  <a:lnTo>
                    <a:pt x="777" y="3098"/>
                  </a:lnTo>
                  <a:lnTo>
                    <a:pt x="782" y="3112"/>
                  </a:lnTo>
                  <a:lnTo>
                    <a:pt x="788" y="3120"/>
                  </a:lnTo>
                  <a:lnTo>
                    <a:pt x="794" y="3128"/>
                  </a:lnTo>
                  <a:lnTo>
                    <a:pt x="800" y="3131"/>
                  </a:lnTo>
                  <a:lnTo>
                    <a:pt x="805" y="3134"/>
                  </a:lnTo>
                  <a:lnTo>
                    <a:pt x="810" y="3135"/>
                  </a:lnTo>
                  <a:lnTo>
                    <a:pt x="799" y="3208"/>
                  </a:lnTo>
                  <a:lnTo>
                    <a:pt x="798" y="3212"/>
                  </a:lnTo>
                  <a:lnTo>
                    <a:pt x="795" y="3220"/>
                  </a:lnTo>
                  <a:lnTo>
                    <a:pt x="795" y="3232"/>
                  </a:lnTo>
                  <a:lnTo>
                    <a:pt x="797" y="3241"/>
                  </a:lnTo>
                  <a:lnTo>
                    <a:pt x="798" y="3250"/>
                  </a:lnTo>
                  <a:lnTo>
                    <a:pt x="802" y="3260"/>
                  </a:lnTo>
                  <a:lnTo>
                    <a:pt x="805" y="3269"/>
                  </a:lnTo>
                  <a:lnTo>
                    <a:pt x="812" y="3279"/>
                  </a:lnTo>
                  <a:lnTo>
                    <a:pt x="820" y="3290"/>
                  </a:lnTo>
                  <a:lnTo>
                    <a:pt x="830" y="3300"/>
                  </a:lnTo>
                  <a:lnTo>
                    <a:pt x="842" y="3311"/>
                  </a:lnTo>
                  <a:lnTo>
                    <a:pt x="857" y="3322"/>
                  </a:lnTo>
                  <a:lnTo>
                    <a:pt x="876" y="3332"/>
                  </a:lnTo>
                  <a:lnTo>
                    <a:pt x="878" y="3334"/>
                  </a:lnTo>
                  <a:lnTo>
                    <a:pt x="887" y="3334"/>
                  </a:lnTo>
                  <a:lnTo>
                    <a:pt x="902" y="3332"/>
                  </a:lnTo>
                  <a:lnTo>
                    <a:pt x="919" y="3329"/>
                  </a:lnTo>
                  <a:lnTo>
                    <a:pt x="929" y="3325"/>
                  </a:lnTo>
                  <a:lnTo>
                    <a:pt x="940" y="3321"/>
                  </a:lnTo>
                  <a:lnTo>
                    <a:pt x="951" y="3315"/>
                  </a:lnTo>
                  <a:lnTo>
                    <a:pt x="962" y="3309"/>
                  </a:lnTo>
                  <a:lnTo>
                    <a:pt x="974" y="3300"/>
                  </a:lnTo>
                  <a:lnTo>
                    <a:pt x="985" y="3289"/>
                  </a:lnTo>
                  <a:lnTo>
                    <a:pt x="998" y="3278"/>
                  </a:lnTo>
                  <a:lnTo>
                    <a:pt x="1009" y="3263"/>
                  </a:lnTo>
                  <a:lnTo>
                    <a:pt x="1011" y="3225"/>
                  </a:lnTo>
                  <a:lnTo>
                    <a:pt x="1009" y="3214"/>
                  </a:lnTo>
                  <a:lnTo>
                    <a:pt x="1009" y="3179"/>
                  </a:lnTo>
                  <a:lnTo>
                    <a:pt x="1006" y="3141"/>
                  </a:lnTo>
                  <a:lnTo>
                    <a:pt x="1019" y="3146"/>
                  </a:lnTo>
                  <a:lnTo>
                    <a:pt x="1024" y="3142"/>
                  </a:lnTo>
                  <a:lnTo>
                    <a:pt x="1028" y="3138"/>
                  </a:lnTo>
                  <a:lnTo>
                    <a:pt x="1033" y="3131"/>
                  </a:lnTo>
                  <a:lnTo>
                    <a:pt x="1037" y="3124"/>
                  </a:lnTo>
                  <a:lnTo>
                    <a:pt x="1043" y="3108"/>
                  </a:lnTo>
                  <a:lnTo>
                    <a:pt x="1048" y="3091"/>
                  </a:lnTo>
                  <a:lnTo>
                    <a:pt x="1052" y="3075"/>
                  </a:lnTo>
                  <a:lnTo>
                    <a:pt x="1054" y="3060"/>
                  </a:lnTo>
                  <a:lnTo>
                    <a:pt x="1057" y="3046"/>
                  </a:lnTo>
                  <a:lnTo>
                    <a:pt x="1058" y="3032"/>
                  </a:lnTo>
                  <a:lnTo>
                    <a:pt x="1057" y="3027"/>
                  </a:lnTo>
                  <a:lnTo>
                    <a:pt x="1054" y="3023"/>
                  </a:lnTo>
                  <a:lnTo>
                    <a:pt x="1048" y="3014"/>
                  </a:lnTo>
                  <a:lnTo>
                    <a:pt x="1041" y="3008"/>
                  </a:lnTo>
                  <a:lnTo>
                    <a:pt x="1033" y="3002"/>
                  </a:lnTo>
                  <a:lnTo>
                    <a:pt x="1019" y="2995"/>
                  </a:lnTo>
                  <a:lnTo>
                    <a:pt x="1012" y="2992"/>
                  </a:lnTo>
                  <a:lnTo>
                    <a:pt x="1021" y="2908"/>
                  </a:lnTo>
                  <a:lnTo>
                    <a:pt x="1036" y="2718"/>
                  </a:lnTo>
                  <a:lnTo>
                    <a:pt x="1036" y="2702"/>
                  </a:lnTo>
                  <a:lnTo>
                    <a:pt x="1035" y="2680"/>
                  </a:lnTo>
                  <a:lnTo>
                    <a:pt x="1031" y="2626"/>
                  </a:lnTo>
                  <a:lnTo>
                    <a:pt x="1026" y="2558"/>
                  </a:lnTo>
                  <a:lnTo>
                    <a:pt x="1026" y="2531"/>
                  </a:lnTo>
                  <a:lnTo>
                    <a:pt x="1015" y="2386"/>
                  </a:lnTo>
                  <a:lnTo>
                    <a:pt x="1005" y="2256"/>
                  </a:lnTo>
                  <a:lnTo>
                    <a:pt x="995" y="2169"/>
                  </a:lnTo>
                  <a:lnTo>
                    <a:pt x="993" y="2132"/>
                  </a:lnTo>
                  <a:lnTo>
                    <a:pt x="990" y="2097"/>
                  </a:lnTo>
                  <a:lnTo>
                    <a:pt x="988" y="2047"/>
                  </a:lnTo>
                  <a:lnTo>
                    <a:pt x="984" y="1932"/>
                  </a:lnTo>
                  <a:lnTo>
                    <a:pt x="984" y="1878"/>
                  </a:lnTo>
                  <a:lnTo>
                    <a:pt x="982" y="1720"/>
                  </a:lnTo>
                  <a:lnTo>
                    <a:pt x="974" y="1594"/>
                  </a:lnTo>
                  <a:lnTo>
                    <a:pt x="977" y="1560"/>
                  </a:lnTo>
                  <a:lnTo>
                    <a:pt x="974" y="1543"/>
                  </a:lnTo>
                  <a:lnTo>
                    <a:pt x="971" y="1529"/>
                  </a:lnTo>
                  <a:lnTo>
                    <a:pt x="967" y="1519"/>
                  </a:lnTo>
                  <a:lnTo>
                    <a:pt x="963" y="1513"/>
                  </a:lnTo>
                  <a:lnTo>
                    <a:pt x="941" y="1386"/>
                  </a:lnTo>
                  <a:lnTo>
                    <a:pt x="909" y="1343"/>
                  </a:lnTo>
                  <a:lnTo>
                    <a:pt x="909" y="1326"/>
                  </a:lnTo>
                  <a:lnTo>
                    <a:pt x="915" y="1317"/>
                  </a:lnTo>
                  <a:lnTo>
                    <a:pt x="915" y="1298"/>
                  </a:lnTo>
                  <a:lnTo>
                    <a:pt x="922" y="1298"/>
                  </a:lnTo>
                  <a:lnTo>
                    <a:pt x="925" y="1290"/>
                  </a:lnTo>
                  <a:lnTo>
                    <a:pt x="920" y="1249"/>
                  </a:lnTo>
                  <a:lnTo>
                    <a:pt x="925" y="1247"/>
                  </a:lnTo>
                  <a:lnTo>
                    <a:pt x="1012" y="1229"/>
                  </a:lnTo>
                  <a:lnTo>
                    <a:pt x="1041" y="1222"/>
                  </a:lnTo>
                  <a:lnTo>
                    <a:pt x="1093" y="1217"/>
                  </a:lnTo>
                  <a:lnTo>
                    <a:pt x="1104" y="1212"/>
                  </a:lnTo>
                  <a:lnTo>
                    <a:pt x="1115" y="1207"/>
                  </a:lnTo>
                  <a:lnTo>
                    <a:pt x="1131" y="1197"/>
                  </a:lnTo>
                  <a:lnTo>
                    <a:pt x="1141" y="1190"/>
                  </a:lnTo>
                  <a:lnTo>
                    <a:pt x="1144" y="1186"/>
                  </a:lnTo>
                  <a:lnTo>
                    <a:pt x="1147" y="1181"/>
                  </a:lnTo>
                  <a:lnTo>
                    <a:pt x="1148" y="1176"/>
                  </a:lnTo>
                  <a:lnTo>
                    <a:pt x="1152" y="1163"/>
                  </a:lnTo>
                  <a:lnTo>
                    <a:pt x="1154" y="1148"/>
                  </a:lnTo>
                  <a:lnTo>
                    <a:pt x="1155" y="1133"/>
                  </a:lnTo>
                  <a:lnTo>
                    <a:pt x="1155" y="1107"/>
                  </a:lnTo>
                  <a:lnTo>
                    <a:pt x="1155" y="1096"/>
                  </a:lnTo>
                  <a:close/>
                  <a:moveTo>
                    <a:pt x="286" y="1152"/>
                  </a:moveTo>
                  <a:lnTo>
                    <a:pt x="284" y="1127"/>
                  </a:lnTo>
                  <a:lnTo>
                    <a:pt x="295" y="1109"/>
                  </a:lnTo>
                  <a:lnTo>
                    <a:pt x="295" y="1068"/>
                  </a:lnTo>
                  <a:lnTo>
                    <a:pt x="300" y="1056"/>
                  </a:lnTo>
                  <a:lnTo>
                    <a:pt x="301" y="1056"/>
                  </a:lnTo>
                  <a:lnTo>
                    <a:pt x="302" y="1057"/>
                  </a:lnTo>
                  <a:lnTo>
                    <a:pt x="304" y="1059"/>
                  </a:lnTo>
                  <a:lnTo>
                    <a:pt x="299" y="1107"/>
                  </a:lnTo>
                  <a:lnTo>
                    <a:pt x="295" y="1155"/>
                  </a:lnTo>
                  <a:lnTo>
                    <a:pt x="284" y="1189"/>
                  </a:lnTo>
                  <a:lnTo>
                    <a:pt x="286" y="1162"/>
                  </a:lnTo>
                  <a:lnTo>
                    <a:pt x="286" y="1152"/>
                  </a:lnTo>
                  <a:close/>
                  <a:moveTo>
                    <a:pt x="190" y="1636"/>
                  </a:moveTo>
                  <a:lnTo>
                    <a:pt x="194" y="1631"/>
                  </a:lnTo>
                  <a:lnTo>
                    <a:pt x="203" y="1637"/>
                  </a:lnTo>
                  <a:lnTo>
                    <a:pt x="205" y="1657"/>
                  </a:lnTo>
                  <a:lnTo>
                    <a:pt x="201" y="1655"/>
                  </a:lnTo>
                  <a:lnTo>
                    <a:pt x="196" y="1653"/>
                  </a:lnTo>
                  <a:lnTo>
                    <a:pt x="193" y="1655"/>
                  </a:lnTo>
                  <a:lnTo>
                    <a:pt x="189" y="1657"/>
                  </a:lnTo>
                  <a:lnTo>
                    <a:pt x="190" y="1636"/>
                  </a:lnTo>
                  <a:close/>
                  <a:moveTo>
                    <a:pt x="210" y="2070"/>
                  </a:moveTo>
                  <a:lnTo>
                    <a:pt x="219" y="1995"/>
                  </a:lnTo>
                  <a:lnTo>
                    <a:pt x="224" y="2028"/>
                  </a:lnTo>
                  <a:lnTo>
                    <a:pt x="210" y="2070"/>
                  </a:lnTo>
                  <a:close/>
                  <a:moveTo>
                    <a:pt x="301" y="1489"/>
                  </a:moveTo>
                  <a:lnTo>
                    <a:pt x="293" y="1531"/>
                  </a:lnTo>
                  <a:lnTo>
                    <a:pt x="288" y="1552"/>
                  </a:lnTo>
                  <a:lnTo>
                    <a:pt x="268" y="1584"/>
                  </a:lnTo>
                  <a:lnTo>
                    <a:pt x="269" y="1649"/>
                  </a:lnTo>
                  <a:lnTo>
                    <a:pt x="254" y="1725"/>
                  </a:lnTo>
                  <a:lnTo>
                    <a:pt x="249" y="1794"/>
                  </a:lnTo>
                  <a:lnTo>
                    <a:pt x="231" y="1906"/>
                  </a:lnTo>
                  <a:lnTo>
                    <a:pt x="245" y="1796"/>
                  </a:lnTo>
                  <a:lnTo>
                    <a:pt x="240" y="1766"/>
                  </a:lnTo>
                  <a:lnTo>
                    <a:pt x="237" y="1759"/>
                  </a:lnTo>
                  <a:lnTo>
                    <a:pt x="235" y="1755"/>
                  </a:lnTo>
                  <a:lnTo>
                    <a:pt x="227" y="1746"/>
                  </a:lnTo>
                  <a:lnTo>
                    <a:pt x="228" y="1742"/>
                  </a:lnTo>
                  <a:lnTo>
                    <a:pt x="224" y="1741"/>
                  </a:lnTo>
                  <a:lnTo>
                    <a:pt x="224" y="1690"/>
                  </a:lnTo>
                  <a:lnTo>
                    <a:pt x="228" y="1688"/>
                  </a:lnTo>
                  <a:lnTo>
                    <a:pt x="233" y="1687"/>
                  </a:lnTo>
                  <a:lnTo>
                    <a:pt x="237" y="1685"/>
                  </a:lnTo>
                  <a:lnTo>
                    <a:pt x="242" y="1681"/>
                  </a:lnTo>
                  <a:lnTo>
                    <a:pt x="245" y="1677"/>
                  </a:lnTo>
                  <a:lnTo>
                    <a:pt x="246" y="1674"/>
                  </a:lnTo>
                  <a:lnTo>
                    <a:pt x="246" y="1639"/>
                  </a:lnTo>
                  <a:lnTo>
                    <a:pt x="251" y="1603"/>
                  </a:lnTo>
                  <a:lnTo>
                    <a:pt x="251" y="1577"/>
                  </a:lnTo>
                  <a:lnTo>
                    <a:pt x="259" y="1579"/>
                  </a:lnTo>
                  <a:lnTo>
                    <a:pt x="263" y="1575"/>
                  </a:lnTo>
                  <a:lnTo>
                    <a:pt x="268" y="1510"/>
                  </a:lnTo>
                  <a:lnTo>
                    <a:pt x="270" y="1512"/>
                  </a:lnTo>
                  <a:lnTo>
                    <a:pt x="277" y="1448"/>
                  </a:lnTo>
                  <a:lnTo>
                    <a:pt x="274" y="1444"/>
                  </a:lnTo>
                  <a:lnTo>
                    <a:pt x="277" y="1441"/>
                  </a:lnTo>
                  <a:lnTo>
                    <a:pt x="291" y="1476"/>
                  </a:lnTo>
                  <a:lnTo>
                    <a:pt x="307" y="1477"/>
                  </a:lnTo>
                  <a:lnTo>
                    <a:pt x="301" y="1489"/>
                  </a:lnTo>
                  <a:close/>
                  <a:moveTo>
                    <a:pt x="952" y="1067"/>
                  </a:moveTo>
                  <a:lnTo>
                    <a:pt x="946" y="1068"/>
                  </a:lnTo>
                  <a:lnTo>
                    <a:pt x="932" y="1063"/>
                  </a:lnTo>
                  <a:lnTo>
                    <a:pt x="902" y="1059"/>
                  </a:lnTo>
                  <a:lnTo>
                    <a:pt x="894" y="1063"/>
                  </a:lnTo>
                  <a:lnTo>
                    <a:pt x="893" y="1032"/>
                  </a:lnTo>
                  <a:lnTo>
                    <a:pt x="883" y="1010"/>
                  </a:lnTo>
                  <a:lnTo>
                    <a:pt x="884" y="980"/>
                  </a:lnTo>
                  <a:lnTo>
                    <a:pt x="889" y="961"/>
                  </a:lnTo>
                  <a:lnTo>
                    <a:pt x="894" y="918"/>
                  </a:lnTo>
                  <a:lnTo>
                    <a:pt x="908" y="961"/>
                  </a:lnTo>
                  <a:lnTo>
                    <a:pt x="940" y="1025"/>
                  </a:lnTo>
                  <a:lnTo>
                    <a:pt x="953" y="1049"/>
                  </a:lnTo>
                  <a:lnTo>
                    <a:pt x="952" y="1067"/>
                  </a:lnTo>
                  <a:close/>
                </a:path>
              </a:pathLst>
            </a:custGeom>
            <a:grpFill/>
            <a:ln>
              <a:noFill/>
            </a:ln>
            <a:effectLst/>
            <a:extLst>
              <a:ext uri="{91240B29-F687-4F45-9708-019B960494DF}">
                <a14:hiddenLine w="9525">
                  <a:solidFill>
                    <a:srgbClr val="000000"/>
                  </a:solidFill>
                  <a:round/>
                  <a:headEnd/>
                  <a:tailEnd/>
                </a14:hiddenLine>
              </a:ext>
              <a:ext uri="{AF507438-7753-43E0-B8FC-AC1667EBCBE1}">
                <a14:hiddenEffects>
                  <a:effectLst>
                    <a:outerShdw dir="5400000" dist="12700" rotWithShape="0" sy="50000">
                      <a:srgbClr val="000000">
                        <a:alpha val="50000"/>
                      </a:srgbClr>
                    </a:outerShdw>
                  </a:effectLst>
                </a14:hiddenEffects>
              </a:ext>
            </a:extLst>
          </p:spPr>
          <p:txBody>
            <a:bodyPr/>
            <a:lstStyle/>
            <a:p>
              <a:pPr>
                <a:defRPr/>
              </a:pPr>
              <a:endParaRPr altLang="en-US" lang="zh-CN"/>
            </a:p>
          </p:txBody>
        </p:sp>
        <p:sp>
          <p:nvSpPr>
            <p:cNvPr id="15384" name="Freeform 11"/>
            <p:cNvSpPr>
              <a:spLocks noEditPoints="1"/>
            </p:cNvSpPr>
            <p:nvPr/>
          </p:nvSpPr>
          <p:spPr bwMode="gray">
            <a:xfrm>
              <a:off x="6975203" y="2247107"/>
              <a:ext cx="442912" cy="1244600"/>
            </a:xfrm>
            <a:custGeom>
              <a:gdLst>
                <a:gd fmla="*/ 432558 w 1155" name="T0"/>
                <a:gd fmla="*/ 372559 h 3334" name="T1"/>
                <a:gd fmla="*/ 397279 w 1155" name="T2"/>
                <a:gd fmla="*/ 292298 h 3334" name="T3"/>
                <a:gd fmla="*/ 335923 w 1155" name="T4"/>
                <a:gd fmla="*/ 211291 h 3334" name="T5"/>
                <a:gd fmla="*/ 280319 w 1155" name="T6"/>
                <a:gd fmla="*/ 175827 h 3334" name="T7"/>
                <a:gd fmla="*/ 309463 w 1155" name="T8"/>
                <a:gd fmla="*/ 121698 h 3334" name="T9"/>
                <a:gd fmla="*/ 313681 w 1155" name="T10"/>
                <a:gd fmla="*/ 74288 h 3334" name="T11"/>
                <a:gd fmla="*/ 289139 w 1155" name="T12"/>
                <a:gd fmla="*/ 32478 h 3334" name="T13"/>
                <a:gd fmla="*/ 220497 w 1155" name="T14"/>
                <a:gd fmla="*/ 2613 h 3334" name="T15"/>
                <a:gd fmla="*/ 202858 w 1155" name="T16"/>
                <a:gd fmla="*/ 18292 h 3334" name="T17"/>
                <a:gd fmla="*/ 178315 w 1155" name="T18"/>
                <a:gd fmla="*/ 29118 h 3334" name="T19"/>
                <a:gd fmla="*/ 176781 w 1155" name="T20"/>
                <a:gd fmla="*/ 61969 h 3334" name="T21"/>
                <a:gd fmla="*/ 181766 w 1155" name="T22"/>
                <a:gd fmla="*/ 76154 h 3334" name="T23"/>
                <a:gd fmla="*/ 180616 w 1155" name="T24"/>
                <a:gd fmla="*/ 131777 h 3334" name="T25"/>
                <a:gd fmla="*/ 199023 w 1155" name="T26"/>
                <a:gd fmla="*/ 155295 h 3334" name="T27"/>
                <a:gd fmla="*/ 136133 w 1155" name="T28"/>
                <a:gd fmla="*/ 196732 h 3334" name="T29"/>
                <a:gd fmla="*/ 90116 w 1155" name="T30"/>
                <a:gd fmla="*/ 216890 h 3334" name="T31"/>
                <a:gd fmla="*/ 66724 w 1155" name="T32"/>
                <a:gd fmla="*/ 323656 h 3334" name="T33"/>
                <a:gd fmla="*/ 52152 w 1155" name="T34"/>
                <a:gd fmla="*/ 432661 h 3334" name="T35"/>
                <a:gd fmla="*/ 43716 w 1155" name="T36"/>
                <a:gd fmla="*/ 543533 h 3334" name="T37"/>
                <a:gd fmla="*/ 43716 w 1155" name="T38"/>
                <a:gd fmla="*/ 573397 h 3334" name="T39"/>
                <a:gd fmla="*/ 67875 w 1155" name="T40"/>
                <a:gd fmla="*/ 637979 h 3334" name="T41"/>
                <a:gd fmla="*/ 66724 w 1155" name="T42"/>
                <a:gd fmla="*/ 644698 h 3334" name="T43"/>
                <a:gd fmla="*/ 50619 w 1155" name="T44"/>
                <a:gd fmla="*/ 664110 h 3334" name="T45"/>
                <a:gd fmla="*/ 16873 w 1155" name="T46"/>
                <a:gd fmla="*/ 837324 h 3334" name="T47"/>
                <a:gd fmla="*/ 41415 w 1155" name="T48"/>
                <a:gd fmla="*/ 828738 h 3334" name="T49"/>
                <a:gd fmla="*/ 50235 w 1155" name="T50"/>
                <a:gd fmla="*/ 886973 h 3334" name="T51"/>
                <a:gd fmla="*/ 10737 w 1155" name="T52"/>
                <a:gd fmla="*/ 1143061 h 3334" name="T53"/>
                <a:gd fmla="*/ 0 w 1155" name="T54"/>
                <a:gd fmla="*/ 1191217 h 3334" name="T55"/>
                <a:gd fmla="*/ 13805 w 1155" name="T56"/>
                <a:gd fmla="*/ 1222948 h 3334" name="T57"/>
                <a:gd fmla="*/ 41799 w 1155" name="T58"/>
                <a:gd fmla="*/ 1227055 h 3334" name="T59"/>
                <a:gd fmla="*/ 75161 w 1155" name="T60"/>
                <a:gd fmla="*/ 1209136 h 3334" name="T61"/>
                <a:gd fmla="*/ 98169 w 1155" name="T62"/>
                <a:gd fmla="*/ 1154633 h 3334" name="T63"/>
                <a:gd fmla="*/ 109290 w 1155" name="T64"/>
                <a:gd fmla="*/ 1122902 h 3334" name="T65"/>
                <a:gd fmla="*/ 143036 w 1155" name="T66"/>
                <a:gd fmla="*/ 1031816 h 3334" name="T67"/>
                <a:gd fmla="*/ 226249 w 1155" name="T68"/>
                <a:gd fmla="*/ 695095 h 3334" name="T69"/>
                <a:gd fmla="*/ 278018 w 1155" name="T70"/>
                <a:gd fmla="*/ 779088 h 3334" name="T71"/>
                <a:gd fmla="*/ 293357 w 1155" name="T72"/>
                <a:gd fmla="*/ 899293 h 3334" name="T73"/>
                <a:gd fmla="*/ 296042 w 1155" name="T74"/>
                <a:gd fmla="*/ 1141941 h 3334" name="T75"/>
                <a:gd fmla="*/ 310614 w 1155" name="T76"/>
                <a:gd fmla="*/ 1170312 h 3334" name="T77"/>
                <a:gd fmla="*/ 307546 w 1155" name="T78"/>
                <a:gd fmla="*/ 1216975 h 3334" name="T79"/>
                <a:gd fmla="*/ 335923 w 1155" name="T80"/>
                <a:gd fmla="*/ 1243853 h 3334" name="T81"/>
                <a:gd fmla="*/ 368902 w 1155" name="T82"/>
                <a:gd fmla="*/ 1235267 h 3334" name="T83"/>
                <a:gd fmla="*/ 385774 w 1155" name="T84"/>
                <a:gd fmla="*/ 1172552 h 3334" name="T85"/>
                <a:gd fmla="*/ 401880 w 1155" name="T86"/>
                <a:gd fmla="*/ 1153887 h 3334" name="T87"/>
                <a:gd fmla="*/ 401880 w 1155" name="T88"/>
                <a:gd fmla="*/ 1125142 h 3334" name="T89"/>
                <a:gd fmla="*/ 397279 w 1155" name="T90"/>
                <a:gd fmla="*/ 1008671 h 3334" name="T91"/>
                <a:gd fmla="*/ 380789 w 1155" name="T92"/>
                <a:gd fmla="*/ 795887 h 3334" name="T93"/>
                <a:gd fmla="*/ 374654 w 1155" name="T94"/>
                <a:gd fmla="*/ 582356 h 3334" name="T95"/>
                <a:gd fmla="*/ 350878 w 1155" name="T96"/>
                <a:gd fmla="*/ 491643 h 3334" name="T97"/>
                <a:gd fmla="*/ 419137 w 1155" name="T98"/>
                <a:gd fmla="*/ 454313 h 3334" name="T99"/>
                <a:gd fmla="*/ 439844 w 1155" name="T100"/>
                <a:gd fmla="*/ 440874 h 3334" name="T101"/>
                <a:gd fmla="*/ 109673 w 1155" name="T102"/>
                <a:gd fmla="*/ 430048 h 3334" name="T103"/>
                <a:gd fmla="*/ 116576 w 1155" name="T104"/>
                <a:gd fmla="*/ 395330 h 3334" name="T105"/>
                <a:gd fmla="*/ 77845 w 1155" name="T106"/>
                <a:gd fmla="*/ 611101 h 3334" name="T107"/>
                <a:gd fmla="*/ 80529 w 1155" name="T108"/>
                <a:gd fmla="*/ 772742 h 3334" name="T109"/>
                <a:gd fmla="*/ 103154 w 1155" name="T110"/>
                <a:gd fmla="*/ 615581 h 3334" name="T111"/>
                <a:gd fmla="*/ 90116 w 1155" name="T112"/>
                <a:gd fmla="*/ 655151 h 3334" name="T113"/>
                <a:gd fmla="*/ 90883 w 1155" name="T114"/>
                <a:gd fmla="*/ 629019 h 3334" name="T115"/>
                <a:gd fmla="*/ 99320 w 1155" name="T116"/>
                <a:gd fmla="*/ 589449 h 3334" name="T117"/>
                <a:gd fmla="*/ 111591 w 1155" name="T118"/>
                <a:gd fmla="*/ 550999 h 3334" name="T119"/>
                <a:gd fmla="*/ 342825 w 1155" name="T120"/>
                <a:gd fmla="*/ 396824 h 3334" name="T121"/>
                <a:gd fmla="*/ 365450 w 1155" name="T122"/>
                <a:gd fmla="*/ 391597 h 3334"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3334" w="1155">
                  <a:moveTo>
                    <a:pt x="1155" y="1096"/>
                  </a:moveTo>
                  <a:lnTo>
                    <a:pt x="1149" y="1074"/>
                  </a:lnTo>
                  <a:lnTo>
                    <a:pt x="1148" y="1054"/>
                  </a:lnTo>
                  <a:lnTo>
                    <a:pt x="1143" y="1037"/>
                  </a:lnTo>
                  <a:lnTo>
                    <a:pt x="1138" y="1022"/>
                  </a:lnTo>
                  <a:lnTo>
                    <a:pt x="1133" y="1009"/>
                  </a:lnTo>
                  <a:lnTo>
                    <a:pt x="1128" y="998"/>
                  </a:lnTo>
                  <a:lnTo>
                    <a:pt x="1120" y="982"/>
                  </a:lnTo>
                  <a:lnTo>
                    <a:pt x="1117" y="977"/>
                  </a:lnTo>
                  <a:lnTo>
                    <a:pt x="1095" y="931"/>
                  </a:lnTo>
                  <a:lnTo>
                    <a:pt x="1085" y="892"/>
                  </a:lnTo>
                  <a:lnTo>
                    <a:pt x="1056" y="857"/>
                  </a:lnTo>
                  <a:lnTo>
                    <a:pt x="1038" y="809"/>
                  </a:lnTo>
                  <a:lnTo>
                    <a:pt x="1036" y="783"/>
                  </a:lnTo>
                  <a:lnTo>
                    <a:pt x="1019" y="749"/>
                  </a:lnTo>
                  <a:lnTo>
                    <a:pt x="991" y="699"/>
                  </a:lnTo>
                  <a:lnTo>
                    <a:pt x="957" y="637"/>
                  </a:lnTo>
                  <a:lnTo>
                    <a:pt x="942" y="620"/>
                  </a:lnTo>
                  <a:lnTo>
                    <a:pt x="938" y="618"/>
                  </a:lnTo>
                  <a:lnTo>
                    <a:pt x="918" y="598"/>
                  </a:lnTo>
                  <a:lnTo>
                    <a:pt x="894" y="581"/>
                  </a:lnTo>
                  <a:lnTo>
                    <a:pt x="876" y="566"/>
                  </a:lnTo>
                  <a:lnTo>
                    <a:pt x="863" y="563"/>
                  </a:lnTo>
                  <a:lnTo>
                    <a:pt x="824" y="544"/>
                  </a:lnTo>
                  <a:lnTo>
                    <a:pt x="808" y="523"/>
                  </a:lnTo>
                  <a:lnTo>
                    <a:pt x="787" y="522"/>
                  </a:lnTo>
                  <a:lnTo>
                    <a:pt x="786" y="522"/>
                  </a:lnTo>
                  <a:lnTo>
                    <a:pt x="778" y="519"/>
                  </a:lnTo>
                  <a:lnTo>
                    <a:pt x="745" y="473"/>
                  </a:lnTo>
                  <a:lnTo>
                    <a:pt x="731" y="471"/>
                  </a:lnTo>
                  <a:lnTo>
                    <a:pt x="734" y="452"/>
                  </a:lnTo>
                  <a:lnTo>
                    <a:pt x="735" y="453"/>
                  </a:lnTo>
                  <a:lnTo>
                    <a:pt x="742" y="439"/>
                  </a:lnTo>
                  <a:lnTo>
                    <a:pt x="750" y="463"/>
                  </a:lnTo>
                  <a:lnTo>
                    <a:pt x="755" y="463"/>
                  </a:lnTo>
                  <a:lnTo>
                    <a:pt x="779" y="411"/>
                  </a:lnTo>
                  <a:lnTo>
                    <a:pt x="807" y="326"/>
                  </a:lnTo>
                  <a:lnTo>
                    <a:pt x="814" y="305"/>
                  </a:lnTo>
                  <a:lnTo>
                    <a:pt x="821" y="279"/>
                  </a:lnTo>
                  <a:lnTo>
                    <a:pt x="829" y="249"/>
                  </a:lnTo>
                  <a:lnTo>
                    <a:pt x="828" y="236"/>
                  </a:lnTo>
                  <a:lnTo>
                    <a:pt x="825" y="222"/>
                  </a:lnTo>
                  <a:lnTo>
                    <a:pt x="821" y="210"/>
                  </a:lnTo>
                  <a:lnTo>
                    <a:pt x="818" y="199"/>
                  </a:lnTo>
                  <a:lnTo>
                    <a:pt x="809" y="184"/>
                  </a:lnTo>
                  <a:lnTo>
                    <a:pt x="805" y="178"/>
                  </a:lnTo>
                  <a:lnTo>
                    <a:pt x="794" y="163"/>
                  </a:lnTo>
                  <a:lnTo>
                    <a:pt x="783" y="148"/>
                  </a:lnTo>
                  <a:lnTo>
                    <a:pt x="773" y="132"/>
                  </a:lnTo>
                  <a:lnTo>
                    <a:pt x="760" y="89"/>
                  </a:lnTo>
                  <a:lnTo>
                    <a:pt x="754" y="87"/>
                  </a:lnTo>
                  <a:lnTo>
                    <a:pt x="730" y="57"/>
                  </a:lnTo>
                  <a:lnTo>
                    <a:pt x="696" y="51"/>
                  </a:lnTo>
                  <a:lnTo>
                    <a:pt x="635" y="10"/>
                  </a:lnTo>
                  <a:lnTo>
                    <a:pt x="629" y="10"/>
                  </a:lnTo>
                  <a:lnTo>
                    <a:pt x="634" y="25"/>
                  </a:lnTo>
                  <a:lnTo>
                    <a:pt x="588" y="0"/>
                  </a:lnTo>
                  <a:lnTo>
                    <a:pt x="598" y="25"/>
                  </a:lnTo>
                  <a:lnTo>
                    <a:pt x="575" y="7"/>
                  </a:lnTo>
                  <a:lnTo>
                    <a:pt x="579" y="29"/>
                  </a:lnTo>
                  <a:lnTo>
                    <a:pt x="574" y="26"/>
                  </a:lnTo>
                  <a:lnTo>
                    <a:pt x="534" y="14"/>
                  </a:lnTo>
                  <a:lnTo>
                    <a:pt x="556" y="39"/>
                  </a:lnTo>
                  <a:lnTo>
                    <a:pt x="554" y="41"/>
                  </a:lnTo>
                  <a:lnTo>
                    <a:pt x="519" y="19"/>
                  </a:lnTo>
                  <a:lnTo>
                    <a:pt x="532" y="47"/>
                  </a:lnTo>
                  <a:lnTo>
                    <a:pt x="529" y="49"/>
                  </a:lnTo>
                  <a:lnTo>
                    <a:pt x="508" y="19"/>
                  </a:lnTo>
                  <a:lnTo>
                    <a:pt x="508" y="24"/>
                  </a:lnTo>
                  <a:lnTo>
                    <a:pt x="507" y="56"/>
                  </a:lnTo>
                  <a:lnTo>
                    <a:pt x="476" y="46"/>
                  </a:lnTo>
                  <a:lnTo>
                    <a:pt x="479" y="50"/>
                  </a:lnTo>
                  <a:lnTo>
                    <a:pt x="505" y="73"/>
                  </a:lnTo>
                  <a:lnTo>
                    <a:pt x="461" y="74"/>
                  </a:lnTo>
                  <a:lnTo>
                    <a:pt x="465" y="78"/>
                  </a:lnTo>
                  <a:lnTo>
                    <a:pt x="489" y="90"/>
                  </a:lnTo>
                  <a:lnTo>
                    <a:pt x="468" y="94"/>
                  </a:lnTo>
                  <a:lnTo>
                    <a:pt x="491" y="103"/>
                  </a:lnTo>
                  <a:lnTo>
                    <a:pt x="458" y="115"/>
                  </a:lnTo>
                  <a:lnTo>
                    <a:pt x="482" y="126"/>
                  </a:lnTo>
                  <a:lnTo>
                    <a:pt x="468" y="137"/>
                  </a:lnTo>
                  <a:lnTo>
                    <a:pt x="482" y="139"/>
                  </a:lnTo>
                  <a:lnTo>
                    <a:pt x="461" y="166"/>
                  </a:lnTo>
                  <a:lnTo>
                    <a:pt x="464" y="164"/>
                  </a:lnTo>
                  <a:lnTo>
                    <a:pt x="479" y="158"/>
                  </a:lnTo>
                  <a:lnTo>
                    <a:pt x="476" y="167"/>
                  </a:lnTo>
                  <a:lnTo>
                    <a:pt x="474" y="178"/>
                  </a:lnTo>
                  <a:lnTo>
                    <a:pt x="473" y="190"/>
                  </a:lnTo>
                  <a:lnTo>
                    <a:pt x="473" y="198"/>
                  </a:lnTo>
                  <a:lnTo>
                    <a:pt x="474" y="204"/>
                  </a:lnTo>
                  <a:lnTo>
                    <a:pt x="471" y="216"/>
                  </a:lnTo>
                  <a:lnTo>
                    <a:pt x="471" y="229"/>
                  </a:lnTo>
                  <a:lnTo>
                    <a:pt x="466" y="240"/>
                  </a:lnTo>
                  <a:lnTo>
                    <a:pt x="460" y="252"/>
                  </a:lnTo>
                  <a:lnTo>
                    <a:pt x="469" y="304"/>
                  </a:lnTo>
                  <a:lnTo>
                    <a:pt x="471" y="353"/>
                  </a:lnTo>
                  <a:lnTo>
                    <a:pt x="473" y="359"/>
                  </a:lnTo>
                  <a:lnTo>
                    <a:pt x="474" y="365"/>
                  </a:lnTo>
                  <a:lnTo>
                    <a:pt x="477" y="374"/>
                  </a:lnTo>
                  <a:lnTo>
                    <a:pt x="481" y="383"/>
                  </a:lnTo>
                  <a:lnTo>
                    <a:pt x="487" y="391"/>
                  </a:lnTo>
                  <a:lnTo>
                    <a:pt x="495" y="399"/>
                  </a:lnTo>
                  <a:lnTo>
                    <a:pt x="505" y="406"/>
                  </a:lnTo>
                  <a:lnTo>
                    <a:pt x="519" y="416"/>
                  </a:lnTo>
                  <a:lnTo>
                    <a:pt x="521" y="428"/>
                  </a:lnTo>
                  <a:lnTo>
                    <a:pt x="519" y="439"/>
                  </a:lnTo>
                  <a:lnTo>
                    <a:pt x="510" y="441"/>
                  </a:lnTo>
                  <a:lnTo>
                    <a:pt x="438" y="505"/>
                  </a:lnTo>
                  <a:lnTo>
                    <a:pt x="415" y="507"/>
                  </a:lnTo>
                  <a:lnTo>
                    <a:pt x="388" y="523"/>
                  </a:lnTo>
                  <a:lnTo>
                    <a:pt x="355" y="527"/>
                  </a:lnTo>
                  <a:lnTo>
                    <a:pt x="343" y="529"/>
                  </a:lnTo>
                  <a:lnTo>
                    <a:pt x="332" y="532"/>
                  </a:lnTo>
                  <a:lnTo>
                    <a:pt x="310" y="538"/>
                  </a:lnTo>
                  <a:lnTo>
                    <a:pt x="289" y="547"/>
                  </a:lnTo>
                  <a:lnTo>
                    <a:pt x="270" y="556"/>
                  </a:lnTo>
                  <a:lnTo>
                    <a:pt x="256" y="565"/>
                  </a:lnTo>
                  <a:lnTo>
                    <a:pt x="245" y="574"/>
                  </a:lnTo>
                  <a:lnTo>
                    <a:pt x="235" y="581"/>
                  </a:lnTo>
                  <a:lnTo>
                    <a:pt x="232" y="619"/>
                  </a:lnTo>
                  <a:lnTo>
                    <a:pt x="205" y="690"/>
                  </a:lnTo>
                  <a:lnTo>
                    <a:pt x="195" y="731"/>
                  </a:lnTo>
                  <a:lnTo>
                    <a:pt x="187" y="793"/>
                  </a:lnTo>
                  <a:lnTo>
                    <a:pt x="183" y="809"/>
                  </a:lnTo>
                  <a:lnTo>
                    <a:pt x="178" y="837"/>
                  </a:lnTo>
                  <a:lnTo>
                    <a:pt x="174" y="867"/>
                  </a:lnTo>
                  <a:lnTo>
                    <a:pt x="169" y="921"/>
                  </a:lnTo>
                  <a:lnTo>
                    <a:pt x="168" y="962"/>
                  </a:lnTo>
                  <a:lnTo>
                    <a:pt x="168" y="978"/>
                  </a:lnTo>
                  <a:lnTo>
                    <a:pt x="155" y="1017"/>
                  </a:lnTo>
                  <a:lnTo>
                    <a:pt x="146" y="1063"/>
                  </a:lnTo>
                  <a:lnTo>
                    <a:pt x="137" y="1079"/>
                  </a:lnTo>
                  <a:lnTo>
                    <a:pt x="134" y="1141"/>
                  </a:lnTo>
                  <a:lnTo>
                    <a:pt x="136" y="1159"/>
                  </a:lnTo>
                  <a:lnTo>
                    <a:pt x="130" y="1173"/>
                  </a:lnTo>
                  <a:lnTo>
                    <a:pt x="113" y="1231"/>
                  </a:lnTo>
                  <a:lnTo>
                    <a:pt x="116" y="1249"/>
                  </a:lnTo>
                  <a:lnTo>
                    <a:pt x="121" y="1277"/>
                  </a:lnTo>
                  <a:lnTo>
                    <a:pt x="111" y="1297"/>
                  </a:lnTo>
                  <a:lnTo>
                    <a:pt x="113" y="1340"/>
                  </a:lnTo>
                  <a:lnTo>
                    <a:pt x="114" y="1456"/>
                  </a:lnTo>
                  <a:lnTo>
                    <a:pt x="113" y="1466"/>
                  </a:lnTo>
                  <a:lnTo>
                    <a:pt x="97" y="1477"/>
                  </a:lnTo>
                  <a:lnTo>
                    <a:pt x="102" y="1530"/>
                  </a:lnTo>
                  <a:lnTo>
                    <a:pt x="111" y="1539"/>
                  </a:lnTo>
                  <a:lnTo>
                    <a:pt x="114" y="1536"/>
                  </a:lnTo>
                  <a:lnTo>
                    <a:pt x="116" y="1579"/>
                  </a:lnTo>
                  <a:lnTo>
                    <a:pt x="119" y="1597"/>
                  </a:lnTo>
                  <a:lnTo>
                    <a:pt x="120" y="1597"/>
                  </a:lnTo>
                  <a:lnTo>
                    <a:pt x="114" y="1644"/>
                  </a:lnTo>
                  <a:lnTo>
                    <a:pt x="126" y="1679"/>
                  </a:lnTo>
                  <a:lnTo>
                    <a:pt x="146" y="1705"/>
                  </a:lnTo>
                  <a:lnTo>
                    <a:pt x="164" y="1718"/>
                  </a:lnTo>
                  <a:lnTo>
                    <a:pt x="177" y="1709"/>
                  </a:lnTo>
                  <a:lnTo>
                    <a:pt x="184" y="1709"/>
                  </a:lnTo>
                  <a:lnTo>
                    <a:pt x="185" y="1722"/>
                  </a:lnTo>
                  <a:lnTo>
                    <a:pt x="183" y="1720"/>
                  </a:lnTo>
                  <a:lnTo>
                    <a:pt x="179" y="1727"/>
                  </a:lnTo>
                  <a:lnTo>
                    <a:pt x="174" y="1727"/>
                  </a:lnTo>
                  <a:lnTo>
                    <a:pt x="166" y="1734"/>
                  </a:lnTo>
                  <a:lnTo>
                    <a:pt x="159" y="1740"/>
                  </a:lnTo>
                  <a:lnTo>
                    <a:pt x="152" y="1747"/>
                  </a:lnTo>
                  <a:lnTo>
                    <a:pt x="146" y="1755"/>
                  </a:lnTo>
                  <a:lnTo>
                    <a:pt x="137" y="1769"/>
                  </a:lnTo>
                  <a:lnTo>
                    <a:pt x="132" y="1779"/>
                  </a:lnTo>
                  <a:lnTo>
                    <a:pt x="131" y="1782"/>
                  </a:lnTo>
                  <a:lnTo>
                    <a:pt x="33" y="2244"/>
                  </a:lnTo>
                  <a:lnTo>
                    <a:pt x="30" y="2255"/>
                  </a:lnTo>
                  <a:lnTo>
                    <a:pt x="44" y="2243"/>
                  </a:lnTo>
                  <a:lnTo>
                    <a:pt x="56" y="2233"/>
                  </a:lnTo>
                  <a:lnTo>
                    <a:pt x="68" y="2227"/>
                  </a:lnTo>
                  <a:lnTo>
                    <a:pt x="79" y="2223"/>
                  </a:lnTo>
                  <a:lnTo>
                    <a:pt x="89" y="2222"/>
                  </a:lnTo>
                  <a:lnTo>
                    <a:pt x="95" y="2220"/>
                  </a:lnTo>
                  <a:lnTo>
                    <a:pt x="102" y="2220"/>
                  </a:lnTo>
                  <a:lnTo>
                    <a:pt x="108" y="2220"/>
                  </a:lnTo>
                  <a:lnTo>
                    <a:pt x="115" y="2222"/>
                  </a:lnTo>
                  <a:lnTo>
                    <a:pt x="122" y="2224"/>
                  </a:lnTo>
                  <a:lnTo>
                    <a:pt x="131" y="2228"/>
                  </a:lnTo>
                  <a:lnTo>
                    <a:pt x="148" y="2238"/>
                  </a:lnTo>
                  <a:lnTo>
                    <a:pt x="164" y="2249"/>
                  </a:lnTo>
                  <a:lnTo>
                    <a:pt x="159" y="2260"/>
                  </a:lnTo>
                  <a:lnTo>
                    <a:pt x="158" y="2307"/>
                  </a:lnTo>
                  <a:lnTo>
                    <a:pt x="131" y="2376"/>
                  </a:lnTo>
                  <a:lnTo>
                    <a:pt x="97" y="2580"/>
                  </a:lnTo>
                  <a:lnTo>
                    <a:pt x="77" y="2662"/>
                  </a:lnTo>
                  <a:lnTo>
                    <a:pt x="51" y="2826"/>
                  </a:lnTo>
                  <a:lnTo>
                    <a:pt x="37" y="2850"/>
                  </a:lnTo>
                  <a:lnTo>
                    <a:pt x="35" y="2896"/>
                  </a:lnTo>
                  <a:lnTo>
                    <a:pt x="34" y="2913"/>
                  </a:lnTo>
                  <a:lnTo>
                    <a:pt x="28" y="2938"/>
                  </a:lnTo>
                  <a:lnTo>
                    <a:pt x="28" y="3062"/>
                  </a:lnTo>
                  <a:lnTo>
                    <a:pt x="35" y="3081"/>
                  </a:lnTo>
                  <a:lnTo>
                    <a:pt x="21" y="3108"/>
                  </a:lnTo>
                  <a:lnTo>
                    <a:pt x="10" y="3133"/>
                  </a:lnTo>
                  <a:lnTo>
                    <a:pt x="2" y="3156"/>
                  </a:lnTo>
                  <a:lnTo>
                    <a:pt x="0" y="3173"/>
                  </a:lnTo>
                  <a:lnTo>
                    <a:pt x="0" y="3191"/>
                  </a:lnTo>
                  <a:lnTo>
                    <a:pt x="3" y="3208"/>
                  </a:lnTo>
                  <a:lnTo>
                    <a:pt x="5" y="3223"/>
                  </a:lnTo>
                  <a:lnTo>
                    <a:pt x="13" y="3245"/>
                  </a:lnTo>
                  <a:lnTo>
                    <a:pt x="15" y="3253"/>
                  </a:lnTo>
                  <a:lnTo>
                    <a:pt x="23" y="3262"/>
                  </a:lnTo>
                  <a:lnTo>
                    <a:pt x="29" y="3269"/>
                  </a:lnTo>
                  <a:lnTo>
                    <a:pt x="36" y="3276"/>
                  </a:lnTo>
                  <a:lnTo>
                    <a:pt x="45" y="3281"/>
                  </a:lnTo>
                  <a:lnTo>
                    <a:pt x="52" y="3284"/>
                  </a:lnTo>
                  <a:lnTo>
                    <a:pt x="60" y="3287"/>
                  </a:lnTo>
                  <a:lnTo>
                    <a:pt x="74" y="3289"/>
                  </a:lnTo>
                  <a:lnTo>
                    <a:pt x="88" y="3289"/>
                  </a:lnTo>
                  <a:lnTo>
                    <a:pt x="99" y="3288"/>
                  </a:lnTo>
                  <a:lnTo>
                    <a:pt x="109" y="3287"/>
                  </a:lnTo>
                  <a:lnTo>
                    <a:pt x="125" y="3283"/>
                  </a:lnTo>
                  <a:lnTo>
                    <a:pt x="140" y="3278"/>
                  </a:lnTo>
                  <a:lnTo>
                    <a:pt x="152" y="3272"/>
                  </a:lnTo>
                  <a:lnTo>
                    <a:pt x="163" y="3266"/>
                  </a:lnTo>
                  <a:lnTo>
                    <a:pt x="173" y="3260"/>
                  </a:lnTo>
                  <a:lnTo>
                    <a:pt x="182" y="3252"/>
                  </a:lnTo>
                  <a:lnTo>
                    <a:pt x="189" y="3246"/>
                  </a:lnTo>
                  <a:lnTo>
                    <a:pt x="196" y="3239"/>
                  </a:lnTo>
                  <a:lnTo>
                    <a:pt x="205" y="3226"/>
                  </a:lnTo>
                  <a:lnTo>
                    <a:pt x="211" y="3215"/>
                  </a:lnTo>
                  <a:lnTo>
                    <a:pt x="215" y="3205"/>
                  </a:lnTo>
                  <a:lnTo>
                    <a:pt x="216" y="3154"/>
                  </a:lnTo>
                  <a:lnTo>
                    <a:pt x="216" y="3155"/>
                  </a:lnTo>
                  <a:lnTo>
                    <a:pt x="240" y="3145"/>
                  </a:lnTo>
                  <a:lnTo>
                    <a:pt x="256" y="3093"/>
                  </a:lnTo>
                  <a:lnTo>
                    <a:pt x="254" y="3041"/>
                  </a:lnTo>
                  <a:lnTo>
                    <a:pt x="262" y="3036"/>
                  </a:lnTo>
                  <a:lnTo>
                    <a:pt x="269" y="3032"/>
                  </a:lnTo>
                  <a:lnTo>
                    <a:pt x="275" y="3027"/>
                  </a:lnTo>
                  <a:lnTo>
                    <a:pt x="279" y="3020"/>
                  </a:lnTo>
                  <a:lnTo>
                    <a:pt x="283" y="3014"/>
                  </a:lnTo>
                  <a:lnTo>
                    <a:pt x="285" y="3008"/>
                  </a:lnTo>
                  <a:lnTo>
                    <a:pt x="289" y="2996"/>
                  </a:lnTo>
                  <a:lnTo>
                    <a:pt x="289" y="2985"/>
                  </a:lnTo>
                  <a:lnTo>
                    <a:pt x="289" y="2975"/>
                  </a:lnTo>
                  <a:lnTo>
                    <a:pt x="286" y="2967"/>
                  </a:lnTo>
                  <a:lnTo>
                    <a:pt x="306" y="2923"/>
                  </a:lnTo>
                  <a:lnTo>
                    <a:pt x="335" y="2855"/>
                  </a:lnTo>
                  <a:lnTo>
                    <a:pt x="373" y="2764"/>
                  </a:lnTo>
                  <a:lnTo>
                    <a:pt x="434" y="2578"/>
                  </a:lnTo>
                  <a:lnTo>
                    <a:pt x="469" y="2347"/>
                  </a:lnTo>
                  <a:lnTo>
                    <a:pt x="528" y="2040"/>
                  </a:lnTo>
                  <a:lnTo>
                    <a:pt x="542" y="1992"/>
                  </a:lnTo>
                  <a:lnTo>
                    <a:pt x="556" y="1947"/>
                  </a:lnTo>
                  <a:lnTo>
                    <a:pt x="574" y="1902"/>
                  </a:lnTo>
                  <a:lnTo>
                    <a:pt x="590" y="1862"/>
                  </a:lnTo>
                  <a:lnTo>
                    <a:pt x="616" y="1800"/>
                  </a:lnTo>
                  <a:lnTo>
                    <a:pt x="627" y="1777"/>
                  </a:lnTo>
                  <a:lnTo>
                    <a:pt x="646" y="1795"/>
                  </a:lnTo>
                  <a:lnTo>
                    <a:pt x="651" y="1820"/>
                  </a:lnTo>
                  <a:lnTo>
                    <a:pt x="697" y="1915"/>
                  </a:lnTo>
                  <a:lnTo>
                    <a:pt x="714" y="2033"/>
                  </a:lnTo>
                  <a:lnTo>
                    <a:pt x="720" y="2055"/>
                  </a:lnTo>
                  <a:lnTo>
                    <a:pt x="725" y="2087"/>
                  </a:lnTo>
                  <a:lnTo>
                    <a:pt x="725" y="2110"/>
                  </a:lnTo>
                  <a:lnTo>
                    <a:pt x="726" y="2138"/>
                  </a:lnTo>
                  <a:lnTo>
                    <a:pt x="729" y="2169"/>
                  </a:lnTo>
                  <a:lnTo>
                    <a:pt x="733" y="2201"/>
                  </a:lnTo>
                  <a:lnTo>
                    <a:pt x="739" y="2253"/>
                  </a:lnTo>
                  <a:lnTo>
                    <a:pt x="742" y="2275"/>
                  </a:lnTo>
                  <a:lnTo>
                    <a:pt x="765" y="2409"/>
                  </a:lnTo>
                  <a:lnTo>
                    <a:pt x="812" y="2637"/>
                  </a:lnTo>
                  <a:lnTo>
                    <a:pt x="798" y="2869"/>
                  </a:lnTo>
                  <a:lnTo>
                    <a:pt x="814" y="2930"/>
                  </a:lnTo>
                  <a:lnTo>
                    <a:pt x="812" y="2987"/>
                  </a:lnTo>
                  <a:lnTo>
                    <a:pt x="775" y="3016"/>
                  </a:lnTo>
                  <a:lnTo>
                    <a:pt x="772" y="3059"/>
                  </a:lnTo>
                  <a:lnTo>
                    <a:pt x="773" y="3081"/>
                  </a:lnTo>
                  <a:lnTo>
                    <a:pt x="777" y="3098"/>
                  </a:lnTo>
                  <a:lnTo>
                    <a:pt x="782" y="3112"/>
                  </a:lnTo>
                  <a:lnTo>
                    <a:pt x="788" y="3120"/>
                  </a:lnTo>
                  <a:lnTo>
                    <a:pt x="794" y="3128"/>
                  </a:lnTo>
                  <a:lnTo>
                    <a:pt x="800" y="3131"/>
                  </a:lnTo>
                  <a:lnTo>
                    <a:pt x="805" y="3134"/>
                  </a:lnTo>
                  <a:lnTo>
                    <a:pt x="810" y="3135"/>
                  </a:lnTo>
                  <a:lnTo>
                    <a:pt x="799" y="3208"/>
                  </a:lnTo>
                  <a:lnTo>
                    <a:pt x="798" y="3212"/>
                  </a:lnTo>
                  <a:lnTo>
                    <a:pt x="795" y="3220"/>
                  </a:lnTo>
                  <a:lnTo>
                    <a:pt x="795" y="3232"/>
                  </a:lnTo>
                  <a:lnTo>
                    <a:pt x="797" y="3241"/>
                  </a:lnTo>
                  <a:lnTo>
                    <a:pt x="798" y="3250"/>
                  </a:lnTo>
                  <a:lnTo>
                    <a:pt x="802" y="3260"/>
                  </a:lnTo>
                  <a:lnTo>
                    <a:pt x="805" y="3269"/>
                  </a:lnTo>
                  <a:lnTo>
                    <a:pt x="812" y="3279"/>
                  </a:lnTo>
                  <a:lnTo>
                    <a:pt x="820" y="3290"/>
                  </a:lnTo>
                  <a:lnTo>
                    <a:pt x="830" y="3300"/>
                  </a:lnTo>
                  <a:lnTo>
                    <a:pt x="842" y="3311"/>
                  </a:lnTo>
                  <a:lnTo>
                    <a:pt x="857" y="3322"/>
                  </a:lnTo>
                  <a:lnTo>
                    <a:pt x="876" y="3332"/>
                  </a:lnTo>
                  <a:lnTo>
                    <a:pt x="878" y="3334"/>
                  </a:lnTo>
                  <a:lnTo>
                    <a:pt x="887" y="3334"/>
                  </a:lnTo>
                  <a:lnTo>
                    <a:pt x="902" y="3332"/>
                  </a:lnTo>
                  <a:lnTo>
                    <a:pt x="919" y="3329"/>
                  </a:lnTo>
                  <a:lnTo>
                    <a:pt x="929" y="3325"/>
                  </a:lnTo>
                  <a:lnTo>
                    <a:pt x="940" y="3321"/>
                  </a:lnTo>
                  <a:lnTo>
                    <a:pt x="951" y="3315"/>
                  </a:lnTo>
                  <a:lnTo>
                    <a:pt x="962" y="3309"/>
                  </a:lnTo>
                  <a:lnTo>
                    <a:pt x="974" y="3300"/>
                  </a:lnTo>
                  <a:lnTo>
                    <a:pt x="985" y="3289"/>
                  </a:lnTo>
                  <a:lnTo>
                    <a:pt x="998" y="3278"/>
                  </a:lnTo>
                  <a:lnTo>
                    <a:pt x="1009" y="3263"/>
                  </a:lnTo>
                  <a:lnTo>
                    <a:pt x="1011" y="3225"/>
                  </a:lnTo>
                  <a:lnTo>
                    <a:pt x="1009" y="3214"/>
                  </a:lnTo>
                  <a:lnTo>
                    <a:pt x="1009" y="3179"/>
                  </a:lnTo>
                  <a:lnTo>
                    <a:pt x="1006" y="3141"/>
                  </a:lnTo>
                  <a:lnTo>
                    <a:pt x="1019" y="3146"/>
                  </a:lnTo>
                  <a:lnTo>
                    <a:pt x="1024" y="3142"/>
                  </a:lnTo>
                  <a:lnTo>
                    <a:pt x="1028" y="3138"/>
                  </a:lnTo>
                  <a:lnTo>
                    <a:pt x="1033" y="3131"/>
                  </a:lnTo>
                  <a:lnTo>
                    <a:pt x="1037" y="3124"/>
                  </a:lnTo>
                  <a:lnTo>
                    <a:pt x="1043" y="3108"/>
                  </a:lnTo>
                  <a:lnTo>
                    <a:pt x="1048" y="3091"/>
                  </a:lnTo>
                  <a:lnTo>
                    <a:pt x="1052" y="3075"/>
                  </a:lnTo>
                  <a:lnTo>
                    <a:pt x="1054" y="3060"/>
                  </a:lnTo>
                  <a:lnTo>
                    <a:pt x="1057" y="3046"/>
                  </a:lnTo>
                  <a:lnTo>
                    <a:pt x="1058" y="3032"/>
                  </a:lnTo>
                  <a:lnTo>
                    <a:pt x="1057" y="3027"/>
                  </a:lnTo>
                  <a:lnTo>
                    <a:pt x="1054" y="3023"/>
                  </a:lnTo>
                  <a:lnTo>
                    <a:pt x="1048" y="3014"/>
                  </a:lnTo>
                  <a:lnTo>
                    <a:pt x="1041" y="3008"/>
                  </a:lnTo>
                  <a:lnTo>
                    <a:pt x="1033" y="3002"/>
                  </a:lnTo>
                  <a:lnTo>
                    <a:pt x="1019" y="2995"/>
                  </a:lnTo>
                  <a:lnTo>
                    <a:pt x="1012" y="2992"/>
                  </a:lnTo>
                  <a:lnTo>
                    <a:pt x="1021" y="2908"/>
                  </a:lnTo>
                  <a:lnTo>
                    <a:pt x="1036" y="2718"/>
                  </a:lnTo>
                  <a:lnTo>
                    <a:pt x="1036" y="2702"/>
                  </a:lnTo>
                  <a:lnTo>
                    <a:pt x="1035" y="2680"/>
                  </a:lnTo>
                  <a:lnTo>
                    <a:pt x="1031" y="2626"/>
                  </a:lnTo>
                  <a:lnTo>
                    <a:pt x="1026" y="2558"/>
                  </a:lnTo>
                  <a:lnTo>
                    <a:pt x="1026" y="2531"/>
                  </a:lnTo>
                  <a:lnTo>
                    <a:pt x="1015" y="2386"/>
                  </a:lnTo>
                  <a:lnTo>
                    <a:pt x="1005" y="2256"/>
                  </a:lnTo>
                  <a:lnTo>
                    <a:pt x="995" y="2169"/>
                  </a:lnTo>
                  <a:lnTo>
                    <a:pt x="993" y="2132"/>
                  </a:lnTo>
                  <a:lnTo>
                    <a:pt x="990" y="2097"/>
                  </a:lnTo>
                  <a:lnTo>
                    <a:pt x="988" y="2047"/>
                  </a:lnTo>
                  <a:lnTo>
                    <a:pt x="984" y="1932"/>
                  </a:lnTo>
                  <a:lnTo>
                    <a:pt x="984" y="1878"/>
                  </a:lnTo>
                  <a:lnTo>
                    <a:pt x="982" y="1720"/>
                  </a:lnTo>
                  <a:lnTo>
                    <a:pt x="974" y="1594"/>
                  </a:lnTo>
                  <a:lnTo>
                    <a:pt x="977" y="1560"/>
                  </a:lnTo>
                  <a:lnTo>
                    <a:pt x="974" y="1543"/>
                  </a:lnTo>
                  <a:lnTo>
                    <a:pt x="971" y="1529"/>
                  </a:lnTo>
                  <a:lnTo>
                    <a:pt x="967" y="1519"/>
                  </a:lnTo>
                  <a:lnTo>
                    <a:pt x="963" y="1513"/>
                  </a:lnTo>
                  <a:lnTo>
                    <a:pt x="941" y="1386"/>
                  </a:lnTo>
                  <a:lnTo>
                    <a:pt x="909" y="1343"/>
                  </a:lnTo>
                  <a:lnTo>
                    <a:pt x="909" y="1326"/>
                  </a:lnTo>
                  <a:lnTo>
                    <a:pt x="915" y="1317"/>
                  </a:lnTo>
                  <a:lnTo>
                    <a:pt x="915" y="1298"/>
                  </a:lnTo>
                  <a:lnTo>
                    <a:pt x="922" y="1298"/>
                  </a:lnTo>
                  <a:lnTo>
                    <a:pt x="925" y="1290"/>
                  </a:lnTo>
                  <a:lnTo>
                    <a:pt x="920" y="1249"/>
                  </a:lnTo>
                  <a:lnTo>
                    <a:pt x="925" y="1247"/>
                  </a:lnTo>
                  <a:lnTo>
                    <a:pt x="1012" y="1229"/>
                  </a:lnTo>
                  <a:lnTo>
                    <a:pt x="1041" y="1222"/>
                  </a:lnTo>
                  <a:lnTo>
                    <a:pt x="1093" y="1217"/>
                  </a:lnTo>
                  <a:lnTo>
                    <a:pt x="1104" y="1212"/>
                  </a:lnTo>
                  <a:lnTo>
                    <a:pt x="1115" y="1207"/>
                  </a:lnTo>
                  <a:lnTo>
                    <a:pt x="1131" y="1197"/>
                  </a:lnTo>
                  <a:lnTo>
                    <a:pt x="1141" y="1190"/>
                  </a:lnTo>
                  <a:lnTo>
                    <a:pt x="1144" y="1186"/>
                  </a:lnTo>
                  <a:lnTo>
                    <a:pt x="1147" y="1181"/>
                  </a:lnTo>
                  <a:lnTo>
                    <a:pt x="1148" y="1176"/>
                  </a:lnTo>
                  <a:lnTo>
                    <a:pt x="1152" y="1163"/>
                  </a:lnTo>
                  <a:lnTo>
                    <a:pt x="1154" y="1148"/>
                  </a:lnTo>
                  <a:lnTo>
                    <a:pt x="1155" y="1133"/>
                  </a:lnTo>
                  <a:lnTo>
                    <a:pt x="1155" y="1107"/>
                  </a:lnTo>
                  <a:lnTo>
                    <a:pt x="1155" y="1096"/>
                  </a:lnTo>
                  <a:close/>
                  <a:moveTo>
                    <a:pt x="286" y="1152"/>
                  </a:moveTo>
                  <a:lnTo>
                    <a:pt x="284" y="1127"/>
                  </a:lnTo>
                  <a:lnTo>
                    <a:pt x="295" y="1109"/>
                  </a:lnTo>
                  <a:lnTo>
                    <a:pt x="295" y="1068"/>
                  </a:lnTo>
                  <a:lnTo>
                    <a:pt x="300" y="1056"/>
                  </a:lnTo>
                  <a:lnTo>
                    <a:pt x="301" y="1056"/>
                  </a:lnTo>
                  <a:lnTo>
                    <a:pt x="302" y="1057"/>
                  </a:lnTo>
                  <a:lnTo>
                    <a:pt x="304" y="1059"/>
                  </a:lnTo>
                  <a:lnTo>
                    <a:pt x="299" y="1107"/>
                  </a:lnTo>
                  <a:lnTo>
                    <a:pt x="295" y="1155"/>
                  </a:lnTo>
                  <a:lnTo>
                    <a:pt x="284" y="1189"/>
                  </a:lnTo>
                  <a:lnTo>
                    <a:pt x="286" y="1162"/>
                  </a:lnTo>
                  <a:lnTo>
                    <a:pt x="286" y="1152"/>
                  </a:lnTo>
                  <a:close/>
                  <a:moveTo>
                    <a:pt x="190" y="1636"/>
                  </a:moveTo>
                  <a:lnTo>
                    <a:pt x="194" y="1631"/>
                  </a:lnTo>
                  <a:lnTo>
                    <a:pt x="203" y="1637"/>
                  </a:lnTo>
                  <a:lnTo>
                    <a:pt x="205" y="1657"/>
                  </a:lnTo>
                  <a:lnTo>
                    <a:pt x="201" y="1655"/>
                  </a:lnTo>
                  <a:lnTo>
                    <a:pt x="196" y="1653"/>
                  </a:lnTo>
                  <a:lnTo>
                    <a:pt x="193" y="1655"/>
                  </a:lnTo>
                  <a:lnTo>
                    <a:pt x="189" y="1657"/>
                  </a:lnTo>
                  <a:lnTo>
                    <a:pt x="190" y="1636"/>
                  </a:lnTo>
                  <a:close/>
                  <a:moveTo>
                    <a:pt x="210" y="2070"/>
                  </a:moveTo>
                  <a:lnTo>
                    <a:pt x="219" y="1995"/>
                  </a:lnTo>
                  <a:lnTo>
                    <a:pt x="224" y="2028"/>
                  </a:lnTo>
                  <a:lnTo>
                    <a:pt x="210" y="2070"/>
                  </a:lnTo>
                  <a:close/>
                  <a:moveTo>
                    <a:pt x="301" y="1489"/>
                  </a:moveTo>
                  <a:lnTo>
                    <a:pt x="293" y="1531"/>
                  </a:lnTo>
                  <a:lnTo>
                    <a:pt x="288" y="1552"/>
                  </a:lnTo>
                  <a:lnTo>
                    <a:pt x="268" y="1584"/>
                  </a:lnTo>
                  <a:lnTo>
                    <a:pt x="269" y="1649"/>
                  </a:lnTo>
                  <a:lnTo>
                    <a:pt x="254" y="1725"/>
                  </a:lnTo>
                  <a:lnTo>
                    <a:pt x="249" y="1794"/>
                  </a:lnTo>
                  <a:lnTo>
                    <a:pt x="231" y="1906"/>
                  </a:lnTo>
                  <a:lnTo>
                    <a:pt x="245" y="1796"/>
                  </a:lnTo>
                  <a:lnTo>
                    <a:pt x="240" y="1766"/>
                  </a:lnTo>
                  <a:lnTo>
                    <a:pt x="237" y="1759"/>
                  </a:lnTo>
                  <a:lnTo>
                    <a:pt x="235" y="1755"/>
                  </a:lnTo>
                  <a:lnTo>
                    <a:pt x="227" y="1746"/>
                  </a:lnTo>
                  <a:lnTo>
                    <a:pt x="228" y="1742"/>
                  </a:lnTo>
                  <a:lnTo>
                    <a:pt x="224" y="1741"/>
                  </a:lnTo>
                  <a:lnTo>
                    <a:pt x="224" y="1690"/>
                  </a:lnTo>
                  <a:lnTo>
                    <a:pt x="228" y="1688"/>
                  </a:lnTo>
                  <a:lnTo>
                    <a:pt x="233" y="1687"/>
                  </a:lnTo>
                  <a:lnTo>
                    <a:pt x="237" y="1685"/>
                  </a:lnTo>
                  <a:lnTo>
                    <a:pt x="242" y="1681"/>
                  </a:lnTo>
                  <a:lnTo>
                    <a:pt x="245" y="1677"/>
                  </a:lnTo>
                  <a:lnTo>
                    <a:pt x="246" y="1674"/>
                  </a:lnTo>
                  <a:lnTo>
                    <a:pt x="246" y="1639"/>
                  </a:lnTo>
                  <a:lnTo>
                    <a:pt x="251" y="1603"/>
                  </a:lnTo>
                  <a:lnTo>
                    <a:pt x="251" y="1577"/>
                  </a:lnTo>
                  <a:lnTo>
                    <a:pt x="259" y="1579"/>
                  </a:lnTo>
                  <a:lnTo>
                    <a:pt x="263" y="1575"/>
                  </a:lnTo>
                  <a:lnTo>
                    <a:pt x="268" y="1510"/>
                  </a:lnTo>
                  <a:lnTo>
                    <a:pt x="270" y="1512"/>
                  </a:lnTo>
                  <a:lnTo>
                    <a:pt x="277" y="1448"/>
                  </a:lnTo>
                  <a:lnTo>
                    <a:pt x="274" y="1444"/>
                  </a:lnTo>
                  <a:lnTo>
                    <a:pt x="277" y="1441"/>
                  </a:lnTo>
                  <a:lnTo>
                    <a:pt x="291" y="1476"/>
                  </a:lnTo>
                  <a:lnTo>
                    <a:pt x="307" y="1477"/>
                  </a:lnTo>
                  <a:lnTo>
                    <a:pt x="301" y="1489"/>
                  </a:lnTo>
                  <a:close/>
                  <a:moveTo>
                    <a:pt x="952" y="1067"/>
                  </a:moveTo>
                  <a:lnTo>
                    <a:pt x="946" y="1068"/>
                  </a:lnTo>
                  <a:lnTo>
                    <a:pt x="932" y="1063"/>
                  </a:lnTo>
                  <a:lnTo>
                    <a:pt x="902" y="1059"/>
                  </a:lnTo>
                  <a:lnTo>
                    <a:pt x="894" y="1063"/>
                  </a:lnTo>
                  <a:lnTo>
                    <a:pt x="893" y="1032"/>
                  </a:lnTo>
                  <a:lnTo>
                    <a:pt x="883" y="1010"/>
                  </a:lnTo>
                  <a:lnTo>
                    <a:pt x="884" y="980"/>
                  </a:lnTo>
                  <a:lnTo>
                    <a:pt x="889" y="961"/>
                  </a:lnTo>
                  <a:lnTo>
                    <a:pt x="894" y="918"/>
                  </a:lnTo>
                  <a:lnTo>
                    <a:pt x="908" y="961"/>
                  </a:lnTo>
                  <a:lnTo>
                    <a:pt x="940" y="1025"/>
                  </a:lnTo>
                  <a:lnTo>
                    <a:pt x="953" y="1049"/>
                  </a:lnTo>
                  <a:lnTo>
                    <a:pt x="952" y="1067"/>
                  </a:lnTo>
                  <a:close/>
                </a:path>
              </a:pathLst>
            </a:custGeom>
            <a:grpFill/>
            <a:ln>
              <a:noFill/>
            </a:ln>
            <a:effectLst/>
            <a:extLst>
              <a:ext uri="{91240B29-F687-4F45-9708-019B960494DF}">
                <a14:hiddenLine w="9525">
                  <a:solidFill>
                    <a:srgbClr val="000000"/>
                  </a:solidFill>
                  <a:round/>
                  <a:headEnd/>
                  <a:tailEnd/>
                </a14:hiddenLine>
              </a:ext>
              <a:ext uri="{AF507438-7753-43E0-B8FC-AC1667EBCBE1}">
                <a14:hiddenEffects>
                  <a:effectLst>
                    <a:outerShdw dir="5400000" dist="12700" rotWithShape="0" sy="50000">
                      <a:srgbClr val="000000">
                        <a:alpha val="50000"/>
                      </a:srgbClr>
                    </a:outerShdw>
                  </a:effectLst>
                </a14:hiddenEffects>
              </a:ext>
            </a:extLst>
          </p:spPr>
          <p:txBody>
            <a:bodyPr/>
            <a:lstStyle/>
            <a:p>
              <a:pPr>
                <a:defRPr/>
              </a:pPr>
              <a:endParaRPr altLang="en-US" lang="zh-CN"/>
            </a:p>
          </p:txBody>
        </p:sp>
      </p:grpSp>
      <p:grpSp>
        <p:nvGrpSpPr>
          <p:cNvPr id="26" name="组合 25"/>
          <p:cNvGrpSpPr/>
          <p:nvPr/>
        </p:nvGrpSpPr>
        <p:grpSpPr>
          <a:xfrm>
            <a:off x="2433648" y="1157289"/>
            <a:ext cx="1355725" cy="2330450"/>
            <a:chOff x="1925365" y="1156494"/>
            <a:chExt cx="1355725" cy="2330450"/>
          </a:xfrm>
          <a:solidFill>
            <a:schemeClr val="accent1"/>
          </a:solidFill>
        </p:grpSpPr>
        <p:sp>
          <p:nvSpPr>
            <p:cNvPr id="15377" name="Freeform 5"/>
            <p:cNvSpPr/>
            <p:nvPr/>
          </p:nvSpPr>
          <p:spPr bwMode="gray">
            <a:xfrm>
              <a:off x="1925365" y="1156494"/>
              <a:ext cx="1066800" cy="2330450"/>
            </a:xfrm>
            <a:custGeom>
              <a:gdLst>
                <a:gd fmla="*/ 387100736 w 1416" name="T0"/>
                <a:gd fmla="*/ 198567295 h 3094" name="T1"/>
                <a:gd fmla="*/ 408669533 w 1416" name="T2"/>
                <a:gd fmla="*/ 137294688 h 3094" name="T3"/>
                <a:gd fmla="*/ 374613299 w 1416" name="T4"/>
                <a:gd fmla="*/ 22125717 h 3094" name="T5"/>
                <a:gd fmla="*/ 232146529 w 1416" name="T6"/>
                <a:gd fmla="*/ 66945076 h 3094" name="T7"/>
                <a:gd fmla="*/ 187307026 w 1416" name="T8"/>
                <a:gd fmla="*/ 197432199 h 3094" name="T9"/>
                <a:gd fmla="*/ 181062931 w 1416" name="T10"/>
                <a:gd fmla="*/ 255300270 h 3094" name="T11"/>
                <a:gd fmla="*/ 23838761 w 1416" name="T12"/>
                <a:gd fmla="*/ 468617793 h 3094" name="T13"/>
                <a:gd fmla="*/ 71517036 w 1416" name="T14"/>
                <a:gd fmla="*/ 563930486 h 3094" name="T15"/>
                <a:gd fmla="*/ 225335885 w 1416" name="T16"/>
                <a:gd fmla="*/ 626904608 h 3094" name="T17"/>
                <a:gd fmla="*/ 71517036 w 1416" name="T18"/>
                <a:gd fmla="*/ 498686925 h 3094" name="T19"/>
                <a:gd fmla="*/ 197523746 w 1416" name="T20"/>
                <a:gd fmla="*/ 371603584 h 3094" name="T21"/>
                <a:gd fmla="*/ 272446104 w 1416" name="T22"/>
                <a:gd fmla="*/ 542939112 h 3094" name="T23"/>
                <a:gd fmla="*/ 190712348 w 1416" name="T24"/>
                <a:gd fmla="*/ 687609290 h 3094" name="T25"/>
                <a:gd fmla="*/ 194685726 w 1416" name="T26"/>
                <a:gd fmla="*/ 954823176 h 3094" name="T27"/>
                <a:gd fmla="*/ 262229385 w 1416" name="T28"/>
                <a:gd fmla="*/ 1145447810 h 3094" name="T29"/>
                <a:gd fmla="*/ 242363248 w 1416" name="T30"/>
                <a:gd fmla="*/ 1540879380 h 3094" name="T31"/>
                <a:gd fmla="*/ 200929068 w 1416" name="T32"/>
                <a:gd fmla="*/ 1579458345 h 3094" name="T33"/>
                <a:gd fmla="*/ 213416504 w 1416" name="T34"/>
                <a:gd fmla="*/ 1709378296 h 3094" name="T35"/>
                <a:gd fmla="*/ 228173904 w 1416" name="T36"/>
                <a:gd fmla="*/ 1678741992 h 3094" name="T37"/>
                <a:gd fmla="*/ 244066663 w 1416" name="T38"/>
                <a:gd fmla="*/ 1659452886 h 3094" name="T39"/>
                <a:gd fmla="*/ 356450577 w 1416" name="T40"/>
                <a:gd fmla="*/ 1755331998 h 3094" name="T41"/>
                <a:gd fmla="*/ 360991258 w 1416" name="T42"/>
                <a:gd fmla="*/ 1722426255 h 3094" name="T43"/>
                <a:gd fmla="*/ 342827782 w 1416" name="T44"/>
                <a:gd fmla="*/ 1652644568 h 3094" name="T45"/>
                <a:gd fmla="*/ 351341841 w 1416" name="T46"/>
                <a:gd fmla="*/ 1217498937 h 3094" name="T47"/>
                <a:gd fmla="*/ 362693919 w 1416" name="T48"/>
                <a:gd fmla="*/ 1116513774 h 3094" name="T49"/>
                <a:gd fmla="*/ 410939497 w 1416" name="T50"/>
                <a:gd fmla="*/ 959929227 h 3094" name="T51"/>
                <a:gd fmla="*/ 438184333 w 1416" name="T52"/>
                <a:gd fmla="*/ 645626542 h 3094" name="T53"/>
                <a:gd fmla="*/ 404128853 w 1416" name="T54"/>
                <a:gd fmla="*/ 462944570 h 3094" name="T55"/>
                <a:gd fmla="*/ 465429169 w 1416" name="T56"/>
                <a:gd fmla="*/ 529890400 h 3094" name="T57"/>
                <a:gd fmla="*/ 601651845 w 1416" name="T58"/>
                <a:gd fmla="*/ 475426111 h 3094" name="T59"/>
                <a:gd fmla="*/ 745821276 w 1416" name="T60"/>
                <a:gd fmla="*/ 335861983 h 3094" name="T61"/>
                <a:gd fmla="*/ 802580913 w 1416" name="T62"/>
                <a:gd fmla="*/ 252463659 h 3094" name="T63"/>
                <a:gd fmla="*/ 731063876 w 1416" name="T64"/>
                <a:gd fmla="*/ 284234306 h 3094" name="T65"/>
                <a:gd fmla="*/ 700413718 w 1416" name="T66"/>
                <a:gd fmla="*/ 252463659 h 3094" name="T67"/>
                <a:gd fmla="*/ 662384859 w 1416" name="T68"/>
                <a:gd fmla="*/ 325082711 h 3094" name="T69"/>
                <a:gd fmla="*/ 439886994 w 1416" name="T70"/>
                <a:gd fmla="*/ 344371817 h 3094" name="T71"/>
                <a:gd fmla="*/ 376884016 w 1416" name="T72"/>
                <a:gd fmla="*/ 249059877 h 3094" name="T73"/>
                <a:gd fmla="*/ 345665802 w 1416" name="T74"/>
                <a:gd fmla="*/ 214452619 h 3094"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b" l="0" r="r" t="0"/>
              <a:pathLst>
                <a:path h="3094" w="1416">
                  <a:moveTo>
                    <a:pt x="609" y="378"/>
                  </a:moveTo>
                  <a:cubicBezTo>
                    <a:pt x="609" y="378"/>
                    <a:pt x="645" y="364"/>
                    <a:pt x="682" y="350"/>
                  </a:cubicBezTo>
                  <a:cubicBezTo>
                    <a:pt x="672" y="314"/>
                    <a:pt x="692" y="278"/>
                    <a:pt x="692" y="278"/>
                  </a:cubicBezTo>
                  <a:cubicBezTo>
                    <a:pt x="698" y="260"/>
                    <a:pt x="715" y="264"/>
                    <a:pt x="720" y="242"/>
                  </a:cubicBezTo>
                  <a:cubicBezTo>
                    <a:pt x="746" y="212"/>
                    <a:pt x="730" y="180"/>
                    <a:pt x="720" y="146"/>
                  </a:cubicBezTo>
                  <a:cubicBezTo>
                    <a:pt x="732" y="106"/>
                    <a:pt x="703" y="61"/>
                    <a:pt x="660" y="39"/>
                  </a:cubicBezTo>
                  <a:cubicBezTo>
                    <a:pt x="617" y="10"/>
                    <a:pt x="531" y="0"/>
                    <a:pt x="483" y="16"/>
                  </a:cubicBezTo>
                  <a:cubicBezTo>
                    <a:pt x="435" y="32"/>
                    <a:pt x="422" y="83"/>
                    <a:pt x="409" y="118"/>
                  </a:cubicBezTo>
                  <a:lnTo>
                    <a:pt x="384" y="223"/>
                  </a:lnTo>
                  <a:cubicBezTo>
                    <a:pt x="384" y="223"/>
                    <a:pt x="376" y="324"/>
                    <a:pt x="330" y="348"/>
                  </a:cubicBezTo>
                  <a:cubicBezTo>
                    <a:pt x="386" y="358"/>
                    <a:pt x="415" y="391"/>
                    <a:pt x="415" y="391"/>
                  </a:cubicBezTo>
                  <a:lnTo>
                    <a:pt x="319" y="450"/>
                  </a:lnTo>
                  <a:lnTo>
                    <a:pt x="244" y="550"/>
                  </a:lnTo>
                  <a:lnTo>
                    <a:pt x="42" y="826"/>
                  </a:lnTo>
                  <a:cubicBezTo>
                    <a:pt x="2" y="886"/>
                    <a:pt x="0" y="892"/>
                    <a:pt x="4" y="907"/>
                  </a:cubicBezTo>
                  <a:cubicBezTo>
                    <a:pt x="8" y="922"/>
                    <a:pt x="70" y="943"/>
                    <a:pt x="126" y="994"/>
                  </a:cubicBezTo>
                  <a:lnTo>
                    <a:pt x="368" y="1150"/>
                  </a:lnTo>
                  <a:lnTo>
                    <a:pt x="397" y="1105"/>
                  </a:lnTo>
                  <a:lnTo>
                    <a:pt x="265" y="1008"/>
                  </a:lnTo>
                  <a:lnTo>
                    <a:pt x="126" y="879"/>
                  </a:lnTo>
                  <a:lnTo>
                    <a:pt x="147" y="841"/>
                  </a:lnTo>
                  <a:cubicBezTo>
                    <a:pt x="147" y="841"/>
                    <a:pt x="247" y="748"/>
                    <a:pt x="348" y="655"/>
                  </a:cubicBezTo>
                  <a:cubicBezTo>
                    <a:pt x="384" y="708"/>
                    <a:pt x="404" y="724"/>
                    <a:pt x="426" y="774"/>
                  </a:cubicBezTo>
                  <a:cubicBezTo>
                    <a:pt x="448" y="824"/>
                    <a:pt x="484" y="902"/>
                    <a:pt x="480" y="957"/>
                  </a:cubicBezTo>
                  <a:lnTo>
                    <a:pt x="399" y="1102"/>
                  </a:lnTo>
                  <a:lnTo>
                    <a:pt x="336" y="1212"/>
                  </a:lnTo>
                  <a:cubicBezTo>
                    <a:pt x="322" y="1244"/>
                    <a:pt x="314" y="1268"/>
                    <a:pt x="315" y="1293"/>
                  </a:cubicBezTo>
                  <a:cubicBezTo>
                    <a:pt x="316" y="1318"/>
                    <a:pt x="334" y="1618"/>
                    <a:pt x="343" y="1683"/>
                  </a:cubicBezTo>
                  <a:lnTo>
                    <a:pt x="367" y="1686"/>
                  </a:lnTo>
                  <a:cubicBezTo>
                    <a:pt x="367" y="1686"/>
                    <a:pt x="414" y="1852"/>
                    <a:pt x="462" y="2019"/>
                  </a:cubicBezTo>
                  <a:cubicBezTo>
                    <a:pt x="417" y="2130"/>
                    <a:pt x="413" y="2159"/>
                    <a:pt x="409" y="2274"/>
                  </a:cubicBezTo>
                  <a:cubicBezTo>
                    <a:pt x="405" y="2389"/>
                    <a:pt x="430" y="2635"/>
                    <a:pt x="427" y="2716"/>
                  </a:cubicBezTo>
                  <a:lnTo>
                    <a:pt x="402" y="2755"/>
                  </a:lnTo>
                  <a:lnTo>
                    <a:pt x="354" y="2784"/>
                  </a:lnTo>
                  <a:cubicBezTo>
                    <a:pt x="354" y="2784"/>
                    <a:pt x="347" y="2819"/>
                    <a:pt x="340" y="2854"/>
                  </a:cubicBezTo>
                  <a:cubicBezTo>
                    <a:pt x="375" y="2899"/>
                    <a:pt x="376" y="3013"/>
                    <a:pt x="376" y="3013"/>
                  </a:cubicBezTo>
                  <a:lnTo>
                    <a:pt x="393" y="3009"/>
                  </a:lnTo>
                  <a:lnTo>
                    <a:pt x="402" y="2959"/>
                  </a:lnTo>
                  <a:lnTo>
                    <a:pt x="424" y="2961"/>
                  </a:lnTo>
                  <a:lnTo>
                    <a:pt x="430" y="2925"/>
                  </a:lnTo>
                  <a:lnTo>
                    <a:pt x="487" y="3058"/>
                  </a:lnTo>
                  <a:cubicBezTo>
                    <a:pt x="520" y="3086"/>
                    <a:pt x="599" y="3091"/>
                    <a:pt x="628" y="3094"/>
                  </a:cubicBezTo>
                  <a:lnTo>
                    <a:pt x="661" y="3075"/>
                  </a:lnTo>
                  <a:lnTo>
                    <a:pt x="636" y="3036"/>
                  </a:lnTo>
                  <a:lnTo>
                    <a:pt x="690" y="3021"/>
                  </a:lnTo>
                  <a:lnTo>
                    <a:pt x="604" y="2913"/>
                  </a:lnTo>
                  <a:cubicBezTo>
                    <a:pt x="578" y="2861"/>
                    <a:pt x="574" y="2833"/>
                    <a:pt x="532" y="2710"/>
                  </a:cubicBezTo>
                  <a:cubicBezTo>
                    <a:pt x="534" y="2582"/>
                    <a:pt x="602" y="2260"/>
                    <a:pt x="619" y="2146"/>
                  </a:cubicBezTo>
                  <a:cubicBezTo>
                    <a:pt x="635" y="2031"/>
                    <a:pt x="634" y="2055"/>
                    <a:pt x="637" y="2025"/>
                  </a:cubicBezTo>
                  <a:cubicBezTo>
                    <a:pt x="640" y="1995"/>
                    <a:pt x="642" y="1980"/>
                    <a:pt x="639" y="1968"/>
                  </a:cubicBezTo>
                  <a:cubicBezTo>
                    <a:pt x="670" y="1830"/>
                    <a:pt x="702" y="1693"/>
                    <a:pt x="702" y="1693"/>
                  </a:cubicBezTo>
                  <a:lnTo>
                    <a:pt x="724" y="1692"/>
                  </a:lnTo>
                  <a:cubicBezTo>
                    <a:pt x="724" y="1692"/>
                    <a:pt x="763" y="1505"/>
                    <a:pt x="771" y="1413"/>
                  </a:cubicBezTo>
                  <a:cubicBezTo>
                    <a:pt x="779" y="1321"/>
                    <a:pt x="778" y="1218"/>
                    <a:pt x="772" y="1138"/>
                  </a:cubicBezTo>
                  <a:cubicBezTo>
                    <a:pt x="766" y="1082"/>
                    <a:pt x="745" y="994"/>
                    <a:pt x="735" y="934"/>
                  </a:cubicBezTo>
                  <a:lnTo>
                    <a:pt x="712" y="816"/>
                  </a:lnTo>
                  <a:lnTo>
                    <a:pt x="735" y="786"/>
                  </a:lnTo>
                  <a:lnTo>
                    <a:pt x="820" y="934"/>
                  </a:lnTo>
                  <a:cubicBezTo>
                    <a:pt x="849" y="968"/>
                    <a:pt x="867" y="1006"/>
                    <a:pt x="907" y="990"/>
                  </a:cubicBezTo>
                  <a:cubicBezTo>
                    <a:pt x="947" y="974"/>
                    <a:pt x="1004" y="894"/>
                    <a:pt x="1060" y="838"/>
                  </a:cubicBezTo>
                  <a:lnTo>
                    <a:pt x="1204" y="646"/>
                  </a:lnTo>
                  <a:cubicBezTo>
                    <a:pt x="1246" y="605"/>
                    <a:pt x="1286" y="608"/>
                    <a:pt x="1314" y="592"/>
                  </a:cubicBezTo>
                  <a:cubicBezTo>
                    <a:pt x="1342" y="576"/>
                    <a:pt x="1357" y="572"/>
                    <a:pt x="1374" y="547"/>
                  </a:cubicBezTo>
                  <a:cubicBezTo>
                    <a:pt x="1391" y="522"/>
                    <a:pt x="1416" y="462"/>
                    <a:pt x="1414" y="445"/>
                  </a:cubicBezTo>
                  <a:cubicBezTo>
                    <a:pt x="1401" y="435"/>
                    <a:pt x="1386" y="436"/>
                    <a:pt x="1365" y="445"/>
                  </a:cubicBezTo>
                  <a:lnTo>
                    <a:pt x="1288" y="501"/>
                  </a:lnTo>
                  <a:lnTo>
                    <a:pt x="1209" y="528"/>
                  </a:lnTo>
                  <a:lnTo>
                    <a:pt x="1234" y="445"/>
                  </a:lnTo>
                  <a:cubicBezTo>
                    <a:pt x="1231" y="435"/>
                    <a:pt x="1203" y="447"/>
                    <a:pt x="1192" y="468"/>
                  </a:cubicBezTo>
                  <a:lnTo>
                    <a:pt x="1167" y="573"/>
                  </a:lnTo>
                  <a:cubicBezTo>
                    <a:pt x="1117" y="639"/>
                    <a:pt x="957" y="856"/>
                    <a:pt x="892" y="862"/>
                  </a:cubicBezTo>
                  <a:cubicBezTo>
                    <a:pt x="852" y="790"/>
                    <a:pt x="801" y="672"/>
                    <a:pt x="775" y="607"/>
                  </a:cubicBezTo>
                  <a:cubicBezTo>
                    <a:pt x="751" y="543"/>
                    <a:pt x="766" y="508"/>
                    <a:pt x="747" y="480"/>
                  </a:cubicBezTo>
                  <a:cubicBezTo>
                    <a:pt x="728" y="449"/>
                    <a:pt x="683" y="452"/>
                    <a:pt x="664" y="439"/>
                  </a:cubicBezTo>
                  <a:cubicBezTo>
                    <a:pt x="645" y="426"/>
                    <a:pt x="643" y="412"/>
                    <a:pt x="634" y="402"/>
                  </a:cubicBezTo>
                  <a:lnTo>
                    <a:pt x="609" y="378"/>
                  </a:lnTo>
                  <a:close/>
                </a:path>
              </a:pathLst>
            </a:custGeom>
            <a:grpFill/>
            <a:ln>
              <a:noFill/>
            </a:ln>
            <a:effectLst/>
            <a:extLst>
              <a:ext uri="{91240B29-F687-4F45-9708-019B960494DF}">
                <a14:hiddenLine w="9525">
                  <a:solidFill>
                    <a:schemeClr val="bg1"/>
                  </a:solidFill>
                  <a:round/>
                  <a:headEnd/>
                  <a:tailEnd/>
                </a14:hiddenLine>
              </a:ext>
              <a:ext uri="{AF507438-7753-43E0-B8FC-AC1667EBCBE1}">
                <a14:hiddenEffects>
                  <a:effectLst>
                    <a:outerShdw rotWithShape="0" sy="50000">
                      <a:srgbClr val="000000">
                        <a:alpha val="50000"/>
                      </a:srgbClr>
                    </a:outerShdw>
                  </a:effectLst>
                </a14:hiddenEffects>
              </a:ext>
            </a:extLst>
          </p:spPr>
          <p:txBody>
            <a:bodyPr/>
            <a:lstStyle/>
            <a:p>
              <a:endParaRPr altLang="en-US" lang="zh-CN"/>
            </a:p>
          </p:txBody>
        </p:sp>
        <p:sp>
          <p:nvSpPr>
            <p:cNvPr id="15378" name="Freeform 6"/>
            <p:cNvSpPr/>
            <p:nvPr/>
          </p:nvSpPr>
          <p:spPr bwMode="gray">
            <a:xfrm>
              <a:off x="2423840" y="2042319"/>
              <a:ext cx="660400" cy="1444625"/>
            </a:xfrm>
            <a:custGeom>
              <a:gdLst>
                <a:gd fmla="*/ 148344682 w 1416" name="T0"/>
                <a:gd fmla="*/ 76302254 h 3094" name="T1"/>
                <a:gd fmla="*/ 156610409 w 1416" name="T2"/>
                <a:gd fmla="*/ 52757761 h 3094" name="T3"/>
                <a:gd fmla="*/ 143559580 w 1416" name="T4"/>
                <a:gd fmla="*/ 8502463 h 3094" name="T5"/>
                <a:gd fmla="*/ 88963249 w 1416" name="T6"/>
                <a:gd fmla="*/ 25724971 h 3094" name="T7"/>
                <a:gd fmla="*/ 71779790 w 1416" name="T8"/>
                <a:gd fmla="*/ 75866158 h 3094" name="T9"/>
                <a:gd fmla="*/ 69387239 w 1416" name="T10"/>
                <a:gd fmla="*/ 98102831 h 3094" name="T11"/>
                <a:gd fmla="*/ 9135533 w 1416" name="T12"/>
                <a:gd fmla="*/ 180073393 h 3094" name="T13"/>
                <a:gd fmla="*/ 27406600 w 1416" name="T14"/>
                <a:gd fmla="*/ 216698419 h 3094" name="T15"/>
                <a:gd fmla="*/ 86353363 w 1416" name="T16"/>
                <a:gd fmla="*/ 240897522 h 3094" name="T17"/>
                <a:gd fmla="*/ 27406600 w 1416" name="T18"/>
                <a:gd fmla="*/ 191627592 h 3094" name="T19"/>
                <a:gd fmla="*/ 75695085 w 1416" name="T20"/>
                <a:gd fmla="*/ 142794224 h 3094" name="T21"/>
                <a:gd fmla="*/ 104406628 w 1416" name="T22"/>
                <a:gd fmla="*/ 208632518 h 3094" name="T23"/>
                <a:gd fmla="*/ 73084733 w 1416" name="T24"/>
                <a:gd fmla="*/ 264223967 h 3094" name="T25"/>
                <a:gd fmla="*/ 74607477 w 1416" name="T26"/>
                <a:gd fmla="*/ 366905335 h 3094" name="T27"/>
                <a:gd fmla="*/ 100491333 w 1416" name="T28"/>
                <a:gd fmla="*/ 440155386 h 3094" name="T29"/>
                <a:gd fmla="*/ 92878544 w 1416" name="T30"/>
                <a:gd fmla="*/ 592105750 h 3094" name="T31"/>
                <a:gd fmla="*/ 77000028 w 1416" name="T32"/>
                <a:gd fmla="*/ 606930199 h 3094" name="T33"/>
                <a:gd fmla="*/ 81785130 w 1416" name="T34"/>
                <a:gd fmla="*/ 656853805 h 3094" name="T35"/>
                <a:gd fmla="*/ 87440505 w 1416" name="T36"/>
                <a:gd fmla="*/ 645081559 h 3094" name="T37"/>
                <a:gd fmla="*/ 93531016 w 1416" name="T38"/>
                <a:gd fmla="*/ 637669335 h 3094" name="T39"/>
                <a:gd fmla="*/ 136598796 w 1416" name="T40"/>
                <a:gd fmla="*/ 674512408 h 3094" name="T41"/>
                <a:gd fmla="*/ 138338876 w 1416" name="T42"/>
                <a:gd fmla="*/ 661867971 h 3094" name="T43"/>
                <a:gd fmla="*/ 131378558 w 1416" name="T44"/>
                <a:gd fmla="*/ 635053228 h 3094" name="T45"/>
                <a:gd fmla="*/ 134641382 w 1416" name="T46"/>
                <a:gd fmla="*/ 467842320 h 3094" name="T47"/>
                <a:gd fmla="*/ 138991347 w 1416" name="T48"/>
                <a:gd fmla="*/ 429036816 h 3094" name="T49"/>
                <a:gd fmla="*/ 157480215 w 1416" name="T50"/>
                <a:gd fmla="*/ 368867298 h 3094" name="T51"/>
                <a:gd fmla="*/ 167921158 w 1416" name="T52"/>
                <a:gd fmla="*/ 248091699 h 3094" name="T53"/>
                <a:gd fmla="*/ 154870329 w 1416" name="T54"/>
                <a:gd fmla="*/ 177893382 h 3094" name="T55"/>
                <a:gd fmla="*/ 178361634 w 1416" name="T56"/>
                <a:gd fmla="*/ 203618353 h 3094" name="T57"/>
                <a:gd fmla="*/ 230564948 w 1416" name="T58"/>
                <a:gd fmla="*/ 182689500 h 3094" name="T59"/>
                <a:gd fmla="*/ 285813751 w 1416" name="T60"/>
                <a:gd fmla="*/ 129060015 h 3094" name="T61"/>
                <a:gd fmla="*/ 307564977 w 1416" name="T62"/>
                <a:gd fmla="*/ 97013059 h 3094" name="T63"/>
                <a:gd fmla="*/ 280158377 w 1416" name="T64"/>
                <a:gd fmla="*/ 109221401 h 3094" name="T65"/>
                <a:gd fmla="*/ 268412491 w 1416" name="T66"/>
                <a:gd fmla="*/ 97013059 h 3094" name="T67"/>
                <a:gd fmla="*/ 253838918 w 1416" name="T68"/>
                <a:gd fmla="*/ 124917574 h 3094" name="T69"/>
                <a:gd fmla="*/ 168573629 w 1416" name="T70"/>
                <a:gd fmla="*/ 132329798 h 3094" name="T71"/>
                <a:gd fmla="*/ 144429387 w 1416" name="T72"/>
                <a:gd fmla="*/ 95704772 h 3094" name="T73"/>
                <a:gd fmla="*/ 132466166 w 1416" name="T74"/>
                <a:gd fmla="*/ 82406658 h 3094"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b" l="0" r="r" t="0"/>
              <a:pathLst>
                <a:path h="3094" w="1416">
                  <a:moveTo>
                    <a:pt x="609" y="378"/>
                  </a:moveTo>
                  <a:cubicBezTo>
                    <a:pt x="609" y="378"/>
                    <a:pt x="645" y="364"/>
                    <a:pt x="682" y="350"/>
                  </a:cubicBezTo>
                  <a:cubicBezTo>
                    <a:pt x="672" y="314"/>
                    <a:pt x="692" y="278"/>
                    <a:pt x="692" y="278"/>
                  </a:cubicBezTo>
                  <a:cubicBezTo>
                    <a:pt x="698" y="260"/>
                    <a:pt x="715" y="264"/>
                    <a:pt x="720" y="242"/>
                  </a:cubicBezTo>
                  <a:cubicBezTo>
                    <a:pt x="746" y="212"/>
                    <a:pt x="730" y="180"/>
                    <a:pt x="720" y="146"/>
                  </a:cubicBezTo>
                  <a:cubicBezTo>
                    <a:pt x="732" y="106"/>
                    <a:pt x="703" y="61"/>
                    <a:pt x="660" y="39"/>
                  </a:cubicBezTo>
                  <a:cubicBezTo>
                    <a:pt x="617" y="10"/>
                    <a:pt x="531" y="0"/>
                    <a:pt x="483" y="16"/>
                  </a:cubicBezTo>
                  <a:cubicBezTo>
                    <a:pt x="435" y="32"/>
                    <a:pt x="422" y="83"/>
                    <a:pt x="409" y="118"/>
                  </a:cubicBezTo>
                  <a:lnTo>
                    <a:pt x="384" y="223"/>
                  </a:lnTo>
                  <a:cubicBezTo>
                    <a:pt x="384" y="223"/>
                    <a:pt x="376" y="324"/>
                    <a:pt x="330" y="348"/>
                  </a:cubicBezTo>
                  <a:cubicBezTo>
                    <a:pt x="386" y="358"/>
                    <a:pt x="415" y="391"/>
                    <a:pt x="415" y="391"/>
                  </a:cubicBezTo>
                  <a:lnTo>
                    <a:pt x="319" y="450"/>
                  </a:lnTo>
                  <a:lnTo>
                    <a:pt x="244" y="550"/>
                  </a:lnTo>
                  <a:lnTo>
                    <a:pt x="42" y="826"/>
                  </a:lnTo>
                  <a:cubicBezTo>
                    <a:pt x="2" y="886"/>
                    <a:pt x="0" y="892"/>
                    <a:pt x="4" y="907"/>
                  </a:cubicBezTo>
                  <a:cubicBezTo>
                    <a:pt x="8" y="922"/>
                    <a:pt x="70" y="943"/>
                    <a:pt x="126" y="994"/>
                  </a:cubicBezTo>
                  <a:lnTo>
                    <a:pt x="368" y="1150"/>
                  </a:lnTo>
                  <a:lnTo>
                    <a:pt x="397" y="1105"/>
                  </a:lnTo>
                  <a:lnTo>
                    <a:pt x="265" y="1008"/>
                  </a:lnTo>
                  <a:lnTo>
                    <a:pt x="126" y="879"/>
                  </a:lnTo>
                  <a:lnTo>
                    <a:pt x="147" y="841"/>
                  </a:lnTo>
                  <a:cubicBezTo>
                    <a:pt x="147" y="841"/>
                    <a:pt x="247" y="748"/>
                    <a:pt x="348" y="655"/>
                  </a:cubicBezTo>
                  <a:cubicBezTo>
                    <a:pt x="384" y="708"/>
                    <a:pt x="404" y="724"/>
                    <a:pt x="426" y="774"/>
                  </a:cubicBezTo>
                  <a:cubicBezTo>
                    <a:pt x="448" y="824"/>
                    <a:pt x="484" y="902"/>
                    <a:pt x="480" y="957"/>
                  </a:cubicBezTo>
                  <a:lnTo>
                    <a:pt x="399" y="1102"/>
                  </a:lnTo>
                  <a:lnTo>
                    <a:pt x="336" y="1212"/>
                  </a:lnTo>
                  <a:cubicBezTo>
                    <a:pt x="322" y="1244"/>
                    <a:pt x="314" y="1268"/>
                    <a:pt x="315" y="1293"/>
                  </a:cubicBezTo>
                  <a:cubicBezTo>
                    <a:pt x="316" y="1318"/>
                    <a:pt x="334" y="1618"/>
                    <a:pt x="343" y="1683"/>
                  </a:cubicBezTo>
                  <a:lnTo>
                    <a:pt x="367" y="1686"/>
                  </a:lnTo>
                  <a:cubicBezTo>
                    <a:pt x="367" y="1686"/>
                    <a:pt x="414" y="1852"/>
                    <a:pt x="462" y="2019"/>
                  </a:cubicBezTo>
                  <a:cubicBezTo>
                    <a:pt x="417" y="2130"/>
                    <a:pt x="413" y="2159"/>
                    <a:pt x="409" y="2274"/>
                  </a:cubicBezTo>
                  <a:cubicBezTo>
                    <a:pt x="405" y="2389"/>
                    <a:pt x="430" y="2635"/>
                    <a:pt x="427" y="2716"/>
                  </a:cubicBezTo>
                  <a:lnTo>
                    <a:pt x="402" y="2755"/>
                  </a:lnTo>
                  <a:lnTo>
                    <a:pt x="354" y="2784"/>
                  </a:lnTo>
                  <a:cubicBezTo>
                    <a:pt x="354" y="2784"/>
                    <a:pt x="347" y="2819"/>
                    <a:pt x="340" y="2854"/>
                  </a:cubicBezTo>
                  <a:cubicBezTo>
                    <a:pt x="375" y="2899"/>
                    <a:pt x="376" y="3013"/>
                    <a:pt x="376" y="3013"/>
                  </a:cubicBezTo>
                  <a:lnTo>
                    <a:pt x="393" y="3009"/>
                  </a:lnTo>
                  <a:lnTo>
                    <a:pt x="402" y="2959"/>
                  </a:lnTo>
                  <a:lnTo>
                    <a:pt x="424" y="2961"/>
                  </a:lnTo>
                  <a:lnTo>
                    <a:pt x="430" y="2925"/>
                  </a:lnTo>
                  <a:lnTo>
                    <a:pt x="487" y="3058"/>
                  </a:lnTo>
                  <a:cubicBezTo>
                    <a:pt x="520" y="3086"/>
                    <a:pt x="599" y="3091"/>
                    <a:pt x="628" y="3094"/>
                  </a:cubicBezTo>
                  <a:lnTo>
                    <a:pt x="661" y="3075"/>
                  </a:lnTo>
                  <a:lnTo>
                    <a:pt x="636" y="3036"/>
                  </a:lnTo>
                  <a:lnTo>
                    <a:pt x="690" y="3021"/>
                  </a:lnTo>
                  <a:lnTo>
                    <a:pt x="604" y="2913"/>
                  </a:lnTo>
                  <a:cubicBezTo>
                    <a:pt x="578" y="2861"/>
                    <a:pt x="574" y="2833"/>
                    <a:pt x="532" y="2710"/>
                  </a:cubicBezTo>
                  <a:cubicBezTo>
                    <a:pt x="534" y="2582"/>
                    <a:pt x="602" y="2260"/>
                    <a:pt x="619" y="2146"/>
                  </a:cubicBezTo>
                  <a:cubicBezTo>
                    <a:pt x="635" y="2031"/>
                    <a:pt x="634" y="2055"/>
                    <a:pt x="637" y="2025"/>
                  </a:cubicBezTo>
                  <a:cubicBezTo>
                    <a:pt x="640" y="1995"/>
                    <a:pt x="642" y="1980"/>
                    <a:pt x="639" y="1968"/>
                  </a:cubicBezTo>
                  <a:cubicBezTo>
                    <a:pt x="670" y="1830"/>
                    <a:pt x="702" y="1693"/>
                    <a:pt x="702" y="1693"/>
                  </a:cubicBezTo>
                  <a:lnTo>
                    <a:pt x="724" y="1692"/>
                  </a:lnTo>
                  <a:cubicBezTo>
                    <a:pt x="724" y="1692"/>
                    <a:pt x="763" y="1505"/>
                    <a:pt x="771" y="1413"/>
                  </a:cubicBezTo>
                  <a:cubicBezTo>
                    <a:pt x="779" y="1321"/>
                    <a:pt x="778" y="1218"/>
                    <a:pt x="772" y="1138"/>
                  </a:cubicBezTo>
                  <a:cubicBezTo>
                    <a:pt x="766" y="1082"/>
                    <a:pt x="745" y="994"/>
                    <a:pt x="735" y="934"/>
                  </a:cubicBezTo>
                  <a:lnTo>
                    <a:pt x="712" y="816"/>
                  </a:lnTo>
                  <a:lnTo>
                    <a:pt x="735" y="786"/>
                  </a:lnTo>
                  <a:lnTo>
                    <a:pt x="820" y="934"/>
                  </a:lnTo>
                  <a:cubicBezTo>
                    <a:pt x="849" y="968"/>
                    <a:pt x="867" y="1006"/>
                    <a:pt x="907" y="990"/>
                  </a:cubicBezTo>
                  <a:cubicBezTo>
                    <a:pt x="947" y="974"/>
                    <a:pt x="1004" y="894"/>
                    <a:pt x="1060" y="838"/>
                  </a:cubicBezTo>
                  <a:lnTo>
                    <a:pt x="1204" y="646"/>
                  </a:lnTo>
                  <a:cubicBezTo>
                    <a:pt x="1246" y="605"/>
                    <a:pt x="1286" y="608"/>
                    <a:pt x="1314" y="592"/>
                  </a:cubicBezTo>
                  <a:cubicBezTo>
                    <a:pt x="1342" y="576"/>
                    <a:pt x="1357" y="572"/>
                    <a:pt x="1374" y="547"/>
                  </a:cubicBezTo>
                  <a:cubicBezTo>
                    <a:pt x="1391" y="522"/>
                    <a:pt x="1416" y="462"/>
                    <a:pt x="1414" y="445"/>
                  </a:cubicBezTo>
                  <a:cubicBezTo>
                    <a:pt x="1401" y="435"/>
                    <a:pt x="1386" y="436"/>
                    <a:pt x="1365" y="445"/>
                  </a:cubicBezTo>
                  <a:lnTo>
                    <a:pt x="1288" y="501"/>
                  </a:lnTo>
                  <a:lnTo>
                    <a:pt x="1209" y="528"/>
                  </a:lnTo>
                  <a:lnTo>
                    <a:pt x="1234" y="445"/>
                  </a:lnTo>
                  <a:cubicBezTo>
                    <a:pt x="1231" y="435"/>
                    <a:pt x="1203" y="447"/>
                    <a:pt x="1192" y="468"/>
                  </a:cubicBezTo>
                  <a:lnTo>
                    <a:pt x="1167" y="573"/>
                  </a:lnTo>
                  <a:cubicBezTo>
                    <a:pt x="1117" y="639"/>
                    <a:pt x="957" y="856"/>
                    <a:pt x="892" y="862"/>
                  </a:cubicBezTo>
                  <a:cubicBezTo>
                    <a:pt x="852" y="790"/>
                    <a:pt x="801" y="672"/>
                    <a:pt x="775" y="607"/>
                  </a:cubicBezTo>
                  <a:cubicBezTo>
                    <a:pt x="751" y="543"/>
                    <a:pt x="766" y="508"/>
                    <a:pt x="747" y="480"/>
                  </a:cubicBezTo>
                  <a:cubicBezTo>
                    <a:pt x="728" y="449"/>
                    <a:pt x="683" y="452"/>
                    <a:pt x="664" y="439"/>
                  </a:cubicBezTo>
                  <a:cubicBezTo>
                    <a:pt x="645" y="426"/>
                    <a:pt x="643" y="412"/>
                    <a:pt x="634" y="402"/>
                  </a:cubicBezTo>
                  <a:lnTo>
                    <a:pt x="609" y="378"/>
                  </a:lnTo>
                  <a:close/>
                </a:path>
              </a:pathLst>
            </a:custGeom>
            <a:grpFill/>
            <a:ln>
              <a:noFill/>
            </a:ln>
            <a:effectLst/>
            <a:extLst>
              <a:ext uri="{91240B29-F687-4F45-9708-019B960494DF}">
                <a14:hiddenLine w="9525">
                  <a:solidFill>
                    <a:schemeClr val="bg1"/>
                  </a:solidFill>
                  <a:round/>
                  <a:headEnd/>
                  <a:tailEnd/>
                </a14:hiddenLine>
              </a:ext>
              <a:ext uri="{AF507438-7753-43E0-B8FC-AC1667EBCBE1}">
                <a14:hiddenEffects>
                  <a:effectLst>
                    <a:outerShdw rotWithShape="0" sy="50000">
                      <a:srgbClr val="000000">
                        <a:alpha val="50000"/>
                      </a:srgbClr>
                    </a:outerShdw>
                  </a:effectLst>
                </a14:hiddenEffects>
              </a:ext>
            </a:extLst>
          </p:spPr>
          <p:txBody>
            <a:bodyPr/>
            <a:lstStyle/>
            <a:p>
              <a:endParaRPr altLang="en-US" lang="zh-CN"/>
            </a:p>
          </p:txBody>
        </p:sp>
        <p:sp>
          <p:nvSpPr>
            <p:cNvPr id="15379" name="Freeform 12"/>
            <p:cNvSpPr/>
            <p:nvPr/>
          </p:nvSpPr>
          <p:spPr bwMode="gray">
            <a:xfrm>
              <a:off x="2619103" y="2042319"/>
              <a:ext cx="661987" cy="1444625"/>
            </a:xfrm>
            <a:custGeom>
              <a:gdLst>
                <a:gd fmla="*/ 149058341 w 1416" name="T0"/>
                <a:gd fmla="*/ 76302254 h 3094" name="T1"/>
                <a:gd fmla="*/ 157364034 w 1416" name="T2"/>
                <a:gd fmla="*/ 52757761 h 3094" name="T3"/>
                <a:gd fmla="*/ 144250053 w 1416" name="T4"/>
                <a:gd fmla="*/ 8502463 h 3094" name="T5"/>
                <a:gd fmla="*/ 89391620 w 1416" name="T6"/>
                <a:gd fmla="*/ 25724971 h 3094" name="T7"/>
                <a:gd fmla="*/ 72125260 w 1416" name="T8"/>
                <a:gd fmla="*/ 75866158 h 3094" name="T9"/>
                <a:gd fmla="*/ 69720882 w 1416" name="T10"/>
                <a:gd fmla="*/ 98102831 h 3094" name="T11"/>
                <a:gd fmla="*/ 9179460 w 1416" name="T12"/>
                <a:gd fmla="*/ 180073393 h 3094" name="T13"/>
                <a:gd fmla="*/ 27538846 w 1416" name="T14"/>
                <a:gd fmla="*/ 216698419 h 3094" name="T15"/>
                <a:gd fmla="*/ 86768450 w 1416" name="T16"/>
                <a:gd fmla="*/ 240897522 h 3094" name="T17"/>
                <a:gd fmla="*/ 27538846 w 1416" name="T18"/>
                <a:gd fmla="*/ 191627592 h 3094" name="T19"/>
                <a:gd fmla="*/ 76059314 w 1416" name="T20"/>
                <a:gd fmla="*/ 142794224 h 3094" name="T21"/>
                <a:gd fmla="*/ 104909044 w 1416" name="T22"/>
                <a:gd fmla="*/ 208632518 h 3094" name="T23"/>
                <a:gd fmla="*/ 73436612 w 1416" name="T24"/>
                <a:gd fmla="*/ 264223967 h 3094" name="T25"/>
                <a:gd fmla="*/ 74966288 w 1416" name="T26"/>
                <a:gd fmla="*/ 366905335 h 3094" name="T27"/>
                <a:gd fmla="*/ 100974990 w 1416" name="T28"/>
                <a:gd fmla="*/ 440155386 h 3094" name="T29"/>
                <a:gd fmla="*/ 93325674 w 1416" name="T30"/>
                <a:gd fmla="*/ 592105750 h 3094" name="T31"/>
                <a:gd fmla="*/ 77370666 w 1416" name="T32"/>
                <a:gd fmla="*/ 606930199 h 3094" name="T33"/>
                <a:gd fmla="*/ 82178954 w 1416" name="T34"/>
                <a:gd fmla="*/ 656853805 h 3094" name="T35"/>
                <a:gd fmla="*/ 87861477 w 1416" name="T36"/>
                <a:gd fmla="*/ 645081559 h 3094" name="T37"/>
                <a:gd fmla="*/ 93981116 w 1416" name="T38"/>
                <a:gd fmla="*/ 637669335 h 3094" name="T39"/>
                <a:gd fmla="*/ 137256179 w 1416" name="T40"/>
                <a:gd fmla="*/ 674512408 h 3094" name="T41"/>
                <a:gd fmla="*/ 139004647 w 1416" name="T42"/>
                <a:gd fmla="*/ 661867971 h 3094" name="T43"/>
                <a:gd fmla="*/ 132010773 w 1416" name="T44"/>
                <a:gd fmla="*/ 635053228 h 3094" name="T45"/>
                <a:gd fmla="*/ 135289386 w 1416" name="T46"/>
                <a:gd fmla="*/ 467842320 h 3094" name="T47"/>
                <a:gd fmla="*/ 139660557 w 1416" name="T48"/>
                <a:gd fmla="*/ 429036816 h 3094" name="T49"/>
                <a:gd fmla="*/ 158238268 w 1416" name="T50"/>
                <a:gd fmla="*/ 368867298 h 3094" name="T51"/>
                <a:gd fmla="*/ 168729079 w 1416" name="T52"/>
                <a:gd fmla="*/ 248091699 h 3094" name="T53"/>
                <a:gd fmla="*/ 155615566 w 1416" name="T54"/>
                <a:gd fmla="*/ 177893382 h 3094" name="T55"/>
                <a:gd fmla="*/ 179219890 w 1416" name="T56"/>
                <a:gd fmla="*/ 203618353 h 3094" name="T57"/>
                <a:gd fmla="*/ 231674412 w 1416" name="T58"/>
                <a:gd fmla="*/ 182689500 h 3094" name="T59"/>
                <a:gd fmla="*/ 287188754 w 1416" name="T60"/>
                <a:gd fmla="*/ 129060015 h 3094" name="T61"/>
                <a:gd fmla="*/ 309045078 w 1416" name="T62"/>
                <a:gd fmla="*/ 97013059 h 3094" name="T63"/>
                <a:gd fmla="*/ 281506232 w 1416" name="T64"/>
                <a:gd fmla="*/ 109221401 h 3094" name="T65"/>
                <a:gd fmla="*/ 269704069 w 1416" name="T66"/>
                <a:gd fmla="*/ 97013059 h 3094" name="T67"/>
                <a:gd fmla="*/ 255060412 w 1416" name="T68"/>
                <a:gd fmla="*/ 124917574 h 3094" name="T69"/>
                <a:gd fmla="*/ 169384521 w 1416" name="T70"/>
                <a:gd fmla="*/ 132329798 h 3094" name="T71"/>
                <a:gd fmla="*/ 145124287 w 1416" name="T72"/>
                <a:gd fmla="*/ 95704772 h 3094" name="T73"/>
                <a:gd fmla="*/ 133103800 w 1416" name="T74"/>
                <a:gd fmla="*/ 82406658 h 3094"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b" l="0" r="r" t="0"/>
              <a:pathLst>
                <a:path h="3094" w="1416">
                  <a:moveTo>
                    <a:pt x="609" y="378"/>
                  </a:moveTo>
                  <a:cubicBezTo>
                    <a:pt x="609" y="378"/>
                    <a:pt x="645" y="364"/>
                    <a:pt x="682" y="350"/>
                  </a:cubicBezTo>
                  <a:cubicBezTo>
                    <a:pt x="672" y="314"/>
                    <a:pt x="692" y="278"/>
                    <a:pt x="692" y="278"/>
                  </a:cubicBezTo>
                  <a:cubicBezTo>
                    <a:pt x="698" y="260"/>
                    <a:pt x="715" y="264"/>
                    <a:pt x="720" y="242"/>
                  </a:cubicBezTo>
                  <a:cubicBezTo>
                    <a:pt x="746" y="212"/>
                    <a:pt x="730" y="180"/>
                    <a:pt x="720" y="146"/>
                  </a:cubicBezTo>
                  <a:cubicBezTo>
                    <a:pt x="732" y="106"/>
                    <a:pt x="703" y="61"/>
                    <a:pt x="660" y="39"/>
                  </a:cubicBezTo>
                  <a:cubicBezTo>
                    <a:pt x="617" y="10"/>
                    <a:pt x="531" y="0"/>
                    <a:pt x="483" y="16"/>
                  </a:cubicBezTo>
                  <a:cubicBezTo>
                    <a:pt x="435" y="32"/>
                    <a:pt x="422" y="83"/>
                    <a:pt x="409" y="118"/>
                  </a:cubicBezTo>
                  <a:lnTo>
                    <a:pt x="384" y="223"/>
                  </a:lnTo>
                  <a:cubicBezTo>
                    <a:pt x="384" y="223"/>
                    <a:pt x="376" y="324"/>
                    <a:pt x="330" y="348"/>
                  </a:cubicBezTo>
                  <a:cubicBezTo>
                    <a:pt x="386" y="358"/>
                    <a:pt x="415" y="391"/>
                    <a:pt x="415" y="391"/>
                  </a:cubicBezTo>
                  <a:lnTo>
                    <a:pt x="319" y="450"/>
                  </a:lnTo>
                  <a:lnTo>
                    <a:pt x="244" y="550"/>
                  </a:lnTo>
                  <a:lnTo>
                    <a:pt x="42" y="826"/>
                  </a:lnTo>
                  <a:cubicBezTo>
                    <a:pt x="2" y="886"/>
                    <a:pt x="0" y="892"/>
                    <a:pt x="4" y="907"/>
                  </a:cubicBezTo>
                  <a:cubicBezTo>
                    <a:pt x="8" y="922"/>
                    <a:pt x="70" y="943"/>
                    <a:pt x="126" y="994"/>
                  </a:cubicBezTo>
                  <a:lnTo>
                    <a:pt x="368" y="1150"/>
                  </a:lnTo>
                  <a:lnTo>
                    <a:pt x="397" y="1105"/>
                  </a:lnTo>
                  <a:lnTo>
                    <a:pt x="265" y="1008"/>
                  </a:lnTo>
                  <a:lnTo>
                    <a:pt x="126" y="879"/>
                  </a:lnTo>
                  <a:lnTo>
                    <a:pt x="147" y="841"/>
                  </a:lnTo>
                  <a:cubicBezTo>
                    <a:pt x="147" y="841"/>
                    <a:pt x="247" y="748"/>
                    <a:pt x="348" y="655"/>
                  </a:cubicBezTo>
                  <a:cubicBezTo>
                    <a:pt x="384" y="708"/>
                    <a:pt x="404" y="724"/>
                    <a:pt x="426" y="774"/>
                  </a:cubicBezTo>
                  <a:cubicBezTo>
                    <a:pt x="448" y="824"/>
                    <a:pt x="484" y="902"/>
                    <a:pt x="480" y="957"/>
                  </a:cubicBezTo>
                  <a:lnTo>
                    <a:pt x="399" y="1102"/>
                  </a:lnTo>
                  <a:lnTo>
                    <a:pt x="336" y="1212"/>
                  </a:lnTo>
                  <a:cubicBezTo>
                    <a:pt x="322" y="1244"/>
                    <a:pt x="314" y="1268"/>
                    <a:pt x="315" y="1293"/>
                  </a:cubicBezTo>
                  <a:cubicBezTo>
                    <a:pt x="316" y="1318"/>
                    <a:pt x="334" y="1618"/>
                    <a:pt x="343" y="1683"/>
                  </a:cubicBezTo>
                  <a:lnTo>
                    <a:pt x="367" y="1686"/>
                  </a:lnTo>
                  <a:cubicBezTo>
                    <a:pt x="367" y="1686"/>
                    <a:pt x="414" y="1852"/>
                    <a:pt x="462" y="2019"/>
                  </a:cubicBezTo>
                  <a:cubicBezTo>
                    <a:pt x="417" y="2130"/>
                    <a:pt x="413" y="2159"/>
                    <a:pt x="409" y="2274"/>
                  </a:cubicBezTo>
                  <a:cubicBezTo>
                    <a:pt x="405" y="2389"/>
                    <a:pt x="430" y="2635"/>
                    <a:pt x="427" y="2716"/>
                  </a:cubicBezTo>
                  <a:lnTo>
                    <a:pt x="402" y="2755"/>
                  </a:lnTo>
                  <a:lnTo>
                    <a:pt x="354" y="2784"/>
                  </a:lnTo>
                  <a:cubicBezTo>
                    <a:pt x="354" y="2784"/>
                    <a:pt x="347" y="2819"/>
                    <a:pt x="340" y="2854"/>
                  </a:cubicBezTo>
                  <a:cubicBezTo>
                    <a:pt x="375" y="2899"/>
                    <a:pt x="376" y="3013"/>
                    <a:pt x="376" y="3013"/>
                  </a:cubicBezTo>
                  <a:lnTo>
                    <a:pt x="393" y="3009"/>
                  </a:lnTo>
                  <a:lnTo>
                    <a:pt x="402" y="2959"/>
                  </a:lnTo>
                  <a:lnTo>
                    <a:pt x="424" y="2961"/>
                  </a:lnTo>
                  <a:lnTo>
                    <a:pt x="430" y="2925"/>
                  </a:lnTo>
                  <a:lnTo>
                    <a:pt x="487" y="3058"/>
                  </a:lnTo>
                  <a:cubicBezTo>
                    <a:pt x="520" y="3086"/>
                    <a:pt x="599" y="3091"/>
                    <a:pt x="628" y="3094"/>
                  </a:cubicBezTo>
                  <a:lnTo>
                    <a:pt x="661" y="3075"/>
                  </a:lnTo>
                  <a:lnTo>
                    <a:pt x="636" y="3036"/>
                  </a:lnTo>
                  <a:lnTo>
                    <a:pt x="690" y="3021"/>
                  </a:lnTo>
                  <a:lnTo>
                    <a:pt x="604" y="2913"/>
                  </a:lnTo>
                  <a:cubicBezTo>
                    <a:pt x="578" y="2861"/>
                    <a:pt x="574" y="2833"/>
                    <a:pt x="532" y="2710"/>
                  </a:cubicBezTo>
                  <a:cubicBezTo>
                    <a:pt x="534" y="2582"/>
                    <a:pt x="602" y="2260"/>
                    <a:pt x="619" y="2146"/>
                  </a:cubicBezTo>
                  <a:cubicBezTo>
                    <a:pt x="635" y="2031"/>
                    <a:pt x="634" y="2055"/>
                    <a:pt x="637" y="2025"/>
                  </a:cubicBezTo>
                  <a:cubicBezTo>
                    <a:pt x="640" y="1995"/>
                    <a:pt x="642" y="1980"/>
                    <a:pt x="639" y="1968"/>
                  </a:cubicBezTo>
                  <a:cubicBezTo>
                    <a:pt x="670" y="1830"/>
                    <a:pt x="702" y="1693"/>
                    <a:pt x="702" y="1693"/>
                  </a:cubicBezTo>
                  <a:lnTo>
                    <a:pt x="724" y="1692"/>
                  </a:lnTo>
                  <a:cubicBezTo>
                    <a:pt x="724" y="1692"/>
                    <a:pt x="763" y="1505"/>
                    <a:pt x="771" y="1413"/>
                  </a:cubicBezTo>
                  <a:cubicBezTo>
                    <a:pt x="779" y="1321"/>
                    <a:pt x="778" y="1218"/>
                    <a:pt x="772" y="1138"/>
                  </a:cubicBezTo>
                  <a:cubicBezTo>
                    <a:pt x="766" y="1082"/>
                    <a:pt x="745" y="994"/>
                    <a:pt x="735" y="934"/>
                  </a:cubicBezTo>
                  <a:lnTo>
                    <a:pt x="712" y="816"/>
                  </a:lnTo>
                  <a:lnTo>
                    <a:pt x="735" y="786"/>
                  </a:lnTo>
                  <a:lnTo>
                    <a:pt x="820" y="934"/>
                  </a:lnTo>
                  <a:cubicBezTo>
                    <a:pt x="849" y="968"/>
                    <a:pt x="867" y="1006"/>
                    <a:pt x="907" y="990"/>
                  </a:cubicBezTo>
                  <a:cubicBezTo>
                    <a:pt x="947" y="974"/>
                    <a:pt x="1004" y="894"/>
                    <a:pt x="1060" y="838"/>
                  </a:cubicBezTo>
                  <a:lnTo>
                    <a:pt x="1204" y="646"/>
                  </a:lnTo>
                  <a:cubicBezTo>
                    <a:pt x="1246" y="605"/>
                    <a:pt x="1286" y="608"/>
                    <a:pt x="1314" y="592"/>
                  </a:cubicBezTo>
                  <a:cubicBezTo>
                    <a:pt x="1342" y="576"/>
                    <a:pt x="1357" y="572"/>
                    <a:pt x="1374" y="547"/>
                  </a:cubicBezTo>
                  <a:cubicBezTo>
                    <a:pt x="1391" y="522"/>
                    <a:pt x="1416" y="462"/>
                    <a:pt x="1414" y="445"/>
                  </a:cubicBezTo>
                  <a:cubicBezTo>
                    <a:pt x="1401" y="435"/>
                    <a:pt x="1386" y="436"/>
                    <a:pt x="1365" y="445"/>
                  </a:cubicBezTo>
                  <a:lnTo>
                    <a:pt x="1288" y="501"/>
                  </a:lnTo>
                  <a:lnTo>
                    <a:pt x="1209" y="528"/>
                  </a:lnTo>
                  <a:lnTo>
                    <a:pt x="1234" y="445"/>
                  </a:lnTo>
                  <a:cubicBezTo>
                    <a:pt x="1231" y="435"/>
                    <a:pt x="1203" y="447"/>
                    <a:pt x="1192" y="468"/>
                  </a:cubicBezTo>
                  <a:lnTo>
                    <a:pt x="1167" y="573"/>
                  </a:lnTo>
                  <a:cubicBezTo>
                    <a:pt x="1117" y="639"/>
                    <a:pt x="957" y="856"/>
                    <a:pt x="892" y="862"/>
                  </a:cubicBezTo>
                  <a:cubicBezTo>
                    <a:pt x="852" y="790"/>
                    <a:pt x="801" y="672"/>
                    <a:pt x="775" y="607"/>
                  </a:cubicBezTo>
                  <a:cubicBezTo>
                    <a:pt x="751" y="543"/>
                    <a:pt x="766" y="508"/>
                    <a:pt x="747" y="480"/>
                  </a:cubicBezTo>
                  <a:cubicBezTo>
                    <a:pt x="728" y="449"/>
                    <a:pt x="683" y="452"/>
                    <a:pt x="664" y="439"/>
                  </a:cubicBezTo>
                  <a:cubicBezTo>
                    <a:pt x="645" y="426"/>
                    <a:pt x="643" y="412"/>
                    <a:pt x="634" y="402"/>
                  </a:cubicBezTo>
                  <a:lnTo>
                    <a:pt x="609" y="378"/>
                  </a:lnTo>
                  <a:close/>
                </a:path>
              </a:pathLst>
            </a:custGeom>
            <a:grpFill/>
            <a:ln>
              <a:noFill/>
            </a:ln>
            <a:effectLst/>
            <a:extLst>
              <a:ext uri="{91240B29-F687-4F45-9708-019B960494DF}">
                <a14:hiddenLine w="9525">
                  <a:solidFill>
                    <a:schemeClr val="bg1"/>
                  </a:solidFill>
                  <a:round/>
                  <a:headEnd/>
                  <a:tailEnd/>
                </a14:hiddenLine>
              </a:ext>
              <a:ext uri="{AF507438-7753-43E0-B8FC-AC1667EBCBE1}">
                <a14:hiddenEffects>
                  <a:effectLst>
                    <a:outerShdw rotWithShape="0" sy="50000">
                      <a:srgbClr val="000000">
                        <a:alpha val="50000"/>
                      </a:srgbClr>
                    </a:outerShdw>
                  </a:effectLst>
                </a14:hiddenEffects>
              </a:ext>
            </a:extLst>
          </p:spPr>
          <p:txBody>
            <a:bodyPr/>
            <a:lstStyle/>
            <a:p>
              <a:endParaRPr altLang="en-US" lang="zh-CN"/>
            </a:p>
          </p:txBody>
        </p:sp>
      </p:grpSp>
      <p:sp>
        <p:nvSpPr>
          <p:cNvPr id="14" name="AutoShape 15"/>
          <p:cNvSpPr/>
          <p:nvPr/>
        </p:nvSpPr>
        <p:spPr bwMode="black">
          <a:xfrm flipH="1">
            <a:off x="2286009" y="910557"/>
            <a:ext cx="1096963" cy="266700"/>
          </a:xfrm>
          <a:prstGeom prst="accentCallout3">
            <a:avLst>
              <a:gd fmla="val 42856" name="adj1"/>
              <a:gd fmla="val 106944" name="adj2"/>
              <a:gd fmla="val 42856" name="adj3"/>
              <a:gd fmla="val 158606" name="adj4"/>
              <a:gd fmla="val 205356" name="adj5"/>
              <a:gd fmla="val 158606" name="adj6"/>
              <a:gd fmla="val 349403" name="adj7"/>
              <a:gd fmla="val 110560" name="adj8"/>
            </a:avLst>
          </a:prstGeom>
          <a:noFill/>
          <a:ln w="9525">
            <a:solidFill>
              <a:schemeClr val="accent1"/>
            </a:solidFill>
            <a:miter lim="800000"/>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a:lstStyle/>
          <a:p>
            <a:r>
              <a:rPr altLang="zh-CN" lang="en-US" sz="2400">
                <a:solidFill>
                  <a:schemeClr val="accent1"/>
                </a:solidFill>
                <a:cs typeface="Arial"/>
              </a:rPr>
              <a:t>120%</a:t>
            </a:r>
          </a:p>
        </p:txBody>
      </p:sp>
      <p:sp>
        <p:nvSpPr>
          <p:cNvPr id="15" name="Text Box 9"/>
          <p:cNvSpPr txBox="1">
            <a:spLocks noChangeArrowheads="1"/>
          </p:cNvSpPr>
          <p:nvPr/>
        </p:nvSpPr>
        <p:spPr bwMode="black">
          <a:xfrm>
            <a:off x="3267084" y="886749"/>
            <a:ext cx="1954213" cy="454152"/>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nSpc>
                <a:spcPct val="60000"/>
              </a:lnSpc>
              <a:spcBef>
                <a:spcPct val="50000"/>
              </a:spcBef>
              <a:buFontTx/>
              <a:buChar char="•"/>
            </a:pPr>
            <a:r>
              <a:rPr altLang="en-US" lang="zh-CN" sz="1400">
                <a:solidFill>
                  <a:srgbClr val="BCE8F2"/>
                </a:solidFill>
                <a:latin charset="-122" pitchFamily="2" typeface="方正兰亭黑_GBK"/>
                <a:ea charset="-122" pitchFamily="2" typeface="方正兰亭黑_GBK"/>
              </a:rPr>
              <a:t>单击此处添加文字</a:t>
            </a:r>
          </a:p>
          <a:p>
            <a:pPr>
              <a:lnSpc>
                <a:spcPct val="60000"/>
              </a:lnSpc>
              <a:spcBef>
                <a:spcPct val="50000"/>
              </a:spcBef>
              <a:buFontTx/>
              <a:buChar char="•"/>
            </a:pPr>
            <a:r>
              <a:rPr altLang="en-US" lang="zh-CN" sz="1400">
                <a:solidFill>
                  <a:srgbClr val="BCE8F2"/>
                </a:solidFill>
                <a:latin charset="-122" pitchFamily="2" typeface="方正兰亭黑_GBK"/>
                <a:ea charset="-122" pitchFamily="2" typeface="方正兰亭黑_GBK"/>
              </a:rPr>
              <a:t>单击此处添加文字</a:t>
            </a:r>
          </a:p>
        </p:txBody>
      </p:sp>
      <p:sp>
        <p:nvSpPr>
          <p:cNvPr id="16" name="AutoShape 17"/>
          <p:cNvSpPr/>
          <p:nvPr/>
        </p:nvSpPr>
        <p:spPr bwMode="black">
          <a:xfrm flipH="1">
            <a:off x="6391275" y="886749"/>
            <a:ext cx="1030288" cy="265113"/>
          </a:xfrm>
          <a:prstGeom prst="accentCallout3">
            <a:avLst>
              <a:gd fmla="val 43111" name="adj1"/>
              <a:gd fmla="val 107394" name="adj2"/>
              <a:gd fmla="val 43111" name="adj3"/>
              <a:gd fmla="val 162403" name="adj4"/>
              <a:gd fmla="val 216764" name="adj5"/>
              <a:gd fmla="val 162403" name="adj6"/>
              <a:gd fmla="val 371255" name="adj7"/>
              <a:gd fmla="val 111245" name="adj8"/>
            </a:avLst>
          </a:prstGeom>
          <a:noFill/>
          <a:ln w="9525">
            <a:solidFill>
              <a:schemeClr val="accent1"/>
            </a:solidFill>
            <a:miter lim="800000"/>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a:lstStyle/>
          <a:p>
            <a:r>
              <a:rPr altLang="zh-CN" lang="en-US" sz="2400">
                <a:solidFill>
                  <a:schemeClr val="accent1"/>
                </a:solidFill>
                <a:cs typeface="Arial"/>
              </a:rPr>
              <a:t>140%</a:t>
            </a:r>
          </a:p>
        </p:txBody>
      </p:sp>
      <p:sp>
        <p:nvSpPr>
          <p:cNvPr id="18" name="Text Box 8"/>
          <p:cNvSpPr txBox="1">
            <a:spLocks noChangeArrowheads="1"/>
          </p:cNvSpPr>
          <p:nvPr/>
        </p:nvSpPr>
        <p:spPr bwMode="black">
          <a:xfrm>
            <a:off x="3970074" y="2247108"/>
            <a:ext cx="18319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添加标题</a:t>
            </a:r>
          </a:p>
        </p:txBody>
      </p:sp>
      <p:sp>
        <p:nvSpPr>
          <p:cNvPr id="21" name="圆角矩形 20"/>
          <p:cNvSpPr/>
          <p:nvPr/>
        </p:nvSpPr>
        <p:spPr>
          <a:xfrm>
            <a:off x="5573764" y="3433917"/>
            <a:ext cx="2664296" cy="1802393"/>
          </a:xfrm>
          <a:prstGeom prst="roundRect">
            <a:avLst/>
          </a:prstGeom>
          <a:noFill/>
          <a:ln cmpd="sng" w="12700">
            <a:solidFill>
              <a:schemeClr val="accent2"/>
            </a:solidFill>
            <a:round/>
          </a:ln>
          <a:effectLst>
            <a:glow rad="88900">
              <a:schemeClr val="accent1">
                <a:alpha val="30000"/>
              </a:schemeClr>
            </a:glow>
          </a:effectLst>
        </p:spPr>
        <p:txBody>
          <a:bodyPr/>
          <a:lstStyle/>
          <a:p>
            <a:r>
              <a:rPr altLang="zh-CN" lang="en-US">
                <a:solidFill>
                  <a:schemeClr val="tx1"/>
                </a:solidFill>
                <a:latin typeface="Arial"/>
                <a:ea charset="-122" pitchFamily="2" typeface="宋体"/>
              </a:rPr>
              <a:t> </a:t>
            </a:r>
          </a:p>
        </p:txBody>
      </p:sp>
      <p:sp>
        <p:nvSpPr>
          <p:cNvPr id="22" name="Text Box 4"/>
          <p:cNvSpPr txBox="1">
            <a:spLocks noChangeArrowheads="1"/>
          </p:cNvSpPr>
          <p:nvPr/>
        </p:nvSpPr>
        <p:spPr bwMode="black">
          <a:xfrm>
            <a:off x="5708650" y="3599900"/>
            <a:ext cx="2393950" cy="1463040"/>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lnSpc>
                <a:spcPct val="150000"/>
              </a:lnSpc>
            </a:pPr>
            <a:r>
              <a:rPr altLang="en-US" lang="zh-CN" sz="1200">
                <a:solidFill>
                  <a:srgbClr val="BCE8F2"/>
                </a:solidFill>
                <a:latin charset="-122" pitchFamily="2" typeface="方正正纤黑简体"/>
                <a:ea charset="-122" pitchFamily="2" typeface="方正正纤黑简体"/>
              </a:rPr>
              <a:t>单击此处添加文字</a:t>
            </a:r>
          </a:p>
          <a:p>
            <a:pPr algn="ctr">
              <a:lnSpc>
                <a:spcPct val="150000"/>
              </a:lnSpc>
            </a:pPr>
            <a:r>
              <a:rPr altLang="en-US" lang="zh-CN" sz="1200">
                <a:solidFill>
                  <a:srgbClr val="BCE8F2"/>
                </a:solidFill>
                <a:latin charset="-122" pitchFamily="2" typeface="方正正纤黑简体"/>
                <a:ea charset="-122" pitchFamily="2" typeface="方正正纤黑简体"/>
              </a:rPr>
              <a:t>单击添加文字</a:t>
            </a:r>
          </a:p>
          <a:p>
            <a:pPr algn="ctr">
              <a:lnSpc>
                <a:spcPct val="150000"/>
              </a:lnSpc>
            </a:pPr>
            <a:r>
              <a:rPr altLang="en-US" lang="zh-CN" sz="1200">
                <a:solidFill>
                  <a:srgbClr val="BCE8F2"/>
                </a:solidFill>
                <a:latin charset="-122" pitchFamily="2" typeface="方正正纤黑简体"/>
                <a:ea charset="-122" pitchFamily="2" typeface="方正正纤黑简体"/>
              </a:rPr>
              <a:t>单击此处添加文字内容</a:t>
            </a:r>
          </a:p>
          <a:p>
            <a:pPr algn="ctr">
              <a:lnSpc>
                <a:spcPct val="150000"/>
              </a:lnSpc>
            </a:pPr>
            <a:r>
              <a:rPr altLang="en-US" lang="zh-CN" sz="1200">
                <a:solidFill>
                  <a:srgbClr val="BCE8F2"/>
                </a:solidFill>
                <a:latin charset="-122" pitchFamily="2" typeface="方正正纤黑简体"/>
                <a:ea charset="-122" pitchFamily="2" typeface="方正正纤黑简体"/>
              </a:rPr>
              <a:t>单击此处添加文字</a:t>
            </a:r>
          </a:p>
          <a:p>
            <a:pPr algn="ctr">
              <a:lnSpc>
                <a:spcPct val="150000"/>
              </a:lnSpc>
            </a:pPr>
            <a:r>
              <a:rPr altLang="en-US" lang="zh-CN" sz="1200">
                <a:solidFill>
                  <a:srgbClr val="BCE8F2"/>
                </a:solidFill>
                <a:latin charset="-122" pitchFamily="2" typeface="方正正纤黑简体"/>
                <a:ea charset="-122" pitchFamily="2" typeface="方正正纤黑简体"/>
              </a:rPr>
              <a:t>添加文字</a:t>
            </a:r>
          </a:p>
        </p:txBody>
      </p:sp>
      <p:sp>
        <p:nvSpPr>
          <p:cNvPr id="19" name="圆角矩形 18"/>
          <p:cNvSpPr/>
          <p:nvPr/>
        </p:nvSpPr>
        <p:spPr>
          <a:xfrm>
            <a:off x="1839641" y="3433917"/>
            <a:ext cx="2664296" cy="1802393"/>
          </a:xfrm>
          <a:prstGeom prst="roundRect">
            <a:avLst/>
          </a:prstGeom>
          <a:noFill/>
          <a:ln cmpd="sng" w="12700">
            <a:solidFill>
              <a:schemeClr val="accent2"/>
            </a:solidFill>
            <a:round/>
          </a:ln>
          <a:effectLst>
            <a:glow rad="88900">
              <a:schemeClr val="accent1">
                <a:alpha val="30000"/>
              </a:schemeClr>
            </a:glow>
          </a:effectLst>
        </p:spPr>
        <p:txBody>
          <a:bodyPr/>
          <a:lstStyle/>
          <a:p>
            <a:r>
              <a:rPr altLang="zh-CN" lang="en-US">
                <a:solidFill>
                  <a:schemeClr val="tx1"/>
                </a:solidFill>
                <a:latin typeface="Arial"/>
                <a:ea charset="-122" pitchFamily="2" typeface="宋体"/>
              </a:rPr>
              <a:t> </a:t>
            </a:r>
          </a:p>
        </p:txBody>
      </p:sp>
      <p:sp>
        <p:nvSpPr>
          <p:cNvPr id="12" name="Text Box 4"/>
          <p:cNvSpPr txBox="1">
            <a:spLocks noChangeArrowheads="1"/>
          </p:cNvSpPr>
          <p:nvPr/>
        </p:nvSpPr>
        <p:spPr bwMode="black">
          <a:xfrm>
            <a:off x="1974850" y="3599900"/>
            <a:ext cx="2393950" cy="1463040"/>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lnSpc>
                <a:spcPct val="150000"/>
              </a:lnSpc>
            </a:pPr>
            <a:r>
              <a:rPr altLang="en-US" lang="zh-CN" sz="1200">
                <a:solidFill>
                  <a:srgbClr val="BCE8F2"/>
                </a:solidFill>
                <a:latin charset="-122" pitchFamily="2" typeface="方正正纤黑简体"/>
                <a:ea charset="-122" pitchFamily="2" typeface="方正正纤黑简体"/>
              </a:rPr>
              <a:t>单击此处添加文字</a:t>
            </a:r>
          </a:p>
          <a:p>
            <a:pPr algn="ctr">
              <a:lnSpc>
                <a:spcPct val="150000"/>
              </a:lnSpc>
            </a:pPr>
            <a:r>
              <a:rPr altLang="en-US" lang="zh-CN" sz="1200">
                <a:solidFill>
                  <a:srgbClr val="BCE8F2"/>
                </a:solidFill>
                <a:latin charset="-122" pitchFamily="2" typeface="方正正纤黑简体"/>
                <a:ea charset="-122" pitchFamily="2" typeface="方正正纤黑简体"/>
              </a:rPr>
              <a:t>单击添加文字</a:t>
            </a:r>
          </a:p>
          <a:p>
            <a:pPr algn="ctr">
              <a:lnSpc>
                <a:spcPct val="150000"/>
              </a:lnSpc>
            </a:pPr>
            <a:r>
              <a:rPr altLang="en-US" lang="zh-CN" sz="1200">
                <a:solidFill>
                  <a:srgbClr val="BCE8F2"/>
                </a:solidFill>
                <a:latin charset="-122" pitchFamily="2" typeface="方正正纤黑简体"/>
                <a:ea charset="-122" pitchFamily="2" typeface="方正正纤黑简体"/>
              </a:rPr>
              <a:t>单击此处添加文字内容</a:t>
            </a:r>
          </a:p>
          <a:p>
            <a:pPr algn="ctr">
              <a:lnSpc>
                <a:spcPct val="150000"/>
              </a:lnSpc>
            </a:pPr>
            <a:r>
              <a:rPr altLang="en-US" lang="zh-CN" sz="1200">
                <a:solidFill>
                  <a:srgbClr val="BCE8F2"/>
                </a:solidFill>
                <a:latin charset="-122" pitchFamily="2" typeface="方正正纤黑简体"/>
                <a:ea charset="-122" pitchFamily="2" typeface="方正正纤黑简体"/>
              </a:rPr>
              <a:t>单击此处添加文字</a:t>
            </a:r>
          </a:p>
          <a:p>
            <a:pPr algn="ctr">
              <a:lnSpc>
                <a:spcPct val="150000"/>
              </a:lnSpc>
            </a:pPr>
            <a:r>
              <a:rPr altLang="en-US" lang="zh-CN" sz="1200">
                <a:solidFill>
                  <a:srgbClr val="BCE8F2"/>
                </a:solidFill>
                <a:latin charset="-122" pitchFamily="2" typeface="方正正纤黑简体"/>
                <a:ea charset="-122" pitchFamily="2" typeface="方正正纤黑简体"/>
              </a:rPr>
              <a:t>添加文字</a:t>
            </a:r>
          </a:p>
        </p:txBody>
      </p:sp>
      <p:sp>
        <p:nvSpPr>
          <p:cNvPr id="24" name="Text Box 9"/>
          <p:cNvSpPr txBox="1">
            <a:spLocks noChangeArrowheads="1"/>
          </p:cNvSpPr>
          <p:nvPr/>
        </p:nvSpPr>
        <p:spPr bwMode="black">
          <a:xfrm>
            <a:off x="7367589" y="886749"/>
            <a:ext cx="1954212" cy="454152"/>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nSpc>
                <a:spcPct val="60000"/>
              </a:lnSpc>
              <a:spcBef>
                <a:spcPct val="50000"/>
              </a:spcBef>
              <a:buFontTx/>
              <a:buChar char="•"/>
            </a:pPr>
            <a:r>
              <a:rPr altLang="en-US" lang="zh-CN" sz="1400">
                <a:solidFill>
                  <a:srgbClr val="BCE8F2"/>
                </a:solidFill>
                <a:latin charset="-122" pitchFamily="2" typeface="方正兰亭黑_GBK"/>
                <a:ea charset="-122" pitchFamily="2" typeface="方正兰亭黑_GBK"/>
              </a:rPr>
              <a:t>单击此处添加文字</a:t>
            </a:r>
          </a:p>
          <a:p>
            <a:pPr>
              <a:lnSpc>
                <a:spcPct val="60000"/>
              </a:lnSpc>
              <a:spcBef>
                <a:spcPct val="50000"/>
              </a:spcBef>
              <a:buFontTx/>
              <a:buChar char="•"/>
            </a:pPr>
            <a:r>
              <a:rPr altLang="en-US" lang="zh-CN" sz="1400">
                <a:solidFill>
                  <a:srgbClr val="BCE8F2"/>
                </a:solidFill>
                <a:latin charset="-122" pitchFamily="2" typeface="方正兰亭黑_GBK"/>
                <a:ea charset="-122" pitchFamily="2" typeface="方正兰亭黑_GBK"/>
              </a:rPr>
              <a:t>单击此处添加文字</a:t>
            </a:r>
          </a:p>
        </p:txBody>
      </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37">
                                  <p:stCondLst>
                                    <p:cond delay="0"/>
                                  </p:stCondLst>
                                  <p:childTnLst>
                                    <p:set>
                                      <p:cBhvr>
                                        <p:cTn dur="1" fill="hold" id="6">
                                          <p:stCondLst>
                                            <p:cond delay="0"/>
                                          </p:stCondLst>
                                        </p:cTn>
                                        <p:tgtEl>
                                          <p:spTgt spid="18"/>
                                        </p:tgtEl>
                                        <p:attrNameLst>
                                          <p:attrName>style.visibility</p:attrName>
                                        </p:attrNameLst>
                                      </p:cBhvr>
                                      <p:to>
                                        <p:strVal val="visible"/>
                                      </p:to>
                                    </p:set>
                                    <p:animEffect filter="barn(outVertical)" transition="in">
                                      <p:cBhvr>
                                        <p:cTn dur="500" id="7"/>
                                        <p:tgtEl>
                                          <p:spTgt spid="18"/>
                                        </p:tgtEl>
                                      </p:cBhvr>
                                    </p:animEffect>
                                  </p:childTnLst>
                                </p:cTn>
                              </p:par>
                            </p:childTnLst>
                          </p:cTn>
                        </p:par>
                        <p:par>
                          <p:cTn fill="hold" id="8" nodeType="afterGroup">
                            <p:stCondLst>
                              <p:cond delay="500"/>
                            </p:stCondLst>
                            <p:childTnLst>
                              <p:par>
                                <p:cTn fill="hold" id="9" nodeType="afterEffect" presetClass="entr" presetID="15" presetSubtype="0">
                                  <p:stCondLst>
                                    <p:cond delay="0"/>
                                  </p:stCondLst>
                                  <p:childTnLst>
                                    <p:set>
                                      <p:cBhvr>
                                        <p:cTn dur="1" fill="hold" id="10">
                                          <p:stCondLst>
                                            <p:cond delay="0"/>
                                          </p:stCondLst>
                                        </p:cTn>
                                        <p:tgtEl>
                                          <p:spTgt spid="26"/>
                                        </p:tgtEl>
                                        <p:attrNameLst>
                                          <p:attrName>style.visibility</p:attrName>
                                        </p:attrNameLst>
                                      </p:cBhvr>
                                      <p:to>
                                        <p:strVal val="visible"/>
                                      </p:to>
                                    </p:set>
                                    <p:anim calcmode="lin" valueType="num">
                                      <p:cBhvr>
                                        <p:cTn dur="1000" fill="hold" id="11"/>
                                        <p:tgtEl>
                                          <p:spTgt spid="26"/>
                                        </p:tgtEl>
                                        <p:attrNameLst>
                                          <p:attrName>ppt_w</p:attrName>
                                        </p:attrNameLst>
                                      </p:cBhvr>
                                      <p:tavLst>
                                        <p:tav tm="0">
                                          <p:val>
                                            <p:fltVal val="0"/>
                                          </p:val>
                                        </p:tav>
                                        <p:tav tm="100000">
                                          <p:val>
                                            <p:strVal val="#ppt_w"/>
                                          </p:val>
                                        </p:tav>
                                      </p:tavLst>
                                    </p:anim>
                                    <p:anim calcmode="lin" valueType="num">
                                      <p:cBhvr>
                                        <p:cTn dur="1000" fill="hold" id="12"/>
                                        <p:tgtEl>
                                          <p:spTgt spid="26"/>
                                        </p:tgtEl>
                                        <p:attrNameLst>
                                          <p:attrName>ppt_h</p:attrName>
                                        </p:attrNameLst>
                                      </p:cBhvr>
                                      <p:tavLst>
                                        <p:tav tm="0">
                                          <p:val>
                                            <p:fltVal val="0"/>
                                          </p:val>
                                        </p:tav>
                                        <p:tav tm="100000">
                                          <p:val>
                                            <p:strVal val="#ppt_h"/>
                                          </p:val>
                                        </p:tav>
                                      </p:tavLst>
                                    </p:anim>
                                    <p:anim calcmode="lin" valueType="num">
                                      <p:cBhvr>
                                        <p:cTn dur="1000" fill="hold" id="13"/>
                                        <p:tgtEl>
                                          <p:spTgt spid="26"/>
                                        </p:tgtEl>
                                        <p:attrNameLst>
                                          <p:attrName>ppt_x</p:attrName>
                                        </p:attrNameLst>
                                      </p:cBhvr>
                                      <p:tavLst>
                                        <p:tav fmla="#ppt_x+(cos(-2*pi*(1-$))*-#ppt_x-sin(-2*pi*(1-$))*(1-#ppt_y))*(1-$)" tm="0">
                                          <p:val>
                                            <p:fltVal val="0"/>
                                          </p:val>
                                        </p:tav>
                                        <p:tav tm="100000">
                                          <p:val>
                                            <p:fltVal val="1"/>
                                          </p:val>
                                        </p:tav>
                                      </p:tavLst>
                                    </p:anim>
                                    <p:anim calcmode="lin" valueType="num">
                                      <p:cBhvr>
                                        <p:cTn dur="1000" fill="hold" id="14"/>
                                        <p:tgtEl>
                                          <p:spTgt spid="26"/>
                                        </p:tgtEl>
                                        <p:attrNameLst>
                                          <p:attrName>ppt_y</p:attrName>
                                        </p:attrNameLst>
                                      </p:cBhvr>
                                      <p:tavLst>
                                        <p:tav fmla="#ppt_y+(sin(-2*pi*(1-$))*-#ppt_x+cos(-2*pi*(1-$))*(1-#ppt_y))*(1-$)" tm="0">
                                          <p:val>
                                            <p:fltVal val="0"/>
                                          </p:val>
                                        </p:tav>
                                        <p:tav tm="100000">
                                          <p:val>
                                            <p:fltVal val="1"/>
                                          </p:val>
                                        </p:tav>
                                      </p:tavLst>
                                    </p:anim>
                                  </p:childTnLst>
                                </p:cTn>
                              </p:par>
                            </p:childTnLst>
                          </p:cTn>
                        </p:par>
                        <p:par>
                          <p:cTn fill="hold" id="15" nodeType="afterGroup">
                            <p:stCondLst>
                              <p:cond delay="1500"/>
                            </p:stCondLst>
                            <p:childTnLst>
                              <p:par>
                                <p:cTn fill="hold" grpId="0" id="16" nodeType="afterEffect" presetClass="entr" presetID="22" presetSubtype="4">
                                  <p:stCondLst>
                                    <p:cond delay="0"/>
                                  </p:stCondLst>
                                  <p:childTnLst>
                                    <p:set>
                                      <p:cBhvr>
                                        <p:cTn dur="1" fill="hold" id="17">
                                          <p:stCondLst>
                                            <p:cond delay="0"/>
                                          </p:stCondLst>
                                        </p:cTn>
                                        <p:tgtEl>
                                          <p:spTgt spid="14"/>
                                        </p:tgtEl>
                                        <p:attrNameLst>
                                          <p:attrName>style.visibility</p:attrName>
                                        </p:attrNameLst>
                                      </p:cBhvr>
                                      <p:to>
                                        <p:strVal val="visible"/>
                                      </p:to>
                                    </p:set>
                                    <p:animEffect filter="wipe(down)" transition="in">
                                      <p:cBhvr>
                                        <p:cTn dur="500" id="18"/>
                                        <p:tgtEl>
                                          <p:spTgt spid="14"/>
                                        </p:tgtEl>
                                      </p:cBhvr>
                                    </p:animEffect>
                                  </p:childTnLst>
                                </p:cTn>
                              </p:par>
                            </p:childTnLst>
                          </p:cTn>
                        </p:par>
                        <p:par>
                          <p:cTn fill="hold" id="19" nodeType="afterGroup">
                            <p:stCondLst>
                              <p:cond delay="2000"/>
                            </p:stCondLst>
                            <p:childTnLst>
                              <p:par>
                                <p:cTn fill="hold" grpId="0" id="20" nodeType="afterEffect" presetClass="entr" presetID="22" presetSubtype="8">
                                  <p:stCondLst>
                                    <p:cond delay="0"/>
                                  </p:stCondLst>
                                  <p:childTnLst>
                                    <p:set>
                                      <p:cBhvr>
                                        <p:cTn dur="1" fill="hold" id="21">
                                          <p:stCondLst>
                                            <p:cond delay="0"/>
                                          </p:stCondLst>
                                        </p:cTn>
                                        <p:tgtEl>
                                          <p:spTgt spid="15"/>
                                        </p:tgtEl>
                                        <p:attrNameLst>
                                          <p:attrName>style.visibility</p:attrName>
                                        </p:attrNameLst>
                                      </p:cBhvr>
                                      <p:to>
                                        <p:strVal val="visible"/>
                                      </p:to>
                                    </p:set>
                                    <p:animEffect filter="wipe(left)" transition="in">
                                      <p:cBhvr>
                                        <p:cTn dur="500" id="22"/>
                                        <p:tgtEl>
                                          <p:spTgt spid="15"/>
                                        </p:tgtEl>
                                      </p:cBhvr>
                                    </p:animEffect>
                                  </p:childTnLst>
                                </p:cTn>
                              </p:par>
                            </p:childTnLst>
                          </p:cTn>
                        </p:par>
                        <p:par>
                          <p:cTn fill="hold" id="23" nodeType="afterGroup">
                            <p:stCondLst>
                              <p:cond delay="2500"/>
                            </p:stCondLst>
                            <p:childTnLst>
                              <p:par>
                                <p:cTn fill="hold" id="24" nodeType="afterEffect" presetClass="entr" presetID="15" presetSubtype="0">
                                  <p:stCondLst>
                                    <p:cond delay="0"/>
                                  </p:stCondLst>
                                  <p:childTnLst>
                                    <p:set>
                                      <p:cBhvr>
                                        <p:cTn dur="1" fill="hold" id="25">
                                          <p:stCondLst>
                                            <p:cond delay="0"/>
                                          </p:stCondLst>
                                        </p:cTn>
                                        <p:tgtEl>
                                          <p:spTgt spid="25"/>
                                        </p:tgtEl>
                                        <p:attrNameLst>
                                          <p:attrName>style.visibility</p:attrName>
                                        </p:attrNameLst>
                                      </p:cBhvr>
                                      <p:to>
                                        <p:strVal val="visible"/>
                                      </p:to>
                                    </p:set>
                                    <p:anim calcmode="lin" valueType="num">
                                      <p:cBhvr>
                                        <p:cTn dur="1000" fill="hold" id="26"/>
                                        <p:tgtEl>
                                          <p:spTgt spid="25"/>
                                        </p:tgtEl>
                                        <p:attrNameLst>
                                          <p:attrName>ppt_w</p:attrName>
                                        </p:attrNameLst>
                                      </p:cBhvr>
                                      <p:tavLst>
                                        <p:tav tm="0">
                                          <p:val>
                                            <p:fltVal val="0"/>
                                          </p:val>
                                        </p:tav>
                                        <p:tav tm="100000">
                                          <p:val>
                                            <p:strVal val="#ppt_w"/>
                                          </p:val>
                                        </p:tav>
                                      </p:tavLst>
                                    </p:anim>
                                    <p:anim calcmode="lin" valueType="num">
                                      <p:cBhvr>
                                        <p:cTn dur="1000" fill="hold" id="27"/>
                                        <p:tgtEl>
                                          <p:spTgt spid="25"/>
                                        </p:tgtEl>
                                        <p:attrNameLst>
                                          <p:attrName>ppt_h</p:attrName>
                                        </p:attrNameLst>
                                      </p:cBhvr>
                                      <p:tavLst>
                                        <p:tav tm="0">
                                          <p:val>
                                            <p:fltVal val="0"/>
                                          </p:val>
                                        </p:tav>
                                        <p:tav tm="100000">
                                          <p:val>
                                            <p:strVal val="#ppt_h"/>
                                          </p:val>
                                        </p:tav>
                                      </p:tavLst>
                                    </p:anim>
                                    <p:anim calcmode="lin" valueType="num">
                                      <p:cBhvr>
                                        <p:cTn dur="1000" fill="hold" id="28"/>
                                        <p:tgtEl>
                                          <p:spTgt spid="25"/>
                                        </p:tgtEl>
                                        <p:attrNameLst>
                                          <p:attrName>ppt_x</p:attrName>
                                        </p:attrNameLst>
                                      </p:cBhvr>
                                      <p:tavLst>
                                        <p:tav fmla="#ppt_x+(cos(-2*pi*(1-$))*-#ppt_x-sin(-2*pi*(1-$))*(1-#ppt_y))*(1-$)" tm="0">
                                          <p:val>
                                            <p:fltVal val="0"/>
                                          </p:val>
                                        </p:tav>
                                        <p:tav tm="100000">
                                          <p:val>
                                            <p:fltVal val="1"/>
                                          </p:val>
                                        </p:tav>
                                      </p:tavLst>
                                    </p:anim>
                                    <p:anim calcmode="lin" valueType="num">
                                      <p:cBhvr>
                                        <p:cTn dur="1000" fill="hold" id="29"/>
                                        <p:tgtEl>
                                          <p:spTgt spid="25"/>
                                        </p:tgtEl>
                                        <p:attrNameLst>
                                          <p:attrName>ppt_y</p:attrName>
                                        </p:attrNameLst>
                                      </p:cBhvr>
                                      <p:tavLst>
                                        <p:tav fmla="#ppt_y+(sin(-2*pi*(1-$))*-#ppt_x+cos(-2*pi*(1-$))*(1-#ppt_y))*(1-$)" tm="0">
                                          <p:val>
                                            <p:fltVal val="0"/>
                                          </p:val>
                                        </p:tav>
                                        <p:tav tm="100000">
                                          <p:val>
                                            <p:fltVal val="1"/>
                                          </p:val>
                                        </p:tav>
                                      </p:tavLst>
                                    </p:anim>
                                  </p:childTnLst>
                                </p:cTn>
                              </p:par>
                            </p:childTnLst>
                          </p:cTn>
                        </p:par>
                        <p:par>
                          <p:cTn fill="hold" id="30" nodeType="afterGroup">
                            <p:stCondLst>
                              <p:cond delay="3500"/>
                            </p:stCondLst>
                            <p:childTnLst>
                              <p:par>
                                <p:cTn fill="hold" grpId="0" id="31" nodeType="afterEffect" presetClass="entr" presetID="22" presetSubtype="4">
                                  <p:stCondLst>
                                    <p:cond delay="0"/>
                                  </p:stCondLst>
                                  <p:childTnLst>
                                    <p:set>
                                      <p:cBhvr>
                                        <p:cTn dur="1" fill="hold" id="32">
                                          <p:stCondLst>
                                            <p:cond delay="0"/>
                                          </p:stCondLst>
                                        </p:cTn>
                                        <p:tgtEl>
                                          <p:spTgt spid="16"/>
                                        </p:tgtEl>
                                        <p:attrNameLst>
                                          <p:attrName>style.visibility</p:attrName>
                                        </p:attrNameLst>
                                      </p:cBhvr>
                                      <p:to>
                                        <p:strVal val="visible"/>
                                      </p:to>
                                    </p:set>
                                    <p:animEffect filter="wipe(down)" transition="in">
                                      <p:cBhvr>
                                        <p:cTn dur="500" id="33"/>
                                        <p:tgtEl>
                                          <p:spTgt spid="16"/>
                                        </p:tgtEl>
                                      </p:cBhvr>
                                    </p:animEffect>
                                  </p:childTnLst>
                                </p:cTn>
                              </p:par>
                            </p:childTnLst>
                          </p:cTn>
                        </p:par>
                        <p:par>
                          <p:cTn fill="hold" id="34" nodeType="afterGroup">
                            <p:stCondLst>
                              <p:cond delay="4000"/>
                            </p:stCondLst>
                            <p:childTnLst>
                              <p:par>
                                <p:cTn fill="hold" grpId="0" id="35" nodeType="afterEffect" presetClass="entr" presetID="22" presetSubtype="8">
                                  <p:stCondLst>
                                    <p:cond delay="0"/>
                                  </p:stCondLst>
                                  <p:childTnLst>
                                    <p:set>
                                      <p:cBhvr>
                                        <p:cTn dur="1" fill="hold" id="36">
                                          <p:stCondLst>
                                            <p:cond delay="0"/>
                                          </p:stCondLst>
                                        </p:cTn>
                                        <p:tgtEl>
                                          <p:spTgt spid="24"/>
                                        </p:tgtEl>
                                        <p:attrNameLst>
                                          <p:attrName>style.visibility</p:attrName>
                                        </p:attrNameLst>
                                      </p:cBhvr>
                                      <p:to>
                                        <p:strVal val="visible"/>
                                      </p:to>
                                    </p:set>
                                    <p:animEffect filter="wipe(left)" transition="in">
                                      <p:cBhvr>
                                        <p:cTn dur="500" id="37"/>
                                        <p:tgtEl>
                                          <p:spTgt spid="24"/>
                                        </p:tgtEl>
                                      </p:cBhvr>
                                    </p:animEffect>
                                  </p:childTnLst>
                                </p:cTn>
                              </p:par>
                            </p:childTnLst>
                          </p:cTn>
                        </p:par>
                        <p:par>
                          <p:cTn fill="hold" id="38" nodeType="afterGroup">
                            <p:stCondLst>
                              <p:cond delay="4500"/>
                            </p:stCondLst>
                            <p:childTnLst>
                              <p:par>
                                <p:cTn fill="hold" id="39" nodeType="afterEffect" presetClass="entr" presetID="10" presetSubtype="0" repeatCount="2000">
                                  <p:stCondLst>
                                    <p:cond delay="0"/>
                                  </p:stCondLst>
                                  <p:childTnLst>
                                    <p:set>
                                      <p:cBhvr>
                                        <p:cTn dur="1" fill="hold" id="40">
                                          <p:stCondLst>
                                            <p:cond delay="0"/>
                                          </p:stCondLst>
                                        </p:cTn>
                                        <p:tgtEl>
                                          <p:spTgt spid="19"/>
                                        </p:tgtEl>
                                        <p:attrNameLst>
                                          <p:attrName>style.visibility</p:attrName>
                                        </p:attrNameLst>
                                      </p:cBhvr>
                                      <p:to>
                                        <p:strVal val="visible"/>
                                      </p:to>
                                    </p:set>
                                    <p:animEffect filter="fade" transition="in">
                                      <p:cBhvr>
                                        <p:cTn dur="300" id="41"/>
                                        <p:tgtEl>
                                          <p:spTgt spid="19"/>
                                        </p:tgtEl>
                                      </p:cBhvr>
                                    </p:animEffect>
                                  </p:childTnLst>
                                </p:cTn>
                              </p:par>
                            </p:childTnLst>
                          </p:cTn>
                        </p:par>
                        <p:par>
                          <p:cTn fill="hold" id="42" nodeType="afterGroup">
                            <p:stCondLst>
                              <p:cond delay="4800"/>
                            </p:stCondLst>
                            <p:childTnLst>
                              <p:par>
                                <p:cTn fill="hold" grpId="0" id="43" nodeType="afterEffect" presetClass="entr" presetID="42" presetSubtype="0">
                                  <p:stCondLst>
                                    <p:cond delay="0"/>
                                  </p:stCondLst>
                                  <p:childTnLst>
                                    <p:set>
                                      <p:cBhvr>
                                        <p:cTn dur="1" fill="hold" id="44">
                                          <p:stCondLst>
                                            <p:cond delay="0"/>
                                          </p:stCondLst>
                                        </p:cTn>
                                        <p:tgtEl>
                                          <p:spTgt spid="12"/>
                                        </p:tgtEl>
                                        <p:attrNameLst>
                                          <p:attrName>style.visibility</p:attrName>
                                        </p:attrNameLst>
                                      </p:cBhvr>
                                      <p:to>
                                        <p:strVal val="visible"/>
                                      </p:to>
                                    </p:set>
                                    <p:animEffect filter="fade" transition="in">
                                      <p:cBhvr>
                                        <p:cTn dur="1000" id="45"/>
                                        <p:tgtEl>
                                          <p:spTgt spid="12"/>
                                        </p:tgtEl>
                                      </p:cBhvr>
                                    </p:animEffect>
                                    <p:anim calcmode="lin" valueType="num">
                                      <p:cBhvr>
                                        <p:cTn dur="1000" fill="hold" id="46"/>
                                        <p:tgtEl>
                                          <p:spTgt spid="12"/>
                                        </p:tgtEl>
                                        <p:attrNameLst>
                                          <p:attrName>ppt_x</p:attrName>
                                        </p:attrNameLst>
                                      </p:cBhvr>
                                      <p:tavLst>
                                        <p:tav tm="0">
                                          <p:val>
                                            <p:strVal val="#ppt_x"/>
                                          </p:val>
                                        </p:tav>
                                        <p:tav tm="100000">
                                          <p:val>
                                            <p:strVal val="#ppt_x"/>
                                          </p:val>
                                        </p:tav>
                                      </p:tavLst>
                                    </p:anim>
                                    <p:anim calcmode="lin" valueType="num">
                                      <p:cBhvr>
                                        <p:cTn dur="1000" fill="hold" id="47"/>
                                        <p:tgtEl>
                                          <p:spTgt spid="12"/>
                                        </p:tgtEl>
                                        <p:attrNameLst>
                                          <p:attrName>ppt_y</p:attrName>
                                        </p:attrNameLst>
                                      </p:cBhvr>
                                      <p:tavLst>
                                        <p:tav tm="0">
                                          <p:val>
                                            <p:strVal val="#ppt_y+.1"/>
                                          </p:val>
                                        </p:tav>
                                        <p:tav tm="100000">
                                          <p:val>
                                            <p:strVal val="#ppt_y"/>
                                          </p:val>
                                        </p:tav>
                                      </p:tavLst>
                                    </p:anim>
                                  </p:childTnLst>
                                </p:cTn>
                              </p:par>
                            </p:childTnLst>
                          </p:cTn>
                        </p:par>
                        <p:par>
                          <p:cTn fill="hold" id="48" nodeType="afterGroup">
                            <p:stCondLst>
                              <p:cond delay="5800"/>
                            </p:stCondLst>
                            <p:childTnLst>
                              <p:par>
                                <p:cTn fill="hold" id="49" nodeType="afterEffect" presetClass="entr" presetID="10" presetSubtype="0" repeatCount="2000">
                                  <p:stCondLst>
                                    <p:cond delay="0"/>
                                  </p:stCondLst>
                                  <p:childTnLst>
                                    <p:set>
                                      <p:cBhvr>
                                        <p:cTn dur="1" fill="hold" id="50">
                                          <p:stCondLst>
                                            <p:cond delay="0"/>
                                          </p:stCondLst>
                                        </p:cTn>
                                        <p:tgtEl>
                                          <p:spTgt spid="21"/>
                                        </p:tgtEl>
                                        <p:attrNameLst>
                                          <p:attrName>style.visibility</p:attrName>
                                        </p:attrNameLst>
                                      </p:cBhvr>
                                      <p:to>
                                        <p:strVal val="visible"/>
                                      </p:to>
                                    </p:set>
                                    <p:animEffect filter="fade" transition="in">
                                      <p:cBhvr>
                                        <p:cTn dur="300" id="51"/>
                                        <p:tgtEl>
                                          <p:spTgt spid="21"/>
                                        </p:tgtEl>
                                      </p:cBhvr>
                                    </p:animEffect>
                                  </p:childTnLst>
                                </p:cTn>
                              </p:par>
                            </p:childTnLst>
                          </p:cTn>
                        </p:par>
                        <p:par>
                          <p:cTn fill="hold" id="52" nodeType="afterGroup">
                            <p:stCondLst>
                              <p:cond delay="6100"/>
                            </p:stCondLst>
                            <p:childTnLst>
                              <p:par>
                                <p:cTn fill="hold" grpId="0" id="53" nodeType="afterEffect" presetClass="entr" presetID="42" presetSubtype="0">
                                  <p:stCondLst>
                                    <p:cond delay="0"/>
                                  </p:stCondLst>
                                  <p:childTnLst>
                                    <p:set>
                                      <p:cBhvr>
                                        <p:cTn dur="1" fill="hold" id="54">
                                          <p:stCondLst>
                                            <p:cond delay="0"/>
                                          </p:stCondLst>
                                        </p:cTn>
                                        <p:tgtEl>
                                          <p:spTgt spid="22"/>
                                        </p:tgtEl>
                                        <p:attrNameLst>
                                          <p:attrName>style.visibility</p:attrName>
                                        </p:attrNameLst>
                                      </p:cBhvr>
                                      <p:to>
                                        <p:strVal val="visible"/>
                                      </p:to>
                                    </p:set>
                                    <p:animEffect filter="fade" transition="in">
                                      <p:cBhvr>
                                        <p:cTn dur="1000" id="55"/>
                                        <p:tgtEl>
                                          <p:spTgt spid="22"/>
                                        </p:tgtEl>
                                      </p:cBhvr>
                                    </p:animEffect>
                                    <p:anim calcmode="lin" valueType="num">
                                      <p:cBhvr>
                                        <p:cTn dur="1000" fill="hold" id="56"/>
                                        <p:tgtEl>
                                          <p:spTgt spid="22"/>
                                        </p:tgtEl>
                                        <p:attrNameLst>
                                          <p:attrName>ppt_x</p:attrName>
                                        </p:attrNameLst>
                                      </p:cBhvr>
                                      <p:tavLst>
                                        <p:tav tm="0">
                                          <p:val>
                                            <p:strVal val="#ppt_x"/>
                                          </p:val>
                                        </p:tav>
                                        <p:tav tm="100000">
                                          <p:val>
                                            <p:strVal val="#ppt_x"/>
                                          </p:val>
                                        </p:tav>
                                      </p:tavLst>
                                    </p:anim>
                                    <p:anim calcmode="lin" valueType="num">
                                      <p:cBhvr>
                                        <p:cTn dur="1000" fill="hold" id="57"/>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16"/>
      <p:bldP grpId="0" spid="22"/>
      <p:bldP grpId="0" spid="12"/>
      <p:bldP grpId="0" spid="24"/>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AutoShape 2"/>
          <p:cNvSpPr>
            <a:spLocks noChangeArrowheads="1"/>
          </p:cNvSpPr>
          <p:nvPr/>
        </p:nvSpPr>
        <p:spPr bwMode="gray">
          <a:xfrm flipV="1">
            <a:off x="3890590" y="2420941"/>
            <a:ext cx="2262188" cy="938213"/>
          </a:xfrm>
          <a:custGeom>
            <a:rect b="b" l="l" r="r" t="t"/>
            <a:pathLst>
              <a:path h="891159" w="2262188">
                <a:moveTo>
                  <a:pt x="377763" y="891159"/>
                </a:moveTo>
                <a:lnTo>
                  <a:pt x="1884425" y="891159"/>
                </a:lnTo>
                <a:lnTo>
                  <a:pt x="1884425" y="629744"/>
                </a:lnTo>
                <a:lnTo>
                  <a:pt x="2262188" y="629744"/>
                </a:lnTo>
                <a:lnTo>
                  <a:pt x="1131094" y="0"/>
                </a:lnTo>
                <a:lnTo>
                  <a:pt x="0" y="629744"/>
                </a:lnTo>
                <a:lnTo>
                  <a:pt x="377763" y="629744"/>
                </a:lnTo>
                <a:close/>
              </a:path>
            </a:pathLst>
          </a:cu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4" name="AutoShape 3"/>
          <p:cNvSpPr>
            <a:spLocks noChangeArrowheads="1"/>
          </p:cNvSpPr>
          <p:nvPr/>
        </p:nvSpPr>
        <p:spPr bwMode="gray">
          <a:xfrm>
            <a:off x="1087065" y="1992313"/>
            <a:ext cx="1658938" cy="762000"/>
          </a:xfrm>
          <a:prstGeom prst="roundRect">
            <a:avLst>
              <a:gd fmla="val 16667" name="adj"/>
            </a:avLst>
          </a:prstGeom>
          <a:solidFill>
            <a:schemeClr val="accent1">
              <a:alpha val="50196"/>
            </a:schemeClr>
          </a:solidFill>
          <a:ln cmpd="sng" w="12700">
            <a:solidFill>
              <a:schemeClr val="accent2"/>
            </a:solidFill>
            <a:round/>
          </a:ln>
          <a:effectLst>
            <a:glow rad="88900">
              <a:schemeClr val="accent1">
                <a:alpha val="30000"/>
              </a:schemeClr>
            </a:glow>
          </a:effectLst>
        </p:spPr>
        <p:txBody>
          <a:bodyPr/>
          <a:lstStyle/>
          <a:p>
            <a:endParaRPr altLang="en-US" lang="zh-CN"/>
          </a:p>
        </p:txBody>
      </p:sp>
      <p:sp>
        <p:nvSpPr>
          <p:cNvPr id="5" name="AutoShape 4"/>
          <p:cNvSpPr>
            <a:spLocks noChangeArrowheads="1"/>
          </p:cNvSpPr>
          <p:nvPr/>
        </p:nvSpPr>
        <p:spPr bwMode="gray">
          <a:xfrm>
            <a:off x="3357190" y="1287464"/>
            <a:ext cx="3379788" cy="1133476"/>
          </a:xfrm>
          <a:prstGeom prst="roundRect">
            <a:avLst>
              <a:gd fmla="val 16667" name="adj"/>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7" name="AutoShape 8"/>
          <p:cNvSpPr>
            <a:spLocks noChangeArrowheads="1"/>
          </p:cNvSpPr>
          <p:nvPr/>
        </p:nvSpPr>
        <p:spPr bwMode="gray">
          <a:xfrm rot="5400000">
            <a:off x="2602708" y="1620044"/>
            <a:ext cx="865188" cy="431800"/>
          </a:xfrm>
          <a:prstGeom prst="upArrow">
            <a:avLst>
              <a:gd fmla="val 50093" name="adj1"/>
              <a:gd fmla="val 54046" name="adj2"/>
            </a:avLst>
          </a:prstGeom>
          <a:gradFill rotWithShape="1">
            <a:gsLst>
              <a:gs pos="0">
                <a:srgbClr val="30B8D8"/>
              </a:gs>
              <a:gs pos="100000">
                <a:srgbClr val="FFFFFF">
                  <a:alpha val="0"/>
                </a:srgbClr>
              </a:gs>
            </a:gsLst>
            <a:lin ang="5400000" scaled="1"/>
          </a:gradFill>
          <a:ln>
            <a:noFill/>
          </a:ln>
          <a:extLst>
            <a:ext uri="{91240B29-F687-4F45-9708-019B960494DF}">
              <a14:hiddenLine w="9525">
                <a:solidFill>
                  <a:srgbClr val="000000"/>
                </a:solidFill>
                <a:miter lim="800000"/>
                <a:headEnd/>
                <a:tailEnd/>
              </a14:hiddenLine>
            </a:ext>
          </a:extLst>
        </p:spPr>
        <p:txBody>
          <a:bodyPr anchor="ctr" vert="eaVert" wrap="none"/>
          <a:lstStyle/>
          <a:p>
            <a:endParaRPr altLang="en-US" lang="zh-CN"/>
          </a:p>
        </p:txBody>
      </p:sp>
      <p:sp>
        <p:nvSpPr>
          <p:cNvPr id="8" name="AutoShape 9"/>
          <p:cNvSpPr>
            <a:spLocks noChangeArrowheads="1"/>
          </p:cNvSpPr>
          <p:nvPr/>
        </p:nvSpPr>
        <p:spPr bwMode="gray">
          <a:xfrm rot="16200000">
            <a:off x="6625437" y="1666082"/>
            <a:ext cx="865187" cy="431800"/>
          </a:xfrm>
          <a:prstGeom prst="upArrow">
            <a:avLst>
              <a:gd fmla="val 50093" name="adj1"/>
              <a:gd fmla="val 54046" name="adj2"/>
            </a:avLst>
          </a:prstGeom>
          <a:gradFill rotWithShape="1">
            <a:gsLst>
              <a:gs pos="0">
                <a:srgbClr val="30B8D8"/>
              </a:gs>
              <a:gs pos="100000">
                <a:srgbClr val="FFFFFF">
                  <a:alpha val="0"/>
                </a:srgbClr>
              </a:gs>
            </a:gsLst>
            <a:lin ang="5400000" scaled="1"/>
          </a:gradFill>
          <a:ln>
            <a:noFill/>
          </a:ln>
          <a:extLst>
            <a:ext uri="{91240B29-F687-4F45-9708-019B960494DF}">
              <a14:hiddenLine w="9525">
                <a:solidFill>
                  <a:srgbClr val="000000"/>
                </a:solidFill>
                <a:miter lim="800000"/>
                <a:headEnd/>
                <a:tailEnd/>
              </a14:hiddenLine>
            </a:ext>
          </a:extLst>
        </p:spPr>
        <p:txBody>
          <a:bodyPr anchor="ctr" vert="eaVert" wrap="none"/>
          <a:lstStyle/>
          <a:p>
            <a:endParaRPr altLang="en-US" lang="zh-CN"/>
          </a:p>
        </p:txBody>
      </p:sp>
      <p:grpSp>
        <p:nvGrpSpPr>
          <p:cNvPr id="36" name="组合 35"/>
          <p:cNvGrpSpPr/>
          <p:nvPr/>
        </p:nvGrpSpPr>
        <p:grpSpPr>
          <a:xfrm>
            <a:off x="3411538" y="1330325"/>
            <a:ext cx="3243262" cy="911378"/>
            <a:chOff x="2903165" y="1330325"/>
            <a:chExt cx="3243263" cy="911796"/>
          </a:xfrm>
        </p:grpSpPr>
        <p:sp>
          <p:nvSpPr>
            <p:cNvPr id="2" name="Rectangle 10"/>
            <p:cNvSpPr>
              <a:spLocks noChangeArrowheads="1"/>
            </p:cNvSpPr>
            <p:nvPr/>
          </p:nvSpPr>
          <p:spPr bwMode="black">
            <a:xfrm>
              <a:off x="3712633" y="1330325"/>
              <a:ext cx="1706880" cy="396422"/>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lang="zh-CN" sz="2000">
                  <a:solidFill>
                    <a:srgbClr val="BCE8F2"/>
                  </a:solidFill>
                  <a:latin charset="-122" pitchFamily="2" typeface="方正兰亭黑_GBK"/>
                  <a:ea charset="-122" pitchFamily="2" typeface="方正兰亭黑_GBK"/>
                </a:rPr>
                <a:t>单击添加标题</a:t>
              </a:r>
            </a:p>
          </p:txBody>
        </p:sp>
        <p:sp>
          <p:nvSpPr>
            <p:cNvPr id="6" name="Rectangle 11"/>
            <p:cNvSpPr>
              <a:spLocks noChangeArrowheads="1"/>
            </p:cNvSpPr>
            <p:nvPr/>
          </p:nvSpPr>
          <p:spPr bwMode="black">
            <a:xfrm>
              <a:off x="3022861" y="1903412"/>
              <a:ext cx="3027680" cy="335434"/>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lang="zh-CN" sz="1600">
                  <a:solidFill>
                    <a:srgbClr val="BCE8F2"/>
                  </a:solidFill>
                  <a:latin charset="-122" pitchFamily="2" typeface="方正兰亭黑_GBK"/>
                  <a:ea charset="-122" pitchFamily="2" typeface="方正兰亭黑_GBK"/>
                </a:rPr>
                <a:t>单击此处添加文字单击添加文字</a:t>
              </a:r>
            </a:p>
          </p:txBody>
        </p:sp>
        <p:sp>
          <p:nvSpPr>
            <p:cNvPr id="9" name="Line 12"/>
            <p:cNvSpPr>
              <a:spLocks noChangeShapeType="1"/>
            </p:cNvSpPr>
            <p:nvPr/>
          </p:nvSpPr>
          <p:spPr bwMode="gray">
            <a:xfrm>
              <a:off x="2903165" y="1754187"/>
              <a:ext cx="3243263" cy="0"/>
            </a:xfrm>
            <a:prstGeom prst="line">
              <a:avLst/>
            </a:prstGeom>
            <a:noFill/>
            <a:ln w="9525">
              <a:solidFill>
                <a:srgbClr val="30B8D8"/>
              </a:solidFill>
              <a:prstDash val="dash"/>
              <a:round/>
            </a:ln>
            <a:extLst>
              <a:ext uri="{909E8E84-426E-40DD-AFC4-6F175D3DCCD1}">
                <a14:hiddenFill>
                  <a:noFill/>
                </a14:hiddenFill>
              </a:ext>
            </a:extLst>
          </p:spPr>
          <p:txBody>
            <a:bodyPr anchor="ctr" wrap="none"/>
            <a:lstStyle/>
            <a:p>
              <a:endParaRPr altLang="en-US" lang="zh-CN"/>
            </a:p>
          </p:txBody>
        </p:sp>
      </p:grpSp>
      <p:sp>
        <p:nvSpPr>
          <p:cNvPr id="12" name="AutoShape 13"/>
          <p:cNvSpPr>
            <a:spLocks noChangeArrowheads="1"/>
          </p:cNvSpPr>
          <p:nvPr/>
        </p:nvSpPr>
        <p:spPr bwMode="gray">
          <a:xfrm>
            <a:off x="1087065" y="1041401"/>
            <a:ext cx="1658938" cy="762000"/>
          </a:xfrm>
          <a:prstGeom prst="roundRect">
            <a:avLst>
              <a:gd fmla="val 16667" name="adj"/>
            </a:avLst>
          </a:prstGeom>
          <a:solidFill>
            <a:schemeClr val="accent1">
              <a:alpha val="50196"/>
            </a:schemeClr>
          </a:solidFill>
          <a:ln cmpd="sng" w="12700">
            <a:solidFill>
              <a:schemeClr val="accent2"/>
            </a:solidFill>
            <a:round/>
          </a:ln>
          <a:effectLst>
            <a:glow rad="88900">
              <a:schemeClr val="accent1">
                <a:alpha val="30000"/>
              </a:schemeClr>
            </a:glow>
          </a:effectLst>
        </p:spPr>
        <p:txBody>
          <a:bodyPr/>
          <a:lstStyle/>
          <a:p>
            <a:endParaRPr altLang="en-US" lang="zh-CN"/>
          </a:p>
        </p:txBody>
      </p:sp>
      <p:sp>
        <p:nvSpPr>
          <p:cNvPr id="13" name="AutoShape 14"/>
          <p:cNvSpPr>
            <a:spLocks noChangeArrowheads="1"/>
          </p:cNvSpPr>
          <p:nvPr/>
        </p:nvSpPr>
        <p:spPr bwMode="gray">
          <a:xfrm>
            <a:off x="7376740" y="1981200"/>
            <a:ext cx="1658938" cy="762000"/>
          </a:xfrm>
          <a:prstGeom prst="roundRect">
            <a:avLst>
              <a:gd fmla="val 16667" name="adj"/>
            </a:avLst>
          </a:prstGeom>
          <a:solidFill>
            <a:schemeClr val="accent1">
              <a:alpha val="50196"/>
            </a:schemeClr>
          </a:solidFill>
          <a:ln cmpd="sng" w="12700">
            <a:solidFill>
              <a:schemeClr val="accent2"/>
            </a:solidFill>
            <a:round/>
          </a:ln>
          <a:effectLst>
            <a:glow rad="88900">
              <a:schemeClr val="accent1">
                <a:alpha val="30000"/>
              </a:schemeClr>
            </a:glow>
          </a:effectLst>
        </p:spPr>
        <p:txBody>
          <a:bodyPr/>
          <a:lstStyle/>
          <a:p>
            <a:endParaRPr altLang="en-US" lang="zh-CN"/>
          </a:p>
        </p:txBody>
      </p:sp>
      <p:sp>
        <p:nvSpPr>
          <p:cNvPr id="14" name="AutoShape 15"/>
          <p:cNvSpPr>
            <a:spLocks noChangeArrowheads="1"/>
          </p:cNvSpPr>
          <p:nvPr/>
        </p:nvSpPr>
        <p:spPr bwMode="gray">
          <a:xfrm>
            <a:off x="7381513" y="1049338"/>
            <a:ext cx="1658937" cy="762000"/>
          </a:xfrm>
          <a:prstGeom prst="roundRect">
            <a:avLst>
              <a:gd fmla="val 16667" name="adj"/>
            </a:avLst>
          </a:prstGeom>
          <a:solidFill>
            <a:schemeClr val="accent1">
              <a:alpha val="50196"/>
            </a:schemeClr>
          </a:solidFill>
          <a:ln cmpd="sng" w="12700">
            <a:solidFill>
              <a:schemeClr val="accent2"/>
            </a:solidFill>
            <a:round/>
          </a:ln>
          <a:effectLst>
            <a:glow rad="88900">
              <a:schemeClr val="accent1">
                <a:alpha val="30000"/>
              </a:schemeClr>
            </a:glow>
          </a:effectLst>
        </p:spPr>
        <p:txBody>
          <a:bodyPr/>
          <a:lstStyle/>
          <a:p>
            <a:endParaRPr altLang="en-US" lang="zh-CN"/>
          </a:p>
        </p:txBody>
      </p:sp>
      <p:sp>
        <p:nvSpPr>
          <p:cNvPr id="15" name="Text Box 16"/>
          <p:cNvSpPr txBox="1">
            <a:spLocks noChangeArrowheads="1"/>
          </p:cNvSpPr>
          <p:nvPr/>
        </p:nvSpPr>
        <p:spPr bwMode="white">
          <a:xfrm>
            <a:off x="7510472" y="1236669"/>
            <a:ext cx="1393825" cy="304800"/>
          </a:xfrm>
          <a:prstGeom prst="rect">
            <a:avLst/>
          </a:prstGeom>
          <a:noFill/>
          <a:ln>
            <a:noFill/>
          </a:ln>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单击添加文字</a:t>
            </a:r>
          </a:p>
        </p:txBody>
      </p:sp>
      <p:sp>
        <p:nvSpPr>
          <p:cNvPr id="16" name="Text Box 17"/>
          <p:cNvSpPr txBox="1">
            <a:spLocks noChangeArrowheads="1"/>
          </p:cNvSpPr>
          <p:nvPr/>
        </p:nvSpPr>
        <p:spPr bwMode="white">
          <a:xfrm>
            <a:off x="7510472" y="2166946"/>
            <a:ext cx="1393825" cy="304800"/>
          </a:xfrm>
          <a:prstGeom prst="rect">
            <a:avLst/>
          </a:prstGeom>
          <a:noFill/>
          <a:ln>
            <a:noFill/>
          </a:ln>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单击添加文字</a:t>
            </a:r>
          </a:p>
        </p:txBody>
      </p:sp>
      <p:sp>
        <p:nvSpPr>
          <p:cNvPr id="17" name="Text Box 18"/>
          <p:cNvSpPr txBox="1">
            <a:spLocks noChangeArrowheads="1"/>
          </p:cNvSpPr>
          <p:nvPr/>
        </p:nvSpPr>
        <p:spPr bwMode="white">
          <a:xfrm>
            <a:off x="1212859" y="1246197"/>
            <a:ext cx="1393825" cy="304800"/>
          </a:xfrm>
          <a:prstGeom prst="rect">
            <a:avLst/>
          </a:prstGeom>
          <a:noFill/>
          <a:ln>
            <a:noFill/>
          </a:ln>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单击添加文字</a:t>
            </a:r>
          </a:p>
        </p:txBody>
      </p:sp>
      <p:sp>
        <p:nvSpPr>
          <p:cNvPr id="18" name="Text Box 19"/>
          <p:cNvSpPr txBox="1">
            <a:spLocks noChangeArrowheads="1"/>
          </p:cNvSpPr>
          <p:nvPr/>
        </p:nvSpPr>
        <p:spPr bwMode="white">
          <a:xfrm>
            <a:off x="1212859" y="2185996"/>
            <a:ext cx="1393825" cy="304800"/>
          </a:xfrm>
          <a:prstGeom prst="rect">
            <a:avLst/>
          </a:prstGeom>
          <a:noFill/>
          <a:ln>
            <a:noFill/>
          </a:ln>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单击添加文字</a:t>
            </a:r>
          </a:p>
        </p:txBody>
      </p:sp>
      <p:sp>
        <p:nvSpPr>
          <p:cNvPr id="19" name="Rectangle 20"/>
          <p:cNvSpPr>
            <a:spLocks noChangeArrowheads="1"/>
          </p:cNvSpPr>
          <p:nvPr/>
        </p:nvSpPr>
        <p:spPr bwMode="auto">
          <a:xfrm>
            <a:off x="3890962" y="3848106"/>
            <a:ext cx="3903662" cy="822960"/>
          </a:xfrm>
          <a:prstGeom prst="rect">
            <a:avLst/>
          </a:prstGeom>
          <a:noFill/>
          <a:ln>
            <a:noFill/>
          </a:ln>
          <a:effectLst/>
          <a:extLst>
            <a:ext uri="{909E8E84-426E-40DD-AFC4-6F175D3DCCD1}">
              <a14:hiddenFill>
                <a:solidFill>
                  <a:schemeClr val="accent1"/>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17961" rotWithShape="0">
                    <a:schemeClr val="bg2"/>
                  </a:outerShdw>
                </a:effectLst>
              </a14:hiddenEffects>
            </a:ext>
          </a:extLst>
        </p:spPr>
        <p:txBody>
          <a:bodyPr>
            <a:spAutoFit/>
          </a:bodyPr>
          <a:lstStyle/>
          <a:p>
            <a:r>
              <a:rPr altLang="en-US" lang="zh-CN" sz="1600">
                <a:solidFill>
                  <a:srgbClr val="BCE8F2"/>
                </a:solidFill>
                <a:latin charset="-122" pitchFamily="65" typeface="方正兰亭纤黑简体"/>
                <a:ea charset="-122" pitchFamily="65" typeface="方正兰亭纤黑简体"/>
              </a:rPr>
              <a:t>单击此处添加文字单击添加文字</a:t>
            </a:r>
          </a:p>
          <a:p>
            <a:r>
              <a:rPr altLang="en-US" lang="zh-CN" sz="1600">
                <a:solidFill>
                  <a:srgbClr val="BCE8F2"/>
                </a:solidFill>
                <a:latin charset="-122" pitchFamily="65" typeface="方正兰亭纤黑简体"/>
                <a:ea charset="-122" pitchFamily="65" typeface="方正兰亭纤黑简体"/>
              </a:rPr>
              <a:t>单击此处添加文字内容</a:t>
            </a:r>
          </a:p>
          <a:p>
            <a:r>
              <a:rPr altLang="en-US" lang="zh-CN" sz="1600">
                <a:solidFill>
                  <a:srgbClr val="BCE8F2"/>
                </a:solidFill>
                <a:latin charset="-122" pitchFamily="65" typeface="方正兰亭纤黑简体"/>
                <a:ea charset="-122" pitchFamily="65" typeface="方正兰亭纤黑简体"/>
              </a:rPr>
              <a:t>单击此处添加文字添加文字</a:t>
            </a:r>
          </a:p>
        </p:txBody>
      </p:sp>
      <p:sp>
        <p:nvSpPr>
          <p:cNvPr id="23" name="AutoShape 14"/>
          <p:cNvSpPr>
            <a:spLocks noChangeArrowheads="1"/>
          </p:cNvSpPr>
          <p:nvPr/>
        </p:nvSpPr>
        <p:spPr bwMode="gray">
          <a:xfrm>
            <a:off x="2004640" y="3438528"/>
            <a:ext cx="5917654" cy="1651223"/>
          </a:xfrm>
          <a:prstGeom prst="roundRect">
            <a:avLst>
              <a:gd fmla="val 11476" name="adj"/>
            </a:avLst>
          </a:prstGeom>
          <a:noFill/>
          <a:ln cmpd="sng" w="12700">
            <a:solidFill>
              <a:schemeClr val="accent2"/>
            </a:solidFill>
            <a:round/>
          </a:ln>
          <a:effectLst>
            <a:glow rad="88900">
              <a:schemeClr val="accent1">
                <a:alpha val="30000"/>
              </a:schemeClr>
            </a:glow>
          </a:effectLst>
        </p:spPr>
        <p:txBody>
          <a:bodyPr/>
          <a:lstStyle/>
          <a:p>
            <a:endParaRPr altLang="en-US" lang="zh-CN"/>
          </a:p>
        </p:txBody>
      </p:sp>
      <p:grpSp>
        <p:nvGrpSpPr>
          <p:cNvPr id="24" name="组合 23"/>
          <p:cNvGrpSpPr/>
          <p:nvPr/>
        </p:nvGrpSpPr>
        <p:grpSpPr>
          <a:xfrm>
            <a:off x="2151072" y="3109914"/>
            <a:ext cx="1254125" cy="1995487"/>
            <a:chOff x="5746478" y="1300957"/>
            <a:chExt cx="1377950" cy="2190750"/>
          </a:xfrm>
          <a:solidFill>
            <a:schemeClr val="accent1"/>
          </a:solidFill>
        </p:grpSpPr>
        <p:sp>
          <p:nvSpPr>
            <p:cNvPr id="16417" name="Freeform 7"/>
            <p:cNvSpPr>
              <a:spLocks noEditPoints="1"/>
            </p:cNvSpPr>
            <p:nvPr/>
          </p:nvSpPr>
          <p:spPr bwMode="gray">
            <a:xfrm>
              <a:off x="6081440" y="1300957"/>
              <a:ext cx="777875" cy="2185987"/>
            </a:xfrm>
            <a:custGeom>
              <a:gdLst>
                <a:gd fmla="*/ 759691 w 1155" name="T0"/>
                <a:gd fmla="*/ 654354 h 3334" name="T1"/>
                <a:gd fmla="*/ 697730 w 1155" name="T2"/>
                <a:gd fmla="*/ 513386 h 3334" name="T3"/>
                <a:gd fmla="*/ 589973 w 1155" name="T4"/>
                <a:gd fmla="*/ 371106 h 3334" name="T5"/>
                <a:gd fmla="*/ 492317 w 1155" name="T6"/>
                <a:gd fmla="*/ 308818 h 3334" name="T7"/>
                <a:gd fmla="*/ 543502 w 1155" name="T8"/>
                <a:gd fmla="*/ 213747 h 3334" name="T9"/>
                <a:gd fmla="*/ 550911 w 1155" name="T10"/>
                <a:gd fmla="*/ 130477 h 3334" name="T11"/>
                <a:gd fmla="*/ 507808 w 1155" name="T12"/>
                <a:gd fmla="*/ 57043 h 3334" name="T13"/>
                <a:gd fmla="*/ 387254 w 1155" name="T14"/>
                <a:gd fmla="*/ 4590 h 3334" name="T15"/>
                <a:gd fmla="*/ 356273 w 1155" name="T16"/>
                <a:gd fmla="*/ 32128 h 3334" name="T17"/>
                <a:gd fmla="*/ 313170 w 1155" name="T18"/>
                <a:gd fmla="*/ 51142 h 3334" name="T19"/>
                <a:gd fmla="*/ 310477 w 1155" name="T20"/>
                <a:gd fmla="*/ 108840 h 3334" name="T21"/>
                <a:gd fmla="*/ 319232 w 1155" name="T22"/>
                <a:gd fmla="*/ 133756 h 3334" name="T23"/>
                <a:gd fmla="*/ 317211 w 1155" name="T24"/>
                <a:gd fmla="*/ 231450 h 3334" name="T25"/>
                <a:gd fmla="*/ 349539 w 1155" name="T26"/>
                <a:gd fmla="*/ 272757 h 3334" name="T27"/>
                <a:gd fmla="*/ 239087 w 1155" name="T28"/>
                <a:gd fmla="*/ 345535 h 3334" name="T29"/>
                <a:gd fmla="*/ 158269 w 1155" name="T30"/>
                <a:gd fmla="*/ 380941 h 3334" name="T31"/>
                <a:gd fmla="*/ 117186 w 1155" name="T32"/>
                <a:gd fmla="*/ 568462 h 3334" name="T33"/>
                <a:gd fmla="*/ 91594 w 1155" name="T34"/>
                <a:gd fmla="*/ 759916 h 3334" name="T35"/>
                <a:gd fmla="*/ 76777 w 1155" name="T36"/>
                <a:gd fmla="*/ 954648 h 3334" name="T37"/>
                <a:gd fmla="*/ 76777 w 1155" name="T38"/>
                <a:gd fmla="*/ 1007101 h 3334" name="T39"/>
                <a:gd fmla="*/ 119207 w 1155" name="T40"/>
                <a:gd fmla="*/ 1120531 h 3334" name="T41"/>
                <a:gd fmla="*/ 117186 w 1155" name="T42"/>
                <a:gd fmla="*/ 1132333 h 3334" name="T43"/>
                <a:gd fmla="*/ 88900 w 1155" name="T44"/>
                <a:gd fmla="*/ 1166428 h 3334" name="T45"/>
                <a:gd fmla="*/ 29633 w 1155" name="T46"/>
                <a:gd fmla="*/ 1470657 h 3334" name="T47"/>
                <a:gd fmla="*/ 72736 w 1155" name="T48"/>
                <a:gd fmla="*/ 1455576 h 3334" name="T49"/>
                <a:gd fmla="*/ 88227 w 1155" name="T50"/>
                <a:gd fmla="*/ 1557860 h 3334" name="T51"/>
                <a:gd fmla="*/ 18858 w 1155" name="T52"/>
                <a:gd fmla="*/ 2007646 h 3334" name="T53"/>
                <a:gd fmla="*/ 0 w 1155" name="T54"/>
                <a:gd fmla="*/ 2092227 h 3334" name="T55"/>
                <a:gd fmla="*/ 24245 w 1155" name="T56"/>
                <a:gd fmla="*/ 2147958 h 3334" name="T57"/>
                <a:gd fmla="*/ 73410 w 1155" name="T58"/>
                <a:gd fmla="*/ 2155171 h 3334" name="T59"/>
                <a:gd fmla="*/ 132003 w 1155" name="T60"/>
                <a:gd fmla="*/ 2123699 h 3334" name="T61"/>
                <a:gd fmla="*/ 172412 w 1155" name="T62"/>
                <a:gd fmla="*/ 2027972 h 3334" name="T63"/>
                <a:gd fmla="*/ 191943 w 1155" name="T64"/>
                <a:gd fmla="*/ 1972240 h 3334" name="T65"/>
                <a:gd fmla="*/ 251210 w 1155" name="T66"/>
                <a:gd fmla="*/ 1812258 h 3334" name="T67"/>
                <a:gd fmla="*/ 397356 w 1155" name="T68"/>
                <a:gd fmla="*/ 1220848 h 3334" name="T69"/>
                <a:gd fmla="*/ 488277 w 1155" name="T70"/>
                <a:gd fmla="*/ 1368373 h 3334" name="T71"/>
                <a:gd fmla="*/ 515216 w 1155" name="T72"/>
                <a:gd fmla="*/ 1579497 h 3334" name="T73"/>
                <a:gd fmla="*/ 519930 w 1155" name="T74"/>
                <a:gd fmla="*/ 2005679 h 3334" name="T75"/>
                <a:gd fmla="*/ 545523 w 1155" name="T76"/>
                <a:gd fmla="*/ 2055510 h 3334" name="T77"/>
                <a:gd fmla="*/ 540135 w 1155" name="T78"/>
                <a:gd fmla="*/ 2137468 h 3334" name="T79"/>
                <a:gd fmla="*/ 589973 w 1155" name="T80"/>
                <a:gd fmla="*/ 2184676 h 3334" name="T81"/>
                <a:gd fmla="*/ 647892 w 1155" name="T82"/>
                <a:gd fmla="*/ 2169595 h 3334" name="T83"/>
                <a:gd fmla="*/ 677526 w 1155" name="T84"/>
                <a:gd fmla="*/ 2059444 h 3334" name="T85"/>
                <a:gd fmla="*/ 705812 w 1155" name="T86"/>
                <a:gd fmla="*/ 2026660 h 3334" name="T87"/>
                <a:gd fmla="*/ 705812 w 1155" name="T88"/>
                <a:gd fmla="*/ 1976174 h 3334" name="T89"/>
                <a:gd fmla="*/ 697730 w 1155" name="T90"/>
                <a:gd fmla="*/ 1771607 h 3334" name="T91"/>
                <a:gd fmla="*/ 668770 w 1155" name="T92"/>
                <a:gd fmla="*/ 1397878 h 3334" name="T93"/>
                <a:gd fmla="*/ 657995 w 1155" name="T94"/>
                <a:gd fmla="*/ 1022837 h 3334" name="T95"/>
                <a:gd fmla="*/ 616239 w 1155" name="T96"/>
                <a:gd fmla="*/ 863511 h 3334" name="T97"/>
                <a:gd fmla="*/ 736119 w 1155" name="T98"/>
                <a:gd fmla="*/ 797944 h 3334" name="T99"/>
                <a:gd fmla="*/ 772487 w 1155" name="T100"/>
                <a:gd fmla="*/ 774340 h 3334" name="T101"/>
                <a:gd fmla="*/ 192617 w 1155" name="T102"/>
                <a:gd fmla="*/ 755326 h 3334" name="T103"/>
                <a:gd fmla="*/ 204739 w 1155" name="T104"/>
                <a:gd fmla="*/ 694349 h 3334" name="T105"/>
                <a:gd fmla="*/ 136717 w 1155" name="T106"/>
                <a:gd fmla="*/ 1073324 h 3334" name="T107"/>
                <a:gd fmla="*/ 141432 w 1155" name="T108"/>
                <a:gd fmla="*/ 1357226 h 3334" name="T109"/>
                <a:gd fmla="*/ 181167 w 1155" name="T110"/>
                <a:gd fmla="*/ 1081192 h 3334" name="T111"/>
                <a:gd fmla="*/ 158269 w 1155" name="T112"/>
                <a:gd fmla="*/ 1150692 h 3334" name="T113"/>
                <a:gd fmla="*/ 159616 w 1155" name="T114"/>
                <a:gd fmla="*/ 1104795 h 3334" name="T115"/>
                <a:gd fmla="*/ 174433 w 1155" name="T116"/>
                <a:gd fmla="*/ 1035295 h 3334" name="T117"/>
                <a:gd fmla="*/ 195984 w 1155" name="T118"/>
                <a:gd fmla="*/ 967761 h 3334" name="T119"/>
                <a:gd fmla="*/ 602095 w 1155" name="T120"/>
                <a:gd fmla="*/ 696972 h 3334" name="T121"/>
                <a:gd fmla="*/ 641831 w 1155" name="T122"/>
                <a:gd fmla="*/ 687793 h 3334"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3334" w="1155">
                  <a:moveTo>
                    <a:pt x="1155" y="1096"/>
                  </a:moveTo>
                  <a:lnTo>
                    <a:pt x="1149" y="1074"/>
                  </a:lnTo>
                  <a:lnTo>
                    <a:pt x="1148" y="1054"/>
                  </a:lnTo>
                  <a:lnTo>
                    <a:pt x="1143" y="1037"/>
                  </a:lnTo>
                  <a:lnTo>
                    <a:pt x="1138" y="1022"/>
                  </a:lnTo>
                  <a:lnTo>
                    <a:pt x="1133" y="1009"/>
                  </a:lnTo>
                  <a:lnTo>
                    <a:pt x="1128" y="998"/>
                  </a:lnTo>
                  <a:lnTo>
                    <a:pt x="1120" y="982"/>
                  </a:lnTo>
                  <a:lnTo>
                    <a:pt x="1117" y="977"/>
                  </a:lnTo>
                  <a:lnTo>
                    <a:pt x="1095" y="931"/>
                  </a:lnTo>
                  <a:lnTo>
                    <a:pt x="1085" y="892"/>
                  </a:lnTo>
                  <a:lnTo>
                    <a:pt x="1056" y="857"/>
                  </a:lnTo>
                  <a:lnTo>
                    <a:pt x="1038" y="809"/>
                  </a:lnTo>
                  <a:lnTo>
                    <a:pt x="1036" y="783"/>
                  </a:lnTo>
                  <a:lnTo>
                    <a:pt x="1019" y="749"/>
                  </a:lnTo>
                  <a:lnTo>
                    <a:pt x="991" y="699"/>
                  </a:lnTo>
                  <a:lnTo>
                    <a:pt x="957" y="637"/>
                  </a:lnTo>
                  <a:lnTo>
                    <a:pt x="942" y="620"/>
                  </a:lnTo>
                  <a:lnTo>
                    <a:pt x="938" y="618"/>
                  </a:lnTo>
                  <a:lnTo>
                    <a:pt x="918" y="598"/>
                  </a:lnTo>
                  <a:lnTo>
                    <a:pt x="894" y="581"/>
                  </a:lnTo>
                  <a:lnTo>
                    <a:pt x="876" y="566"/>
                  </a:lnTo>
                  <a:lnTo>
                    <a:pt x="863" y="563"/>
                  </a:lnTo>
                  <a:lnTo>
                    <a:pt x="824" y="544"/>
                  </a:lnTo>
                  <a:lnTo>
                    <a:pt x="808" y="523"/>
                  </a:lnTo>
                  <a:lnTo>
                    <a:pt x="787" y="522"/>
                  </a:lnTo>
                  <a:lnTo>
                    <a:pt x="786" y="522"/>
                  </a:lnTo>
                  <a:lnTo>
                    <a:pt x="778" y="519"/>
                  </a:lnTo>
                  <a:lnTo>
                    <a:pt x="745" y="473"/>
                  </a:lnTo>
                  <a:lnTo>
                    <a:pt x="731" y="471"/>
                  </a:lnTo>
                  <a:lnTo>
                    <a:pt x="734" y="452"/>
                  </a:lnTo>
                  <a:lnTo>
                    <a:pt x="735" y="453"/>
                  </a:lnTo>
                  <a:lnTo>
                    <a:pt x="742" y="439"/>
                  </a:lnTo>
                  <a:lnTo>
                    <a:pt x="750" y="463"/>
                  </a:lnTo>
                  <a:lnTo>
                    <a:pt x="755" y="463"/>
                  </a:lnTo>
                  <a:lnTo>
                    <a:pt x="779" y="411"/>
                  </a:lnTo>
                  <a:lnTo>
                    <a:pt x="807" y="326"/>
                  </a:lnTo>
                  <a:lnTo>
                    <a:pt x="814" y="305"/>
                  </a:lnTo>
                  <a:lnTo>
                    <a:pt x="821" y="279"/>
                  </a:lnTo>
                  <a:lnTo>
                    <a:pt x="829" y="249"/>
                  </a:lnTo>
                  <a:lnTo>
                    <a:pt x="828" y="236"/>
                  </a:lnTo>
                  <a:lnTo>
                    <a:pt x="825" y="222"/>
                  </a:lnTo>
                  <a:lnTo>
                    <a:pt x="821" y="210"/>
                  </a:lnTo>
                  <a:lnTo>
                    <a:pt x="818" y="199"/>
                  </a:lnTo>
                  <a:lnTo>
                    <a:pt x="809" y="184"/>
                  </a:lnTo>
                  <a:lnTo>
                    <a:pt x="805" y="178"/>
                  </a:lnTo>
                  <a:lnTo>
                    <a:pt x="794" y="163"/>
                  </a:lnTo>
                  <a:lnTo>
                    <a:pt x="783" y="148"/>
                  </a:lnTo>
                  <a:lnTo>
                    <a:pt x="773" y="132"/>
                  </a:lnTo>
                  <a:lnTo>
                    <a:pt x="760" y="89"/>
                  </a:lnTo>
                  <a:lnTo>
                    <a:pt x="754" y="87"/>
                  </a:lnTo>
                  <a:lnTo>
                    <a:pt x="730" y="57"/>
                  </a:lnTo>
                  <a:lnTo>
                    <a:pt x="696" y="51"/>
                  </a:lnTo>
                  <a:lnTo>
                    <a:pt x="635" y="10"/>
                  </a:lnTo>
                  <a:lnTo>
                    <a:pt x="629" y="10"/>
                  </a:lnTo>
                  <a:lnTo>
                    <a:pt x="634" y="25"/>
                  </a:lnTo>
                  <a:lnTo>
                    <a:pt x="588" y="0"/>
                  </a:lnTo>
                  <a:lnTo>
                    <a:pt x="598" y="25"/>
                  </a:lnTo>
                  <a:lnTo>
                    <a:pt x="575" y="7"/>
                  </a:lnTo>
                  <a:lnTo>
                    <a:pt x="579" y="29"/>
                  </a:lnTo>
                  <a:lnTo>
                    <a:pt x="574" y="26"/>
                  </a:lnTo>
                  <a:lnTo>
                    <a:pt x="534" y="14"/>
                  </a:lnTo>
                  <a:lnTo>
                    <a:pt x="556" y="39"/>
                  </a:lnTo>
                  <a:lnTo>
                    <a:pt x="554" y="41"/>
                  </a:lnTo>
                  <a:lnTo>
                    <a:pt x="519" y="19"/>
                  </a:lnTo>
                  <a:lnTo>
                    <a:pt x="532" y="47"/>
                  </a:lnTo>
                  <a:lnTo>
                    <a:pt x="529" y="49"/>
                  </a:lnTo>
                  <a:lnTo>
                    <a:pt x="508" y="19"/>
                  </a:lnTo>
                  <a:lnTo>
                    <a:pt x="508" y="24"/>
                  </a:lnTo>
                  <a:lnTo>
                    <a:pt x="507" y="56"/>
                  </a:lnTo>
                  <a:lnTo>
                    <a:pt x="476" y="46"/>
                  </a:lnTo>
                  <a:lnTo>
                    <a:pt x="479" y="50"/>
                  </a:lnTo>
                  <a:lnTo>
                    <a:pt x="505" y="73"/>
                  </a:lnTo>
                  <a:lnTo>
                    <a:pt x="461" y="74"/>
                  </a:lnTo>
                  <a:lnTo>
                    <a:pt x="465" y="78"/>
                  </a:lnTo>
                  <a:lnTo>
                    <a:pt x="489" y="90"/>
                  </a:lnTo>
                  <a:lnTo>
                    <a:pt x="468" y="94"/>
                  </a:lnTo>
                  <a:lnTo>
                    <a:pt x="491" y="103"/>
                  </a:lnTo>
                  <a:lnTo>
                    <a:pt x="458" y="115"/>
                  </a:lnTo>
                  <a:lnTo>
                    <a:pt x="482" y="126"/>
                  </a:lnTo>
                  <a:lnTo>
                    <a:pt x="468" y="137"/>
                  </a:lnTo>
                  <a:lnTo>
                    <a:pt x="482" y="139"/>
                  </a:lnTo>
                  <a:lnTo>
                    <a:pt x="461" y="166"/>
                  </a:lnTo>
                  <a:lnTo>
                    <a:pt x="464" y="164"/>
                  </a:lnTo>
                  <a:lnTo>
                    <a:pt x="479" y="158"/>
                  </a:lnTo>
                  <a:lnTo>
                    <a:pt x="476" y="167"/>
                  </a:lnTo>
                  <a:lnTo>
                    <a:pt x="474" y="178"/>
                  </a:lnTo>
                  <a:lnTo>
                    <a:pt x="473" y="190"/>
                  </a:lnTo>
                  <a:lnTo>
                    <a:pt x="473" y="198"/>
                  </a:lnTo>
                  <a:lnTo>
                    <a:pt x="474" y="204"/>
                  </a:lnTo>
                  <a:lnTo>
                    <a:pt x="471" y="216"/>
                  </a:lnTo>
                  <a:lnTo>
                    <a:pt x="471" y="229"/>
                  </a:lnTo>
                  <a:lnTo>
                    <a:pt x="466" y="240"/>
                  </a:lnTo>
                  <a:lnTo>
                    <a:pt x="460" y="252"/>
                  </a:lnTo>
                  <a:lnTo>
                    <a:pt x="469" y="304"/>
                  </a:lnTo>
                  <a:lnTo>
                    <a:pt x="471" y="353"/>
                  </a:lnTo>
                  <a:lnTo>
                    <a:pt x="473" y="359"/>
                  </a:lnTo>
                  <a:lnTo>
                    <a:pt x="474" y="365"/>
                  </a:lnTo>
                  <a:lnTo>
                    <a:pt x="477" y="374"/>
                  </a:lnTo>
                  <a:lnTo>
                    <a:pt x="481" y="383"/>
                  </a:lnTo>
                  <a:lnTo>
                    <a:pt x="487" y="391"/>
                  </a:lnTo>
                  <a:lnTo>
                    <a:pt x="495" y="399"/>
                  </a:lnTo>
                  <a:lnTo>
                    <a:pt x="505" y="406"/>
                  </a:lnTo>
                  <a:lnTo>
                    <a:pt x="519" y="416"/>
                  </a:lnTo>
                  <a:lnTo>
                    <a:pt x="521" y="428"/>
                  </a:lnTo>
                  <a:lnTo>
                    <a:pt x="519" y="439"/>
                  </a:lnTo>
                  <a:lnTo>
                    <a:pt x="510" y="441"/>
                  </a:lnTo>
                  <a:lnTo>
                    <a:pt x="438" y="505"/>
                  </a:lnTo>
                  <a:lnTo>
                    <a:pt x="415" y="507"/>
                  </a:lnTo>
                  <a:lnTo>
                    <a:pt x="388" y="523"/>
                  </a:lnTo>
                  <a:lnTo>
                    <a:pt x="355" y="527"/>
                  </a:lnTo>
                  <a:lnTo>
                    <a:pt x="343" y="529"/>
                  </a:lnTo>
                  <a:lnTo>
                    <a:pt x="332" y="532"/>
                  </a:lnTo>
                  <a:lnTo>
                    <a:pt x="310" y="538"/>
                  </a:lnTo>
                  <a:lnTo>
                    <a:pt x="289" y="547"/>
                  </a:lnTo>
                  <a:lnTo>
                    <a:pt x="270" y="556"/>
                  </a:lnTo>
                  <a:lnTo>
                    <a:pt x="256" y="565"/>
                  </a:lnTo>
                  <a:lnTo>
                    <a:pt x="245" y="574"/>
                  </a:lnTo>
                  <a:lnTo>
                    <a:pt x="235" y="581"/>
                  </a:lnTo>
                  <a:lnTo>
                    <a:pt x="232" y="619"/>
                  </a:lnTo>
                  <a:lnTo>
                    <a:pt x="205" y="690"/>
                  </a:lnTo>
                  <a:lnTo>
                    <a:pt x="195" y="731"/>
                  </a:lnTo>
                  <a:lnTo>
                    <a:pt x="187" y="793"/>
                  </a:lnTo>
                  <a:lnTo>
                    <a:pt x="183" y="809"/>
                  </a:lnTo>
                  <a:lnTo>
                    <a:pt x="178" y="837"/>
                  </a:lnTo>
                  <a:lnTo>
                    <a:pt x="174" y="867"/>
                  </a:lnTo>
                  <a:lnTo>
                    <a:pt x="169" y="921"/>
                  </a:lnTo>
                  <a:lnTo>
                    <a:pt x="168" y="962"/>
                  </a:lnTo>
                  <a:lnTo>
                    <a:pt x="168" y="978"/>
                  </a:lnTo>
                  <a:lnTo>
                    <a:pt x="155" y="1017"/>
                  </a:lnTo>
                  <a:lnTo>
                    <a:pt x="146" y="1063"/>
                  </a:lnTo>
                  <a:lnTo>
                    <a:pt x="137" y="1079"/>
                  </a:lnTo>
                  <a:lnTo>
                    <a:pt x="134" y="1141"/>
                  </a:lnTo>
                  <a:lnTo>
                    <a:pt x="136" y="1159"/>
                  </a:lnTo>
                  <a:lnTo>
                    <a:pt x="130" y="1173"/>
                  </a:lnTo>
                  <a:lnTo>
                    <a:pt x="113" y="1231"/>
                  </a:lnTo>
                  <a:lnTo>
                    <a:pt x="116" y="1249"/>
                  </a:lnTo>
                  <a:lnTo>
                    <a:pt x="121" y="1277"/>
                  </a:lnTo>
                  <a:lnTo>
                    <a:pt x="111" y="1297"/>
                  </a:lnTo>
                  <a:lnTo>
                    <a:pt x="113" y="1340"/>
                  </a:lnTo>
                  <a:lnTo>
                    <a:pt x="114" y="1456"/>
                  </a:lnTo>
                  <a:lnTo>
                    <a:pt x="113" y="1466"/>
                  </a:lnTo>
                  <a:lnTo>
                    <a:pt x="97" y="1477"/>
                  </a:lnTo>
                  <a:lnTo>
                    <a:pt x="102" y="1530"/>
                  </a:lnTo>
                  <a:lnTo>
                    <a:pt x="111" y="1539"/>
                  </a:lnTo>
                  <a:lnTo>
                    <a:pt x="114" y="1536"/>
                  </a:lnTo>
                  <a:lnTo>
                    <a:pt x="116" y="1579"/>
                  </a:lnTo>
                  <a:lnTo>
                    <a:pt x="119" y="1597"/>
                  </a:lnTo>
                  <a:lnTo>
                    <a:pt x="120" y="1597"/>
                  </a:lnTo>
                  <a:lnTo>
                    <a:pt x="114" y="1644"/>
                  </a:lnTo>
                  <a:lnTo>
                    <a:pt x="126" y="1679"/>
                  </a:lnTo>
                  <a:lnTo>
                    <a:pt x="146" y="1705"/>
                  </a:lnTo>
                  <a:lnTo>
                    <a:pt x="164" y="1718"/>
                  </a:lnTo>
                  <a:lnTo>
                    <a:pt x="177" y="1709"/>
                  </a:lnTo>
                  <a:lnTo>
                    <a:pt x="184" y="1709"/>
                  </a:lnTo>
                  <a:lnTo>
                    <a:pt x="185" y="1722"/>
                  </a:lnTo>
                  <a:lnTo>
                    <a:pt x="183" y="1720"/>
                  </a:lnTo>
                  <a:lnTo>
                    <a:pt x="179" y="1727"/>
                  </a:lnTo>
                  <a:lnTo>
                    <a:pt x="174" y="1727"/>
                  </a:lnTo>
                  <a:lnTo>
                    <a:pt x="166" y="1734"/>
                  </a:lnTo>
                  <a:lnTo>
                    <a:pt x="159" y="1740"/>
                  </a:lnTo>
                  <a:lnTo>
                    <a:pt x="152" y="1747"/>
                  </a:lnTo>
                  <a:lnTo>
                    <a:pt x="146" y="1755"/>
                  </a:lnTo>
                  <a:lnTo>
                    <a:pt x="137" y="1769"/>
                  </a:lnTo>
                  <a:lnTo>
                    <a:pt x="132" y="1779"/>
                  </a:lnTo>
                  <a:lnTo>
                    <a:pt x="131" y="1782"/>
                  </a:lnTo>
                  <a:lnTo>
                    <a:pt x="33" y="2244"/>
                  </a:lnTo>
                  <a:lnTo>
                    <a:pt x="30" y="2255"/>
                  </a:lnTo>
                  <a:lnTo>
                    <a:pt x="44" y="2243"/>
                  </a:lnTo>
                  <a:lnTo>
                    <a:pt x="56" y="2233"/>
                  </a:lnTo>
                  <a:lnTo>
                    <a:pt x="68" y="2227"/>
                  </a:lnTo>
                  <a:lnTo>
                    <a:pt x="79" y="2223"/>
                  </a:lnTo>
                  <a:lnTo>
                    <a:pt x="89" y="2222"/>
                  </a:lnTo>
                  <a:lnTo>
                    <a:pt x="95" y="2220"/>
                  </a:lnTo>
                  <a:lnTo>
                    <a:pt x="102" y="2220"/>
                  </a:lnTo>
                  <a:lnTo>
                    <a:pt x="108" y="2220"/>
                  </a:lnTo>
                  <a:lnTo>
                    <a:pt x="115" y="2222"/>
                  </a:lnTo>
                  <a:lnTo>
                    <a:pt x="122" y="2224"/>
                  </a:lnTo>
                  <a:lnTo>
                    <a:pt x="131" y="2228"/>
                  </a:lnTo>
                  <a:lnTo>
                    <a:pt x="148" y="2238"/>
                  </a:lnTo>
                  <a:lnTo>
                    <a:pt x="164" y="2249"/>
                  </a:lnTo>
                  <a:lnTo>
                    <a:pt x="159" y="2260"/>
                  </a:lnTo>
                  <a:lnTo>
                    <a:pt x="158" y="2307"/>
                  </a:lnTo>
                  <a:lnTo>
                    <a:pt x="131" y="2376"/>
                  </a:lnTo>
                  <a:lnTo>
                    <a:pt x="97" y="2580"/>
                  </a:lnTo>
                  <a:lnTo>
                    <a:pt x="77" y="2662"/>
                  </a:lnTo>
                  <a:lnTo>
                    <a:pt x="51" y="2826"/>
                  </a:lnTo>
                  <a:lnTo>
                    <a:pt x="37" y="2850"/>
                  </a:lnTo>
                  <a:lnTo>
                    <a:pt x="35" y="2896"/>
                  </a:lnTo>
                  <a:lnTo>
                    <a:pt x="34" y="2913"/>
                  </a:lnTo>
                  <a:lnTo>
                    <a:pt x="28" y="2938"/>
                  </a:lnTo>
                  <a:lnTo>
                    <a:pt x="28" y="3062"/>
                  </a:lnTo>
                  <a:lnTo>
                    <a:pt x="35" y="3081"/>
                  </a:lnTo>
                  <a:lnTo>
                    <a:pt x="21" y="3108"/>
                  </a:lnTo>
                  <a:lnTo>
                    <a:pt x="10" y="3133"/>
                  </a:lnTo>
                  <a:lnTo>
                    <a:pt x="2" y="3156"/>
                  </a:lnTo>
                  <a:lnTo>
                    <a:pt x="0" y="3173"/>
                  </a:lnTo>
                  <a:lnTo>
                    <a:pt x="0" y="3191"/>
                  </a:lnTo>
                  <a:lnTo>
                    <a:pt x="3" y="3208"/>
                  </a:lnTo>
                  <a:lnTo>
                    <a:pt x="5" y="3223"/>
                  </a:lnTo>
                  <a:lnTo>
                    <a:pt x="13" y="3245"/>
                  </a:lnTo>
                  <a:lnTo>
                    <a:pt x="15" y="3253"/>
                  </a:lnTo>
                  <a:lnTo>
                    <a:pt x="23" y="3262"/>
                  </a:lnTo>
                  <a:lnTo>
                    <a:pt x="29" y="3269"/>
                  </a:lnTo>
                  <a:lnTo>
                    <a:pt x="36" y="3276"/>
                  </a:lnTo>
                  <a:lnTo>
                    <a:pt x="45" y="3281"/>
                  </a:lnTo>
                  <a:lnTo>
                    <a:pt x="52" y="3284"/>
                  </a:lnTo>
                  <a:lnTo>
                    <a:pt x="60" y="3287"/>
                  </a:lnTo>
                  <a:lnTo>
                    <a:pt x="74" y="3289"/>
                  </a:lnTo>
                  <a:lnTo>
                    <a:pt x="88" y="3289"/>
                  </a:lnTo>
                  <a:lnTo>
                    <a:pt x="99" y="3288"/>
                  </a:lnTo>
                  <a:lnTo>
                    <a:pt x="109" y="3287"/>
                  </a:lnTo>
                  <a:lnTo>
                    <a:pt x="125" y="3283"/>
                  </a:lnTo>
                  <a:lnTo>
                    <a:pt x="140" y="3278"/>
                  </a:lnTo>
                  <a:lnTo>
                    <a:pt x="152" y="3272"/>
                  </a:lnTo>
                  <a:lnTo>
                    <a:pt x="163" y="3266"/>
                  </a:lnTo>
                  <a:lnTo>
                    <a:pt x="173" y="3260"/>
                  </a:lnTo>
                  <a:lnTo>
                    <a:pt x="182" y="3252"/>
                  </a:lnTo>
                  <a:lnTo>
                    <a:pt x="189" y="3246"/>
                  </a:lnTo>
                  <a:lnTo>
                    <a:pt x="196" y="3239"/>
                  </a:lnTo>
                  <a:lnTo>
                    <a:pt x="205" y="3226"/>
                  </a:lnTo>
                  <a:lnTo>
                    <a:pt x="211" y="3215"/>
                  </a:lnTo>
                  <a:lnTo>
                    <a:pt x="215" y="3205"/>
                  </a:lnTo>
                  <a:lnTo>
                    <a:pt x="216" y="3154"/>
                  </a:lnTo>
                  <a:lnTo>
                    <a:pt x="216" y="3155"/>
                  </a:lnTo>
                  <a:lnTo>
                    <a:pt x="240" y="3145"/>
                  </a:lnTo>
                  <a:lnTo>
                    <a:pt x="256" y="3093"/>
                  </a:lnTo>
                  <a:lnTo>
                    <a:pt x="254" y="3041"/>
                  </a:lnTo>
                  <a:lnTo>
                    <a:pt x="262" y="3036"/>
                  </a:lnTo>
                  <a:lnTo>
                    <a:pt x="269" y="3032"/>
                  </a:lnTo>
                  <a:lnTo>
                    <a:pt x="275" y="3027"/>
                  </a:lnTo>
                  <a:lnTo>
                    <a:pt x="279" y="3020"/>
                  </a:lnTo>
                  <a:lnTo>
                    <a:pt x="283" y="3014"/>
                  </a:lnTo>
                  <a:lnTo>
                    <a:pt x="285" y="3008"/>
                  </a:lnTo>
                  <a:lnTo>
                    <a:pt x="289" y="2996"/>
                  </a:lnTo>
                  <a:lnTo>
                    <a:pt x="289" y="2985"/>
                  </a:lnTo>
                  <a:lnTo>
                    <a:pt x="289" y="2975"/>
                  </a:lnTo>
                  <a:lnTo>
                    <a:pt x="286" y="2967"/>
                  </a:lnTo>
                  <a:lnTo>
                    <a:pt x="306" y="2923"/>
                  </a:lnTo>
                  <a:lnTo>
                    <a:pt x="335" y="2855"/>
                  </a:lnTo>
                  <a:lnTo>
                    <a:pt x="373" y="2764"/>
                  </a:lnTo>
                  <a:lnTo>
                    <a:pt x="434" y="2578"/>
                  </a:lnTo>
                  <a:lnTo>
                    <a:pt x="469" y="2347"/>
                  </a:lnTo>
                  <a:lnTo>
                    <a:pt x="528" y="2040"/>
                  </a:lnTo>
                  <a:lnTo>
                    <a:pt x="542" y="1992"/>
                  </a:lnTo>
                  <a:lnTo>
                    <a:pt x="556" y="1947"/>
                  </a:lnTo>
                  <a:lnTo>
                    <a:pt x="574" y="1902"/>
                  </a:lnTo>
                  <a:lnTo>
                    <a:pt x="590" y="1862"/>
                  </a:lnTo>
                  <a:lnTo>
                    <a:pt x="616" y="1800"/>
                  </a:lnTo>
                  <a:lnTo>
                    <a:pt x="627" y="1777"/>
                  </a:lnTo>
                  <a:lnTo>
                    <a:pt x="646" y="1795"/>
                  </a:lnTo>
                  <a:lnTo>
                    <a:pt x="651" y="1820"/>
                  </a:lnTo>
                  <a:lnTo>
                    <a:pt x="697" y="1915"/>
                  </a:lnTo>
                  <a:lnTo>
                    <a:pt x="714" y="2033"/>
                  </a:lnTo>
                  <a:lnTo>
                    <a:pt x="720" y="2055"/>
                  </a:lnTo>
                  <a:lnTo>
                    <a:pt x="725" y="2087"/>
                  </a:lnTo>
                  <a:lnTo>
                    <a:pt x="725" y="2110"/>
                  </a:lnTo>
                  <a:lnTo>
                    <a:pt x="726" y="2138"/>
                  </a:lnTo>
                  <a:lnTo>
                    <a:pt x="729" y="2169"/>
                  </a:lnTo>
                  <a:lnTo>
                    <a:pt x="733" y="2201"/>
                  </a:lnTo>
                  <a:lnTo>
                    <a:pt x="739" y="2253"/>
                  </a:lnTo>
                  <a:lnTo>
                    <a:pt x="742" y="2275"/>
                  </a:lnTo>
                  <a:lnTo>
                    <a:pt x="765" y="2409"/>
                  </a:lnTo>
                  <a:lnTo>
                    <a:pt x="812" y="2637"/>
                  </a:lnTo>
                  <a:lnTo>
                    <a:pt x="798" y="2869"/>
                  </a:lnTo>
                  <a:lnTo>
                    <a:pt x="814" y="2930"/>
                  </a:lnTo>
                  <a:lnTo>
                    <a:pt x="812" y="2987"/>
                  </a:lnTo>
                  <a:lnTo>
                    <a:pt x="775" y="3016"/>
                  </a:lnTo>
                  <a:lnTo>
                    <a:pt x="772" y="3059"/>
                  </a:lnTo>
                  <a:lnTo>
                    <a:pt x="773" y="3081"/>
                  </a:lnTo>
                  <a:lnTo>
                    <a:pt x="777" y="3098"/>
                  </a:lnTo>
                  <a:lnTo>
                    <a:pt x="782" y="3112"/>
                  </a:lnTo>
                  <a:lnTo>
                    <a:pt x="788" y="3120"/>
                  </a:lnTo>
                  <a:lnTo>
                    <a:pt x="794" y="3128"/>
                  </a:lnTo>
                  <a:lnTo>
                    <a:pt x="800" y="3131"/>
                  </a:lnTo>
                  <a:lnTo>
                    <a:pt x="805" y="3134"/>
                  </a:lnTo>
                  <a:lnTo>
                    <a:pt x="810" y="3135"/>
                  </a:lnTo>
                  <a:lnTo>
                    <a:pt x="799" y="3208"/>
                  </a:lnTo>
                  <a:lnTo>
                    <a:pt x="798" y="3212"/>
                  </a:lnTo>
                  <a:lnTo>
                    <a:pt x="795" y="3220"/>
                  </a:lnTo>
                  <a:lnTo>
                    <a:pt x="795" y="3232"/>
                  </a:lnTo>
                  <a:lnTo>
                    <a:pt x="797" y="3241"/>
                  </a:lnTo>
                  <a:lnTo>
                    <a:pt x="798" y="3250"/>
                  </a:lnTo>
                  <a:lnTo>
                    <a:pt x="802" y="3260"/>
                  </a:lnTo>
                  <a:lnTo>
                    <a:pt x="805" y="3269"/>
                  </a:lnTo>
                  <a:lnTo>
                    <a:pt x="812" y="3279"/>
                  </a:lnTo>
                  <a:lnTo>
                    <a:pt x="820" y="3290"/>
                  </a:lnTo>
                  <a:lnTo>
                    <a:pt x="830" y="3300"/>
                  </a:lnTo>
                  <a:lnTo>
                    <a:pt x="842" y="3311"/>
                  </a:lnTo>
                  <a:lnTo>
                    <a:pt x="857" y="3322"/>
                  </a:lnTo>
                  <a:lnTo>
                    <a:pt x="876" y="3332"/>
                  </a:lnTo>
                  <a:lnTo>
                    <a:pt x="878" y="3334"/>
                  </a:lnTo>
                  <a:lnTo>
                    <a:pt x="887" y="3334"/>
                  </a:lnTo>
                  <a:lnTo>
                    <a:pt x="902" y="3332"/>
                  </a:lnTo>
                  <a:lnTo>
                    <a:pt x="919" y="3329"/>
                  </a:lnTo>
                  <a:lnTo>
                    <a:pt x="929" y="3325"/>
                  </a:lnTo>
                  <a:lnTo>
                    <a:pt x="940" y="3321"/>
                  </a:lnTo>
                  <a:lnTo>
                    <a:pt x="951" y="3315"/>
                  </a:lnTo>
                  <a:lnTo>
                    <a:pt x="962" y="3309"/>
                  </a:lnTo>
                  <a:lnTo>
                    <a:pt x="974" y="3300"/>
                  </a:lnTo>
                  <a:lnTo>
                    <a:pt x="985" y="3289"/>
                  </a:lnTo>
                  <a:lnTo>
                    <a:pt x="998" y="3278"/>
                  </a:lnTo>
                  <a:lnTo>
                    <a:pt x="1009" y="3263"/>
                  </a:lnTo>
                  <a:lnTo>
                    <a:pt x="1011" y="3225"/>
                  </a:lnTo>
                  <a:lnTo>
                    <a:pt x="1009" y="3214"/>
                  </a:lnTo>
                  <a:lnTo>
                    <a:pt x="1009" y="3179"/>
                  </a:lnTo>
                  <a:lnTo>
                    <a:pt x="1006" y="3141"/>
                  </a:lnTo>
                  <a:lnTo>
                    <a:pt x="1019" y="3146"/>
                  </a:lnTo>
                  <a:lnTo>
                    <a:pt x="1024" y="3142"/>
                  </a:lnTo>
                  <a:lnTo>
                    <a:pt x="1028" y="3138"/>
                  </a:lnTo>
                  <a:lnTo>
                    <a:pt x="1033" y="3131"/>
                  </a:lnTo>
                  <a:lnTo>
                    <a:pt x="1037" y="3124"/>
                  </a:lnTo>
                  <a:lnTo>
                    <a:pt x="1043" y="3108"/>
                  </a:lnTo>
                  <a:lnTo>
                    <a:pt x="1048" y="3091"/>
                  </a:lnTo>
                  <a:lnTo>
                    <a:pt x="1052" y="3075"/>
                  </a:lnTo>
                  <a:lnTo>
                    <a:pt x="1054" y="3060"/>
                  </a:lnTo>
                  <a:lnTo>
                    <a:pt x="1057" y="3046"/>
                  </a:lnTo>
                  <a:lnTo>
                    <a:pt x="1058" y="3032"/>
                  </a:lnTo>
                  <a:lnTo>
                    <a:pt x="1057" y="3027"/>
                  </a:lnTo>
                  <a:lnTo>
                    <a:pt x="1054" y="3023"/>
                  </a:lnTo>
                  <a:lnTo>
                    <a:pt x="1048" y="3014"/>
                  </a:lnTo>
                  <a:lnTo>
                    <a:pt x="1041" y="3008"/>
                  </a:lnTo>
                  <a:lnTo>
                    <a:pt x="1033" y="3002"/>
                  </a:lnTo>
                  <a:lnTo>
                    <a:pt x="1019" y="2995"/>
                  </a:lnTo>
                  <a:lnTo>
                    <a:pt x="1012" y="2992"/>
                  </a:lnTo>
                  <a:lnTo>
                    <a:pt x="1021" y="2908"/>
                  </a:lnTo>
                  <a:lnTo>
                    <a:pt x="1036" y="2718"/>
                  </a:lnTo>
                  <a:lnTo>
                    <a:pt x="1036" y="2702"/>
                  </a:lnTo>
                  <a:lnTo>
                    <a:pt x="1035" y="2680"/>
                  </a:lnTo>
                  <a:lnTo>
                    <a:pt x="1031" y="2626"/>
                  </a:lnTo>
                  <a:lnTo>
                    <a:pt x="1026" y="2558"/>
                  </a:lnTo>
                  <a:lnTo>
                    <a:pt x="1026" y="2531"/>
                  </a:lnTo>
                  <a:lnTo>
                    <a:pt x="1015" y="2386"/>
                  </a:lnTo>
                  <a:lnTo>
                    <a:pt x="1005" y="2256"/>
                  </a:lnTo>
                  <a:lnTo>
                    <a:pt x="995" y="2169"/>
                  </a:lnTo>
                  <a:lnTo>
                    <a:pt x="993" y="2132"/>
                  </a:lnTo>
                  <a:lnTo>
                    <a:pt x="990" y="2097"/>
                  </a:lnTo>
                  <a:lnTo>
                    <a:pt x="988" y="2047"/>
                  </a:lnTo>
                  <a:lnTo>
                    <a:pt x="984" y="1932"/>
                  </a:lnTo>
                  <a:lnTo>
                    <a:pt x="984" y="1878"/>
                  </a:lnTo>
                  <a:lnTo>
                    <a:pt x="982" y="1720"/>
                  </a:lnTo>
                  <a:lnTo>
                    <a:pt x="974" y="1594"/>
                  </a:lnTo>
                  <a:lnTo>
                    <a:pt x="977" y="1560"/>
                  </a:lnTo>
                  <a:lnTo>
                    <a:pt x="974" y="1543"/>
                  </a:lnTo>
                  <a:lnTo>
                    <a:pt x="971" y="1529"/>
                  </a:lnTo>
                  <a:lnTo>
                    <a:pt x="967" y="1519"/>
                  </a:lnTo>
                  <a:lnTo>
                    <a:pt x="963" y="1513"/>
                  </a:lnTo>
                  <a:lnTo>
                    <a:pt x="941" y="1386"/>
                  </a:lnTo>
                  <a:lnTo>
                    <a:pt x="909" y="1343"/>
                  </a:lnTo>
                  <a:lnTo>
                    <a:pt x="909" y="1326"/>
                  </a:lnTo>
                  <a:lnTo>
                    <a:pt x="915" y="1317"/>
                  </a:lnTo>
                  <a:lnTo>
                    <a:pt x="915" y="1298"/>
                  </a:lnTo>
                  <a:lnTo>
                    <a:pt x="922" y="1298"/>
                  </a:lnTo>
                  <a:lnTo>
                    <a:pt x="925" y="1290"/>
                  </a:lnTo>
                  <a:lnTo>
                    <a:pt x="920" y="1249"/>
                  </a:lnTo>
                  <a:lnTo>
                    <a:pt x="925" y="1247"/>
                  </a:lnTo>
                  <a:lnTo>
                    <a:pt x="1012" y="1229"/>
                  </a:lnTo>
                  <a:lnTo>
                    <a:pt x="1041" y="1222"/>
                  </a:lnTo>
                  <a:lnTo>
                    <a:pt x="1093" y="1217"/>
                  </a:lnTo>
                  <a:lnTo>
                    <a:pt x="1104" y="1212"/>
                  </a:lnTo>
                  <a:lnTo>
                    <a:pt x="1115" y="1207"/>
                  </a:lnTo>
                  <a:lnTo>
                    <a:pt x="1131" y="1197"/>
                  </a:lnTo>
                  <a:lnTo>
                    <a:pt x="1141" y="1190"/>
                  </a:lnTo>
                  <a:lnTo>
                    <a:pt x="1144" y="1186"/>
                  </a:lnTo>
                  <a:lnTo>
                    <a:pt x="1147" y="1181"/>
                  </a:lnTo>
                  <a:lnTo>
                    <a:pt x="1148" y="1176"/>
                  </a:lnTo>
                  <a:lnTo>
                    <a:pt x="1152" y="1163"/>
                  </a:lnTo>
                  <a:lnTo>
                    <a:pt x="1154" y="1148"/>
                  </a:lnTo>
                  <a:lnTo>
                    <a:pt x="1155" y="1133"/>
                  </a:lnTo>
                  <a:lnTo>
                    <a:pt x="1155" y="1107"/>
                  </a:lnTo>
                  <a:lnTo>
                    <a:pt x="1155" y="1096"/>
                  </a:lnTo>
                  <a:close/>
                  <a:moveTo>
                    <a:pt x="286" y="1152"/>
                  </a:moveTo>
                  <a:lnTo>
                    <a:pt x="284" y="1127"/>
                  </a:lnTo>
                  <a:lnTo>
                    <a:pt x="295" y="1109"/>
                  </a:lnTo>
                  <a:lnTo>
                    <a:pt x="295" y="1068"/>
                  </a:lnTo>
                  <a:lnTo>
                    <a:pt x="300" y="1056"/>
                  </a:lnTo>
                  <a:lnTo>
                    <a:pt x="301" y="1056"/>
                  </a:lnTo>
                  <a:lnTo>
                    <a:pt x="302" y="1057"/>
                  </a:lnTo>
                  <a:lnTo>
                    <a:pt x="304" y="1059"/>
                  </a:lnTo>
                  <a:lnTo>
                    <a:pt x="299" y="1107"/>
                  </a:lnTo>
                  <a:lnTo>
                    <a:pt x="295" y="1155"/>
                  </a:lnTo>
                  <a:lnTo>
                    <a:pt x="284" y="1189"/>
                  </a:lnTo>
                  <a:lnTo>
                    <a:pt x="286" y="1162"/>
                  </a:lnTo>
                  <a:lnTo>
                    <a:pt x="286" y="1152"/>
                  </a:lnTo>
                  <a:close/>
                  <a:moveTo>
                    <a:pt x="190" y="1636"/>
                  </a:moveTo>
                  <a:lnTo>
                    <a:pt x="194" y="1631"/>
                  </a:lnTo>
                  <a:lnTo>
                    <a:pt x="203" y="1637"/>
                  </a:lnTo>
                  <a:lnTo>
                    <a:pt x="205" y="1657"/>
                  </a:lnTo>
                  <a:lnTo>
                    <a:pt x="201" y="1655"/>
                  </a:lnTo>
                  <a:lnTo>
                    <a:pt x="196" y="1653"/>
                  </a:lnTo>
                  <a:lnTo>
                    <a:pt x="193" y="1655"/>
                  </a:lnTo>
                  <a:lnTo>
                    <a:pt x="189" y="1657"/>
                  </a:lnTo>
                  <a:lnTo>
                    <a:pt x="190" y="1636"/>
                  </a:lnTo>
                  <a:close/>
                  <a:moveTo>
                    <a:pt x="210" y="2070"/>
                  </a:moveTo>
                  <a:lnTo>
                    <a:pt x="219" y="1995"/>
                  </a:lnTo>
                  <a:lnTo>
                    <a:pt x="224" y="2028"/>
                  </a:lnTo>
                  <a:lnTo>
                    <a:pt x="210" y="2070"/>
                  </a:lnTo>
                  <a:close/>
                  <a:moveTo>
                    <a:pt x="301" y="1489"/>
                  </a:moveTo>
                  <a:lnTo>
                    <a:pt x="293" y="1531"/>
                  </a:lnTo>
                  <a:lnTo>
                    <a:pt x="288" y="1552"/>
                  </a:lnTo>
                  <a:lnTo>
                    <a:pt x="268" y="1584"/>
                  </a:lnTo>
                  <a:lnTo>
                    <a:pt x="269" y="1649"/>
                  </a:lnTo>
                  <a:lnTo>
                    <a:pt x="254" y="1725"/>
                  </a:lnTo>
                  <a:lnTo>
                    <a:pt x="249" y="1794"/>
                  </a:lnTo>
                  <a:lnTo>
                    <a:pt x="231" y="1906"/>
                  </a:lnTo>
                  <a:lnTo>
                    <a:pt x="245" y="1796"/>
                  </a:lnTo>
                  <a:lnTo>
                    <a:pt x="240" y="1766"/>
                  </a:lnTo>
                  <a:lnTo>
                    <a:pt x="237" y="1759"/>
                  </a:lnTo>
                  <a:lnTo>
                    <a:pt x="235" y="1755"/>
                  </a:lnTo>
                  <a:lnTo>
                    <a:pt x="227" y="1746"/>
                  </a:lnTo>
                  <a:lnTo>
                    <a:pt x="228" y="1742"/>
                  </a:lnTo>
                  <a:lnTo>
                    <a:pt x="224" y="1741"/>
                  </a:lnTo>
                  <a:lnTo>
                    <a:pt x="224" y="1690"/>
                  </a:lnTo>
                  <a:lnTo>
                    <a:pt x="228" y="1688"/>
                  </a:lnTo>
                  <a:lnTo>
                    <a:pt x="233" y="1687"/>
                  </a:lnTo>
                  <a:lnTo>
                    <a:pt x="237" y="1685"/>
                  </a:lnTo>
                  <a:lnTo>
                    <a:pt x="242" y="1681"/>
                  </a:lnTo>
                  <a:lnTo>
                    <a:pt x="245" y="1677"/>
                  </a:lnTo>
                  <a:lnTo>
                    <a:pt x="246" y="1674"/>
                  </a:lnTo>
                  <a:lnTo>
                    <a:pt x="246" y="1639"/>
                  </a:lnTo>
                  <a:lnTo>
                    <a:pt x="251" y="1603"/>
                  </a:lnTo>
                  <a:lnTo>
                    <a:pt x="251" y="1577"/>
                  </a:lnTo>
                  <a:lnTo>
                    <a:pt x="259" y="1579"/>
                  </a:lnTo>
                  <a:lnTo>
                    <a:pt x="263" y="1575"/>
                  </a:lnTo>
                  <a:lnTo>
                    <a:pt x="268" y="1510"/>
                  </a:lnTo>
                  <a:lnTo>
                    <a:pt x="270" y="1512"/>
                  </a:lnTo>
                  <a:lnTo>
                    <a:pt x="277" y="1448"/>
                  </a:lnTo>
                  <a:lnTo>
                    <a:pt x="274" y="1444"/>
                  </a:lnTo>
                  <a:lnTo>
                    <a:pt x="277" y="1441"/>
                  </a:lnTo>
                  <a:lnTo>
                    <a:pt x="291" y="1476"/>
                  </a:lnTo>
                  <a:lnTo>
                    <a:pt x="307" y="1477"/>
                  </a:lnTo>
                  <a:lnTo>
                    <a:pt x="301" y="1489"/>
                  </a:lnTo>
                  <a:close/>
                  <a:moveTo>
                    <a:pt x="952" y="1067"/>
                  </a:moveTo>
                  <a:lnTo>
                    <a:pt x="946" y="1068"/>
                  </a:lnTo>
                  <a:lnTo>
                    <a:pt x="932" y="1063"/>
                  </a:lnTo>
                  <a:lnTo>
                    <a:pt x="902" y="1059"/>
                  </a:lnTo>
                  <a:lnTo>
                    <a:pt x="894" y="1063"/>
                  </a:lnTo>
                  <a:lnTo>
                    <a:pt x="893" y="1032"/>
                  </a:lnTo>
                  <a:lnTo>
                    <a:pt x="883" y="1010"/>
                  </a:lnTo>
                  <a:lnTo>
                    <a:pt x="884" y="980"/>
                  </a:lnTo>
                  <a:lnTo>
                    <a:pt x="889" y="961"/>
                  </a:lnTo>
                  <a:lnTo>
                    <a:pt x="894" y="918"/>
                  </a:lnTo>
                  <a:lnTo>
                    <a:pt x="908" y="961"/>
                  </a:lnTo>
                  <a:lnTo>
                    <a:pt x="940" y="1025"/>
                  </a:lnTo>
                  <a:lnTo>
                    <a:pt x="953" y="1049"/>
                  </a:lnTo>
                  <a:lnTo>
                    <a:pt x="952" y="1067"/>
                  </a:lnTo>
                  <a:close/>
                </a:path>
              </a:pathLst>
            </a:custGeom>
            <a:grpFill/>
            <a:ln>
              <a:noFill/>
            </a:ln>
            <a:effectLst/>
            <a:extLst>
              <a:ext uri="{91240B29-F687-4F45-9708-019B960494DF}">
                <a14:hiddenLine w="9525">
                  <a:solidFill>
                    <a:srgbClr val="000000"/>
                  </a:solidFill>
                  <a:round/>
                  <a:headEnd/>
                  <a:tailEnd/>
                </a14:hiddenLine>
              </a:ext>
              <a:ext uri="{AF507438-7753-43E0-B8FC-AC1667EBCBE1}">
                <a14:hiddenEffects>
                  <a:effectLst>
                    <a:outerShdw dir="5400000" dist="12700" rotWithShape="0" sy="50000">
                      <a:srgbClr val="000000">
                        <a:alpha val="50000"/>
                      </a:srgbClr>
                    </a:outerShdw>
                  </a:effectLst>
                </a14:hiddenEffects>
              </a:ext>
            </a:extLst>
          </p:spPr>
          <p:txBody>
            <a:bodyPr/>
            <a:lstStyle/>
            <a:p>
              <a:pPr>
                <a:defRPr/>
              </a:pPr>
              <a:endParaRPr altLang="en-US" lang="zh-CN"/>
            </a:p>
          </p:txBody>
        </p:sp>
        <p:sp>
          <p:nvSpPr>
            <p:cNvPr id="16418" name="Freeform 9"/>
            <p:cNvSpPr>
              <a:spLocks noEditPoints="1"/>
            </p:cNvSpPr>
            <p:nvPr/>
          </p:nvSpPr>
          <p:spPr bwMode="gray">
            <a:xfrm>
              <a:off x="5746478" y="2247107"/>
              <a:ext cx="442912" cy="1244600"/>
            </a:xfrm>
            <a:custGeom>
              <a:gdLst>
                <a:gd fmla="*/ 432558 w 1155" name="T0"/>
                <a:gd fmla="*/ 372559 h 3334" name="T1"/>
                <a:gd fmla="*/ 397279 w 1155" name="T2"/>
                <a:gd fmla="*/ 292298 h 3334" name="T3"/>
                <a:gd fmla="*/ 335923 w 1155" name="T4"/>
                <a:gd fmla="*/ 211291 h 3334" name="T5"/>
                <a:gd fmla="*/ 280319 w 1155" name="T6"/>
                <a:gd fmla="*/ 175827 h 3334" name="T7"/>
                <a:gd fmla="*/ 309463 w 1155" name="T8"/>
                <a:gd fmla="*/ 121698 h 3334" name="T9"/>
                <a:gd fmla="*/ 313681 w 1155" name="T10"/>
                <a:gd fmla="*/ 74288 h 3334" name="T11"/>
                <a:gd fmla="*/ 289139 w 1155" name="T12"/>
                <a:gd fmla="*/ 32478 h 3334" name="T13"/>
                <a:gd fmla="*/ 220497 w 1155" name="T14"/>
                <a:gd fmla="*/ 2613 h 3334" name="T15"/>
                <a:gd fmla="*/ 202858 w 1155" name="T16"/>
                <a:gd fmla="*/ 18292 h 3334" name="T17"/>
                <a:gd fmla="*/ 178315 w 1155" name="T18"/>
                <a:gd fmla="*/ 29118 h 3334" name="T19"/>
                <a:gd fmla="*/ 176781 w 1155" name="T20"/>
                <a:gd fmla="*/ 61969 h 3334" name="T21"/>
                <a:gd fmla="*/ 181766 w 1155" name="T22"/>
                <a:gd fmla="*/ 76154 h 3334" name="T23"/>
                <a:gd fmla="*/ 180616 w 1155" name="T24"/>
                <a:gd fmla="*/ 131777 h 3334" name="T25"/>
                <a:gd fmla="*/ 199023 w 1155" name="T26"/>
                <a:gd fmla="*/ 155295 h 3334" name="T27"/>
                <a:gd fmla="*/ 136133 w 1155" name="T28"/>
                <a:gd fmla="*/ 196732 h 3334" name="T29"/>
                <a:gd fmla="*/ 90116 w 1155" name="T30"/>
                <a:gd fmla="*/ 216890 h 3334" name="T31"/>
                <a:gd fmla="*/ 66724 w 1155" name="T32"/>
                <a:gd fmla="*/ 323656 h 3334" name="T33"/>
                <a:gd fmla="*/ 52152 w 1155" name="T34"/>
                <a:gd fmla="*/ 432661 h 3334" name="T35"/>
                <a:gd fmla="*/ 43716 w 1155" name="T36"/>
                <a:gd fmla="*/ 543533 h 3334" name="T37"/>
                <a:gd fmla="*/ 43716 w 1155" name="T38"/>
                <a:gd fmla="*/ 573397 h 3334" name="T39"/>
                <a:gd fmla="*/ 67875 w 1155" name="T40"/>
                <a:gd fmla="*/ 637979 h 3334" name="T41"/>
                <a:gd fmla="*/ 66724 w 1155" name="T42"/>
                <a:gd fmla="*/ 644698 h 3334" name="T43"/>
                <a:gd fmla="*/ 50619 w 1155" name="T44"/>
                <a:gd fmla="*/ 664110 h 3334" name="T45"/>
                <a:gd fmla="*/ 16873 w 1155" name="T46"/>
                <a:gd fmla="*/ 837324 h 3334" name="T47"/>
                <a:gd fmla="*/ 41415 w 1155" name="T48"/>
                <a:gd fmla="*/ 828738 h 3334" name="T49"/>
                <a:gd fmla="*/ 50235 w 1155" name="T50"/>
                <a:gd fmla="*/ 886973 h 3334" name="T51"/>
                <a:gd fmla="*/ 10737 w 1155" name="T52"/>
                <a:gd fmla="*/ 1143061 h 3334" name="T53"/>
                <a:gd fmla="*/ 0 w 1155" name="T54"/>
                <a:gd fmla="*/ 1191217 h 3334" name="T55"/>
                <a:gd fmla="*/ 13805 w 1155" name="T56"/>
                <a:gd fmla="*/ 1222948 h 3334" name="T57"/>
                <a:gd fmla="*/ 41799 w 1155" name="T58"/>
                <a:gd fmla="*/ 1227055 h 3334" name="T59"/>
                <a:gd fmla="*/ 75161 w 1155" name="T60"/>
                <a:gd fmla="*/ 1209136 h 3334" name="T61"/>
                <a:gd fmla="*/ 98169 w 1155" name="T62"/>
                <a:gd fmla="*/ 1154633 h 3334" name="T63"/>
                <a:gd fmla="*/ 109290 w 1155" name="T64"/>
                <a:gd fmla="*/ 1122902 h 3334" name="T65"/>
                <a:gd fmla="*/ 143036 w 1155" name="T66"/>
                <a:gd fmla="*/ 1031816 h 3334" name="T67"/>
                <a:gd fmla="*/ 226249 w 1155" name="T68"/>
                <a:gd fmla="*/ 695095 h 3334" name="T69"/>
                <a:gd fmla="*/ 278018 w 1155" name="T70"/>
                <a:gd fmla="*/ 779088 h 3334" name="T71"/>
                <a:gd fmla="*/ 293357 w 1155" name="T72"/>
                <a:gd fmla="*/ 899293 h 3334" name="T73"/>
                <a:gd fmla="*/ 296042 w 1155" name="T74"/>
                <a:gd fmla="*/ 1141941 h 3334" name="T75"/>
                <a:gd fmla="*/ 310614 w 1155" name="T76"/>
                <a:gd fmla="*/ 1170312 h 3334" name="T77"/>
                <a:gd fmla="*/ 307546 w 1155" name="T78"/>
                <a:gd fmla="*/ 1216975 h 3334" name="T79"/>
                <a:gd fmla="*/ 335923 w 1155" name="T80"/>
                <a:gd fmla="*/ 1243853 h 3334" name="T81"/>
                <a:gd fmla="*/ 368902 w 1155" name="T82"/>
                <a:gd fmla="*/ 1235267 h 3334" name="T83"/>
                <a:gd fmla="*/ 385774 w 1155" name="T84"/>
                <a:gd fmla="*/ 1172552 h 3334" name="T85"/>
                <a:gd fmla="*/ 401880 w 1155" name="T86"/>
                <a:gd fmla="*/ 1153887 h 3334" name="T87"/>
                <a:gd fmla="*/ 401880 w 1155" name="T88"/>
                <a:gd fmla="*/ 1125142 h 3334" name="T89"/>
                <a:gd fmla="*/ 397279 w 1155" name="T90"/>
                <a:gd fmla="*/ 1008671 h 3334" name="T91"/>
                <a:gd fmla="*/ 380789 w 1155" name="T92"/>
                <a:gd fmla="*/ 795887 h 3334" name="T93"/>
                <a:gd fmla="*/ 374654 w 1155" name="T94"/>
                <a:gd fmla="*/ 582356 h 3334" name="T95"/>
                <a:gd fmla="*/ 350878 w 1155" name="T96"/>
                <a:gd fmla="*/ 491643 h 3334" name="T97"/>
                <a:gd fmla="*/ 419137 w 1155" name="T98"/>
                <a:gd fmla="*/ 454313 h 3334" name="T99"/>
                <a:gd fmla="*/ 439844 w 1155" name="T100"/>
                <a:gd fmla="*/ 440874 h 3334" name="T101"/>
                <a:gd fmla="*/ 109673 w 1155" name="T102"/>
                <a:gd fmla="*/ 430048 h 3334" name="T103"/>
                <a:gd fmla="*/ 116576 w 1155" name="T104"/>
                <a:gd fmla="*/ 395330 h 3334" name="T105"/>
                <a:gd fmla="*/ 77845 w 1155" name="T106"/>
                <a:gd fmla="*/ 611101 h 3334" name="T107"/>
                <a:gd fmla="*/ 80529 w 1155" name="T108"/>
                <a:gd fmla="*/ 772742 h 3334" name="T109"/>
                <a:gd fmla="*/ 103154 w 1155" name="T110"/>
                <a:gd fmla="*/ 615581 h 3334" name="T111"/>
                <a:gd fmla="*/ 90116 w 1155" name="T112"/>
                <a:gd fmla="*/ 655151 h 3334" name="T113"/>
                <a:gd fmla="*/ 90883 w 1155" name="T114"/>
                <a:gd fmla="*/ 629019 h 3334" name="T115"/>
                <a:gd fmla="*/ 99320 w 1155" name="T116"/>
                <a:gd fmla="*/ 589449 h 3334" name="T117"/>
                <a:gd fmla="*/ 111591 w 1155" name="T118"/>
                <a:gd fmla="*/ 550999 h 3334" name="T119"/>
                <a:gd fmla="*/ 342825 w 1155" name="T120"/>
                <a:gd fmla="*/ 396824 h 3334" name="T121"/>
                <a:gd fmla="*/ 365450 w 1155" name="T122"/>
                <a:gd fmla="*/ 391597 h 3334"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3334" w="1155">
                  <a:moveTo>
                    <a:pt x="1155" y="1096"/>
                  </a:moveTo>
                  <a:lnTo>
                    <a:pt x="1149" y="1074"/>
                  </a:lnTo>
                  <a:lnTo>
                    <a:pt x="1148" y="1054"/>
                  </a:lnTo>
                  <a:lnTo>
                    <a:pt x="1143" y="1037"/>
                  </a:lnTo>
                  <a:lnTo>
                    <a:pt x="1138" y="1022"/>
                  </a:lnTo>
                  <a:lnTo>
                    <a:pt x="1133" y="1009"/>
                  </a:lnTo>
                  <a:lnTo>
                    <a:pt x="1128" y="998"/>
                  </a:lnTo>
                  <a:lnTo>
                    <a:pt x="1120" y="982"/>
                  </a:lnTo>
                  <a:lnTo>
                    <a:pt x="1117" y="977"/>
                  </a:lnTo>
                  <a:lnTo>
                    <a:pt x="1095" y="931"/>
                  </a:lnTo>
                  <a:lnTo>
                    <a:pt x="1085" y="892"/>
                  </a:lnTo>
                  <a:lnTo>
                    <a:pt x="1056" y="857"/>
                  </a:lnTo>
                  <a:lnTo>
                    <a:pt x="1038" y="809"/>
                  </a:lnTo>
                  <a:lnTo>
                    <a:pt x="1036" y="783"/>
                  </a:lnTo>
                  <a:lnTo>
                    <a:pt x="1019" y="749"/>
                  </a:lnTo>
                  <a:lnTo>
                    <a:pt x="991" y="699"/>
                  </a:lnTo>
                  <a:lnTo>
                    <a:pt x="957" y="637"/>
                  </a:lnTo>
                  <a:lnTo>
                    <a:pt x="942" y="620"/>
                  </a:lnTo>
                  <a:lnTo>
                    <a:pt x="938" y="618"/>
                  </a:lnTo>
                  <a:lnTo>
                    <a:pt x="918" y="598"/>
                  </a:lnTo>
                  <a:lnTo>
                    <a:pt x="894" y="581"/>
                  </a:lnTo>
                  <a:lnTo>
                    <a:pt x="876" y="566"/>
                  </a:lnTo>
                  <a:lnTo>
                    <a:pt x="863" y="563"/>
                  </a:lnTo>
                  <a:lnTo>
                    <a:pt x="824" y="544"/>
                  </a:lnTo>
                  <a:lnTo>
                    <a:pt x="808" y="523"/>
                  </a:lnTo>
                  <a:lnTo>
                    <a:pt x="787" y="522"/>
                  </a:lnTo>
                  <a:lnTo>
                    <a:pt x="786" y="522"/>
                  </a:lnTo>
                  <a:lnTo>
                    <a:pt x="778" y="519"/>
                  </a:lnTo>
                  <a:lnTo>
                    <a:pt x="745" y="473"/>
                  </a:lnTo>
                  <a:lnTo>
                    <a:pt x="731" y="471"/>
                  </a:lnTo>
                  <a:lnTo>
                    <a:pt x="734" y="452"/>
                  </a:lnTo>
                  <a:lnTo>
                    <a:pt x="735" y="453"/>
                  </a:lnTo>
                  <a:lnTo>
                    <a:pt x="742" y="439"/>
                  </a:lnTo>
                  <a:lnTo>
                    <a:pt x="750" y="463"/>
                  </a:lnTo>
                  <a:lnTo>
                    <a:pt x="755" y="463"/>
                  </a:lnTo>
                  <a:lnTo>
                    <a:pt x="779" y="411"/>
                  </a:lnTo>
                  <a:lnTo>
                    <a:pt x="807" y="326"/>
                  </a:lnTo>
                  <a:lnTo>
                    <a:pt x="814" y="305"/>
                  </a:lnTo>
                  <a:lnTo>
                    <a:pt x="821" y="279"/>
                  </a:lnTo>
                  <a:lnTo>
                    <a:pt x="829" y="249"/>
                  </a:lnTo>
                  <a:lnTo>
                    <a:pt x="828" y="236"/>
                  </a:lnTo>
                  <a:lnTo>
                    <a:pt x="825" y="222"/>
                  </a:lnTo>
                  <a:lnTo>
                    <a:pt x="821" y="210"/>
                  </a:lnTo>
                  <a:lnTo>
                    <a:pt x="818" y="199"/>
                  </a:lnTo>
                  <a:lnTo>
                    <a:pt x="809" y="184"/>
                  </a:lnTo>
                  <a:lnTo>
                    <a:pt x="805" y="178"/>
                  </a:lnTo>
                  <a:lnTo>
                    <a:pt x="794" y="163"/>
                  </a:lnTo>
                  <a:lnTo>
                    <a:pt x="783" y="148"/>
                  </a:lnTo>
                  <a:lnTo>
                    <a:pt x="773" y="132"/>
                  </a:lnTo>
                  <a:lnTo>
                    <a:pt x="760" y="89"/>
                  </a:lnTo>
                  <a:lnTo>
                    <a:pt x="754" y="87"/>
                  </a:lnTo>
                  <a:lnTo>
                    <a:pt x="730" y="57"/>
                  </a:lnTo>
                  <a:lnTo>
                    <a:pt x="696" y="51"/>
                  </a:lnTo>
                  <a:lnTo>
                    <a:pt x="635" y="10"/>
                  </a:lnTo>
                  <a:lnTo>
                    <a:pt x="629" y="10"/>
                  </a:lnTo>
                  <a:lnTo>
                    <a:pt x="634" y="25"/>
                  </a:lnTo>
                  <a:lnTo>
                    <a:pt x="588" y="0"/>
                  </a:lnTo>
                  <a:lnTo>
                    <a:pt x="598" y="25"/>
                  </a:lnTo>
                  <a:lnTo>
                    <a:pt x="575" y="7"/>
                  </a:lnTo>
                  <a:lnTo>
                    <a:pt x="579" y="29"/>
                  </a:lnTo>
                  <a:lnTo>
                    <a:pt x="574" y="26"/>
                  </a:lnTo>
                  <a:lnTo>
                    <a:pt x="534" y="14"/>
                  </a:lnTo>
                  <a:lnTo>
                    <a:pt x="556" y="39"/>
                  </a:lnTo>
                  <a:lnTo>
                    <a:pt x="554" y="41"/>
                  </a:lnTo>
                  <a:lnTo>
                    <a:pt x="519" y="19"/>
                  </a:lnTo>
                  <a:lnTo>
                    <a:pt x="532" y="47"/>
                  </a:lnTo>
                  <a:lnTo>
                    <a:pt x="529" y="49"/>
                  </a:lnTo>
                  <a:lnTo>
                    <a:pt x="508" y="19"/>
                  </a:lnTo>
                  <a:lnTo>
                    <a:pt x="508" y="24"/>
                  </a:lnTo>
                  <a:lnTo>
                    <a:pt x="507" y="56"/>
                  </a:lnTo>
                  <a:lnTo>
                    <a:pt x="476" y="46"/>
                  </a:lnTo>
                  <a:lnTo>
                    <a:pt x="479" y="50"/>
                  </a:lnTo>
                  <a:lnTo>
                    <a:pt x="505" y="73"/>
                  </a:lnTo>
                  <a:lnTo>
                    <a:pt x="461" y="74"/>
                  </a:lnTo>
                  <a:lnTo>
                    <a:pt x="465" y="78"/>
                  </a:lnTo>
                  <a:lnTo>
                    <a:pt x="489" y="90"/>
                  </a:lnTo>
                  <a:lnTo>
                    <a:pt x="468" y="94"/>
                  </a:lnTo>
                  <a:lnTo>
                    <a:pt x="491" y="103"/>
                  </a:lnTo>
                  <a:lnTo>
                    <a:pt x="458" y="115"/>
                  </a:lnTo>
                  <a:lnTo>
                    <a:pt x="482" y="126"/>
                  </a:lnTo>
                  <a:lnTo>
                    <a:pt x="468" y="137"/>
                  </a:lnTo>
                  <a:lnTo>
                    <a:pt x="482" y="139"/>
                  </a:lnTo>
                  <a:lnTo>
                    <a:pt x="461" y="166"/>
                  </a:lnTo>
                  <a:lnTo>
                    <a:pt x="464" y="164"/>
                  </a:lnTo>
                  <a:lnTo>
                    <a:pt x="479" y="158"/>
                  </a:lnTo>
                  <a:lnTo>
                    <a:pt x="476" y="167"/>
                  </a:lnTo>
                  <a:lnTo>
                    <a:pt x="474" y="178"/>
                  </a:lnTo>
                  <a:lnTo>
                    <a:pt x="473" y="190"/>
                  </a:lnTo>
                  <a:lnTo>
                    <a:pt x="473" y="198"/>
                  </a:lnTo>
                  <a:lnTo>
                    <a:pt x="474" y="204"/>
                  </a:lnTo>
                  <a:lnTo>
                    <a:pt x="471" y="216"/>
                  </a:lnTo>
                  <a:lnTo>
                    <a:pt x="471" y="229"/>
                  </a:lnTo>
                  <a:lnTo>
                    <a:pt x="466" y="240"/>
                  </a:lnTo>
                  <a:lnTo>
                    <a:pt x="460" y="252"/>
                  </a:lnTo>
                  <a:lnTo>
                    <a:pt x="469" y="304"/>
                  </a:lnTo>
                  <a:lnTo>
                    <a:pt x="471" y="353"/>
                  </a:lnTo>
                  <a:lnTo>
                    <a:pt x="473" y="359"/>
                  </a:lnTo>
                  <a:lnTo>
                    <a:pt x="474" y="365"/>
                  </a:lnTo>
                  <a:lnTo>
                    <a:pt x="477" y="374"/>
                  </a:lnTo>
                  <a:lnTo>
                    <a:pt x="481" y="383"/>
                  </a:lnTo>
                  <a:lnTo>
                    <a:pt x="487" y="391"/>
                  </a:lnTo>
                  <a:lnTo>
                    <a:pt x="495" y="399"/>
                  </a:lnTo>
                  <a:lnTo>
                    <a:pt x="505" y="406"/>
                  </a:lnTo>
                  <a:lnTo>
                    <a:pt x="519" y="416"/>
                  </a:lnTo>
                  <a:lnTo>
                    <a:pt x="521" y="428"/>
                  </a:lnTo>
                  <a:lnTo>
                    <a:pt x="519" y="439"/>
                  </a:lnTo>
                  <a:lnTo>
                    <a:pt x="510" y="441"/>
                  </a:lnTo>
                  <a:lnTo>
                    <a:pt x="438" y="505"/>
                  </a:lnTo>
                  <a:lnTo>
                    <a:pt x="415" y="507"/>
                  </a:lnTo>
                  <a:lnTo>
                    <a:pt x="388" y="523"/>
                  </a:lnTo>
                  <a:lnTo>
                    <a:pt x="355" y="527"/>
                  </a:lnTo>
                  <a:lnTo>
                    <a:pt x="343" y="529"/>
                  </a:lnTo>
                  <a:lnTo>
                    <a:pt x="332" y="532"/>
                  </a:lnTo>
                  <a:lnTo>
                    <a:pt x="310" y="538"/>
                  </a:lnTo>
                  <a:lnTo>
                    <a:pt x="289" y="547"/>
                  </a:lnTo>
                  <a:lnTo>
                    <a:pt x="270" y="556"/>
                  </a:lnTo>
                  <a:lnTo>
                    <a:pt x="256" y="565"/>
                  </a:lnTo>
                  <a:lnTo>
                    <a:pt x="245" y="574"/>
                  </a:lnTo>
                  <a:lnTo>
                    <a:pt x="235" y="581"/>
                  </a:lnTo>
                  <a:lnTo>
                    <a:pt x="232" y="619"/>
                  </a:lnTo>
                  <a:lnTo>
                    <a:pt x="205" y="690"/>
                  </a:lnTo>
                  <a:lnTo>
                    <a:pt x="195" y="731"/>
                  </a:lnTo>
                  <a:lnTo>
                    <a:pt x="187" y="793"/>
                  </a:lnTo>
                  <a:lnTo>
                    <a:pt x="183" y="809"/>
                  </a:lnTo>
                  <a:lnTo>
                    <a:pt x="178" y="837"/>
                  </a:lnTo>
                  <a:lnTo>
                    <a:pt x="174" y="867"/>
                  </a:lnTo>
                  <a:lnTo>
                    <a:pt x="169" y="921"/>
                  </a:lnTo>
                  <a:lnTo>
                    <a:pt x="168" y="962"/>
                  </a:lnTo>
                  <a:lnTo>
                    <a:pt x="168" y="978"/>
                  </a:lnTo>
                  <a:lnTo>
                    <a:pt x="155" y="1017"/>
                  </a:lnTo>
                  <a:lnTo>
                    <a:pt x="146" y="1063"/>
                  </a:lnTo>
                  <a:lnTo>
                    <a:pt x="137" y="1079"/>
                  </a:lnTo>
                  <a:lnTo>
                    <a:pt x="134" y="1141"/>
                  </a:lnTo>
                  <a:lnTo>
                    <a:pt x="136" y="1159"/>
                  </a:lnTo>
                  <a:lnTo>
                    <a:pt x="130" y="1173"/>
                  </a:lnTo>
                  <a:lnTo>
                    <a:pt x="113" y="1231"/>
                  </a:lnTo>
                  <a:lnTo>
                    <a:pt x="116" y="1249"/>
                  </a:lnTo>
                  <a:lnTo>
                    <a:pt x="121" y="1277"/>
                  </a:lnTo>
                  <a:lnTo>
                    <a:pt x="111" y="1297"/>
                  </a:lnTo>
                  <a:lnTo>
                    <a:pt x="113" y="1340"/>
                  </a:lnTo>
                  <a:lnTo>
                    <a:pt x="114" y="1456"/>
                  </a:lnTo>
                  <a:lnTo>
                    <a:pt x="113" y="1466"/>
                  </a:lnTo>
                  <a:lnTo>
                    <a:pt x="97" y="1477"/>
                  </a:lnTo>
                  <a:lnTo>
                    <a:pt x="102" y="1530"/>
                  </a:lnTo>
                  <a:lnTo>
                    <a:pt x="111" y="1539"/>
                  </a:lnTo>
                  <a:lnTo>
                    <a:pt x="114" y="1536"/>
                  </a:lnTo>
                  <a:lnTo>
                    <a:pt x="116" y="1579"/>
                  </a:lnTo>
                  <a:lnTo>
                    <a:pt x="119" y="1597"/>
                  </a:lnTo>
                  <a:lnTo>
                    <a:pt x="120" y="1597"/>
                  </a:lnTo>
                  <a:lnTo>
                    <a:pt x="114" y="1644"/>
                  </a:lnTo>
                  <a:lnTo>
                    <a:pt x="126" y="1679"/>
                  </a:lnTo>
                  <a:lnTo>
                    <a:pt x="146" y="1705"/>
                  </a:lnTo>
                  <a:lnTo>
                    <a:pt x="164" y="1718"/>
                  </a:lnTo>
                  <a:lnTo>
                    <a:pt x="177" y="1709"/>
                  </a:lnTo>
                  <a:lnTo>
                    <a:pt x="184" y="1709"/>
                  </a:lnTo>
                  <a:lnTo>
                    <a:pt x="185" y="1722"/>
                  </a:lnTo>
                  <a:lnTo>
                    <a:pt x="183" y="1720"/>
                  </a:lnTo>
                  <a:lnTo>
                    <a:pt x="179" y="1727"/>
                  </a:lnTo>
                  <a:lnTo>
                    <a:pt x="174" y="1727"/>
                  </a:lnTo>
                  <a:lnTo>
                    <a:pt x="166" y="1734"/>
                  </a:lnTo>
                  <a:lnTo>
                    <a:pt x="159" y="1740"/>
                  </a:lnTo>
                  <a:lnTo>
                    <a:pt x="152" y="1747"/>
                  </a:lnTo>
                  <a:lnTo>
                    <a:pt x="146" y="1755"/>
                  </a:lnTo>
                  <a:lnTo>
                    <a:pt x="137" y="1769"/>
                  </a:lnTo>
                  <a:lnTo>
                    <a:pt x="132" y="1779"/>
                  </a:lnTo>
                  <a:lnTo>
                    <a:pt x="131" y="1782"/>
                  </a:lnTo>
                  <a:lnTo>
                    <a:pt x="33" y="2244"/>
                  </a:lnTo>
                  <a:lnTo>
                    <a:pt x="30" y="2255"/>
                  </a:lnTo>
                  <a:lnTo>
                    <a:pt x="44" y="2243"/>
                  </a:lnTo>
                  <a:lnTo>
                    <a:pt x="56" y="2233"/>
                  </a:lnTo>
                  <a:lnTo>
                    <a:pt x="68" y="2227"/>
                  </a:lnTo>
                  <a:lnTo>
                    <a:pt x="79" y="2223"/>
                  </a:lnTo>
                  <a:lnTo>
                    <a:pt x="89" y="2222"/>
                  </a:lnTo>
                  <a:lnTo>
                    <a:pt x="95" y="2220"/>
                  </a:lnTo>
                  <a:lnTo>
                    <a:pt x="102" y="2220"/>
                  </a:lnTo>
                  <a:lnTo>
                    <a:pt x="108" y="2220"/>
                  </a:lnTo>
                  <a:lnTo>
                    <a:pt x="115" y="2222"/>
                  </a:lnTo>
                  <a:lnTo>
                    <a:pt x="122" y="2224"/>
                  </a:lnTo>
                  <a:lnTo>
                    <a:pt x="131" y="2228"/>
                  </a:lnTo>
                  <a:lnTo>
                    <a:pt x="148" y="2238"/>
                  </a:lnTo>
                  <a:lnTo>
                    <a:pt x="164" y="2249"/>
                  </a:lnTo>
                  <a:lnTo>
                    <a:pt x="159" y="2260"/>
                  </a:lnTo>
                  <a:lnTo>
                    <a:pt x="158" y="2307"/>
                  </a:lnTo>
                  <a:lnTo>
                    <a:pt x="131" y="2376"/>
                  </a:lnTo>
                  <a:lnTo>
                    <a:pt x="97" y="2580"/>
                  </a:lnTo>
                  <a:lnTo>
                    <a:pt x="77" y="2662"/>
                  </a:lnTo>
                  <a:lnTo>
                    <a:pt x="51" y="2826"/>
                  </a:lnTo>
                  <a:lnTo>
                    <a:pt x="37" y="2850"/>
                  </a:lnTo>
                  <a:lnTo>
                    <a:pt x="35" y="2896"/>
                  </a:lnTo>
                  <a:lnTo>
                    <a:pt x="34" y="2913"/>
                  </a:lnTo>
                  <a:lnTo>
                    <a:pt x="28" y="2938"/>
                  </a:lnTo>
                  <a:lnTo>
                    <a:pt x="28" y="3062"/>
                  </a:lnTo>
                  <a:lnTo>
                    <a:pt x="35" y="3081"/>
                  </a:lnTo>
                  <a:lnTo>
                    <a:pt x="21" y="3108"/>
                  </a:lnTo>
                  <a:lnTo>
                    <a:pt x="10" y="3133"/>
                  </a:lnTo>
                  <a:lnTo>
                    <a:pt x="2" y="3156"/>
                  </a:lnTo>
                  <a:lnTo>
                    <a:pt x="0" y="3173"/>
                  </a:lnTo>
                  <a:lnTo>
                    <a:pt x="0" y="3191"/>
                  </a:lnTo>
                  <a:lnTo>
                    <a:pt x="3" y="3208"/>
                  </a:lnTo>
                  <a:lnTo>
                    <a:pt x="5" y="3223"/>
                  </a:lnTo>
                  <a:lnTo>
                    <a:pt x="13" y="3245"/>
                  </a:lnTo>
                  <a:lnTo>
                    <a:pt x="15" y="3253"/>
                  </a:lnTo>
                  <a:lnTo>
                    <a:pt x="23" y="3262"/>
                  </a:lnTo>
                  <a:lnTo>
                    <a:pt x="29" y="3269"/>
                  </a:lnTo>
                  <a:lnTo>
                    <a:pt x="36" y="3276"/>
                  </a:lnTo>
                  <a:lnTo>
                    <a:pt x="45" y="3281"/>
                  </a:lnTo>
                  <a:lnTo>
                    <a:pt x="52" y="3284"/>
                  </a:lnTo>
                  <a:lnTo>
                    <a:pt x="60" y="3287"/>
                  </a:lnTo>
                  <a:lnTo>
                    <a:pt x="74" y="3289"/>
                  </a:lnTo>
                  <a:lnTo>
                    <a:pt x="88" y="3289"/>
                  </a:lnTo>
                  <a:lnTo>
                    <a:pt x="99" y="3288"/>
                  </a:lnTo>
                  <a:lnTo>
                    <a:pt x="109" y="3287"/>
                  </a:lnTo>
                  <a:lnTo>
                    <a:pt x="125" y="3283"/>
                  </a:lnTo>
                  <a:lnTo>
                    <a:pt x="140" y="3278"/>
                  </a:lnTo>
                  <a:lnTo>
                    <a:pt x="152" y="3272"/>
                  </a:lnTo>
                  <a:lnTo>
                    <a:pt x="163" y="3266"/>
                  </a:lnTo>
                  <a:lnTo>
                    <a:pt x="173" y="3260"/>
                  </a:lnTo>
                  <a:lnTo>
                    <a:pt x="182" y="3252"/>
                  </a:lnTo>
                  <a:lnTo>
                    <a:pt x="189" y="3246"/>
                  </a:lnTo>
                  <a:lnTo>
                    <a:pt x="196" y="3239"/>
                  </a:lnTo>
                  <a:lnTo>
                    <a:pt x="205" y="3226"/>
                  </a:lnTo>
                  <a:lnTo>
                    <a:pt x="211" y="3215"/>
                  </a:lnTo>
                  <a:lnTo>
                    <a:pt x="215" y="3205"/>
                  </a:lnTo>
                  <a:lnTo>
                    <a:pt x="216" y="3154"/>
                  </a:lnTo>
                  <a:lnTo>
                    <a:pt x="216" y="3155"/>
                  </a:lnTo>
                  <a:lnTo>
                    <a:pt x="240" y="3145"/>
                  </a:lnTo>
                  <a:lnTo>
                    <a:pt x="256" y="3093"/>
                  </a:lnTo>
                  <a:lnTo>
                    <a:pt x="254" y="3041"/>
                  </a:lnTo>
                  <a:lnTo>
                    <a:pt x="262" y="3036"/>
                  </a:lnTo>
                  <a:lnTo>
                    <a:pt x="269" y="3032"/>
                  </a:lnTo>
                  <a:lnTo>
                    <a:pt x="275" y="3027"/>
                  </a:lnTo>
                  <a:lnTo>
                    <a:pt x="279" y="3020"/>
                  </a:lnTo>
                  <a:lnTo>
                    <a:pt x="283" y="3014"/>
                  </a:lnTo>
                  <a:lnTo>
                    <a:pt x="285" y="3008"/>
                  </a:lnTo>
                  <a:lnTo>
                    <a:pt x="289" y="2996"/>
                  </a:lnTo>
                  <a:lnTo>
                    <a:pt x="289" y="2985"/>
                  </a:lnTo>
                  <a:lnTo>
                    <a:pt x="289" y="2975"/>
                  </a:lnTo>
                  <a:lnTo>
                    <a:pt x="286" y="2967"/>
                  </a:lnTo>
                  <a:lnTo>
                    <a:pt x="306" y="2923"/>
                  </a:lnTo>
                  <a:lnTo>
                    <a:pt x="335" y="2855"/>
                  </a:lnTo>
                  <a:lnTo>
                    <a:pt x="373" y="2764"/>
                  </a:lnTo>
                  <a:lnTo>
                    <a:pt x="434" y="2578"/>
                  </a:lnTo>
                  <a:lnTo>
                    <a:pt x="469" y="2347"/>
                  </a:lnTo>
                  <a:lnTo>
                    <a:pt x="528" y="2040"/>
                  </a:lnTo>
                  <a:lnTo>
                    <a:pt x="542" y="1992"/>
                  </a:lnTo>
                  <a:lnTo>
                    <a:pt x="556" y="1947"/>
                  </a:lnTo>
                  <a:lnTo>
                    <a:pt x="574" y="1902"/>
                  </a:lnTo>
                  <a:lnTo>
                    <a:pt x="590" y="1862"/>
                  </a:lnTo>
                  <a:lnTo>
                    <a:pt x="616" y="1800"/>
                  </a:lnTo>
                  <a:lnTo>
                    <a:pt x="627" y="1777"/>
                  </a:lnTo>
                  <a:lnTo>
                    <a:pt x="646" y="1795"/>
                  </a:lnTo>
                  <a:lnTo>
                    <a:pt x="651" y="1820"/>
                  </a:lnTo>
                  <a:lnTo>
                    <a:pt x="697" y="1915"/>
                  </a:lnTo>
                  <a:lnTo>
                    <a:pt x="714" y="2033"/>
                  </a:lnTo>
                  <a:lnTo>
                    <a:pt x="720" y="2055"/>
                  </a:lnTo>
                  <a:lnTo>
                    <a:pt x="725" y="2087"/>
                  </a:lnTo>
                  <a:lnTo>
                    <a:pt x="725" y="2110"/>
                  </a:lnTo>
                  <a:lnTo>
                    <a:pt x="726" y="2138"/>
                  </a:lnTo>
                  <a:lnTo>
                    <a:pt x="729" y="2169"/>
                  </a:lnTo>
                  <a:lnTo>
                    <a:pt x="733" y="2201"/>
                  </a:lnTo>
                  <a:lnTo>
                    <a:pt x="739" y="2253"/>
                  </a:lnTo>
                  <a:lnTo>
                    <a:pt x="742" y="2275"/>
                  </a:lnTo>
                  <a:lnTo>
                    <a:pt x="765" y="2409"/>
                  </a:lnTo>
                  <a:lnTo>
                    <a:pt x="812" y="2637"/>
                  </a:lnTo>
                  <a:lnTo>
                    <a:pt x="798" y="2869"/>
                  </a:lnTo>
                  <a:lnTo>
                    <a:pt x="814" y="2930"/>
                  </a:lnTo>
                  <a:lnTo>
                    <a:pt x="812" y="2987"/>
                  </a:lnTo>
                  <a:lnTo>
                    <a:pt x="775" y="3016"/>
                  </a:lnTo>
                  <a:lnTo>
                    <a:pt x="772" y="3059"/>
                  </a:lnTo>
                  <a:lnTo>
                    <a:pt x="773" y="3081"/>
                  </a:lnTo>
                  <a:lnTo>
                    <a:pt x="777" y="3098"/>
                  </a:lnTo>
                  <a:lnTo>
                    <a:pt x="782" y="3112"/>
                  </a:lnTo>
                  <a:lnTo>
                    <a:pt x="788" y="3120"/>
                  </a:lnTo>
                  <a:lnTo>
                    <a:pt x="794" y="3128"/>
                  </a:lnTo>
                  <a:lnTo>
                    <a:pt x="800" y="3131"/>
                  </a:lnTo>
                  <a:lnTo>
                    <a:pt x="805" y="3134"/>
                  </a:lnTo>
                  <a:lnTo>
                    <a:pt x="810" y="3135"/>
                  </a:lnTo>
                  <a:lnTo>
                    <a:pt x="799" y="3208"/>
                  </a:lnTo>
                  <a:lnTo>
                    <a:pt x="798" y="3212"/>
                  </a:lnTo>
                  <a:lnTo>
                    <a:pt x="795" y="3220"/>
                  </a:lnTo>
                  <a:lnTo>
                    <a:pt x="795" y="3232"/>
                  </a:lnTo>
                  <a:lnTo>
                    <a:pt x="797" y="3241"/>
                  </a:lnTo>
                  <a:lnTo>
                    <a:pt x="798" y="3250"/>
                  </a:lnTo>
                  <a:lnTo>
                    <a:pt x="802" y="3260"/>
                  </a:lnTo>
                  <a:lnTo>
                    <a:pt x="805" y="3269"/>
                  </a:lnTo>
                  <a:lnTo>
                    <a:pt x="812" y="3279"/>
                  </a:lnTo>
                  <a:lnTo>
                    <a:pt x="820" y="3290"/>
                  </a:lnTo>
                  <a:lnTo>
                    <a:pt x="830" y="3300"/>
                  </a:lnTo>
                  <a:lnTo>
                    <a:pt x="842" y="3311"/>
                  </a:lnTo>
                  <a:lnTo>
                    <a:pt x="857" y="3322"/>
                  </a:lnTo>
                  <a:lnTo>
                    <a:pt x="876" y="3332"/>
                  </a:lnTo>
                  <a:lnTo>
                    <a:pt x="878" y="3334"/>
                  </a:lnTo>
                  <a:lnTo>
                    <a:pt x="887" y="3334"/>
                  </a:lnTo>
                  <a:lnTo>
                    <a:pt x="902" y="3332"/>
                  </a:lnTo>
                  <a:lnTo>
                    <a:pt x="919" y="3329"/>
                  </a:lnTo>
                  <a:lnTo>
                    <a:pt x="929" y="3325"/>
                  </a:lnTo>
                  <a:lnTo>
                    <a:pt x="940" y="3321"/>
                  </a:lnTo>
                  <a:lnTo>
                    <a:pt x="951" y="3315"/>
                  </a:lnTo>
                  <a:lnTo>
                    <a:pt x="962" y="3309"/>
                  </a:lnTo>
                  <a:lnTo>
                    <a:pt x="974" y="3300"/>
                  </a:lnTo>
                  <a:lnTo>
                    <a:pt x="985" y="3289"/>
                  </a:lnTo>
                  <a:lnTo>
                    <a:pt x="998" y="3278"/>
                  </a:lnTo>
                  <a:lnTo>
                    <a:pt x="1009" y="3263"/>
                  </a:lnTo>
                  <a:lnTo>
                    <a:pt x="1011" y="3225"/>
                  </a:lnTo>
                  <a:lnTo>
                    <a:pt x="1009" y="3214"/>
                  </a:lnTo>
                  <a:lnTo>
                    <a:pt x="1009" y="3179"/>
                  </a:lnTo>
                  <a:lnTo>
                    <a:pt x="1006" y="3141"/>
                  </a:lnTo>
                  <a:lnTo>
                    <a:pt x="1019" y="3146"/>
                  </a:lnTo>
                  <a:lnTo>
                    <a:pt x="1024" y="3142"/>
                  </a:lnTo>
                  <a:lnTo>
                    <a:pt x="1028" y="3138"/>
                  </a:lnTo>
                  <a:lnTo>
                    <a:pt x="1033" y="3131"/>
                  </a:lnTo>
                  <a:lnTo>
                    <a:pt x="1037" y="3124"/>
                  </a:lnTo>
                  <a:lnTo>
                    <a:pt x="1043" y="3108"/>
                  </a:lnTo>
                  <a:lnTo>
                    <a:pt x="1048" y="3091"/>
                  </a:lnTo>
                  <a:lnTo>
                    <a:pt x="1052" y="3075"/>
                  </a:lnTo>
                  <a:lnTo>
                    <a:pt x="1054" y="3060"/>
                  </a:lnTo>
                  <a:lnTo>
                    <a:pt x="1057" y="3046"/>
                  </a:lnTo>
                  <a:lnTo>
                    <a:pt x="1058" y="3032"/>
                  </a:lnTo>
                  <a:lnTo>
                    <a:pt x="1057" y="3027"/>
                  </a:lnTo>
                  <a:lnTo>
                    <a:pt x="1054" y="3023"/>
                  </a:lnTo>
                  <a:lnTo>
                    <a:pt x="1048" y="3014"/>
                  </a:lnTo>
                  <a:lnTo>
                    <a:pt x="1041" y="3008"/>
                  </a:lnTo>
                  <a:lnTo>
                    <a:pt x="1033" y="3002"/>
                  </a:lnTo>
                  <a:lnTo>
                    <a:pt x="1019" y="2995"/>
                  </a:lnTo>
                  <a:lnTo>
                    <a:pt x="1012" y="2992"/>
                  </a:lnTo>
                  <a:lnTo>
                    <a:pt x="1021" y="2908"/>
                  </a:lnTo>
                  <a:lnTo>
                    <a:pt x="1036" y="2718"/>
                  </a:lnTo>
                  <a:lnTo>
                    <a:pt x="1036" y="2702"/>
                  </a:lnTo>
                  <a:lnTo>
                    <a:pt x="1035" y="2680"/>
                  </a:lnTo>
                  <a:lnTo>
                    <a:pt x="1031" y="2626"/>
                  </a:lnTo>
                  <a:lnTo>
                    <a:pt x="1026" y="2558"/>
                  </a:lnTo>
                  <a:lnTo>
                    <a:pt x="1026" y="2531"/>
                  </a:lnTo>
                  <a:lnTo>
                    <a:pt x="1015" y="2386"/>
                  </a:lnTo>
                  <a:lnTo>
                    <a:pt x="1005" y="2256"/>
                  </a:lnTo>
                  <a:lnTo>
                    <a:pt x="995" y="2169"/>
                  </a:lnTo>
                  <a:lnTo>
                    <a:pt x="993" y="2132"/>
                  </a:lnTo>
                  <a:lnTo>
                    <a:pt x="990" y="2097"/>
                  </a:lnTo>
                  <a:lnTo>
                    <a:pt x="988" y="2047"/>
                  </a:lnTo>
                  <a:lnTo>
                    <a:pt x="984" y="1932"/>
                  </a:lnTo>
                  <a:lnTo>
                    <a:pt x="984" y="1878"/>
                  </a:lnTo>
                  <a:lnTo>
                    <a:pt x="982" y="1720"/>
                  </a:lnTo>
                  <a:lnTo>
                    <a:pt x="974" y="1594"/>
                  </a:lnTo>
                  <a:lnTo>
                    <a:pt x="977" y="1560"/>
                  </a:lnTo>
                  <a:lnTo>
                    <a:pt x="974" y="1543"/>
                  </a:lnTo>
                  <a:lnTo>
                    <a:pt x="971" y="1529"/>
                  </a:lnTo>
                  <a:lnTo>
                    <a:pt x="967" y="1519"/>
                  </a:lnTo>
                  <a:lnTo>
                    <a:pt x="963" y="1513"/>
                  </a:lnTo>
                  <a:lnTo>
                    <a:pt x="941" y="1386"/>
                  </a:lnTo>
                  <a:lnTo>
                    <a:pt x="909" y="1343"/>
                  </a:lnTo>
                  <a:lnTo>
                    <a:pt x="909" y="1326"/>
                  </a:lnTo>
                  <a:lnTo>
                    <a:pt x="915" y="1317"/>
                  </a:lnTo>
                  <a:lnTo>
                    <a:pt x="915" y="1298"/>
                  </a:lnTo>
                  <a:lnTo>
                    <a:pt x="922" y="1298"/>
                  </a:lnTo>
                  <a:lnTo>
                    <a:pt x="925" y="1290"/>
                  </a:lnTo>
                  <a:lnTo>
                    <a:pt x="920" y="1249"/>
                  </a:lnTo>
                  <a:lnTo>
                    <a:pt x="925" y="1247"/>
                  </a:lnTo>
                  <a:lnTo>
                    <a:pt x="1012" y="1229"/>
                  </a:lnTo>
                  <a:lnTo>
                    <a:pt x="1041" y="1222"/>
                  </a:lnTo>
                  <a:lnTo>
                    <a:pt x="1093" y="1217"/>
                  </a:lnTo>
                  <a:lnTo>
                    <a:pt x="1104" y="1212"/>
                  </a:lnTo>
                  <a:lnTo>
                    <a:pt x="1115" y="1207"/>
                  </a:lnTo>
                  <a:lnTo>
                    <a:pt x="1131" y="1197"/>
                  </a:lnTo>
                  <a:lnTo>
                    <a:pt x="1141" y="1190"/>
                  </a:lnTo>
                  <a:lnTo>
                    <a:pt x="1144" y="1186"/>
                  </a:lnTo>
                  <a:lnTo>
                    <a:pt x="1147" y="1181"/>
                  </a:lnTo>
                  <a:lnTo>
                    <a:pt x="1148" y="1176"/>
                  </a:lnTo>
                  <a:lnTo>
                    <a:pt x="1152" y="1163"/>
                  </a:lnTo>
                  <a:lnTo>
                    <a:pt x="1154" y="1148"/>
                  </a:lnTo>
                  <a:lnTo>
                    <a:pt x="1155" y="1133"/>
                  </a:lnTo>
                  <a:lnTo>
                    <a:pt x="1155" y="1107"/>
                  </a:lnTo>
                  <a:lnTo>
                    <a:pt x="1155" y="1096"/>
                  </a:lnTo>
                  <a:close/>
                  <a:moveTo>
                    <a:pt x="286" y="1152"/>
                  </a:moveTo>
                  <a:lnTo>
                    <a:pt x="284" y="1127"/>
                  </a:lnTo>
                  <a:lnTo>
                    <a:pt x="295" y="1109"/>
                  </a:lnTo>
                  <a:lnTo>
                    <a:pt x="295" y="1068"/>
                  </a:lnTo>
                  <a:lnTo>
                    <a:pt x="300" y="1056"/>
                  </a:lnTo>
                  <a:lnTo>
                    <a:pt x="301" y="1056"/>
                  </a:lnTo>
                  <a:lnTo>
                    <a:pt x="302" y="1057"/>
                  </a:lnTo>
                  <a:lnTo>
                    <a:pt x="304" y="1059"/>
                  </a:lnTo>
                  <a:lnTo>
                    <a:pt x="299" y="1107"/>
                  </a:lnTo>
                  <a:lnTo>
                    <a:pt x="295" y="1155"/>
                  </a:lnTo>
                  <a:lnTo>
                    <a:pt x="284" y="1189"/>
                  </a:lnTo>
                  <a:lnTo>
                    <a:pt x="286" y="1162"/>
                  </a:lnTo>
                  <a:lnTo>
                    <a:pt x="286" y="1152"/>
                  </a:lnTo>
                  <a:close/>
                  <a:moveTo>
                    <a:pt x="190" y="1636"/>
                  </a:moveTo>
                  <a:lnTo>
                    <a:pt x="194" y="1631"/>
                  </a:lnTo>
                  <a:lnTo>
                    <a:pt x="203" y="1637"/>
                  </a:lnTo>
                  <a:lnTo>
                    <a:pt x="205" y="1657"/>
                  </a:lnTo>
                  <a:lnTo>
                    <a:pt x="201" y="1655"/>
                  </a:lnTo>
                  <a:lnTo>
                    <a:pt x="196" y="1653"/>
                  </a:lnTo>
                  <a:lnTo>
                    <a:pt x="193" y="1655"/>
                  </a:lnTo>
                  <a:lnTo>
                    <a:pt x="189" y="1657"/>
                  </a:lnTo>
                  <a:lnTo>
                    <a:pt x="190" y="1636"/>
                  </a:lnTo>
                  <a:close/>
                  <a:moveTo>
                    <a:pt x="210" y="2070"/>
                  </a:moveTo>
                  <a:lnTo>
                    <a:pt x="219" y="1995"/>
                  </a:lnTo>
                  <a:lnTo>
                    <a:pt x="224" y="2028"/>
                  </a:lnTo>
                  <a:lnTo>
                    <a:pt x="210" y="2070"/>
                  </a:lnTo>
                  <a:close/>
                  <a:moveTo>
                    <a:pt x="301" y="1489"/>
                  </a:moveTo>
                  <a:lnTo>
                    <a:pt x="293" y="1531"/>
                  </a:lnTo>
                  <a:lnTo>
                    <a:pt x="288" y="1552"/>
                  </a:lnTo>
                  <a:lnTo>
                    <a:pt x="268" y="1584"/>
                  </a:lnTo>
                  <a:lnTo>
                    <a:pt x="269" y="1649"/>
                  </a:lnTo>
                  <a:lnTo>
                    <a:pt x="254" y="1725"/>
                  </a:lnTo>
                  <a:lnTo>
                    <a:pt x="249" y="1794"/>
                  </a:lnTo>
                  <a:lnTo>
                    <a:pt x="231" y="1906"/>
                  </a:lnTo>
                  <a:lnTo>
                    <a:pt x="245" y="1796"/>
                  </a:lnTo>
                  <a:lnTo>
                    <a:pt x="240" y="1766"/>
                  </a:lnTo>
                  <a:lnTo>
                    <a:pt x="237" y="1759"/>
                  </a:lnTo>
                  <a:lnTo>
                    <a:pt x="235" y="1755"/>
                  </a:lnTo>
                  <a:lnTo>
                    <a:pt x="227" y="1746"/>
                  </a:lnTo>
                  <a:lnTo>
                    <a:pt x="228" y="1742"/>
                  </a:lnTo>
                  <a:lnTo>
                    <a:pt x="224" y="1741"/>
                  </a:lnTo>
                  <a:lnTo>
                    <a:pt x="224" y="1690"/>
                  </a:lnTo>
                  <a:lnTo>
                    <a:pt x="228" y="1688"/>
                  </a:lnTo>
                  <a:lnTo>
                    <a:pt x="233" y="1687"/>
                  </a:lnTo>
                  <a:lnTo>
                    <a:pt x="237" y="1685"/>
                  </a:lnTo>
                  <a:lnTo>
                    <a:pt x="242" y="1681"/>
                  </a:lnTo>
                  <a:lnTo>
                    <a:pt x="245" y="1677"/>
                  </a:lnTo>
                  <a:lnTo>
                    <a:pt x="246" y="1674"/>
                  </a:lnTo>
                  <a:lnTo>
                    <a:pt x="246" y="1639"/>
                  </a:lnTo>
                  <a:lnTo>
                    <a:pt x="251" y="1603"/>
                  </a:lnTo>
                  <a:lnTo>
                    <a:pt x="251" y="1577"/>
                  </a:lnTo>
                  <a:lnTo>
                    <a:pt x="259" y="1579"/>
                  </a:lnTo>
                  <a:lnTo>
                    <a:pt x="263" y="1575"/>
                  </a:lnTo>
                  <a:lnTo>
                    <a:pt x="268" y="1510"/>
                  </a:lnTo>
                  <a:lnTo>
                    <a:pt x="270" y="1512"/>
                  </a:lnTo>
                  <a:lnTo>
                    <a:pt x="277" y="1448"/>
                  </a:lnTo>
                  <a:lnTo>
                    <a:pt x="274" y="1444"/>
                  </a:lnTo>
                  <a:lnTo>
                    <a:pt x="277" y="1441"/>
                  </a:lnTo>
                  <a:lnTo>
                    <a:pt x="291" y="1476"/>
                  </a:lnTo>
                  <a:lnTo>
                    <a:pt x="307" y="1477"/>
                  </a:lnTo>
                  <a:lnTo>
                    <a:pt x="301" y="1489"/>
                  </a:lnTo>
                  <a:close/>
                  <a:moveTo>
                    <a:pt x="952" y="1067"/>
                  </a:moveTo>
                  <a:lnTo>
                    <a:pt x="946" y="1068"/>
                  </a:lnTo>
                  <a:lnTo>
                    <a:pt x="932" y="1063"/>
                  </a:lnTo>
                  <a:lnTo>
                    <a:pt x="902" y="1059"/>
                  </a:lnTo>
                  <a:lnTo>
                    <a:pt x="894" y="1063"/>
                  </a:lnTo>
                  <a:lnTo>
                    <a:pt x="893" y="1032"/>
                  </a:lnTo>
                  <a:lnTo>
                    <a:pt x="883" y="1010"/>
                  </a:lnTo>
                  <a:lnTo>
                    <a:pt x="884" y="980"/>
                  </a:lnTo>
                  <a:lnTo>
                    <a:pt x="889" y="961"/>
                  </a:lnTo>
                  <a:lnTo>
                    <a:pt x="894" y="918"/>
                  </a:lnTo>
                  <a:lnTo>
                    <a:pt x="908" y="961"/>
                  </a:lnTo>
                  <a:lnTo>
                    <a:pt x="940" y="1025"/>
                  </a:lnTo>
                  <a:lnTo>
                    <a:pt x="953" y="1049"/>
                  </a:lnTo>
                  <a:lnTo>
                    <a:pt x="952" y="1067"/>
                  </a:lnTo>
                  <a:close/>
                </a:path>
              </a:pathLst>
            </a:custGeom>
            <a:grpFill/>
            <a:ln>
              <a:noFill/>
            </a:ln>
            <a:effectLst/>
            <a:extLst>
              <a:ext uri="{91240B29-F687-4F45-9708-019B960494DF}">
                <a14:hiddenLine w="9525">
                  <a:solidFill>
                    <a:srgbClr val="000000"/>
                  </a:solidFill>
                  <a:round/>
                  <a:headEnd/>
                  <a:tailEnd/>
                </a14:hiddenLine>
              </a:ext>
              <a:ext uri="{AF507438-7753-43E0-B8FC-AC1667EBCBE1}">
                <a14:hiddenEffects>
                  <a:effectLst>
                    <a:outerShdw dir="5400000" dist="12700" rotWithShape="0" sy="50000">
                      <a:srgbClr val="000000">
                        <a:alpha val="50000"/>
                      </a:srgbClr>
                    </a:outerShdw>
                  </a:effectLst>
                </a14:hiddenEffects>
              </a:ext>
            </a:extLst>
          </p:spPr>
          <p:txBody>
            <a:bodyPr/>
            <a:lstStyle/>
            <a:p>
              <a:pPr>
                <a:defRPr/>
              </a:pPr>
              <a:endParaRPr altLang="en-US" lang="zh-CN"/>
            </a:p>
          </p:txBody>
        </p:sp>
        <p:sp>
          <p:nvSpPr>
            <p:cNvPr id="16419" name="Freeform 10"/>
            <p:cNvSpPr>
              <a:spLocks noEditPoints="1"/>
            </p:cNvSpPr>
            <p:nvPr/>
          </p:nvSpPr>
          <p:spPr bwMode="gray">
            <a:xfrm>
              <a:off x="6681515" y="2247107"/>
              <a:ext cx="442913" cy="1244600"/>
            </a:xfrm>
            <a:custGeom>
              <a:gdLst>
                <a:gd fmla="*/ 432559 w 1155" name="T0"/>
                <a:gd fmla="*/ 372559 h 3334" name="T1"/>
                <a:gd fmla="*/ 397280 w 1155" name="T2"/>
                <a:gd fmla="*/ 292298 h 3334" name="T3"/>
                <a:gd fmla="*/ 335924 w 1155" name="T4"/>
                <a:gd fmla="*/ 211291 h 3334" name="T5"/>
                <a:gd fmla="*/ 280320 w 1155" name="T6"/>
                <a:gd fmla="*/ 175827 h 3334" name="T7"/>
                <a:gd fmla="*/ 309464 w 1155" name="T8"/>
                <a:gd fmla="*/ 121698 h 3334" name="T9"/>
                <a:gd fmla="*/ 313682 w 1155" name="T10"/>
                <a:gd fmla="*/ 74288 h 3334" name="T11"/>
                <a:gd fmla="*/ 289140 w 1155" name="T12"/>
                <a:gd fmla="*/ 32478 h 3334" name="T13"/>
                <a:gd fmla="*/ 220498 w 1155" name="T14"/>
                <a:gd fmla="*/ 2613 h 3334" name="T15"/>
                <a:gd fmla="*/ 202858 w 1155" name="T16"/>
                <a:gd fmla="*/ 18292 h 3334" name="T17"/>
                <a:gd fmla="*/ 178316 w 1155" name="T18"/>
                <a:gd fmla="*/ 29118 h 3334" name="T19"/>
                <a:gd fmla="*/ 176782 w 1155" name="T20"/>
                <a:gd fmla="*/ 61969 h 3334" name="T21"/>
                <a:gd fmla="*/ 181767 w 1155" name="T22"/>
                <a:gd fmla="*/ 76154 h 3334" name="T23"/>
                <a:gd fmla="*/ 180616 w 1155" name="T24"/>
                <a:gd fmla="*/ 131777 h 3334" name="T25"/>
                <a:gd fmla="*/ 199023 w 1155" name="T26"/>
                <a:gd fmla="*/ 155295 h 3334" name="T27"/>
                <a:gd fmla="*/ 136133 w 1155" name="T28"/>
                <a:gd fmla="*/ 196732 h 3334" name="T29"/>
                <a:gd fmla="*/ 90116 w 1155" name="T30"/>
                <a:gd fmla="*/ 216890 h 3334" name="T31"/>
                <a:gd fmla="*/ 66725 w 1155" name="T32"/>
                <a:gd fmla="*/ 323656 h 3334" name="T33"/>
                <a:gd fmla="*/ 52153 w 1155" name="T34"/>
                <a:gd fmla="*/ 432661 h 3334" name="T35"/>
                <a:gd fmla="*/ 43716 w 1155" name="T36"/>
                <a:gd fmla="*/ 543533 h 3334" name="T37"/>
                <a:gd fmla="*/ 43716 w 1155" name="T38"/>
                <a:gd fmla="*/ 573397 h 3334" name="T39"/>
                <a:gd fmla="*/ 67875 w 1155" name="T40"/>
                <a:gd fmla="*/ 637979 h 3334" name="T41"/>
                <a:gd fmla="*/ 66725 w 1155" name="T42"/>
                <a:gd fmla="*/ 644698 h 3334" name="T43"/>
                <a:gd fmla="*/ 50619 w 1155" name="T44"/>
                <a:gd fmla="*/ 664110 h 3334" name="T45"/>
                <a:gd fmla="*/ 16873 w 1155" name="T46"/>
                <a:gd fmla="*/ 837324 h 3334" name="T47"/>
                <a:gd fmla="*/ 41415 w 1155" name="T48"/>
                <a:gd fmla="*/ 828738 h 3334" name="T49"/>
                <a:gd fmla="*/ 50235 w 1155" name="T50"/>
                <a:gd fmla="*/ 886973 h 3334" name="T51"/>
                <a:gd fmla="*/ 10737 w 1155" name="T52"/>
                <a:gd fmla="*/ 1143061 h 3334" name="T53"/>
                <a:gd fmla="*/ 0 w 1155" name="T54"/>
                <a:gd fmla="*/ 1191217 h 3334" name="T55"/>
                <a:gd fmla="*/ 13805 w 1155" name="T56"/>
                <a:gd fmla="*/ 1222948 h 3334" name="T57"/>
                <a:gd fmla="*/ 41799 w 1155" name="T58"/>
                <a:gd fmla="*/ 1227055 h 3334" name="T59"/>
                <a:gd fmla="*/ 75161 w 1155" name="T60"/>
                <a:gd fmla="*/ 1209136 h 3334" name="T61"/>
                <a:gd fmla="*/ 98169 w 1155" name="T62"/>
                <a:gd fmla="*/ 1154633 h 3334" name="T63"/>
                <a:gd fmla="*/ 109290 w 1155" name="T64"/>
                <a:gd fmla="*/ 1122902 h 3334" name="T65"/>
                <a:gd fmla="*/ 143036 w 1155" name="T66"/>
                <a:gd fmla="*/ 1031816 h 3334" name="T67"/>
                <a:gd fmla="*/ 226250 w 1155" name="T68"/>
                <a:gd fmla="*/ 695095 h 3334" name="T69"/>
                <a:gd fmla="*/ 278019 w 1155" name="T70"/>
                <a:gd fmla="*/ 779088 h 3334" name="T71"/>
                <a:gd fmla="*/ 293358 w 1155" name="T72"/>
                <a:gd fmla="*/ 899293 h 3334" name="T73"/>
                <a:gd fmla="*/ 296042 w 1155" name="T74"/>
                <a:gd fmla="*/ 1141941 h 3334" name="T75"/>
                <a:gd fmla="*/ 310614 w 1155" name="T76"/>
                <a:gd fmla="*/ 1170312 h 3334" name="T77"/>
                <a:gd fmla="*/ 307547 w 1155" name="T78"/>
                <a:gd fmla="*/ 1216975 h 3334" name="T79"/>
                <a:gd fmla="*/ 335924 w 1155" name="T80"/>
                <a:gd fmla="*/ 1243853 h 3334" name="T81"/>
                <a:gd fmla="*/ 368902 w 1155" name="T82"/>
                <a:gd fmla="*/ 1235267 h 3334" name="T83"/>
                <a:gd fmla="*/ 385775 w 1155" name="T84"/>
                <a:gd fmla="*/ 1172552 h 3334" name="T85"/>
                <a:gd fmla="*/ 401881 w 1155" name="T86"/>
                <a:gd fmla="*/ 1153887 h 3334" name="T87"/>
                <a:gd fmla="*/ 401881 w 1155" name="T88"/>
                <a:gd fmla="*/ 1125142 h 3334" name="T89"/>
                <a:gd fmla="*/ 397280 w 1155" name="T90"/>
                <a:gd fmla="*/ 1008671 h 3334" name="T91"/>
                <a:gd fmla="*/ 380790 w 1155" name="T92"/>
                <a:gd fmla="*/ 795887 h 3334" name="T93"/>
                <a:gd fmla="*/ 374655 w 1155" name="T94"/>
                <a:gd fmla="*/ 582356 h 3334" name="T95"/>
                <a:gd fmla="*/ 350879 w 1155" name="T96"/>
                <a:gd fmla="*/ 491643 h 3334" name="T97"/>
                <a:gd fmla="*/ 419138 w 1155" name="T98"/>
                <a:gd fmla="*/ 454313 h 3334" name="T99"/>
                <a:gd fmla="*/ 439845 w 1155" name="T100"/>
                <a:gd fmla="*/ 440874 h 3334" name="T101"/>
                <a:gd fmla="*/ 109674 w 1155" name="T102"/>
                <a:gd fmla="*/ 430048 h 3334" name="T103"/>
                <a:gd fmla="*/ 116576 w 1155" name="T104"/>
                <a:gd fmla="*/ 395330 h 3334" name="T105"/>
                <a:gd fmla="*/ 77845 w 1155" name="T106"/>
                <a:gd fmla="*/ 611101 h 3334" name="T107"/>
                <a:gd fmla="*/ 80530 w 1155" name="T108"/>
                <a:gd fmla="*/ 772742 h 3334" name="T109"/>
                <a:gd fmla="*/ 103155 w 1155" name="T110"/>
                <a:gd fmla="*/ 615581 h 3334" name="T111"/>
                <a:gd fmla="*/ 90116 w 1155" name="T112"/>
                <a:gd fmla="*/ 655151 h 3334" name="T113"/>
                <a:gd fmla="*/ 90883 w 1155" name="T114"/>
                <a:gd fmla="*/ 629019 h 3334" name="T115"/>
                <a:gd fmla="*/ 99320 w 1155" name="T116"/>
                <a:gd fmla="*/ 589449 h 3334" name="T117"/>
                <a:gd fmla="*/ 111591 w 1155" name="T118"/>
                <a:gd fmla="*/ 550999 h 3334" name="T119"/>
                <a:gd fmla="*/ 342826 w 1155" name="T120"/>
                <a:gd fmla="*/ 396824 h 3334" name="T121"/>
                <a:gd fmla="*/ 365451 w 1155" name="T122"/>
                <a:gd fmla="*/ 391597 h 3334"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3334" w="1155">
                  <a:moveTo>
                    <a:pt x="1155" y="1096"/>
                  </a:moveTo>
                  <a:lnTo>
                    <a:pt x="1149" y="1074"/>
                  </a:lnTo>
                  <a:lnTo>
                    <a:pt x="1148" y="1054"/>
                  </a:lnTo>
                  <a:lnTo>
                    <a:pt x="1143" y="1037"/>
                  </a:lnTo>
                  <a:lnTo>
                    <a:pt x="1138" y="1022"/>
                  </a:lnTo>
                  <a:lnTo>
                    <a:pt x="1133" y="1009"/>
                  </a:lnTo>
                  <a:lnTo>
                    <a:pt x="1128" y="998"/>
                  </a:lnTo>
                  <a:lnTo>
                    <a:pt x="1120" y="982"/>
                  </a:lnTo>
                  <a:lnTo>
                    <a:pt x="1117" y="977"/>
                  </a:lnTo>
                  <a:lnTo>
                    <a:pt x="1095" y="931"/>
                  </a:lnTo>
                  <a:lnTo>
                    <a:pt x="1085" y="892"/>
                  </a:lnTo>
                  <a:lnTo>
                    <a:pt x="1056" y="857"/>
                  </a:lnTo>
                  <a:lnTo>
                    <a:pt x="1038" y="809"/>
                  </a:lnTo>
                  <a:lnTo>
                    <a:pt x="1036" y="783"/>
                  </a:lnTo>
                  <a:lnTo>
                    <a:pt x="1019" y="749"/>
                  </a:lnTo>
                  <a:lnTo>
                    <a:pt x="991" y="699"/>
                  </a:lnTo>
                  <a:lnTo>
                    <a:pt x="957" y="637"/>
                  </a:lnTo>
                  <a:lnTo>
                    <a:pt x="942" y="620"/>
                  </a:lnTo>
                  <a:lnTo>
                    <a:pt x="938" y="618"/>
                  </a:lnTo>
                  <a:lnTo>
                    <a:pt x="918" y="598"/>
                  </a:lnTo>
                  <a:lnTo>
                    <a:pt x="894" y="581"/>
                  </a:lnTo>
                  <a:lnTo>
                    <a:pt x="876" y="566"/>
                  </a:lnTo>
                  <a:lnTo>
                    <a:pt x="863" y="563"/>
                  </a:lnTo>
                  <a:lnTo>
                    <a:pt x="824" y="544"/>
                  </a:lnTo>
                  <a:lnTo>
                    <a:pt x="808" y="523"/>
                  </a:lnTo>
                  <a:lnTo>
                    <a:pt x="787" y="522"/>
                  </a:lnTo>
                  <a:lnTo>
                    <a:pt x="786" y="522"/>
                  </a:lnTo>
                  <a:lnTo>
                    <a:pt x="778" y="519"/>
                  </a:lnTo>
                  <a:lnTo>
                    <a:pt x="745" y="473"/>
                  </a:lnTo>
                  <a:lnTo>
                    <a:pt x="731" y="471"/>
                  </a:lnTo>
                  <a:lnTo>
                    <a:pt x="734" y="452"/>
                  </a:lnTo>
                  <a:lnTo>
                    <a:pt x="735" y="453"/>
                  </a:lnTo>
                  <a:lnTo>
                    <a:pt x="742" y="439"/>
                  </a:lnTo>
                  <a:lnTo>
                    <a:pt x="750" y="463"/>
                  </a:lnTo>
                  <a:lnTo>
                    <a:pt x="755" y="463"/>
                  </a:lnTo>
                  <a:lnTo>
                    <a:pt x="779" y="411"/>
                  </a:lnTo>
                  <a:lnTo>
                    <a:pt x="807" y="326"/>
                  </a:lnTo>
                  <a:lnTo>
                    <a:pt x="814" y="305"/>
                  </a:lnTo>
                  <a:lnTo>
                    <a:pt x="821" y="279"/>
                  </a:lnTo>
                  <a:lnTo>
                    <a:pt x="829" y="249"/>
                  </a:lnTo>
                  <a:lnTo>
                    <a:pt x="828" y="236"/>
                  </a:lnTo>
                  <a:lnTo>
                    <a:pt x="825" y="222"/>
                  </a:lnTo>
                  <a:lnTo>
                    <a:pt x="821" y="210"/>
                  </a:lnTo>
                  <a:lnTo>
                    <a:pt x="818" y="199"/>
                  </a:lnTo>
                  <a:lnTo>
                    <a:pt x="809" y="184"/>
                  </a:lnTo>
                  <a:lnTo>
                    <a:pt x="805" y="178"/>
                  </a:lnTo>
                  <a:lnTo>
                    <a:pt x="794" y="163"/>
                  </a:lnTo>
                  <a:lnTo>
                    <a:pt x="783" y="148"/>
                  </a:lnTo>
                  <a:lnTo>
                    <a:pt x="773" y="132"/>
                  </a:lnTo>
                  <a:lnTo>
                    <a:pt x="760" y="89"/>
                  </a:lnTo>
                  <a:lnTo>
                    <a:pt x="754" y="87"/>
                  </a:lnTo>
                  <a:lnTo>
                    <a:pt x="730" y="57"/>
                  </a:lnTo>
                  <a:lnTo>
                    <a:pt x="696" y="51"/>
                  </a:lnTo>
                  <a:lnTo>
                    <a:pt x="635" y="10"/>
                  </a:lnTo>
                  <a:lnTo>
                    <a:pt x="629" y="10"/>
                  </a:lnTo>
                  <a:lnTo>
                    <a:pt x="634" y="25"/>
                  </a:lnTo>
                  <a:lnTo>
                    <a:pt x="588" y="0"/>
                  </a:lnTo>
                  <a:lnTo>
                    <a:pt x="598" y="25"/>
                  </a:lnTo>
                  <a:lnTo>
                    <a:pt x="575" y="7"/>
                  </a:lnTo>
                  <a:lnTo>
                    <a:pt x="579" y="29"/>
                  </a:lnTo>
                  <a:lnTo>
                    <a:pt x="574" y="26"/>
                  </a:lnTo>
                  <a:lnTo>
                    <a:pt x="534" y="14"/>
                  </a:lnTo>
                  <a:lnTo>
                    <a:pt x="556" y="39"/>
                  </a:lnTo>
                  <a:lnTo>
                    <a:pt x="554" y="41"/>
                  </a:lnTo>
                  <a:lnTo>
                    <a:pt x="519" y="19"/>
                  </a:lnTo>
                  <a:lnTo>
                    <a:pt x="532" y="47"/>
                  </a:lnTo>
                  <a:lnTo>
                    <a:pt x="529" y="49"/>
                  </a:lnTo>
                  <a:lnTo>
                    <a:pt x="508" y="19"/>
                  </a:lnTo>
                  <a:lnTo>
                    <a:pt x="508" y="24"/>
                  </a:lnTo>
                  <a:lnTo>
                    <a:pt x="507" y="56"/>
                  </a:lnTo>
                  <a:lnTo>
                    <a:pt x="476" y="46"/>
                  </a:lnTo>
                  <a:lnTo>
                    <a:pt x="479" y="50"/>
                  </a:lnTo>
                  <a:lnTo>
                    <a:pt x="505" y="73"/>
                  </a:lnTo>
                  <a:lnTo>
                    <a:pt x="461" y="74"/>
                  </a:lnTo>
                  <a:lnTo>
                    <a:pt x="465" y="78"/>
                  </a:lnTo>
                  <a:lnTo>
                    <a:pt x="489" y="90"/>
                  </a:lnTo>
                  <a:lnTo>
                    <a:pt x="468" y="94"/>
                  </a:lnTo>
                  <a:lnTo>
                    <a:pt x="491" y="103"/>
                  </a:lnTo>
                  <a:lnTo>
                    <a:pt x="458" y="115"/>
                  </a:lnTo>
                  <a:lnTo>
                    <a:pt x="482" y="126"/>
                  </a:lnTo>
                  <a:lnTo>
                    <a:pt x="468" y="137"/>
                  </a:lnTo>
                  <a:lnTo>
                    <a:pt x="482" y="139"/>
                  </a:lnTo>
                  <a:lnTo>
                    <a:pt x="461" y="166"/>
                  </a:lnTo>
                  <a:lnTo>
                    <a:pt x="464" y="164"/>
                  </a:lnTo>
                  <a:lnTo>
                    <a:pt x="479" y="158"/>
                  </a:lnTo>
                  <a:lnTo>
                    <a:pt x="476" y="167"/>
                  </a:lnTo>
                  <a:lnTo>
                    <a:pt x="474" y="178"/>
                  </a:lnTo>
                  <a:lnTo>
                    <a:pt x="473" y="190"/>
                  </a:lnTo>
                  <a:lnTo>
                    <a:pt x="473" y="198"/>
                  </a:lnTo>
                  <a:lnTo>
                    <a:pt x="474" y="204"/>
                  </a:lnTo>
                  <a:lnTo>
                    <a:pt x="471" y="216"/>
                  </a:lnTo>
                  <a:lnTo>
                    <a:pt x="471" y="229"/>
                  </a:lnTo>
                  <a:lnTo>
                    <a:pt x="466" y="240"/>
                  </a:lnTo>
                  <a:lnTo>
                    <a:pt x="460" y="252"/>
                  </a:lnTo>
                  <a:lnTo>
                    <a:pt x="469" y="304"/>
                  </a:lnTo>
                  <a:lnTo>
                    <a:pt x="471" y="353"/>
                  </a:lnTo>
                  <a:lnTo>
                    <a:pt x="473" y="359"/>
                  </a:lnTo>
                  <a:lnTo>
                    <a:pt x="474" y="365"/>
                  </a:lnTo>
                  <a:lnTo>
                    <a:pt x="477" y="374"/>
                  </a:lnTo>
                  <a:lnTo>
                    <a:pt x="481" y="383"/>
                  </a:lnTo>
                  <a:lnTo>
                    <a:pt x="487" y="391"/>
                  </a:lnTo>
                  <a:lnTo>
                    <a:pt x="495" y="399"/>
                  </a:lnTo>
                  <a:lnTo>
                    <a:pt x="505" y="406"/>
                  </a:lnTo>
                  <a:lnTo>
                    <a:pt x="519" y="416"/>
                  </a:lnTo>
                  <a:lnTo>
                    <a:pt x="521" y="428"/>
                  </a:lnTo>
                  <a:lnTo>
                    <a:pt x="519" y="439"/>
                  </a:lnTo>
                  <a:lnTo>
                    <a:pt x="510" y="441"/>
                  </a:lnTo>
                  <a:lnTo>
                    <a:pt x="438" y="505"/>
                  </a:lnTo>
                  <a:lnTo>
                    <a:pt x="415" y="507"/>
                  </a:lnTo>
                  <a:lnTo>
                    <a:pt x="388" y="523"/>
                  </a:lnTo>
                  <a:lnTo>
                    <a:pt x="355" y="527"/>
                  </a:lnTo>
                  <a:lnTo>
                    <a:pt x="343" y="529"/>
                  </a:lnTo>
                  <a:lnTo>
                    <a:pt x="332" y="532"/>
                  </a:lnTo>
                  <a:lnTo>
                    <a:pt x="310" y="538"/>
                  </a:lnTo>
                  <a:lnTo>
                    <a:pt x="289" y="547"/>
                  </a:lnTo>
                  <a:lnTo>
                    <a:pt x="270" y="556"/>
                  </a:lnTo>
                  <a:lnTo>
                    <a:pt x="256" y="565"/>
                  </a:lnTo>
                  <a:lnTo>
                    <a:pt x="245" y="574"/>
                  </a:lnTo>
                  <a:lnTo>
                    <a:pt x="235" y="581"/>
                  </a:lnTo>
                  <a:lnTo>
                    <a:pt x="232" y="619"/>
                  </a:lnTo>
                  <a:lnTo>
                    <a:pt x="205" y="690"/>
                  </a:lnTo>
                  <a:lnTo>
                    <a:pt x="195" y="731"/>
                  </a:lnTo>
                  <a:lnTo>
                    <a:pt x="187" y="793"/>
                  </a:lnTo>
                  <a:lnTo>
                    <a:pt x="183" y="809"/>
                  </a:lnTo>
                  <a:lnTo>
                    <a:pt x="178" y="837"/>
                  </a:lnTo>
                  <a:lnTo>
                    <a:pt x="174" y="867"/>
                  </a:lnTo>
                  <a:lnTo>
                    <a:pt x="169" y="921"/>
                  </a:lnTo>
                  <a:lnTo>
                    <a:pt x="168" y="962"/>
                  </a:lnTo>
                  <a:lnTo>
                    <a:pt x="168" y="978"/>
                  </a:lnTo>
                  <a:lnTo>
                    <a:pt x="155" y="1017"/>
                  </a:lnTo>
                  <a:lnTo>
                    <a:pt x="146" y="1063"/>
                  </a:lnTo>
                  <a:lnTo>
                    <a:pt x="137" y="1079"/>
                  </a:lnTo>
                  <a:lnTo>
                    <a:pt x="134" y="1141"/>
                  </a:lnTo>
                  <a:lnTo>
                    <a:pt x="136" y="1159"/>
                  </a:lnTo>
                  <a:lnTo>
                    <a:pt x="130" y="1173"/>
                  </a:lnTo>
                  <a:lnTo>
                    <a:pt x="113" y="1231"/>
                  </a:lnTo>
                  <a:lnTo>
                    <a:pt x="116" y="1249"/>
                  </a:lnTo>
                  <a:lnTo>
                    <a:pt x="121" y="1277"/>
                  </a:lnTo>
                  <a:lnTo>
                    <a:pt x="111" y="1297"/>
                  </a:lnTo>
                  <a:lnTo>
                    <a:pt x="113" y="1340"/>
                  </a:lnTo>
                  <a:lnTo>
                    <a:pt x="114" y="1456"/>
                  </a:lnTo>
                  <a:lnTo>
                    <a:pt x="113" y="1466"/>
                  </a:lnTo>
                  <a:lnTo>
                    <a:pt x="97" y="1477"/>
                  </a:lnTo>
                  <a:lnTo>
                    <a:pt x="102" y="1530"/>
                  </a:lnTo>
                  <a:lnTo>
                    <a:pt x="111" y="1539"/>
                  </a:lnTo>
                  <a:lnTo>
                    <a:pt x="114" y="1536"/>
                  </a:lnTo>
                  <a:lnTo>
                    <a:pt x="116" y="1579"/>
                  </a:lnTo>
                  <a:lnTo>
                    <a:pt x="119" y="1597"/>
                  </a:lnTo>
                  <a:lnTo>
                    <a:pt x="120" y="1597"/>
                  </a:lnTo>
                  <a:lnTo>
                    <a:pt x="114" y="1644"/>
                  </a:lnTo>
                  <a:lnTo>
                    <a:pt x="126" y="1679"/>
                  </a:lnTo>
                  <a:lnTo>
                    <a:pt x="146" y="1705"/>
                  </a:lnTo>
                  <a:lnTo>
                    <a:pt x="164" y="1718"/>
                  </a:lnTo>
                  <a:lnTo>
                    <a:pt x="177" y="1709"/>
                  </a:lnTo>
                  <a:lnTo>
                    <a:pt x="184" y="1709"/>
                  </a:lnTo>
                  <a:lnTo>
                    <a:pt x="185" y="1722"/>
                  </a:lnTo>
                  <a:lnTo>
                    <a:pt x="183" y="1720"/>
                  </a:lnTo>
                  <a:lnTo>
                    <a:pt x="179" y="1727"/>
                  </a:lnTo>
                  <a:lnTo>
                    <a:pt x="174" y="1727"/>
                  </a:lnTo>
                  <a:lnTo>
                    <a:pt x="166" y="1734"/>
                  </a:lnTo>
                  <a:lnTo>
                    <a:pt x="159" y="1740"/>
                  </a:lnTo>
                  <a:lnTo>
                    <a:pt x="152" y="1747"/>
                  </a:lnTo>
                  <a:lnTo>
                    <a:pt x="146" y="1755"/>
                  </a:lnTo>
                  <a:lnTo>
                    <a:pt x="137" y="1769"/>
                  </a:lnTo>
                  <a:lnTo>
                    <a:pt x="132" y="1779"/>
                  </a:lnTo>
                  <a:lnTo>
                    <a:pt x="131" y="1782"/>
                  </a:lnTo>
                  <a:lnTo>
                    <a:pt x="33" y="2244"/>
                  </a:lnTo>
                  <a:lnTo>
                    <a:pt x="30" y="2255"/>
                  </a:lnTo>
                  <a:lnTo>
                    <a:pt x="44" y="2243"/>
                  </a:lnTo>
                  <a:lnTo>
                    <a:pt x="56" y="2233"/>
                  </a:lnTo>
                  <a:lnTo>
                    <a:pt x="68" y="2227"/>
                  </a:lnTo>
                  <a:lnTo>
                    <a:pt x="79" y="2223"/>
                  </a:lnTo>
                  <a:lnTo>
                    <a:pt x="89" y="2222"/>
                  </a:lnTo>
                  <a:lnTo>
                    <a:pt x="95" y="2220"/>
                  </a:lnTo>
                  <a:lnTo>
                    <a:pt x="102" y="2220"/>
                  </a:lnTo>
                  <a:lnTo>
                    <a:pt x="108" y="2220"/>
                  </a:lnTo>
                  <a:lnTo>
                    <a:pt x="115" y="2222"/>
                  </a:lnTo>
                  <a:lnTo>
                    <a:pt x="122" y="2224"/>
                  </a:lnTo>
                  <a:lnTo>
                    <a:pt x="131" y="2228"/>
                  </a:lnTo>
                  <a:lnTo>
                    <a:pt x="148" y="2238"/>
                  </a:lnTo>
                  <a:lnTo>
                    <a:pt x="164" y="2249"/>
                  </a:lnTo>
                  <a:lnTo>
                    <a:pt x="159" y="2260"/>
                  </a:lnTo>
                  <a:lnTo>
                    <a:pt x="158" y="2307"/>
                  </a:lnTo>
                  <a:lnTo>
                    <a:pt x="131" y="2376"/>
                  </a:lnTo>
                  <a:lnTo>
                    <a:pt x="97" y="2580"/>
                  </a:lnTo>
                  <a:lnTo>
                    <a:pt x="77" y="2662"/>
                  </a:lnTo>
                  <a:lnTo>
                    <a:pt x="51" y="2826"/>
                  </a:lnTo>
                  <a:lnTo>
                    <a:pt x="37" y="2850"/>
                  </a:lnTo>
                  <a:lnTo>
                    <a:pt x="35" y="2896"/>
                  </a:lnTo>
                  <a:lnTo>
                    <a:pt x="34" y="2913"/>
                  </a:lnTo>
                  <a:lnTo>
                    <a:pt x="28" y="2938"/>
                  </a:lnTo>
                  <a:lnTo>
                    <a:pt x="28" y="3062"/>
                  </a:lnTo>
                  <a:lnTo>
                    <a:pt x="35" y="3081"/>
                  </a:lnTo>
                  <a:lnTo>
                    <a:pt x="21" y="3108"/>
                  </a:lnTo>
                  <a:lnTo>
                    <a:pt x="10" y="3133"/>
                  </a:lnTo>
                  <a:lnTo>
                    <a:pt x="2" y="3156"/>
                  </a:lnTo>
                  <a:lnTo>
                    <a:pt x="0" y="3173"/>
                  </a:lnTo>
                  <a:lnTo>
                    <a:pt x="0" y="3191"/>
                  </a:lnTo>
                  <a:lnTo>
                    <a:pt x="3" y="3208"/>
                  </a:lnTo>
                  <a:lnTo>
                    <a:pt x="5" y="3223"/>
                  </a:lnTo>
                  <a:lnTo>
                    <a:pt x="13" y="3245"/>
                  </a:lnTo>
                  <a:lnTo>
                    <a:pt x="15" y="3253"/>
                  </a:lnTo>
                  <a:lnTo>
                    <a:pt x="23" y="3262"/>
                  </a:lnTo>
                  <a:lnTo>
                    <a:pt x="29" y="3269"/>
                  </a:lnTo>
                  <a:lnTo>
                    <a:pt x="36" y="3276"/>
                  </a:lnTo>
                  <a:lnTo>
                    <a:pt x="45" y="3281"/>
                  </a:lnTo>
                  <a:lnTo>
                    <a:pt x="52" y="3284"/>
                  </a:lnTo>
                  <a:lnTo>
                    <a:pt x="60" y="3287"/>
                  </a:lnTo>
                  <a:lnTo>
                    <a:pt x="74" y="3289"/>
                  </a:lnTo>
                  <a:lnTo>
                    <a:pt x="88" y="3289"/>
                  </a:lnTo>
                  <a:lnTo>
                    <a:pt x="99" y="3288"/>
                  </a:lnTo>
                  <a:lnTo>
                    <a:pt x="109" y="3287"/>
                  </a:lnTo>
                  <a:lnTo>
                    <a:pt x="125" y="3283"/>
                  </a:lnTo>
                  <a:lnTo>
                    <a:pt x="140" y="3278"/>
                  </a:lnTo>
                  <a:lnTo>
                    <a:pt x="152" y="3272"/>
                  </a:lnTo>
                  <a:lnTo>
                    <a:pt x="163" y="3266"/>
                  </a:lnTo>
                  <a:lnTo>
                    <a:pt x="173" y="3260"/>
                  </a:lnTo>
                  <a:lnTo>
                    <a:pt x="182" y="3252"/>
                  </a:lnTo>
                  <a:lnTo>
                    <a:pt x="189" y="3246"/>
                  </a:lnTo>
                  <a:lnTo>
                    <a:pt x="196" y="3239"/>
                  </a:lnTo>
                  <a:lnTo>
                    <a:pt x="205" y="3226"/>
                  </a:lnTo>
                  <a:lnTo>
                    <a:pt x="211" y="3215"/>
                  </a:lnTo>
                  <a:lnTo>
                    <a:pt x="215" y="3205"/>
                  </a:lnTo>
                  <a:lnTo>
                    <a:pt x="216" y="3154"/>
                  </a:lnTo>
                  <a:lnTo>
                    <a:pt x="216" y="3155"/>
                  </a:lnTo>
                  <a:lnTo>
                    <a:pt x="240" y="3145"/>
                  </a:lnTo>
                  <a:lnTo>
                    <a:pt x="256" y="3093"/>
                  </a:lnTo>
                  <a:lnTo>
                    <a:pt x="254" y="3041"/>
                  </a:lnTo>
                  <a:lnTo>
                    <a:pt x="262" y="3036"/>
                  </a:lnTo>
                  <a:lnTo>
                    <a:pt x="269" y="3032"/>
                  </a:lnTo>
                  <a:lnTo>
                    <a:pt x="275" y="3027"/>
                  </a:lnTo>
                  <a:lnTo>
                    <a:pt x="279" y="3020"/>
                  </a:lnTo>
                  <a:lnTo>
                    <a:pt x="283" y="3014"/>
                  </a:lnTo>
                  <a:lnTo>
                    <a:pt x="285" y="3008"/>
                  </a:lnTo>
                  <a:lnTo>
                    <a:pt x="289" y="2996"/>
                  </a:lnTo>
                  <a:lnTo>
                    <a:pt x="289" y="2985"/>
                  </a:lnTo>
                  <a:lnTo>
                    <a:pt x="289" y="2975"/>
                  </a:lnTo>
                  <a:lnTo>
                    <a:pt x="286" y="2967"/>
                  </a:lnTo>
                  <a:lnTo>
                    <a:pt x="306" y="2923"/>
                  </a:lnTo>
                  <a:lnTo>
                    <a:pt x="335" y="2855"/>
                  </a:lnTo>
                  <a:lnTo>
                    <a:pt x="373" y="2764"/>
                  </a:lnTo>
                  <a:lnTo>
                    <a:pt x="434" y="2578"/>
                  </a:lnTo>
                  <a:lnTo>
                    <a:pt x="469" y="2347"/>
                  </a:lnTo>
                  <a:lnTo>
                    <a:pt x="528" y="2040"/>
                  </a:lnTo>
                  <a:lnTo>
                    <a:pt x="542" y="1992"/>
                  </a:lnTo>
                  <a:lnTo>
                    <a:pt x="556" y="1947"/>
                  </a:lnTo>
                  <a:lnTo>
                    <a:pt x="574" y="1902"/>
                  </a:lnTo>
                  <a:lnTo>
                    <a:pt x="590" y="1862"/>
                  </a:lnTo>
                  <a:lnTo>
                    <a:pt x="616" y="1800"/>
                  </a:lnTo>
                  <a:lnTo>
                    <a:pt x="627" y="1777"/>
                  </a:lnTo>
                  <a:lnTo>
                    <a:pt x="646" y="1795"/>
                  </a:lnTo>
                  <a:lnTo>
                    <a:pt x="651" y="1820"/>
                  </a:lnTo>
                  <a:lnTo>
                    <a:pt x="697" y="1915"/>
                  </a:lnTo>
                  <a:lnTo>
                    <a:pt x="714" y="2033"/>
                  </a:lnTo>
                  <a:lnTo>
                    <a:pt x="720" y="2055"/>
                  </a:lnTo>
                  <a:lnTo>
                    <a:pt x="725" y="2087"/>
                  </a:lnTo>
                  <a:lnTo>
                    <a:pt x="725" y="2110"/>
                  </a:lnTo>
                  <a:lnTo>
                    <a:pt x="726" y="2138"/>
                  </a:lnTo>
                  <a:lnTo>
                    <a:pt x="729" y="2169"/>
                  </a:lnTo>
                  <a:lnTo>
                    <a:pt x="733" y="2201"/>
                  </a:lnTo>
                  <a:lnTo>
                    <a:pt x="739" y="2253"/>
                  </a:lnTo>
                  <a:lnTo>
                    <a:pt x="742" y="2275"/>
                  </a:lnTo>
                  <a:lnTo>
                    <a:pt x="765" y="2409"/>
                  </a:lnTo>
                  <a:lnTo>
                    <a:pt x="812" y="2637"/>
                  </a:lnTo>
                  <a:lnTo>
                    <a:pt x="798" y="2869"/>
                  </a:lnTo>
                  <a:lnTo>
                    <a:pt x="814" y="2930"/>
                  </a:lnTo>
                  <a:lnTo>
                    <a:pt x="812" y="2987"/>
                  </a:lnTo>
                  <a:lnTo>
                    <a:pt x="775" y="3016"/>
                  </a:lnTo>
                  <a:lnTo>
                    <a:pt x="772" y="3059"/>
                  </a:lnTo>
                  <a:lnTo>
                    <a:pt x="773" y="3081"/>
                  </a:lnTo>
                  <a:lnTo>
                    <a:pt x="777" y="3098"/>
                  </a:lnTo>
                  <a:lnTo>
                    <a:pt x="782" y="3112"/>
                  </a:lnTo>
                  <a:lnTo>
                    <a:pt x="788" y="3120"/>
                  </a:lnTo>
                  <a:lnTo>
                    <a:pt x="794" y="3128"/>
                  </a:lnTo>
                  <a:lnTo>
                    <a:pt x="800" y="3131"/>
                  </a:lnTo>
                  <a:lnTo>
                    <a:pt x="805" y="3134"/>
                  </a:lnTo>
                  <a:lnTo>
                    <a:pt x="810" y="3135"/>
                  </a:lnTo>
                  <a:lnTo>
                    <a:pt x="799" y="3208"/>
                  </a:lnTo>
                  <a:lnTo>
                    <a:pt x="798" y="3212"/>
                  </a:lnTo>
                  <a:lnTo>
                    <a:pt x="795" y="3220"/>
                  </a:lnTo>
                  <a:lnTo>
                    <a:pt x="795" y="3232"/>
                  </a:lnTo>
                  <a:lnTo>
                    <a:pt x="797" y="3241"/>
                  </a:lnTo>
                  <a:lnTo>
                    <a:pt x="798" y="3250"/>
                  </a:lnTo>
                  <a:lnTo>
                    <a:pt x="802" y="3260"/>
                  </a:lnTo>
                  <a:lnTo>
                    <a:pt x="805" y="3269"/>
                  </a:lnTo>
                  <a:lnTo>
                    <a:pt x="812" y="3279"/>
                  </a:lnTo>
                  <a:lnTo>
                    <a:pt x="820" y="3290"/>
                  </a:lnTo>
                  <a:lnTo>
                    <a:pt x="830" y="3300"/>
                  </a:lnTo>
                  <a:lnTo>
                    <a:pt x="842" y="3311"/>
                  </a:lnTo>
                  <a:lnTo>
                    <a:pt x="857" y="3322"/>
                  </a:lnTo>
                  <a:lnTo>
                    <a:pt x="876" y="3332"/>
                  </a:lnTo>
                  <a:lnTo>
                    <a:pt x="878" y="3334"/>
                  </a:lnTo>
                  <a:lnTo>
                    <a:pt x="887" y="3334"/>
                  </a:lnTo>
                  <a:lnTo>
                    <a:pt x="902" y="3332"/>
                  </a:lnTo>
                  <a:lnTo>
                    <a:pt x="919" y="3329"/>
                  </a:lnTo>
                  <a:lnTo>
                    <a:pt x="929" y="3325"/>
                  </a:lnTo>
                  <a:lnTo>
                    <a:pt x="940" y="3321"/>
                  </a:lnTo>
                  <a:lnTo>
                    <a:pt x="951" y="3315"/>
                  </a:lnTo>
                  <a:lnTo>
                    <a:pt x="962" y="3309"/>
                  </a:lnTo>
                  <a:lnTo>
                    <a:pt x="974" y="3300"/>
                  </a:lnTo>
                  <a:lnTo>
                    <a:pt x="985" y="3289"/>
                  </a:lnTo>
                  <a:lnTo>
                    <a:pt x="998" y="3278"/>
                  </a:lnTo>
                  <a:lnTo>
                    <a:pt x="1009" y="3263"/>
                  </a:lnTo>
                  <a:lnTo>
                    <a:pt x="1011" y="3225"/>
                  </a:lnTo>
                  <a:lnTo>
                    <a:pt x="1009" y="3214"/>
                  </a:lnTo>
                  <a:lnTo>
                    <a:pt x="1009" y="3179"/>
                  </a:lnTo>
                  <a:lnTo>
                    <a:pt x="1006" y="3141"/>
                  </a:lnTo>
                  <a:lnTo>
                    <a:pt x="1019" y="3146"/>
                  </a:lnTo>
                  <a:lnTo>
                    <a:pt x="1024" y="3142"/>
                  </a:lnTo>
                  <a:lnTo>
                    <a:pt x="1028" y="3138"/>
                  </a:lnTo>
                  <a:lnTo>
                    <a:pt x="1033" y="3131"/>
                  </a:lnTo>
                  <a:lnTo>
                    <a:pt x="1037" y="3124"/>
                  </a:lnTo>
                  <a:lnTo>
                    <a:pt x="1043" y="3108"/>
                  </a:lnTo>
                  <a:lnTo>
                    <a:pt x="1048" y="3091"/>
                  </a:lnTo>
                  <a:lnTo>
                    <a:pt x="1052" y="3075"/>
                  </a:lnTo>
                  <a:lnTo>
                    <a:pt x="1054" y="3060"/>
                  </a:lnTo>
                  <a:lnTo>
                    <a:pt x="1057" y="3046"/>
                  </a:lnTo>
                  <a:lnTo>
                    <a:pt x="1058" y="3032"/>
                  </a:lnTo>
                  <a:lnTo>
                    <a:pt x="1057" y="3027"/>
                  </a:lnTo>
                  <a:lnTo>
                    <a:pt x="1054" y="3023"/>
                  </a:lnTo>
                  <a:lnTo>
                    <a:pt x="1048" y="3014"/>
                  </a:lnTo>
                  <a:lnTo>
                    <a:pt x="1041" y="3008"/>
                  </a:lnTo>
                  <a:lnTo>
                    <a:pt x="1033" y="3002"/>
                  </a:lnTo>
                  <a:lnTo>
                    <a:pt x="1019" y="2995"/>
                  </a:lnTo>
                  <a:lnTo>
                    <a:pt x="1012" y="2992"/>
                  </a:lnTo>
                  <a:lnTo>
                    <a:pt x="1021" y="2908"/>
                  </a:lnTo>
                  <a:lnTo>
                    <a:pt x="1036" y="2718"/>
                  </a:lnTo>
                  <a:lnTo>
                    <a:pt x="1036" y="2702"/>
                  </a:lnTo>
                  <a:lnTo>
                    <a:pt x="1035" y="2680"/>
                  </a:lnTo>
                  <a:lnTo>
                    <a:pt x="1031" y="2626"/>
                  </a:lnTo>
                  <a:lnTo>
                    <a:pt x="1026" y="2558"/>
                  </a:lnTo>
                  <a:lnTo>
                    <a:pt x="1026" y="2531"/>
                  </a:lnTo>
                  <a:lnTo>
                    <a:pt x="1015" y="2386"/>
                  </a:lnTo>
                  <a:lnTo>
                    <a:pt x="1005" y="2256"/>
                  </a:lnTo>
                  <a:lnTo>
                    <a:pt x="995" y="2169"/>
                  </a:lnTo>
                  <a:lnTo>
                    <a:pt x="993" y="2132"/>
                  </a:lnTo>
                  <a:lnTo>
                    <a:pt x="990" y="2097"/>
                  </a:lnTo>
                  <a:lnTo>
                    <a:pt x="988" y="2047"/>
                  </a:lnTo>
                  <a:lnTo>
                    <a:pt x="984" y="1932"/>
                  </a:lnTo>
                  <a:lnTo>
                    <a:pt x="984" y="1878"/>
                  </a:lnTo>
                  <a:lnTo>
                    <a:pt x="982" y="1720"/>
                  </a:lnTo>
                  <a:lnTo>
                    <a:pt x="974" y="1594"/>
                  </a:lnTo>
                  <a:lnTo>
                    <a:pt x="977" y="1560"/>
                  </a:lnTo>
                  <a:lnTo>
                    <a:pt x="974" y="1543"/>
                  </a:lnTo>
                  <a:lnTo>
                    <a:pt x="971" y="1529"/>
                  </a:lnTo>
                  <a:lnTo>
                    <a:pt x="967" y="1519"/>
                  </a:lnTo>
                  <a:lnTo>
                    <a:pt x="963" y="1513"/>
                  </a:lnTo>
                  <a:lnTo>
                    <a:pt x="941" y="1386"/>
                  </a:lnTo>
                  <a:lnTo>
                    <a:pt x="909" y="1343"/>
                  </a:lnTo>
                  <a:lnTo>
                    <a:pt x="909" y="1326"/>
                  </a:lnTo>
                  <a:lnTo>
                    <a:pt x="915" y="1317"/>
                  </a:lnTo>
                  <a:lnTo>
                    <a:pt x="915" y="1298"/>
                  </a:lnTo>
                  <a:lnTo>
                    <a:pt x="922" y="1298"/>
                  </a:lnTo>
                  <a:lnTo>
                    <a:pt x="925" y="1290"/>
                  </a:lnTo>
                  <a:lnTo>
                    <a:pt x="920" y="1249"/>
                  </a:lnTo>
                  <a:lnTo>
                    <a:pt x="925" y="1247"/>
                  </a:lnTo>
                  <a:lnTo>
                    <a:pt x="1012" y="1229"/>
                  </a:lnTo>
                  <a:lnTo>
                    <a:pt x="1041" y="1222"/>
                  </a:lnTo>
                  <a:lnTo>
                    <a:pt x="1093" y="1217"/>
                  </a:lnTo>
                  <a:lnTo>
                    <a:pt x="1104" y="1212"/>
                  </a:lnTo>
                  <a:lnTo>
                    <a:pt x="1115" y="1207"/>
                  </a:lnTo>
                  <a:lnTo>
                    <a:pt x="1131" y="1197"/>
                  </a:lnTo>
                  <a:lnTo>
                    <a:pt x="1141" y="1190"/>
                  </a:lnTo>
                  <a:lnTo>
                    <a:pt x="1144" y="1186"/>
                  </a:lnTo>
                  <a:lnTo>
                    <a:pt x="1147" y="1181"/>
                  </a:lnTo>
                  <a:lnTo>
                    <a:pt x="1148" y="1176"/>
                  </a:lnTo>
                  <a:lnTo>
                    <a:pt x="1152" y="1163"/>
                  </a:lnTo>
                  <a:lnTo>
                    <a:pt x="1154" y="1148"/>
                  </a:lnTo>
                  <a:lnTo>
                    <a:pt x="1155" y="1133"/>
                  </a:lnTo>
                  <a:lnTo>
                    <a:pt x="1155" y="1107"/>
                  </a:lnTo>
                  <a:lnTo>
                    <a:pt x="1155" y="1096"/>
                  </a:lnTo>
                  <a:close/>
                  <a:moveTo>
                    <a:pt x="286" y="1152"/>
                  </a:moveTo>
                  <a:lnTo>
                    <a:pt x="284" y="1127"/>
                  </a:lnTo>
                  <a:lnTo>
                    <a:pt x="295" y="1109"/>
                  </a:lnTo>
                  <a:lnTo>
                    <a:pt x="295" y="1068"/>
                  </a:lnTo>
                  <a:lnTo>
                    <a:pt x="300" y="1056"/>
                  </a:lnTo>
                  <a:lnTo>
                    <a:pt x="301" y="1056"/>
                  </a:lnTo>
                  <a:lnTo>
                    <a:pt x="302" y="1057"/>
                  </a:lnTo>
                  <a:lnTo>
                    <a:pt x="304" y="1059"/>
                  </a:lnTo>
                  <a:lnTo>
                    <a:pt x="299" y="1107"/>
                  </a:lnTo>
                  <a:lnTo>
                    <a:pt x="295" y="1155"/>
                  </a:lnTo>
                  <a:lnTo>
                    <a:pt x="284" y="1189"/>
                  </a:lnTo>
                  <a:lnTo>
                    <a:pt x="286" y="1162"/>
                  </a:lnTo>
                  <a:lnTo>
                    <a:pt x="286" y="1152"/>
                  </a:lnTo>
                  <a:close/>
                  <a:moveTo>
                    <a:pt x="190" y="1636"/>
                  </a:moveTo>
                  <a:lnTo>
                    <a:pt x="194" y="1631"/>
                  </a:lnTo>
                  <a:lnTo>
                    <a:pt x="203" y="1637"/>
                  </a:lnTo>
                  <a:lnTo>
                    <a:pt x="205" y="1657"/>
                  </a:lnTo>
                  <a:lnTo>
                    <a:pt x="201" y="1655"/>
                  </a:lnTo>
                  <a:lnTo>
                    <a:pt x="196" y="1653"/>
                  </a:lnTo>
                  <a:lnTo>
                    <a:pt x="193" y="1655"/>
                  </a:lnTo>
                  <a:lnTo>
                    <a:pt x="189" y="1657"/>
                  </a:lnTo>
                  <a:lnTo>
                    <a:pt x="190" y="1636"/>
                  </a:lnTo>
                  <a:close/>
                  <a:moveTo>
                    <a:pt x="210" y="2070"/>
                  </a:moveTo>
                  <a:lnTo>
                    <a:pt x="219" y="1995"/>
                  </a:lnTo>
                  <a:lnTo>
                    <a:pt x="224" y="2028"/>
                  </a:lnTo>
                  <a:lnTo>
                    <a:pt x="210" y="2070"/>
                  </a:lnTo>
                  <a:close/>
                  <a:moveTo>
                    <a:pt x="301" y="1489"/>
                  </a:moveTo>
                  <a:lnTo>
                    <a:pt x="293" y="1531"/>
                  </a:lnTo>
                  <a:lnTo>
                    <a:pt x="288" y="1552"/>
                  </a:lnTo>
                  <a:lnTo>
                    <a:pt x="268" y="1584"/>
                  </a:lnTo>
                  <a:lnTo>
                    <a:pt x="269" y="1649"/>
                  </a:lnTo>
                  <a:lnTo>
                    <a:pt x="254" y="1725"/>
                  </a:lnTo>
                  <a:lnTo>
                    <a:pt x="249" y="1794"/>
                  </a:lnTo>
                  <a:lnTo>
                    <a:pt x="231" y="1906"/>
                  </a:lnTo>
                  <a:lnTo>
                    <a:pt x="245" y="1796"/>
                  </a:lnTo>
                  <a:lnTo>
                    <a:pt x="240" y="1766"/>
                  </a:lnTo>
                  <a:lnTo>
                    <a:pt x="237" y="1759"/>
                  </a:lnTo>
                  <a:lnTo>
                    <a:pt x="235" y="1755"/>
                  </a:lnTo>
                  <a:lnTo>
                    <a:pt x="227" y="1746"/>
                  </a:lnTo>
                  <a:lnTo>
                    <a:pt x="228" y="1742"/>
                  </a:lnTo>
                  <a:lnTo>
                    <a:pt x="224" y="1741"/>
                  </a:lnTo>
                  <a:lnTo>
                    <a:pt x="224" y="1690"/>
                  </a:lnTo>
                  <a:lnTo>
                    <a:pt x="228" y="1688"/>
                  </a:lnTo>
                  <a:lnTo>
                    <a:pt x="233" y="1687"/>
                  </a:lnTo>
                  <a:lnTo>
                    <a:pt x="237" y="1685"/>
                  </a:lnTo>
                  <a:lnTo>
                    <a:pt x="242" y="1681"/>
                  </a:lnTo>
                  <a:lnTo>
                    <a:pt x="245" y="1677"/>
                  </a:lnTo>
                  <a:lnTo>
                    <a:pt x="246" y="1674"/>
                  </a:lnTo>
                  <a:lnTo>
                    <a:pt x="246" y="1639"/>
                  </a:lnTo>
                  <a:lnTo>
                    <a:pt x="251" y="1603"/>
                  </a:lnTo>
                  <a:lnTo>
                    <a:pt x="251" y="1577"/>
                  </a:lnTo>
                  <a:lnTo>
                    <a:pt x="259" y="1579"/>
                  </a:lnTo>
                  <a:lnTo>
                    <a:pt x="263" y="1575"/>
                  </a:lnTo>
                  <a:lnTo>
                    <a:pt x="268" y="1510"/>
                  </a:lnTo>
                  <a:lnTo>
                    <a:pt x="270" y="1512"/>
                  </a:lnTo>
                  <a:lnTo>
                    <a:pt x="277" y="1448"/>
                  </a:lnTo>
                  <a:lnTo>
                    <a:pt x="274" y="1444"/>
                  </a:lnTo>
                  <a:lnTo>
                    <a:pt x="277" y="1441"/>
                  </a:lnTo>
                  <a:lnTo>
                    <a:pt x="291" y="1476"/>
                  </a:lnTo>
                  <a:lnTo>
                    <a:pt x="307" y="1477"/>
                  </a:lnTo>
                  <a:lnTo>
                    <a:pt x="301" y="1489"/>
                  </a:lnTo>
                  <a:close/>
                  <a:moveTo>
                    <a:pt x="952" y="1067"/>
                  </a:moveTo>
                  <a:lnTo>
                    <a:pt x="946" y="1068"/>
                  </a:lnTo>
                  <a:lnTo>
                    <a:pt x="932" y="1063"/>
                  </a:lnTo>
                  <a:lnTo>
                    <a:pt x="902" y="1059"/>
                  </a:lnTo>
                  <a:lnTo>
                    <a:pt x="894" y="1063"/>
                  </a:lnTo>
                  <a:lnTo>
                    <a:pt x="893" y="1032"/>
                  </a:lnTo>
                  <a:lnTo>
                    <a:pt x="883" y="1010"/>
                  </a:lnTo>
                  <a:lnTo>
                    <a:pt x="884" y="980"/>
                  </a:lnTo>
                  <a:lnTo>
                    <a:pt x="889" y="961"/>
                  </a:lnTo>
                  <a:lnTo>
                    <a:pt x="894" y="918"/>
                  </a:lnTo>
                  <a:lnTo>
                    <a:pt x="908" y="961"/>
                  </a:lnTo>
                  <a:lnTo>
                    <a:pt x="940" y="1025"/>
                  </a:lnTo>
                  <a:lnTo>
                    <a:pt x="953" y="1049"/>
                  </a:lnTo>
                  <a:lnTo>
                    <a:pt x="952" y="1067"/>
                  </a:lnTo>
                  <a:close/>
                </a:path>
              </a:pathLst>
            </a:custGeom>
            <a:grpFill/>
            <a:ln>
              <a:noFill/>
            </a:ln>
            <a:effectLst/>
            <a:extLst>
              <a:ext uri="{91240B29-F687-4F45-9708-019B960494DF}">
                <a14:hiddenLine w="9525">
                  <a:solidFill>
                    <a:srgbClr val="000000"/>
                  </a:solidFill>
                  <a:round/>
                  <a:headEnd/>
                  <a:tailEnd/>
                </a14:hiddenLine>
              </a:ext>
              <a:ext uri="{AF507438-7753-43E0-B8FC-AC1667EBCBE1}">
                <a14:hiddenEffects>
                  <a:effectLst>
                    <a:outerShdw dir="5400000" dist="12700" rotWithShape="0" sy="50000">
                      <a:srgbClr val="000000">
                        <a:alpha val="50000"/>
                      </a:srgbClr>
                    </a:outerShdw>
                  </a:effectLst>
                </a14:hiddenEffects>
              </a:ext>
            </a:extLst>
          </p:spPr>
          <p:txBody>
            <a:bodyPr/>
            <a:lstStyle/>
            <a:p>
              <a:pPr>
                <a:defRPr/>
              </a:pPr>
              <a:endParaRPr altLang="en-US" lang="zh-CN"/>
            </a:p>
          </p:txBody>
        </p:sp>
      </p:grpSp>
      <p:sp>
        <p:nvSpPr>
          <p:cNvPr id="34"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34"/>
                                        </p:tgtEl>
                                        <p:attrNameLst>
                                          <p:attrName>style.visibility</p:attrName>
                                        </p:attrNameLst>
                                      </p:cBhvr>
                                      <p:to>
                                        <p:strVal val="visible"/>
                                      </p:to>
                                    </p:set>
                                    <p:animEffect filter="fade" transition="in">
                                      <p:cBhvr>
                                        <p:cTn dur="1000" id="7"/>
                                        <p:tgtEl>
                                          <p:spTgt spid="34"/>
                                        </p:tgtEl>
                                      </p:cBhvr>
                                    </p:animEffect>
                                    <p:anim calcmode="lin" valueType="num">
                                      <p:cBhvr>
                                        <p:cTn dur="1000" fill="hold" id="8"/>
                                        <p:tgtEl>
                                          <p:spTgt spid="34"/>
                                        </p:tgtEl>
                                        <p:attrNameLst>
                                          <p:attrName>ppt_x</p:attrName>
                                        </p:attrNameLst>
                                      </p:cBhvr>
                                      <p:tavLst>
                                        <p:tav tm="0">
                                          <p:val>
                                            <p:strVal val="#ppt_x"/>
                                          </p:val>
                                        </p:tav>
                                        <p:tav tm="100000">
                                          <p:val>
                                            <p:strVal val="#ppt_x"/>
                                          </p:val>
                                        </p:tav>
                                      </p:tavLst>
                                    </p:anim>
                                    <p:anim calcmode="lin" valueType="num">
                                      <p:cBhvr>
                                        <p:cTn dur="1000" fill="hold" id="9"/>
                                        <p:tgtEl>
                                          <p:spTgt spid="3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53" presetSubtype="0">
                                  <p:stCondLst>
                                    <p:cond delay="0"/>
                                  </p:stCondLst>
                                  <p:childTnLst>
                                    <p:set>
                                      <p:cBhvr>
                                        <p:cTn dur="1" fill="hold" id="12">
                                          <p:stCondLst>
                                            <p:cond delay="0"/>
                                          </p:stCondLst>
                                        </p:cTn>
                                        <p:tgtEl>
                                          <p:spTgt spid="12"/>
                                        </p:tgtEl>
                                        <p:attrNameLst>
                                          <p:attrName>style.visibility</p:attrName>
                                        </p:attrNameLst>
                                      </p:cBhvr>
                                      <p:to>
                                        <p:strVal val="visible"/>
                                      </p:to>
                                    </p:set>
                                    <p:anim calcmode="lin" valueType="num">
                                      <p:cBhvr>
                                        <p:cTn dur="500" fill="hold" id="13"/>
                                        <p:tgtEl>
                                          <p:spTgt spid="12"/>
                                        </p:tgtEl>
                                        <p:attrNameLst>
                                          <p:attrName>ppt_w</p:attrName>
                                        </p:attrNameLst>
                                      </p:cBhvr>
                                      <p:tavLst>
                                        <p:tav tm="0">
                                          <p:val>
                                            <p:fltVal val="0"/>
                                          </p:val>
                                        </p:tav>
                                        <p:tav tm="100000">
                                          <p:val>
                                            <p:strVal val="#ppt_w"/>
                                          </p:val>
                                        </p:tav>
                                      </p:tavLst>
                                    </p:anim>
                                    <p:anim calcmode="lin" valueType="num">
                                      <p:cBhvr>
                                        <p:cTn dur="500" fill="hold" id="14"/>
                                        <p:tgtEl>
                                          <p:spTgt spid="12"/>
                                        </p:tgtEl>
                                        <p:attrNameLst>
                                          <p:attrName>ppt_h</p:attrName>
                                        </p:attrNameLst>
                                      </p:cBhvr>
                                      <p:tavLst>
                                        <p:tav tm="0">
                                          <p:val>
                                            <p:fltVal val="0"/>
                                          </p:val>
                                        </p:tav>
                                        <p:tav tm="100000">
                                          <p:val>
                                            <p:strVal val="#ppt_h"/>
                                          </p:val>
                                        </p:tav>
                                      </p:tavLst>
                                    </p:anim>
                                    <p:animEffect filter="fade" transition="in">
                                      <p:cBhvr>
                                        <p:cTn dur="500" id="15"/>
                                        <p:tgtEl>
                                          <p:spTgt spid="12"/>
                                        </p:tgtEl>
                                      </p:cBhvr>
                                    </p:animEffect>
                                  </p:childTnLst>
                                </p:cTn>
                              </p:par>
                              <p:par>
                                <p:cTn fill="hold" grpId="0" id="16" nodeType="withEffect" presetClass="entr" presetID="10" presetSubtype="0">
                                  <p:stCondLst>
                                    <p:cond delay="0"/>
                                  </p:stCondLst>
                                  <p:childTnLst>
                                    <p:set>
                                      <p:cBhvr>
                                        <p:cTn dur="1" fill="hold" id="17">
                                          <p:stCondLst>
                                            <p:cond delay="0"/>
                                          </p:stCondLst>
                                        </p:cTn>
                                        <p:tgtEl>
                                          <p:spTgt spid="17"/>
                                        </p:tgtEl>
                                        <p:attrNameLst>
                                          <p:attrName>style.visibility</p:attrName>
                                        </p:attrNameLst>
                                      </p:cBhvr>
                                      <p:to>
                                        <p:strVal val="visible"/>
                                      </p:to>
                                    </p:set>
                                    <p:animEffect filter="fade" transition="in">
                                      <p:cBhvr>
                                        <p:cTn dur="500" id="18"/>
                                        <p:tgtEl>
                                          <p:spTgt spid="17"/>
                                        </p:tgtEl>
                                      </p:cBhvr>
                                    </p:animEffect>
                                  </p:childTnLst>
                                </p:cTn>
                              </p:par>
                              <p:par>
                                <p:cTn fill="hold" id="19" nodeType="withEffect" presetClass="entr" presetID="53" presetSubtype="0">
                                  <p:stCondLst>
                                    <p:cond delay="0"/>
                                  </p:stCondLst>
                                  <p:childTnLst>
                                    <p:set>
                                      <p:cBhvr>
                                        <p:cTn dur="1" fill="hold" id="20">
                                          <p:stCondLst>
                                            <p:cond delay="0"/>
                                          </p:stCondLst>
                                        </p:cTn>
                                        <p:tgtEl>
                                          <p:spTgt spid="4"/>
                                        </p:tgtEl>
                                        <p:attrNameLst>
                                          <p:attrName>style.visibility</p:attrName>
                                        </p:attrNameLst>
                                      </p:cBhvr>
                                      <p:to>
                                        <p:strVal val="visible"/>
                                      </p:to>
                                    </p:set>
                                    <p:anim calcmode="lin" valueType="num">
                                      <p:cBhvr>
                                        <p:cTn dur="500" fill="hold" id="21"/>
                                        <p:tgtEl>
                                          <p:spTgt spid="4"/>
                                        </p:tgtEl>
                                        <p:attrNameLst>
                                          <p:attrName>ppt_w</p:attrName>
                                        </p:attrNameLst>
                                      </p:cBhvr>
                                      <p:tavLst>
                                        <p:tav tm="0">
                                          <p:val>
                                            <p:fltVal val="0"/>
                                          </p:val>
                                        </p:tav>
                                        <p:tav tm="100000">
                                          <p:val>
                                            <p:strVal val="#ppt_w"/>
                                          </p:val>
                                        </p:tav>
                                      </p:tavLst>
                                    </p:anim>
                                    <p:anim calcmode="lin" valueType="num">
                                      <p:cBhvr>
                                        <p:cTn dur="500" fill="hold" id="22"/>
                                        <p:tgtEl>
                                          <p:spTgt spid="4"/>
                                        </p:tgtEl>
                                        <p:attrNameLst>
                                          <p:attrName>ppt_h</p:attrName>
                                        </p:attrNameLst>
                                      </p:cBhvr>
                                      <p:tavLst>
                                        <p:tav tm="0">
                                          <p:val>
                                            <p:fltVal val="0"/>
                                          </p:val>
                                        </p:tav>
                                        <p:tav tm="100000">
                                          <p:val>
                                            <p:strVal val="#ppt_h"/>
                                          </p:val>
                                        </p:tav>
                                      </p:tavLst>
                                    </p:anim>
                                    <p:animEffect filter="fade" transition="in">
                                      <p:cBhvr>
                                        <p:cTn dur="500" id="23"/>
                                        <p:tgtEl>
                                          <p:spTgt spid="4"/>
                                        </p:tgtEl>
                                      </p:cBhvr>
                                    </p:animEffect>
                                  </p:childTnLst>
                                </p:cTn>
                              </p:par>
                              <p:par>
                                <p:cTn fill="hold" grpId="0" id="24" nodeType="withEffect" presetClass="entr" presetID="10" presetSubtype="0">
                                  <p:stCondLst>
                                    <p:cond delay="0"/>
                                  </p:stCondLst>
                                  <p:childTnLst>
                                    <p:set>
                                      <p:cBhvr>
                                        <p:cTn dur="1" fill="hold" id="25">
                                          <p:stCondLst>
                                            <p:cond delay="0"/>
                                          </p:stCondLst>
                                        </p:cTn>
                                        <p:tgtEl>
                                          <p:spTgt spid="18"/>
                                        </p:tgtEl>
                                        <p:attrNameLst>
                                          <p:attrName>style.visibility</p:attrName>
                                        </p:attrNameLst>
                                      </p:cBhvr>
                                      <p:to>
                                        <p:strVal val="visible"/>
                                      </p:to>
                                    </p:set>
                                    <p:animEffect filter="fade" transition="in">
                                      <p:cBhvr>
                                        <p:cTn dur="500" id="26"/>
                                        <p:tgtEl>
                                          <p:spTgt spid="18"/>
                                        </p:tgtEl>
                                      </p:cBhvr>
                                    </p:animEffect>
                                  </p:childTnLst>
                                </p:cTn>
                              </p:par>
                              <p:par>
                                <p:cTn fill="hold" id="27" nodeType="withEffect" presetClass="entr" presetID="53" presetSubtype="0">
                                  <p:stCondLst>
                                    <p:cond delay="0"/>
                                  </p:stCondLst>
                                  <p:childTnLst>
                                    <p:set>
                                      <p:cBhvr>
                                        <p:cTn dur="1" fill="hold" id="28">
                                          <p:stCondLst>
                                            <p:cond delay="0"/>
                                          </p:stCondLst>
                                        </p:cTn>
                                        <p:tgtEl>
                                          <p:spTgt spid="14"/>
                                        </p:tgtEl>
                                        <p:attrNameLst>
                                          <p:attrName>style.visibility</p:attrName>
                                        </p:attrNameLst>
                                      </p:cBhvr>
                                      <p:to>
                                        <p:strVal val="visible"/>
                                      </p:to>
                                    </p:set>
                                    <p:anim calcmode="lin" valueType="num">
                                      <p:cBhvr>
                                        <p:cTn dur="500" fill="hold" id="29"/>
                                        <p:tgtEl>
                                          <p:spTgt spid="14"/>
                                        </p:tgtEl>
                                        <p:attrNameLst>
                                          <p:attrName>ppt_w</p:attrName>
                                        </p:attrNameLst>
                                      </p:cBhvr>
                                      <p:tavLst>
                                        <p:tav tm="0">
                                          <p:val>
                                            <p:fltVal val="0"/>
                                          </p:val>
                                        </p:tav>
                                        <p:tav tm="100000">
                                          <p:val>
                                            <p:strVal val="#ppt_w"/>
                                          </p:val>
                                        </p:tav>
                                      </p:tavLst>
                                    </p:anim>
                                    <p:anim calcmode="lin" valueType="num">
                                      <p:cBhvr>
                                        <p:cTn dur="500" fill="hold" id="30"/>
                                        <p:tgtEl>
                                          <p:spTgt spid="14"/>
                                        </p:tgtEl>
                                        <p:attrNameLst>
                                          <p:attrName>ppt_h</p:attrName>
                                        </p:attrNameLst>
                                      </p:cBhvr>
                                      <p:tavLst>
                                        <p:tav tm="0">
                                          <p:val>
                                            <p:fltVal val="0"/>
                                          </p:val>
                                        </p:tav>
                                        <p:tav tm="100000">
                                          <p:val>
                                            <p:strVal val="#ppt_h"/>
                                          </p:val>
                                        </p:tav>
                                      </p:tavLst>
                                    </p:anim>
                                    <p:animEffect filter="fade" transition="in">
                                      <p:cBhvr>
                                        <p:cTn dur="500" id="31"/>
                                        <p:tgtEl>
                                          <p:spTgt spid="14"/>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5"/>
                                        </p:tgtEl>
                                        <p:attrNameLst>
                                          <p:attrName>style.visibility</p:attrName>
                                        </p:attrNameLst>
                                      </p:cBhvr>
                                      <p:to>
                                        <p:strVal val="visible"/>
                                      </p:to>
                                    </p:set>
                                    <p:animEffect filter="fade" transition="in">
                                      <p:cBhvr>
                                        <p:cTn dur="500" id="34"/>
                                        <p:tgtEl>
                                          <p:spTgt spid="15"/>
                                        </p:tgtEl>
                                      </p:cBhvr>
                                    </p:animEffect>
                                  </p:childTnLst>
                                </p:cTn>
                              </p:par>
                              <p:par>
                                <p:cTn fill="hold" id="35" nodeType="withEffect" presetClass="entr" presetID="53" presetSubtype="0">
                                  <p:stCondLst>
                                    <p:cond delay="0"/>
                                  </p:stCondLst>
                                  <p:childTnLst>
                                    <p:set>
                                      <p:cBhvr>
                                        <p:cTn dur="1" fill="hold" id="36">
                                          <p:stCondLst>
                                            <p:cond delay="0"/>
                                          </p:stCondLst>
                                        </p:cTn>
                                        <p:tgtEl>
                                          <p:spTgt spid="13"/>
                                        </p:tgtEl>
                                        <p:attrNameLst>
                                          <p:attrName>style.visibility</p:attrName>
                                        </p:attrNameLst>
                                      </p:cBhvr>
                                      <p:to>
                                        <p:strVal val="visible"/>
                                      </p:to>
                                    </p:set>
                                    <p:anim calcmode="lin" valueType="num">
                                      <p:cBhvr>
                                        <p:cTn dur="500" fill="hold" id="37"/>
                                        <p:tgtEl>
                                          <p:spTgt spid="13"/>
                                        </p:tgtEl>
                                        <p:attrNameLst>
                                          <p:attrName>ppt_w</p:attrName>
                                        </p:attrNameLst>
                                      </p:cBhvr>
                                      <p:tavLst>
                                        <p:tav tm="0">
                                          <p:val>
                                            <p:fltVal val="0"/>
                                          </p:val>
                                        </p:tav>
                                        <p:tav tm="100000">
                                          <p:val>
                                            <p:strVal val="#ppt_w"/>
                                          </p:val>
                                        </p:tav>
                                      </p:tavLst>
                                    </p:anim>
                                    <p:anim calcmode="lin" valueType="num">
                                      <p:cBhvr>
                                        <p:cTn dur="500" fill="hold" id="38"/>
                                        <p:tgtEl>
                                          <p:spTgt spid="13"/>
                                        </p:tgtEl>
                                        <p:attrNameLst>
                                          <p:attrName>ppt_h</p:attrName>
                                        </p:attrNameLst>
                                      </p:cBhvr>
                                      <p:tavLst>
                                        <p:tav tm="0">
                                          <p:val>
                                            <p:fltVal val="0"/>
                                          </p:val>
                                        </p:tav>
                                        <p:tav tm="100000">
                                          <p:val>
                                            <p:strVal val="#ppt_h"/>
                                          </p:val>
                                        </p:tav>
                                      </p:tavLst>
                                    </p:anim>
                                    <p:animEffect filter="fade" transition="in">
                                      <p:cBhvr>
                                        <p:cTn dur="500" id="39"/>
                                        <p:tgtEl>
                                          <p:spTgt spid="13"/>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16"/>
                                        </p:tgtEl>
                                        <p:attrNameLst>
                                          <p:attrName>style.visibility</p:attrName>
                                        </p:attrNameLst>
                                      </p:cBhvr>
                                      <p:to>
                                        <p:strVal val="visible"/>
                                      </p:to>
                                    </p:set>
                                    <p:animEffect filter="fade" transition="in">
                                      <p:cBhvr>
                                        <p:cTn dur="500" id="42"/>
                                        <p:tgtEl>
                                          <p:spTgt spid="16"/>
                                        </p:tgtEl>
                                      </p:cBhvr>
                                    </p:animEffect>
                                  </p:childTnLst>
                                </p:cTn>
                              </p:par>
                            </p:childTnLst>
                          </p:cTn>
                        </p:par>
                        <p:par>
                          <p:cTn fill="hold" id="43" nodeType="afterGroup">
                            <p:stCondLst>
                              <p:cond delay="1500"/>
                            </p:stCondLst>
                            <p:childTnLst>
                              <p:par>
                                <p:cTn fill="hold" grpId="0" id="44" nodeType="afterEffect" presetClass="entr" presetID="22" presetSubtype="8">
                                  <p:stCondLst>
                                    <p:cond delay="0"/>
                                  </p:stCondLst>
                                  <p:childTnLst>
                                    <p:set>
                                      <p:cBhvr>
                                        <p:cTn dur="1" fill="hold" id="45">
                                          <p:stCondLst>
                                            <p:cond delay="0"/>
                                          </p:stCondLst>
                                        </p:cTn>
                                        <p:tgtEl>
                                          <p:spTgt spid="7"/>
                                        </p:tgtEl>
                                        <p:attrNameLst>
                                          <p:attrName>style.visibility</p:attrName>
                                        </p:attrNameLst>
                                      </p:cBhvr>
                                      <p:to>
                                        <p:strVal val="visible"/>
                                      </p:to>
                                    </p:set>
                                    <p:animEffect filter="wipe(left)" transition="in">
                                      <p:cBhvr>
                                        <p:cTn dur="500" id="46"/>
                                        <p:tgtEl>
                                          <p:spTgt spid="7"/>
                                        </p:tgtEl>
                                      </p:cBhvr>
                                    </p:animEffect>
                                  </p:childTnLst>
                                </p:cTn>
                              </p:par>
                              <p:par>
                                <p:cTn fill="hold" grpId="0" id="47" nodeType="withEffect" presetClass="entr" presetID="22" presetSubtype="2">
                                  <p:stCondLst>
                                    <p:cond delay="0"/>
                                  </p:stCondLst>
                                  <p:childTnLst>
                                    <p:set>
                                      <p:cBhvr>
                                        <p:cTn dur="1" fill="hold" id="48">
                                          <p:stCondLst>
                                            <p:cond delay="0"/>
                                          </p:stCondLst>
                                        </p:cTn>
                                        <p:tgtEl>
                                          <p:spTgt spid="8"/>
                                        </p:tgtEl>
                                        <p:attrNameLst>
                                          <p:attrName>style.visibility</p:attrName>
                                        </p:attrNameLst>
                                      </p:cBhvr>
                                      <p:to>
                                        <p:strVal val="visible"/>
                                      </p:to>
                                    </p:set>
                                    <p:animEffect filter="wipe(right)" transition="in">
                                      <p:cBhvr>
                                        <p:cTn dur="500" id="49"/>
                                        <p:tgtEl>
                                          <p:spTgt spid="8"/>
                                        </p:tgtEl>
                                      </p:cBhvr>
                                    </p:animEffect>
                                  </p:childTnLst>
                                </p:cTn>
                              </p:par>
                            </p:childTnLst>
                          </p:cTn>
                        </p:par>
                        <p:par>
                          <p:cTn fill="hold" id="50" nodeType="afterGroup">
                            <p:stCondLst>
                              <p:cond delay="2000"/>
                            </p:stCondLst>
                            <p:childTnLst>
                              <p:par>
                                <p:cTn fill="hold" id="51" nodeType="afterEffect" presetClass="entr" presetID="53" presetSubtype="0">
                                  <p:stCondLst>
                                    <p:cond delay="0"/>
                                  </p:stCondLst>
                                  <p:childTnLst>
                                    <p:set>
                                      <p:cBhvr>
                                        <p:cTn dur="1" fill="hold" id="52">
                                          <p:stCondLst>
                                            <p:cond delay="0"/>
                                          </p:stCondLst>
                                        </p:cTn>
                                        <p:tgtEl>
                                          <p:spTgt spid="5"/>
                                        </p:tgtEl>
                                        <p:attrNameLst>
                                          <p:attrName>style.visibility</p:attrName>
                                        </p:attrNameLst>
                                      </p:cBhvr>
                                      <p:to>
                                        <p:strVal val="visible"/>
                                      </p:to>
                                    </p:set>
                                    <p:anim calcmode="lin" valueType="num">
                                      <p:cBhvr>
                                        <p:cTn dur="500" fill="hold" id="53"/>
                                        <p:tgtEl>
                                          <p:spTgt spid="5"/>
                                        </p:tgtEl>
                                        <p:attrNameLst>
                                          <p:attrName>ppt_w</p:attrName>
                                        </p:attrNameLst>
                                      </p:cBhvr>
                                      <p:tavLst>
                                        <p:tav tm="0">
                                          <p:val>
                                            <p:fltVal val="0"/>
                                          </p:val>
                                        </p:tav>
                                        <p:tav tm="100000">
                                          <p:val>
                                            <p:strVal val="#ppt_w"/>
                                          </p:val>
                                        </p:tav>
                                      </p:tavLst>
                                    </p:anim>
                                    <p:anim calcmode="lin" valueType="num">
                                      <p:cBhvr>
                                        <p:cTn dur="500" fill="hold" id="54"/>
                                        <p:tgtEl>
                                          <p:spTgt spid="5"/>
                                        </p:tgtEl>
                                        <p:attrNameLst>
                                          <p:attrName>ppt_h</p:attrName>
                                        </p:attrNameLst>
                                      </p:cBhvr>
                                      <p:tavLst>
                                        <p:tav tm="0">
                                          <p:val>
                                            <p:fltVal val="0"/>
                                          </p:val>
                                        </p:tav>
                                        <p:tav tm="100000">
                                          <p:val>
                                            <p:strVal val="#ppt_h"/>
                                          </p:val>
                                        </p:tav>
                                      </p:tavLst>
                                    </p:anim>
                                    <p:animEffect filter="fade" transition="in">
                                      <p:cBhvr>
                                        <p:cTn dur="500" id="55"/>
                                        <p:tgtEl>
                                          <p:spTgt spid="5"/>
                                        </p:tgtEl>
                                      </p:cBhvr>
                                    </p:animEffect>
                                  </p:childTnLst>
                                </p:cTn>
                              </p:par>
                            </p:childTnLst>
                          </p:cTn>
                        </p:par>
                        <p:par>
                          <p:cTn fill="hold" id="56" nodeType="afterGroup">
                            <p:stCondLst>
                              <p:cond delay="2500"/>
                            </p:stCondLst>
                            <p:childTnLst>
                              <p:par>
                                <p:cTn fill="hold" id="57" nodeType="afterEffect" presetClass="entr" presetID="10" presetSubtype="0" repeatCount="2000">
                                  <p:stCondLst>
                                    <p:cond delay="0"/>
                                  </p:stCondLst>
                                  <p:childTnLst>
                                    <p:set>
                                      <p:cBhvr>
                                        <p:cTn dur="1" fill="hold" id="58">
                                          <p:stCondLst>
                                            <p:cond delay="0"/>
                                          </p:stCondLst>
                                        </p:cTn>
                                        <p:tgtEl>
                                          <p:spTgt spid="5"/>
                                        </p:tgtEl>
                                        <p:attrNameLst>
                                          <p:attrName>style.visibility</p:attrName>
                                        </p:attrNameLst>
                                      </p:cBhvr>
                                      <p:to>
                                        <p:strVal val="visible"/>
                                      </p:to>
                                    </p:set>
                                    <p:animEffect filter="fade" transition="in">
                                      <p:cBhvr>
                                        <p:cTn dur="300" id="59"/>
                                        <p:tgtEl>
                                          <p:spTgt spid="5"/>
                                        </p:tgtEl>
                                      </p:cBhvr>
                                    </p:animEffect>
                                  </p:childTnLst>
                                </p:cTn>
                              </p:par>
                            </p:childTnLst>
                          </p:cTn>
                        </p:par>
                        <p:par>
                          <p:cTn fill="hold" id="60" nodeType="afterGroup">
                            <p:stCondLst>
                              <p:cond delay="2800"/>
                            </p:stCondLst>
                            <p:childTnLst>
                              <p:par>
                                <p:cTn fill="hold" id="61" nodeType="afterEffect" presetClass="entr" presetID="53" presetSubtype="0">
                                  <p:stCondLst>
                                    <p:cond delay="0"/>
                                  </p:stCondLst>
                                  <p:childTnLst>
                                    <p:set>
                                      <p:cBhvr>
                                        <p:cTn dur="1" fill="hold" id="62">
                                          <p:stCondLst>
                                            <p:cond delay="0"/>
                                          </p:stCondLst>
                                        </p:cTn>
                                        <p:tgtEl>
                                          <p:spTgt spid="36"/>
                                        </p:tgtEl>
                                        <p:attrNameLst>
                                          <p:attrName>style.visibility</p:attrName>
                                        </p:attrNameLst>
                                      </p:cBhvr>
                                      <p:to>
                                        <p:strVal val="visible"/>
                                      </p:to>
                                    </p:set>
                                    <p:anim calcmode="lin" valueType="num">
                                      <p:cBhvr>
                                        <p:cTn dur="500" fill="hold" id="63"/>
                                        <p:tgtEl>
                                          <p:spTgt spid="36"/>
                                        </p:tgtEl>
                                        <p:attrNameLst>
                                          <p:attrName>ppt_w</p:attrName>
                                        </p:attrNameLst>
                                      </p:cBhvr>
                                      <p:tavLst>
                                        <p:tav tm="0">
                                          <p:val>
                                            <p:fltVal val="0"/>
                                          </p:val>
                                        </p:tav>
                                        <p:tav tm="100000">
                                          <p:val>
                                            <p:strVal val="#ppt_w"/>
                                          </p:val>
                                        </p:tav>
                                      </p:tavLst>
                                    </p:anim>
                                    <p:anim calcmode="lin" valueType="num">
                                      <p:cBhvr>
                                        <p:cTn dur="500" fill="hold" id="64"/>
                                        <p:tgtEl>
                                          <p:spTgt spid="36"/>
                                        </p:tgtEl>
                                        <p:attrNameLst>
                                          <p:attrName>ppt_h</p:attrName>
                                        </p:attrNameLst>
                                      </p:cBhvr>
                                      <p:tavLst>
                                        <p:tav tm="0">
                                          <p:val>
                                            <p:fltVal val="0"/>
                                          </p:val>
                                        </p:tav>
                                        <p:tav tm="100000">
                                          <p:val>
                                            <p:strVal val="#ppt_h"/>
                                          </p:val>
                                        </p:tav>
                                      </p:tavLst>
                                    </p:anim>
                                    <p:animEffect filter="fade" transition="in">
                                      <p:cBhvr>
                                        <p:cTn dur="500" id="65"/>
                                        <p:tgtEl>
                                          <p:spTgt spid="36"/>
                                        </p:tgtEl>
                                      </p:cBhvr>
                                    </p:animEffect>
                                  </p:childTnLst>
                                </p:cTn>
                              </p:par>
                            </p:childTnLst>
                          </p:cTn>
                        </p:par>
                        <p:par>
                          <p:cTn fill="hold" id="66" nodeType="afterGroup">
                            <p:stCondLst>
                              <p:cond delay="3300"/>
                            </p:stCondLst>
                            <p:childTnLst>
                              <p:par>
                                <p:cTn fill="hold" id="67" nodeType="afterEffect" presetClass="entr" presetID="22" presetSubtype="1">
                                  <p:stCondLst>
                                    <p:cond delay="0"/>
                                  </p:stCondLst>
                                  <p:childTnLst>
                                    <p:set>
                                      <p:cBhvr>
                                        <p:cTn dur="1" fill="hold" id="68">
                                          <p:stCondLst>
                                            <p:cond delay="0"/>
                                          </p:stCondLst>
                                        </p:cTn>
                                        <p:tgtEl>
                                          <p:spTgt spid="3"/>
                                        </p:tgtEl>
                                        <p:attrNameLst>
                                          <p:attrName>style.visibility</p:attrName>
                                        </p:attrNameLst>
                                      </p:cBhvr>
                                      <p:to>
                                        <p:strVal val="visible"/>
                                      </p:to>
                                    </p:set>
                                    <p:animEffect filter="wipe(up)" transition="in">
                                      <p:cBhvr>
                                        <p:cTn dur="500" id="69"/>
                                        <p:tgtEl>
                                          <p:spTgt spid="3"/>
                                        </p:tgtEl>
                                      </p:cBhvr>
                                    </p:animEffect>
                                  </p:childTnLst>
                                </p:cTn>
                              </p:par>
                            </p:childTnLst>
                          </p:cTn>
                        </p:par>
                        <p:par>
                          <p:cTn fill="hold" id="70" nodeType="afterGroup">
                            <p:stCondLst>
                              <p:cond delay="3800"/>
                            </p:stCondLst>
                            <p:childTnLst>
                              <p:par>
                                <p:cTn fill="hold" id="71" nodeType="afterEffect" presetClass="entr" presetID="53" presetSubtype="0">
                                  <p:stCondLst>
                                    <p:cond delay="0"/>
                                  </p:stCondLst>
                                  <p:childTnLst>
                                    <p:set>
                                      <p:cBhvr>
                                        <p:cTn dur="1" fill="hold" id="72">
                                          <p:stCondLst>
                                            <p:cond delay="0"/>
                                          </p:stCondLst>
                                        </p:cTn>
                                        <p:tgtEl>
                                          <p:spTgt spid="23"/>
                                        </p:tgtEl>
                                        <p:attrNameLst>
                                          <p:attrName>style.visibility</p:attrName>
                                        </p:attrNameLst>
                                      </p:cBhvr>
                                      <p:to>
                                        <p:strVal val="visible"/>
                                      </p:to>
                                    </p:set>
                                    <p:anim calcmode="lin" valueType="num">
                                      <p:cBhvr>
                                        <p:cTn dur="500" fill="hold" id="73"/>
                                        <p:tgtEl>
                                          <p:spTgt spid="23"/>
                                        </p:tgtEl>
                                        <p:attrNameLst>
                                          <p:attrName>ppt_w</p:attrName>
                                        </p:attrNameLst>
                                      </p:cBhvr>
                                      <p:tavLst>
                                        <p:tav tm="0">
                                          <p:val>
                                            <p:fltVal val="0"/>
                                          </p:val>
                                        </p:tav>
                                        <p:tav tm="100000">
                                          <p:val>
                                            <p:strVal val="#ppt_w"/>
                                          </p:val>
                                        </p:tav>
                                      </p:tavLst>
                                    </p:anim>
                                    <p:anim calcmode="lin" valueType="num">
                                      <p:cBhvr>
                                        <p:cTn dur="500" fill="hold" id="74"/>
                                        <p:tgtEl>
                                          <p:spTgt spid="23"/>
                                        </p:tgtEl>
                                        <p:attrNameLst>
                                          <p:attrName>ppt_h</p:attrName>
                                        </p:attrNameLst>
                                      </p:cBhvr>
                                      <p:tavLst>
                                        <p:tav tm="0">
                                          <p:val>
                                            <p:fltVal val="0"/>
                                          </p:val>
                                        </p:tav>
                                        <p:tav tm="100000">
                                          <p:val>
                                            <p:strVal val="#ppt_h"/>
                                          </p:val>
                                        </p:tav>
                                      </p:tavLst>
                                    </p:anim>
                                    <p:animEffect filter="fade" transition="in">
                                      <p:cBhvr>
                                        <p:cTn dur="500" id="75"/>
                                        <p:tgtEl>
                                          <p:spTgt spid="23"/>
                                        </p:tgtEl>
                                      </p:cBhvr>
                                    </p:animEffect>
                                  </p:childTnLst>
                                </p:cTn>
                              </p:par>
                            </p:childTnLst>
                          </p:cTn>
                        </p:par>
                        <p:par>
                          <p:cTn fill="hold" id="76" nodeType="afterGroup">
                            <p:stCondLst>
                              <p:cond delay="4300"/>
                            </p:stCondLst>
                            <p:childTnLst>
                              <p:par>
                                <p:cTn fill="hold" id="77" nodeType="afterEffect" presetClass="entr" presetID="10" presetSubtype="0" repeatCount="2000">
                                  <p:stCondLst>
                                    <p:cond delay="0"/>
                                  </p:stCondLst>
                                  <p:childTnLst>
                                    <p:set>
                                      <p:cBhvr>
                                        <p:cTn dur="1" fill="hold" id="78">
                                          <p:stCondLst>
                                            <p:cond delay="0"/>
                                          </p:stCondLst>
                                        </p:cTn>
                                        <p:tgtEl>
                                          <p:spTgt spid="23"/>
                                        </p:tgtEl>
                                        <p:attrNameLst>
                                          <p:attrName>style.visibility</p:attrName>
                                        </p:attrNameLst>
                                      </p:cBhvr>
                                      <p:to>
                                        <p:strVal val="visible"/>
                                      </p:to>
                                    </p:set>
                                    <p:animEffect filter="fade" transition="in">
                                      <p:cBhvr>
                                        <p:cTn dur="300" id="79"/>
                                        <p:tgtEl>
                                          <p:spTgt spid="23"/>
                                        </p:tgtEl>
                                      </p:cBhvr>
                                    </p:animEffect>
                                  </p:childTnLst>
                                </p:cTn>
                              </p:par>
                            </p:childTnLst>
                          </p:cTn>
                        </p:par>
                        <p:par>
                          <p:cTn fill="hold" id="80" nodeType="afterGroup">
                            <p:stCondLst>
                              <p:cond delay="4600"/>
                            </p:stCondLst>
                            <p:childTnLst>
                              <p:par>
                                <p:cTn fill="hold" id="81" nodeType="afterEffect" presetClass="entr" presetID="15" presetSubtype="0">
                                  <p:stCondLst>
                                    <p:cond delay="0"/>
                                  </p:stCondLst>
                                  <p:childTnLst>
                                    <p:set>
                                      <p:cBhvr>
                                        <p:cTn dur="1" fill="hold" id="82">
                                          <p:stCondLst>
                                            <p:cond delay="0"/>
                                          </p:stCondLst>
                                        </p:cTn>
                                        <p:tgtEl>
                                          <p:spTgt spid="24"/>
                                        </p:tgtEl>
                                        <p:attrNameLst>
                                          <p:attrName>style.visibility</p:attrName>
                                        </p:attrNameLst>
                                      </p:cBhvr>
                                      <p:to>
                                        <p:strVal val="visible"/>
                                      </p:to>
                                    </p:set>
                                    <p:anim calcmode="lin" valueType="num">
                                      <p:cBhvr>
                                        <p:cTn dur="1000" fill="hold" id="83"/>
                                        <p:tgtEl>
                                          <p:spTgt spid="24"/>
                                        </p:tgtEl>
                                        <p:attrNameLst>
                                          <p:attrName>ppt_w</p:attrName>
                                        </p:attrNameLst>
                                      </p:cBhvr>
                                      <p:tavLst>
                                        <p:tav tm="0">
                                          <p:val>
                                            <p:fltVal val="0"/>
                                          </p:val>
                                        </p:tav>
                                        <p:tav tm="100000">
                                          <p:val>
                                            <p:strVal val="#ppt_w"/>
                                          </p:val>
                                        </p:tav>
                                      </p:tavLst>
                                    </p:anim>
                                    <p:anim calcmode="lin" valueType="num">
                                      <p:cBhvr>
                                        <p:cTn dur="1000" fill="hold" id="84"/>
                                        <p:tgtEl>
                                          <p:spTgt spid="24"/>
                                        </p:tgtEl>
                                        <p:attrNameLst>
                                          <p:attrName>ppt_h</p:attrName>
                                        </p:attrNameLst>
                                      </p:cBhvr>
                                      <p:tavLst>
                                        <p:tav tm="0">
                                          <p:val>
                                            <p:fltVal val="0"/>
                                          </p:val>
                                        </p:tav>
                                        <p:tav tm="100000">
                                          <p:val>
                                            <p:strVal val="#ppt_h"/>
                                          </p:val>
                                        </p:tav>
                                      </p:tavLst>
                                    </p:anim>
                                    <p:anim calcmode="lin" valueType="num">
                                      <p:cBhvr>
                                        <p:cTn dur="1000" fill="hold" id="85"/>
                                        <p:tgtEl>
                                          <p:spTgt spid="24"/>
                                        </p:tgtEl>
                                        <p:attrNameLst>
                                          <p:attrName>ppt_x</p:attrName>
                                        </p:attrNameLst>
                                      </p:cBhvr>
                                      <p:tavLst>
                                        <p:tav fmla="#ppt_x+(cos(-2*pi*(1-$))*-#ppt_x-sin(-2*pi*(1-$))*(1-#ppt_y))*(1-$)" tm="0">
                                          <p:val>
                                            <p:fltVal val="0"/>
                                          </p:val>
                                        </p:tav>
                                        <p:tav tm="100000">
                                          <p:val>
                                            <p:fltVal val="1"/>
                                          </p:val>
                                        </p:tav>
                                      </p:tavLst>
                                    </p:anim>
                                    <p:anim calcmode="lin" valueType="num">
                                      <p:cBhvr>
                                        <p:cTn dur="1000" fill="hold" id="86"/>
                                        <p:tgtEl>
                                          <p:spTgt spid="24"/>
                                        </p:tgtEl>
                                        <p:attrNameLst>
                                          <p:attrName>ppt_y</p:attrName>
                                        </p:attrNameLst>
                                      </p:cBhvr>
                                      <p:tavLst>
                                        <p:tav fmla="#ppt_y+(sin(-2*pi*(1-$))*-#ppt_x+cos(-2*pi*(1-$))*(1-#ppt_y))*(1-$)" tm="0">
                                          <p:val>
                                            <p:fltVal val="0"/>
                                          </p:val>
                                        </p:tav>
                                        <p:tav tm="100000">
                                          <p:val>
                                            <p:fltVal val="1"/>
                                          </p:val>
                                        </p:tav>
                                      </p:tavLst>
                                    </p:anim>
                                  </p:childTnLst>
                                </p:cTn>
                              </p:par>
                            </p:childTnLst>
                          </p:cTn>
                        </p:par>
                        <p:par>
                          <p:cTn fill="hold" id="87" nodeType="afterGroup">
                            <p:stCondLst>
                              <p:cond delay="5600"/>
                            </p:stCondLst>
                            <p:childTnLst>
                              <p:par>
                                <p:cTn fill="hold" grpId="0" id="88" nodeType="afterEffect" presetClass="entr" presetID="42" presetSubtype="0">
                                  <p:stCondLst>
                                    <p:cond delay="0"/>
                                  </p:stCondLst>
                                  <p:childTnLst>
                                    <p:set>
                                      <p:cBhvr>
                                        <p:cTn dur="1" fill="hold" id="89">
                                          <p:stCondLst>
                                            <p:cond delay="0"/>
                                          </p:stCondLst>
                                        </p:cTn>
                                        <p:tgtEl>
                                          <p:spTgt spid="19"/>
                                        </p:tgtEl>
                                        <p:attrNameLst>
                                          <p:attrName>style.visibility</p:attrName>
                                        </p:attrNameLst>
                                      </p:cBhvr>
                                      <p:to>
                                        <p:strVal val="visible"/>
                                      </p:to>
                                    </p:set>
                                    <p:animEffect filter="fade" transition="in">
                                      <p:cBhvr>
                                        <p:cTn dur="1000" id="90"/>
                                        <p:tgtEl>
                                          <p:spTgt spid="19"/>
                                        </p:tgtEl>
                                      </p:cBhvr>
                                    </p:animEffect>
                                    <p:anim calcmode="lin" valueType="num">
                                      <p:cBhvr>
                                        <p:cTn dur="1000" fill="hold" id="91"/>
                                        <p:tgtEl>
                                          <p:spTgt spid="19"/>
                                        </p:tgtEl>
                                        <p:attrNameLst>
                                          <p:attrName>ppt_x</p:attrName>
                                        </p:attrNameLst>
                                      </p:cBhvr>
                                      <p:tavLst>
                                        <p:tav tm="0">
                                          <p:val>
                                            <p:strVal val="#ppt_x"/>
                                          </p:val>
                                        </p:tav>
                                        <p:tav tm="100000">
                                          <p:val>
                                            <p:strVal val="#ppt_x"/>
                                          </p:val>
                                        </p:tav>
                                      </p:tavLst>
                                    </p:anim>
                                    <p:anim calcmode="lin" valueType="num">
                                      <p:cBhvr>
                                        <p:cTn dur="1000" fill="hold" id="92"/>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15"/>
      <p:bldP grpId="0" spid="16"/>
      <p:bldP grpId="0" spid="17"/>
      <p:bldP grpId="0" spid="18"/>
      <p:bldP grpId="0" spid="19"/>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3" name="矩形 32"/>
          <p:cNvSpPr/>
          <p:nvPr/>
        </p:nvSpPr>
        <p:spPr>
          <a:xfrm>
            <a:off x="1730384" y="3863979"/>
            <a:ext cx="2214563" cy="428626"/>
          </a:xfrm>
          <a:prstGeom prst="rect">
            <a:avLst/>
          </a:prstGeom>
          <a:solidFill>
            <a:schemeClr val="accent1">
              <a:alpha val="50196"/>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34" name="矩形 33"/>
          <p:cNvSpPr/>
          <p:nvPr/>
        </p:nvSpPr>
        <p:spPr>
          <a:xfrm>
            <a:off x="3944938" y="3362326"/>
            <a:ext cx="2214562" cy="930276"/>
          </a:xfrm>
          <a:prstGeom prst="rect">
            <a:avLst/>
          </a:prstGeom>
          <a:solidFill>
            <a:schemeClr val="accent1">
              <a:alpha val="50196"/>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35" name="矩形 34"/>
          <p:cNvSpPr/>
          <p:nvPr/>
        </p:nvSpPr>
        <p:spPr>
          <a:xfrm>
            <a:off x="6159510" y="2789238"/>
            <a:ext cx="2214563" cy="1503362"/>
          </a:xfrm>
          <a:prstGeom prst="rect">
            <a:avLst/>
          </a:prstGeom>
          <a:solidFill>
            <a:schemeClr val="accent1">
              <a:alpha val="50196"/>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23" name="Rectangle 24"/>
          <p:cNvSpPr>
            <a:spLocks noChangeArrowheads="1"/>
          </p:cNvSpPr>
          <p:nvPr/>
        </p:nvSpPr>
        <p:spPr bwMode="black">
          <a:xfrm>
            <a:off x="1797060" y="2727329"/>
            <a:ext cx="2149475" cy="5486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r>
              <a:rPr altLang="en-US" lang="zh-CN" sz="1000">
                <a:solidFill>
                  <a:srgbClr val="BCE8F2"/>
                </a:solidFill>
                <a:latin charset="-122" pitchFamily="2" typeface="方正正纤黑简体"/>
                <a:ea charset="-122" pitchFamily="2" typeface="方正正纤黑简体"/>
              </a:rPr>
              <a:t>单击此处添加文字单击此处添加文字单击此处添加文字单击此处添加文字单击此处添加文字</a:t>
            </a:r>
          </a:p>
        </p:txBody>
      </p:sp>
      <p:sp>
        <p:nvSpPr>
          <p:cNvPr id="24" name="Rectangle 25"/>
          <p:cNvSpPr>
            <a:spLocks noChangeArrowheads="1"/>
          </p:cNvSpPr>
          <p:nvPr/>
        </p:nvSpPr>
        <p:spPr bwMode="black">
          <a:xfrm>
            <a:off x="4016385" y="2278068"/>
            <a:ext cx="2149475" cy="5486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r>
              <a:rPr altLang="en-US" lang="zh-CN" sz="1000">
                <a:solidFill>
                  <a:srgbClr val="BCE8F2"/>
                </a:solidFill>
                <a:latin charset="-122" pitchFamily="2" typeface="方正正纤黑简体"/>
                <a:ea charset="-122" pitchFamily="2" typeface="方正正纤黑简体"/>
              </a:rPr>
              <a:t>单击此处添加文字单击此处添加文字单击此处添加文字单击此处添加文字单击此处添加文字</a:t>
            </a:r>
          </a:p>
        </p:txBody>
      </p:sp>
      <p:sp>
        <p:nvSpPr>
          <p:cNvPr id="25" name="Rectangle 26"/>
          <p:cNvSpPr>
            <a:spLocks noChangeArrowheads="1"/>
          </p:cNvSpPr>
          <p:nvPr/>
        </p:nvSpPr>
        <p:spPr bwMode="black">
          <a:xfrm>
            <a:off x="6223009" y="1792294"/>
            <a:ext cx="2149475" cy="5486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r>
              <a:rPr altLang="en-US" lang="zh-CN" sz="1000">
                <a:solidFill>
                  <a:srgbClr val="BCE8F2"/>
                </a:solidFill>
                <a:latin charset="-122" pitchFamily="2" typeface="方正正纤黑简体"/>
                <a:ea charset="-122" pitchFamily="2" typeface="方正正纤黑简体"/>
              </a:rPr>
              <a:t>单击此处添加文字单击此处添加文字单击此处添加文字单击此处添加文字单击此处添加文字</a:t>
            </a:r>
          </a:p>
        </p:txBody>
      </p:sp>
      <p:sp>
        <p:nvSpPr>
          <p:cNvPr id="26" name="Text Box 27"/>
          <p:cNvSpPr txBox="1">
            <a:spLocks noChangeArrowheads="1"/>
          </p:cNvSpPr>
          <p:nvPr/>
        </p:nvSpPr>
        <p:spPr bwMode="black">
          <a:xfrm>
            <a:off x="1946285" y="3903664"/>
            <a:ext cx="1719263" cy="33528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600">
                <a:solidFill>
                  <a:srgbClr val="BCE8F2"/>
                </a:solidFill>
                <a:latin charset="-122" pitchFamily="2" typeface="方正兰亭黑_GBK"/>
                <a:ea charset="-122" pitchFamily="2" typeface="方正兰亭黑_GBK"/>
              </a:rPr>
              <a:t>单击添加文字</a:t>
            </a:r>
          </a:p>
        </p:txBody>
      </p:sp>
      <p:sp>
        <p:nvSpPr>
          <p:cNvPr id="31" name="Text Box 32"/>
          <p:cNvSpPr txBox="1">
            <a:spLocks noChangeArrowheads="1"/>
          </p:cNvSpPr>
          <p:nvPr/>
        </p:nvSpPr>
        <p:spPr bwMode="black">
          <a:xfrm>
            <a:off x="4165610" y="3648075"/>
            <a:ext cx="1719263" cy="33528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600">
                <a:solidFill>
                  <a:srgbClr val="BCE8F2"/>
                </a:solidFill>
                <a:latin charset="-122" pitchFamily="2" typeface="方正兰亭黑_GBK"/>
                <a:ea charset="-122" pitchFamily="2" typeface="方正兰亭黑_GBK"/>
              </a:rPr>
              <a:t>单击添加文字</a:t>
            </a:r>
          </a:p>
        </p:txBody>
      </p:sp>
      <p:sp>
        <p:nvSpPr>
          <p:cNvPr id="32" name="Text Box 33"/>
          <p:cNvSpPr txBox="1">
            <a:spLocks noChangeArrowheads="1"/>
          </p:cNvSpPr>
          <p:nvPr/>
        </p:nvSpPr>
        <p:spPr bwMode="black">
          <a:xfrm>
            <a:off x="6354764" y="3395663"/>
            <a:ext cx="1719262" cy="33528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600">
                <a:solidFill>
                  <a:srgbClr val="BCE8F2"/>
                </a:solidFill>
                <a:latin charset="-122" pitchFamily="2" typeface="方正兰亭黑_GBK"/>
                <a:ea charset="-122" pitchFamily="2" typeface="方正兰亭黑_GBK"/>
              </a:rPr>
              <a:t>单击添加文字</a:t>
            </a:r>
          </a:p>
        </p:txBody>
      </p:sp>
      <p:sp>
        <p:nvSpPr>
          <p:cNvPr id="37"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
        <p:nvSpPr>
          <p:cNvPr id="11" name="AutoShape 12"/>
          <p:cNvSpPr>
            <a:spLocks noChangeArrowheads="1"/>
          </p:cNvSpPr>
          <p:nvPr/>
        </p:nvSpPr>
        <p:spPr bwMode="gray">
          <a:xfrm>
            <a:off x="1466742" y="4203673"/>
            <a:ext cx="7354888" cy="519112"/>
          </a:xfrm>
          <a:custGeom>
            <a:rect b="b" l="l" r="r" t="t"/>
            <a:pathLst>
              <a:path h="519112" w="7354888">
                <a:moveTo>
                  <a:pt x="7026778" y="0"/>
                </a:moveTo>
                <a:lnTo>
                  <a:pt x="7354888" y="259556"/>
                </a:lnTo>
                <a:lnTo>
                  <a:pt x="7026778" y="519112"/>
                </a:lnTo>
                <a:lnTo>
                  <a:pt x="7026778" y="389334"/>
                </a:lnTo>
                <a:lnTo>
                  <a:pt x="120865" y="389334"/>
                </a:lnTo>
                <a:lnTo>
                  <a:pt x="120865" y="387843"/>
                </a:lnTo>
                <a:lnTo>
                  <a:pt x="75884" y="387843"/>
                </a:lnTo>
                <a:cubicBezTo>
                  <a:pt x="33974" y="387843"/>
                  <a:pt x="0" y="353869"/>
                  <a:pt x="0" y="311959"/>
                </a:cubicBezTo>
                <a:lnTo>
                  <a:pt x="0" y="202679"/>
                </a:lnTo>
                <a:cubicBezTo>
                  <a:pt x="0" y="160769"/>
                  <a:pt x="33974" y="126795"/>
                  <a:pt x="75884" y="126795"/>
                </a:cubicBezTo>
                <a:lnTo>
                  <a:pt x="249408" y="126795"/>
                </a:lnTo>
                <a:lnTo>
                  <a:pt x="264184" y="129778"/>
                </a:lnTo>
                <a:lnTo>
                  <a:pt x="7026778" y="129778"/>
                </a:lnTo>
                <a:close/>
              </a:path>
            </a:pathLst>
          </a:cu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13" name="Text Box 14"/>
          <p:cNvSpPr txBox="1">
            <a:spLocks noChangeArrowheads="1"/>
          </p:cNvSpPr>
          <p:nvPr/>
        </p:nvSpPr>
        <p:spPr bwMode="gray">
          <a:xfrm>
            <a:off x="2374900" y="4292607"/>
            <a:ext cx="630238" cy="3048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1400">
                <a:solidFill>
                  <a:srgbClr val="BCE8F2"/>
                </a:solidFill>
                <a:cs typeface="Arial"/>
              </a:rPr>
              <a:t>2012</a:t>
            </a:r>
          </a:p>
        </p:txBody>
      </p:sp>
      <p:sp>
        <p:nvSpPr>
          <p:cNvPr id="14" name="Text Box 15"/>
          <p:cNvSpPr txBox="1">
            <a:spLocks noChangeArrowheads="1"/>
          </p:cNvSpPr>
          <p:nvPr/>
        </p:nvSpPr>
        <p:spPr bwMode="gray">
          <a:xfrm>
            <a:off x="4767273" y="4292607"/>
            <a:ext cx="630237" cy="3048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1400">
                <a:solidFill>
                  <a:srgbClr val="BCE8F2"/>
                </a:solidFill>
                <a:cs typeface="Arial"/>
              </a:rPr>
              <a:t>2013</a:t>
            </a:r>
          </a:p>
        </p:txBody>
      </p:sp>
      <p:sp>
        <p:nvSpPr>
          <p:cNvPr id="15" name="Text Box 16"/>
          <p:cNvSpPr txBox="1">
            <a:spLocks noChangeArrowheads="1"/>
          </p:cNvSpPr>
          <p:nvPr/>
        </p:nvSpPr>
        <p:spPr bwMode="gray">
          <a:xfrm>
            <a:off x="6991349" y="4292607"/>
            <a:ext cx="628650" cy="3048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1400">
                <a:solidFill>
                  <a:srgbClr val="BCE8F2"/>
                </a:solidFill>
                <a:cs typeface="Arial"/>
              </a:rPr>
              <a:t>2014</a:t>
            </a:r>
          </a:p>
        </p:txBody>
      </p:sp>
      <p:cxnSp>
        <p:nvCxnSpPr>
          <p:cNvPr id="56" name="直接连接符 55"/>
          <p:cNvCxnSpPr/>
          <p:nvPr/>
        </p:nvCxnSpPr>
        <p:spPr>
          <a:xfrm flipV="1">
            <a:off x="1730269" y="2501870"/>
            <a:ext cx="1" cy="1790700"/>
          </a:xfrm>
          <a:prstGeom prst="line">
            <a:avLst/>
          </a:prstGeom>
          <a:ln w="12700">
            <a:solidFill>
              <a:schemeClr val="accent2"/>
            </a:solidFill>
            <a:prstDash val="sysDot"/>
            <a:headEnd len="med" type="none" w="med"/>
            <a:tailEnd len="med" type="triangle" w="med"/>
          </a:ln>
          <a:effectLst>
            <a:glow rad="88900">
              <a:schemeClr val="accent1">
                <a:satMod val="175000"/>
                <a:alpha val="30000"/>
              </a:schemeClr>
            </a:glow>
          </a:effectLst>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flipV="1">
            <a:off x="3944840" y="2185960"/>
            <a:ext cx="1" cy="2106613"/>
          </a:xfrm>
          <a:prstGeom prst="line">
            <a:avLst/>
          </a:prstGeom>
          <a:ln w="12700">
            <a:solidFill>
              <a:schemeClr val="accent2"/>
            </a:solidFill>
            <a:prstDash val="sysDot"/>
            <a:headEnd len="med" type="none" w="med"/>
            <a:tailEnd len="med" type="triangle" w="med"/>
          </a:ln>
          <a:effectLst>
            <a:glow rad="88900">
              <a:schemeClr val="accent1">
                <a:satMod val="175000"/>
                <a:alpha val="30000"/>
              </a:schemeClr>
            </a:glow>
          </a:effectLst>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flipH="1" flipV="1">
            <a:off x="6159403" y="1757332"/>
            <a:ext cx="5967" cy="2535238"/>
          </a:xfrm>
          <a:prstGeom prst="line">
            <a:avLst/>
          </a:prstGeom>
          <a:ln w="12700">
            <a:solidFill>
              <a:schemeClr val="accent2"/>
            </a:solidFill>
            <a:prstDash val="sysDot"/>
            <a:headEnd len="med" type="none" w="med"/>
            <a:tailEnd len="med" type="triangle" w="med"/>
          </a:ln>
          <a:effectLst>
            <a:glow rad="88900">
              <a:schemeClr val="accent1">
                <a:satMod val="175000"/>
                <a:alpha val="30000"/>
              </a:schemeClr>
            </a:glow>
          </a:effectLst>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flipV="1">
            <a:off x="8371985" y="1398561"/>
            <a:ext cx="1972" cy="2894013"/>
          </a:xfrm>
          <a:prstGeom prst="line">
            <a:avLst/>
          </a:prstGeom>
          <a:ln w="12700">
            <a:solidFill>
              <a:schemeClr val="accent2"/>
            </a:solidFill>
            <a:prstDash val="sysDot"/>
            <a:headEnd len="med" type="none" w="med"/>
            <a:tailEnd len="med" type="triangle" w="med"/>
          </a:ln>
          <a:effectLst>
            <a:glow rad="88900">
              <a:schemeClr val="accent1">
                <a:satMod val="175000"/>
                <a:alpha val="30000"/>
              </a:scheme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37"/>
                                        </p:tgtEl>
                                        <p:attrNameLst>
                                          <p:attrName>style.visibility</p:attrName>
                                        </p:attrNameLst>
                                      </p:cBhvr>
                                      <p:to>
                                        <p:strVal val="visible"/>
                                      </p:to>
                                    </p:set>
                                    <p:animEffect filter="fade" transition="in">
                                      <p:cBhvr>
                                        <p:cTn dur="1000" id="7"/>
                                        <p:tgtEl>
                                          <p:spTgt spid="37"/>
                                        </p:tgtEl>
                                      </p:cBhvr>
                                    </p:animEffect>
                                    <p:anim calcmode="lin" valueType="num">
                                      <p:cBhvr>
                                        <p:cTn dur="1000" fill="hold" id="8"/>
                                        <p:tgtEl>
                                          <p:spTgt spid="37"/>
                                        </p:tgtEl>
                                        <p:attrNameLst>
                                          <p:attrName>ppt_x</p:attrName>
                                        </p:attrNameLst>
                                      </p:cBhvr>
                                      <p:tavLst>
                                        <p:tav tm="0">
                                          <p:val>
                                            <p:strVal val="#ppt_x"/>
                                          </p:val>
                                        </p:tav>
                                        <p:tav tm="100000">
                                          <p:val>
                                            <p:strVal val="#ppt_x"/>
                                          </p:val>
                                        </p:tav>
                                      </p:tavLst>
                                    </p:anim>
                                    <p:anim calcmode="lin" valueType="num">
                                      <p:cBhvr>
                                        <p:cTn dur="1000" fill="hold" id="9"/>
                                        <p:tgtEl>
                                          <p:spTgt spid="37"/>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22" presetSubtype="8">
                                  <p:stCondLst>
                                    <p:cond delay="0"/>
                                  </p:stCondLst>
                                  <p:childTnLst>
                                    <p:set>
                                      <p:cBhvr>
                                        <p:cTn dur="1" fill="hold" id="13">
                                          <p:stCondLst>
                                            <p:cond delay="0"/>
                                          </p:stCondLst>
                                        </p:cTn>
                                        <p:tgtEl>
                                          <p:spTgt spid="11"/>
                                        </p:tgtEl>
                                        <p:attrNameLst>
                                          <p:attrName>style.visibility</p:attrName>
                                        </p:attrNameLst>
                                      </p:cBhvr>
                                      <p:to>
                                        <p:strVal val="visible"/>
                                      </p:to>
                                    </p:set>
                                    <p:animEffect filter="wipe(left)" transition="in">
                                      <p:cBhvr>
                                        <p:cTn dur="500" id="14"/>
                                        <p:tgtEl>
                                          <p:spTgt spid="11"/>
                                        </p:tgtEl>
                                      </p:cBhvr>
                                    </p:animEffect>
                                  </p:childTnLst>
                                </p:cTn>
                              </p:par>
                            </p:childTnLst>
                          </p:cTn>
                        </p:par>
                        <p:par>
                          <p:cTn fill="hold" id="15" nodeType="afterGroup">
                            <p:stCondLst>
                              <p:cond delay="500"/>
                            </p:stCondLst>
                            <p:childTnLst>
                              <p:par>
                                <p:cTn fill="hold" id="16" nodeType="afterEffect" presetClass="entr" presetID="22" presetSubtype="4">
                                  <p:stCondLst>
                                    <p:cond delay="0"/>
                                  </p:stCondLst>
                                  <p:childTnLst>
                                    <p:set>
                                      <p:cBhvr>
                                        <p:cTn dur="1" fill="hold" id="17">
                                          <p:stCondLst>
                                            <p:cond delay="0"/>
                                          </p:stCondLst>
                                        </p:cTn>
                                        <p:tgtEl>
                                          <p:spTgt spid="56"/>
                                        </p:tgtEl>
                                        <p:attrNameLst>
                                          <p:attrName>style.visibility</p:attrName>
                                        </p:attrNameLst>
                                      </p:cBhvr>
                                      <p:to>
                                        <p:strVal val="visible"/>
                                      </p:to>
                                    </p:set>
                                    <p:animEffect filter="wipe(down)" transition="in">
                                      <p:cBhvr>
                                        <p:cTn dur="300" id="18"/>
                                        <p:tgtEl>
                                          <p:spTgt spid="56"/>
                                        </p:tgtEl>
                                      </p:cBhvr>
                                    </p:animEffect>
                                  </p:childTnLst>
                                </p:cTn>
                              </p:par>
                            </p:childTnLst>
                          </p:cTn>
                        </p:par>
                        <p:par>
                          <p:cTn fill="hold" id="19" nodeType="afterGroup">
                            <p:stCondLst>
                              <p:cond delay="800"/>
                            </p:stCondLst>
                            <p:childTnLst>
                              <p:par>
                                <p:cTn fill="hold" id="20" nodeType="afterEffect" presetClass="entr" presetID="22" presetSubtype="4">
                                  <p:stCondLst>
                                    <p:cond delay="0"/>
                                  </p:stCondLst>
                                  <p:childTnLst>
                                    <p:set>
                                      <p:cBhvr>
                                        <p:cTn dur="1" fill="hold" id="21">
                                          <p:stCondLst>
                                            <p:cond delay="0"/>
                                          </p:stCondLst>
                                        </p:cTn>
                                        <p:tgtEl>
                                          <p:spTgt spid="58"/>
                                        </p:tgtEl>
                                        <p:attrNameLst>
                                          <p:attrName>style.visibility</p:attrName>
                                        </p:attrNameLst>
                                      </p:cBhvr>
                                      <p:to>
                                        <p:strVal val="visible"/>
                                      </p:to>
                                    </p:set>
                                    <p:animEffect filter="wipe(down)" transition="in">
                                      <p:cBhvr>
                                        <p:cTn dur="300" id="22"/>
                                        <p:tgtEl>
                                          <p:spTgt spid="58"/>
                                        </p:tgtEl>
                                      </p:cBhvr>
                                    </p:animEffect>
                                  </p:childTnLst>
                                </p:cTn>
                              </p:par>
                            </p:childTnLst>
                          </p:cTn>
                        </p:par>
                        <p:par>
                          <p:cTn fill="hold" id="23" nodeType="afterGroup">
                            <p:stCondLst>
                              <p:cond delay="1100"/>
                            </p:stCondLst>
                            <p:childTnLst>
                              <p:par>
                                <p:cTn fill="hold" id="24" nodeType="afterEffect" presetClass="entr" presetID="22" presetSubtype="4">
                                  <p:stCondLst>
                                    <p:cond delay="0"/>
                                  </p:stCondLst>
                                  <p:childTnLst>
                                    <p:set>
                                      <p:cBhvr>
                                        <p:cTn dur="1" fill="hold" id="25">
                                          <p:stCondLst>
                                            <p:cond delay="0"/>
                                          </p:stCondLst>
                                        </p:cTn>
                                        <p:tgtEl>
                                          <p:spTgt spid="60"/>
                                        </p:tgtEl>
                                        <p:attrNameLst>
                                          <p:attrName>style.visibility</p:attrName>
                                        </p:attrNameLst>
                                      </p:cBhvr>
                                      <p:to>
                                        <p:strVal val="visible"/>
                                      </p:to>
                                    </p:set>
                                    <p:animEffect filter="wipe(down)" transition="in">
                                      <p:cBhvr>
                                        <p:cTn dur="300" id="26"/>
                                        <p:tgtEl>
                                          <p:spTgt spid="60"/>
                                        </p:tgtEl>
                                      </p:cBhvr>
                                    </p:animEffect>
                                  </p:childTnLst>
                                </p:cTn>
                              </p:par>
                            </p:childTnLst>
                          </p:cTn>
                        </p:par>
                        <p:par>
                          <p:cTn fill="hold" id="27" nodeType="afterGroup">
                            <p:stCondLst>
                              <p:cond delay="1400"/>
                            </p:stCondLst>
                            <p:childTnLst>
                              <p:par>
                                <p:cTn fill="hold" id="28" nodeType="afterEffect" presetClass="entr" presetID="22" presetSubtype="4">
                                  <p:stCondLst>
                                    <p:cond delay="0"/>
                                  </p:stCondLst>
                                  <p:childTnLst>
                                    <p:set>
                                      <p:cBhvr>
                                        <p:cTn dur="1" fill="hold" id="29">
                                          <p:stCondLst>
                                            <p:cond delay="0"/>
                                          </p:stCondLst>
                                        </p:cTn>
                                        <p:tgtEl>
                                          <p:spTgt spid="62"/>
                                        </p:tgtEl>
                                        <p:attrNameLst>
                                          <p:attrName>style.visibility</p:attrName>
                                        </p:attrNameLst>
                                      </p:cBhvr>
                                      <p:to>
                                        <p:strVal val="visible"/>
                                      </p:to>
                                    </p:set>
                                    <p:animEffect filter="wipe(down)" transition="in">
                                      <p:cBhvr>
                                        <p:cTn dur="300" id="30"/>
                                        <p:tgtEl>
                                          <p:spTgt spid="62"/>
                                        </p:tgtEl>
                                      </p:cBhvr>
                                    </p:animEffect>
                                  </p:childTnLst>
                                </p:cTn>
                              </p:par>
                            </p:childTnLst>
                          </p:cTn>
                        </p:par>
                        <p:par>
                          <p:cTn fill="hold" id="31" nodeType="afterGroup">
                            <p:stCondLst>
                              <p:cond delay="1700"/>
                            </p:stCondLst>
                            <p:childTnLst>
                              <p:par>
                                <p:cTn fill="hold" grpId="0" id="32" nodeType="afterEffect" presetClass="entr" presetID="22" presetSubtype="4">
                                  <p:stCondLst>
                                    <p:cond delay="0"/>
                                  </p:stCondLst>
                                  <p:childTnLst>
                                    <p:set>
                                      <p:cBhvr>
                                        <p:cTn dur="1" fill="hold" id="33">
                                          <p:stCondLst>
                                            <p:cond delay="0"/>
                                          </p:stCondLst>
                                        </p:cTn>
                                        <p:tgtEl>
                                          <p:spTgt spid="33"/>
                                        </p:tgtEl>
                                        <p:attrNameLst>
                                          <p:attrName>style.visibility</p:attrName>
                                        </p:attrNameLst>
                                      </p:cBhvr>
                                      <p:to>
                                        <p:strVal val="visible"/>
                                      </p:to>
                                    </p:set>
                                    <p:animEffect filter="wipe(down)" transition="in">
                                      <p:cBhvr>
                                        <p:cTn dur="500" id="34"/>
                                        <p:tgtEl>
                                          <p:spTgt spid="33"/>
                                        </p:tgtEl>
                                      </p:cBhvr>
                                    </p:animEffect>
                                  </p:childTnLst>
                                </p:cTn>
                              </p:par>
                            </p:childTnLst>
                          </p:cTn>
                        </p:par>
                        <p:par>
                          <p:cTn fill="hold" id="35" nodeType="afterGroup">
                            <p:stCondLst>
                              <p:cond delay="2200"/>
                            </p:stCondLst>
                            <p:childTnLst>
                              <p:par>
                                <p:cTn fill="hold" grpId="0" id="36" nodeType="afterEffect" presetClass="entr" presetID="22" presetSubtype="4">
                                  <p:stCondLst>
                                    <p:cond delay="0"/>
                                  </p:stCondLst>
                                  <p:childTnLst>
                                    <p:set>
                                      <p:cBhvr>
                                        <p:cTn dur="1" fill="hold" id="37">
                                          <p:stCondLst>
                                            <p:cond delay="0"/>
                                          </p:stCondLst>
                                        </p:cTn>
                                        <p:tgtEl>
                                          <p:spTgt spid="34"/>
                                        </p:tgtEl>
                                        <p:attrNameLst>
                                          <p:attrName>style.visibility</p:attrName>
                                        </p:attrNameLst>
                                      </p:cBhvr>
                                      <p:to>
                                        <p:strVal val="visible"/>
                                      </p:to>
                                    </p:set>
                                    <p:animEffect filter="wipe(down)" transition="in">
                                      <p:cBhvr>
                                        <p:cTn dur="500" id="38"/>
                                        <p:tgtEl>
                                          <p:spTgt spid="34"/>
                                        </p:tgtEl>
                                      </p:cBhvr>
                                    </p:animEffect>
                                  </p:childTnLst>
                                </p:cTn>
                              </p:par>
                            </p:childTnLst>
                          </p:cTn>
                        </p:par>
                        <p:par>
                          <p:cTn fill="hold" id="39" nodeType="afterGroup">
                            <p:stCondLst>
                              <p:cond delay="2700"/>
                            </p:stCondLst>
                            <p:childTnLst>
                              <p:par>
                                <p:cTn fill="hold" grpId="0" id="40" nodeType="afterEffect" presetClass="entr" presetID="22" presetSubtype="4">
                                  <p:stCondLst>
                                    <p:cond delay="0"/>
                                  </p:stCondLst>
                                  <p:childTnLst>
                                    <p:set>
                                      <p:cBhvr>
                                        <p:cTn dur="1" fill="hold" id="41">
                                          <p:stCondLst>
                                            <p:cond delay="0"/>
                                          </p:stCondLst>
                                        </p:cTn>
                                        <p:tgtEl>
                                          <p:spTgt spid="35"/>
                                        </p:tgtEl>
                                        <p:attrNameLst>
                                          <p:attrName>style.visibility</p:attrName>
                                        </p:attrNameLst>
                                      </p:cBhvr>
                                      <p:to>
                                        <p:strVal val="visible"/>
                                      </p:to>
                                    </p:set>
                                    <p:animEffect filter="wipe(down)" transition="in">
                                      <p:cBhvr>
                                        <p:cTn dur="500" id="42"/>
                                        <p:tgtEl>
                                          <p:spTgt spid="35"/>
                                        </p:tgtEl>
                                      </p:cBhvr>
                                    </p:animEffect>
                                  </p:childTnLst>
                                </p:cTn>
                              </p:par>
                            </p:childTnLst>
                          </p:cTn>
                        </p:par>
                        <p:par>
                          <p:cTn fill="hold" id="43" nodeType="afterGroup">
                            <p:stCondLst>
                              <p:cond delay="3200"/>
                            </p:stCondLst>
                            <p:childTnLst>
                              <p:par>
                                <p:cTn fill="hold" grpId="0" id="44" nodeType="afterEffect" presetClass="entr" presetID="26" presetSubtype="0">
                                  <p:stCondLst>
                                    <p:cond delay="0"/>
                                  </p:stCondLst>
                                  <p:childTnLst>
                                    <p:set>
                                      <p:cBhvr>
                                        <p:cTn dur="1" fill="hold" id="45">
                                          <p:stCondLst>
                                            <p:cond delay="0"/>
                                          </p:stCondLst>
                                        </p:cTn>
                                        <p:tgtEl>
                                          <p:spTgt spid="13"/>
                                        </p:tgtEl>
                                        <p:attrNameLst>
                                          <p:attrName>style.visibility</p:attrName>
                                        </p:attrNameLst>
                                      </p:cBhvr>
                                      <p:to>
                                        <p:strVal val="visible"/>
                                      </p:to>
                                    </p:set>
                                    <p:animEffect filter="wipe(down)" transition="in">
                                      <p:cBhvr>
                                        <p:cTn dur="580" id="46">
                                          <p:stCondLst>
                                            <p:cond delay="0"/>
                                          </p:stCondLst>
                                        </p:cTn>
                                        <p:tgtEl>
                                          <p:spTgt spid="13"/>
                                        </p:tgtEl>
                                      </p:cBhvr>
                                    </p:animEffect>
                                    <p:anim calcmode="lin" valueType="num">
                                      <p:cBhvr>
                                        <p:cTn dur="1822" id="47"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dur="664" id="48" tmFilter="0.0,0.0; 0.25,0.07; 0.50,0.2; 0.75,0.467; 1.0,1.0">
                                          <p:stCondLst>
                                            <p:cond delay="0"/>
                                          </p:stCondLst>
                                        </p:cTn>
                                        <p:tgtEl>
                                          <p:spTgt spid="13"/>
                                        </p:tgtEl>
                                        <p:attrNameLst>
                                          <p:attrName>ppt_y</p:attrName>
                                        </p:attrNameLst>
                                      </p:cBhvr>
                                      <p:tavLst>
                                        <p:tav fmla="#ppt_y-sin(pi*$)/3" tm="0">
                                          <p:val>
                                            <p:fltVal val="0.5"/>
                                          </p:val>
                                        </p:tav>
                                        <p:tav tm="100000">
                                          <p:val>
                                            <p:fltVal val="1"/>
                                          </p:val>
                                        </p:tav>
                                      </p:tavLst>
                                    </p:anim>
                                    <p:anim calcmode="lin" valueType="num">
                                      <p:cBhvr>
                                        <p:cTn dur="664" id="49" tmFilter="0, 0; 0.125,0.2665; 0.25,0.4; 0.375,0.465; 0.5,0.5;  0.625,0.535; 0.75,0.6; 0.875,0.7335; 1,1">
                                          <p:stCondLst>
                                            <p:cond delay="664"/>
                                          </p:stCondLst>
                                        </p:cTn>
                                        <p:tgtEl>
                                          <p:spTgt spid="13"/>
                                        </p:tgtEl>
                                        <p:attrNameLst>
                                          <p:attrName>ppt_y</p:attrName>
                                        </p:attrNameLst>
                                      </p:cBhvr>
                                      <p:tavLst>
                                        <p:tav fmla="#ppt_y-sin(pi*$)/9" tm="0">
                                          <p:val>
                                            <p:fltVal val="0"/>
                                          </p:val>
                                        </p:tav>
                                        <p:tav tm="100000">
                                          <p:val>
                                            <p:fltVal val="1"/>
                                          </p:val>
                                        </p:tav>
                                      </p:tavLst>
                                    </p:anim>
                                    <p:anim calcmode="lin" valueType="num">
                                      <p:cBhvr>
                                        <p:cTn dur="332" id="50" tmFilter="0, 0; 0.125,0.2665; 0.25,0.4; 0.375,0.465; 0.5,0.5;  0.625,0.535; 0.75,0.6; 0.875,0.7335; 1,1">
                                          <p:stCondLst>
                                            <p:cond delay="1324"/>
                                          </p:stCondLst>
                                        </p:cTn>
                                        <p:tgtEl>
                                          <p:spTgt spid="13"/>
                                        </p:tgtEl>
                                        <p:attrNameLst>
                                          <p:attrName>ppt_y</p:attrName>
                                        </p:attrNameLst>
                                      </p:cBhvr>
                                      <p:tavLst>
                                        <p:tav fmla="#ppt_y-sin(pi*$)/27" tm="0">
                                          <p:val>
                                            <p:fltVal val="0"/>
                                          </p:val>
                                        </p:tav>
                                        <p:tav tm="100000">
                                          <p:val>
                                            <p:fltVal val="1"/>
                                          </p:val>
                                        </p:tav>
                                      </p:tavLst>
                                    </p:anim>
                                    <p:anim calcmode="lin" valueType="num">
                                      <p:cBhvr>
                                        <p:cTn dur="164" id="51" tmFilter="0, 0; 0.125,0.2665; 0.25,0.4; 0.375,0.465; 0.5,0.5;  0.625,0.535; 0.75,0.6; 0.875,0.7335; 1,1">
                                          <p:stCondLst>
                                            <p:cond delay="1656"/>
                                          </p:stCondLst>
                                        </p:cTn>
                                        <p:tgtEl>
                                          <p:spTgt spid="13"/>
                                        </p:tgtEl>
                                        <p:attrNameLst>
                                          <p:attrName>ppt_y</p:attrName>
                                        </p:attrNameLst>
                                      </p:cBhvr>
                                      <p:tavLst>
                                        <p:tav fmla="#ppt_y-sin(pi*$)/81" tm="0">
                                          <p:val>
                                            <p:fltVal val="0"/>
                                          </p:val>
                                        </p:tav>
                                        <p:tav tm="100000">
                                          <p:val>
                                            <p:fltVal val="1"/>
                                          </p:val>
                                        </p:tav>
                                      </p:tavLst>
                                    </p:anim>
                                    <p:animScale>
                                      <p:cBhvr>
                                        <p:cTn dur="26" id="52">
                                          <p:stCondLst>
                                            <p:cond delay="650"/>
                                          </p:stCondLst>
                                        </p:cTn>
                                        <p:tgtEl>
                                          <p:spTgt spid="13"/>
                                        </p:tgtEl>
                                      </p:cBhvr>
                                      <p:to x="100000" y="60000"/>
                                    </p:animScale>
                                    <p:animScale>
                                      <p:cBhvr>
                                        <p:cTn decel="50000" dur="166" id="53">
                                          <p:stCondLst>
                                            <p:cond delay="676"/>
                                          </p:stCondLst>
                                        </p:cTn>
                                        <p:tgtEl>
                                          <p:spTgt spid="13"/>
                                        </p:tgtEl>
                                      </p:cBhvr>
                                      <p:to x="100000" y="100000"/>
                                    </p:animScale>
                                    <p:animScale>
                                      <p:cBhvr>
                                        <p:cTn dur="26" id="54">
                                          <p:stCondLst>
                                            <p:cond delay="1312"/>
                                          </p:stCondLst>
                                        </p:cTn>
                                        <p:tgtEl>
                                          <p:spTgt spid="13"/>
                                        </p:tgtEl>
                                      </p:cBhvr>
                                      <p:to x="100000" y="80000"/>
                                    </p:animScale>
                                    <p:animScale>
                                      <p:cBhvr>
                                        <p:cTn decel="50000" dur="166" id="55">
                                          <p:stCondLst>
                                            <p:cond delay="1338"/>
                                          </p:stCondLst>
                                        </p:cTn>
                                        <p:tgtEl>
                                          <p:spTgt spid="13"/>
                                        </p:tgtEl>
                                      </p:cBhvr>
                                      <p:to x="100000" y="100000"/>
                                    </p:animScale>
                                    <p:animScale>
                                      <p:cBhvr>
                                        <p:cTn dur="26" id="56">
                                          <p:stCondLst>
                                            <p:cond delay="1642"/>
                                          </p:stCondLst>
                                        </p:cTn>
                                        <p:tgtEl>
                                          <p:spTgt spid="13"/>
                                        </p:tgtEl>
                                      </p:cBhvr>
                                      <p:to x="100000" y="90000"/>
                                    </p:animScale>
                                    <p:animScale>
                                      <p:cBhvr>
                                        <p:cTn decel="50000" dur="166" id="57">
                                          <p:stCondLst>
                                            <p:cond delay="1668"/>
                                          </p:stCondLst>
                                        </p:cTn>
                                        <p:tgtEl>
                                          <p:spTgt spid="13"/>
                                        </p:tgtEl>
                                      </p:cBhvr>
                                      <p:to x="100000" y="100000"/>
                                    </p:animScale>
                                    <p:animScale>
                                      <p:cBhvr>
                                        <p:cTn dur="26" id="58">
                                          <p:stCondLst>
                                            <p:cond delay="1808"/>
                                          </p:stCondLst>
                                        </p:cTn>
                                        <p:tgtEl>
                                          <p:spTgt spid="13"/>
                                        </p:tgtEl>
                                      </p:cBhvr>
                                      <p:to x="100000" y="95000"/>
                                    </p:animScale>
                                    <p:animScale>
                                      <p:cBhvr>
                                        <p:cTn decel="50000" dur="166" id="59">
                                          <p:stCondLst>
                                            <p:cond delay="1834"/>
                                          </p:stCondLst>
                                        </p:cTn>
                                        <p:tgtEl>
                                          <p:spTgt spid="13"/>
                                        </p:tgtEl>
                                      </p:cBhvr>
                                      <p:to x="100000" y="100000"/>
                                    </p:animScale>
                                  </p:childTnLst>
                                </p:cTn>
                              </p:par>
                              <p:par>
                                <p:cTn fill="hold" grpId="0" id="60" nodeType="withEffect" presetClass="entr" presetID="47" presetSubtype="0">
                                  <p:stCondLst>
                                    <p:cond delay="0"/>
                                  </p:stCondLst>
                                  <p:childTnLst>
                                    <p:set>
                                      <p:cBhvr>
                                        <p:cTn dur="1" fill="hold" id="61">
                                          <p:stCondLst>
                                            <p:cond delay="0"/>
                                          </p:stCondLst>
                                        </p:cTn>
                                        <p:tgtEl>
                                          <p:spTgt spid="23"/>
                                        </p:tgtEl>
                                        <p:attrNameLst>
                                          <p:attrName>style.visibility</p:attrName>
                                        </p:attrNameLst>
                                      </p:cBhvr>
                                      <p:to>
                                        <p:strVal val="visible"/>
                                      </p:to>
                                    </p:set>
                                    <p:animEffect filter="fade" transition="in">
                                      <p:cBhvr>
                                        <p:cTn dur="1000" id="62"/>
                                        <p:tgtEl>
                                          <p:spTgt spid="23"/>
                                        </p:tgtEl>
                                      </p:cBhvr>
                                    </p:animEffect>
                                    <p:anim calcmode="lin" valueType="num">
                                      <p:cBhvr>
                                        <p:cTn dur="1000" fill="hold" id="63"/>
                                        <p:tgtEl>
                                          <p:spTgt spid="23"/>
                                        </p:tgtEl>
                                        <p:attrNameLst>
                                          <p:attrName>ppt_x</p:attrName>
                                        </p:attrNameLst>
                                      </p:cBhvr>
                                      <p:tavLst>
                                        <p:tav tm="0">
                                          <p:val>
                                            <p:strVal val="#ppt_x"/>
                                          </p:val>
                                        </p:tav>
                                        <p:tav tm="100000">
                                          <p:val>
                                            <p:strVal val="#ppt_x"/>
                                          </p:val>
                                        </p:tav>
                                      </p:tavLst>
                                    </p:anim>
                                    <p:anim calcmode="lin" valueType="num">
                                      <p:cBhvr>
                                        <p:cTn dur="1000" fill="hold" id="64"/>
                                        <p:tgtEl>
                                          <p:spTgt spid="23"/>
                                        </p:tgtEl>
                                        <p:attrNameLst>
                                          <p:attrName>ppt_y</p:attrName>
                                        </p:attrNameLst>
                                      </p:cBhvr>
                                      <p:tavLst>
                                        <p:tav tm="0">
                                          <p:val>
                                            <p:strVal val="#ppt_y-.1"/>
                                          </p:val>
                                        </p:tav>
                                        <p:tav tm="100000">
                                          <p:val>
                                            <p:strVal val="#ppt_y"/>
                                          </p:val>
                                        </p:tav>
                                      </p:tavLst>
                                    </p:anim>
                                  </p:childTnLst>
                                </p:cTn>
                              </p:par>
                              <p:par>
                                <p:cTn fill="hold" grpId="0" id="65" nodeType="withEffect" presetClass="entr" presetID="42" presetSubtype="0">
                                  <p:stCondLst>
                                    <p:cond delay="0"/>
                                  </p:stCondLst>
                                  <p:childTnLst>
                                    <p:set>
                                      <p:cBhvr>
                                        <p:cTn dur="1" fill="hold" id="66">
                                          <p:stCondLst>
                                            <p:cond delay="0"/>
                                          </p:stCondLst>
                                        </p:cTn>
                                        <p:tgtEl>
                                          <p:spTgt spid="26"/>
                                        </p:tgtEl>
                                        <p:attrNameLst>
                                          <p:attrName>style.visibility</p:attrName>
                                        </p:attrNameLst>
                                      </p:cBhvr>
                                      <p:to>
                                        <p:strVal val="visible"/>
                                      </p:to>
                                    </p:set>
                                    <p:animEffect filter="fade" transition="in">
                                      <p:cBhvr>
                                        <p:cTn dur="1000" id="67"/>
                                        <p:tgtEl>
                                          <p:spTgt spid="26"/>
                                        </p:tgtEl>
                                      </p:cBhvr>
                                    </p:animEffect>
                                    <p:anim calcmode="lin" valueType="num">
                                      <p:cBhvr>
                                        <p:cTn dur="1000" fill="hold" id="68"/>
                                        <p:tgtEl>
                                          <p:spTgt spid="26"/>
                                        </p:tgtEl>
                                        <p:attrNameLst>
                                          <p:attrName>ppt_x</p:attrName>
                                        </p:attrNameLst>
                                      </p:cBhvr>
                                      <p:tavLst>
                                        <p:tav tm="0">
                                          <p:val>
                                            <p:strVal val="#ppt_x"/>
                                          </p:val>
                                        </p:tav>
                                        <p:tav tm="100000">
                                          <p:val>
                                            <p:strVal val="#ppt_x"/>
                                          </p:val>
                                        </p:tav>
                                      </p:tavLst>
                                    </p:anim>
                                    <p:anim calcmode="lin" valueType="num">
                                      <p:cBhvr>
                                        <p:cTn dur="1000" fill="hold" id="69"/>
                                        <p:tgtEl>
                                          <p:spTgt spid="26"/>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5200"/>
                            </p:stCondLst>
                            <p:childTnLst>
                              <p:par>
                                <p:cTn fill="hold" grpId="0" id="71" nodeType="afterEffect" presetClass="entr" presetID="26" presetSubtype="0">
                                  <p:stCondLst>
                                    <p:cond delay="0"/>
                                  </p:stCondLst>
                                  <p:childTnLst>
                                    <p:set>
                                      <p:cBhvr>
                                        <p:cTn dur="1" fill="hold" id="72">
                                          <p:stCondLst>
                                            <p:cond delay="0"/>
                                          </p:stCondLst>
                                        </p:cTn>
                                        <p:tgtEl>
                                          <p:spTgt spid="14"/>
                                        </p:tgtEl>
                                        <p:attrNameLst>
                                          <p:attrName>style.visibility</p:attrName>
                                        </p:attrNameLst>
                                      </p:cBhvr>
                                      <p:to>
                                        <p:strVal val="visible"/>
                                      </p:to>
                                    </p:set>
                                    <p:animEffect filter="wipe(down)" transition="in">
                                      <p:cBhvr>
                                        <p:cTn dur="580" id="73">
                                          <p:stCondLst>
                                            <p:cond delay="0"/>
                                          </p:stCondLst>
                                        </p:cTn>
                                        <p:tgtEl>
                                          <p:spTgt spid="14"/>
                                        </p:tgtEl>
                                      </p:cBhvr>
                                    </p:animEffect>
                                    <p:anim calcmode="lin" valueType="num">
                                      <p:cBhvr>
                                        <p:cTn dur="1822" id="74"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dur="664" id="75" tmFilter="0.0,0.0; 0.25,0.07; 0.50,0.2; 0.75,0.467; 1.0,1.0">
                                          <p:stCondLst>
                                            <p:cond delay="0"/>
                                          </p:stCondLst>
                                        </p:cTn>
                                        <p:tgtEl>
                                          <p:spTgt spid="14"/>
                                        </p:tgtEl>
                                        <p:attrNameLst>
                                          <p:attrName>ppt_y</p:attrName>
                                        </p:attrNameLst>
                                      </p:cBhvr>
                                      <p:tavLst>
                                        <p:tav fmla="#ppt_y-sin(pi*$)/3" tm="0">
                                          <p:val>
                                            <p:fltVal val="0.5"/>
                                          </p:val>
                                        </p:tav>
                                        <p:tav tm="100000">
                                          <p:val>
                                            <p:fltVal val="1"/>
                                          </p:val>
                                        </p:tav>
                                      </p:tavLst>
                                    </p:anim>
                                    <p:anim calcmode="lin" valueType="num">
                                      <p:cBhvr>
                                        <p:cTn dur="664" id="76" tmFilter="0, 0; 0.125,0.2665; 0.25,0.4; 0.375,0.465; 0.5,0.5;  0.625,0.535; 0.75,0.6; 0.875,0.7335; 1,1">
                                          <p:stCondLst>
                                            <p:cond delay="664"/>
                                          </p:stCondLst>
                                        </p:cTn>
                                        <p:tgtEl>
                                          <p:spTgt spid="14"/>
                                        </p:tgtEl>
                                        <p:attrNameLst>
                                          <p:attrName>ppt_y</p:attrName>
                                        </p:attrNameLst>
                                      </p:cBhvr>
                                      <p:tavLst>
                                        <p:tav fmla="#ppt_y-sin(pi*$)/9" tm="0">
                                          <p:val>
                                            <p:fltVal val="0"/>
                                          </p:val>
                                        </p:tav>
                                        <p:tav tm="100000">
                                          <p:val>
                                            <p:fltVal val="1"/>
                                          </p:val>
                                        </p:tav>
                                      </p:tavLst>
                                    </p:anim>
                                    <p:anim calcmode="lin" valueType="num">
                                      <p:cBhvr>
                                        <p:cTn dur="332" id="77" tmFilter="0, 0; 0.125,0.2665; 0.25,0.4; 0.375,0.465; 0.5,0.5;  0.625,0.535; 0.75,0.6; 0.875,0.7335; 1,1">
                                          <p:stCondLst>
                                            <p:cond delay="1324"/>
                                          </p:stCondLst>
                                        </p:cTn>
                                        <p:tgtEl>
                                          <p:spTgt spid="14"/>
                                        </p:tgtEl>
                                        <p:attrNameLst>
                                          <p:attrName>ppt_y</p:attrName>
                                        </p:attrNameLst>
                                      </p:cBhvr>
                                      <p:tavLst>
                                        <p:tav fmla="#ppt_y-sin(pi*$)/27" tm="0">
                                          <p:val>
                                            <p:fltVal val="0"/>
                                          </p:val>
                                        </p:tav>
                                        <p:tav tm="100000">
                                          <p:val>
                                            <p:fltVal val="1"/>
                                          </p:val>
                                        </p:tav>
                                      </p:tavLst>
                                    </p:anim>
                                    <p:anim calcmode="lin" valueType="num">
                                      <p:cBhvr>
                                        <p:cTn dur="164" id="78" tmFilter="0, 0; 0.125,0.2665; 0.25,0.4; 0.375,0.465; 0.5,0.5;  0.625,0.535; 0.75,0.6; 0.875,0.7335; 1,1">
                                          <p:stCondLst>
                                            <p:cond delay="1656"/>
                                          </p:stCondLst>
                                        </p:cTn>
                                        <p:tgtEl>
                                          <p:spTgt spid="14"/>
                                        </p:tgtEl>
                                        <p:attrNameLst>
                                          <p:attrName>ppt_y</p:attrName>
                                        </p:attrNameLst>
                                      </p:cBhvr>
                                      <p:tavLst>
                                        <p:tav fmla="#ppt_y-sin(pi*$)/81" tm="0">
                                          <p:val>
                                            <p:fltVal val="0"/>
                                          </p:val>
                                        </p:tav>
                                        <p:tav tm="100000">
                                          <p:val>
                                            <p:fltVal val="1"/>
                                          </p:val>
                                        </p:tav>
                                      </p:tavLst>
                                    </p:anim>
                                    <p:animScale>
                                      <p:cBhvr>
                                        <p:cTn dur="26" id="79">
                                          <p:stCondLst>
                                            <p:cond delay="650"/>
                                          </p:stCondLst>
                                        </p:cTn>
                                        <p:tgtEl>
                                          <p:spTgt spid="14"/>
                                        </p:tgtEl>
                                      </p:cBhvr>
                                      <p:to x="100000" y="60000"/>
                                    </p:animScale>
                                    <p:animScale>
                                      <p:cBhvr>
                                        <p:cTn decel="50000" dur="166" id="80">
                                          <p:stCondLst>
                                            <p:cond delay="676"/>
                                          </p:stCondLst>
                                        </p:cTn>
                                        <p:tgtEl>
                                          <p:spTgt spid="14"/>
                                        </p:tgtEl>
                                      </p:cBhvr>
                                      <p:to x="100000" y="100000"/>
                                    </p:animScale>
                                    <p:animScale>
                                      <p:cBhvr>
                                        <p:cTn dur="26" id="81">
                                          <p:stCondLst>
                                            <p:cond delay="1312"/>
                                          </p:stCondLst>
                                        </p:cTn>
                                        <p:tgtEl>
                                          <p:spTgt spid="14"/>
                                        </p:tgtEl>
                                      </p:cBhvr>
                                      <p:to x="100000" y="80000"/>
                                    </p:animScale>
                                    <p:animScale>
                                      <p:cBhvr>
                                        <p:cTn decel="50000" dur="166" id="82">
                                          <p:stCondLst>
                                            <p:cond delay="1338"/>
                                          </p:stCondLst>
                                        </p:cTn>
                                        <p:tgtEl>
                                          <p:spTgt spid="14"/>
                                        </p:tgtEl>
                                      </p:cBhvr>
                                      <p:to x="100000" y="100000"/>
                                    </p:animScale>
                                    <p:animScale>
                                      <p:cBhvr>
                                        <p:cTn dur="26" id="83">
                                          <p:stCondLst>
                                            <p:cond delay="1642"/>
                                          </p:stCondLst>
                                        </p:cTn>
                                        <p:tgtEl>
                                          <p:spTgt spid="14"/>
                                        </p:tgtEl>
                                      </p:cBhvr>
                                      <p:to x="100000" y="90000"/>
                                    </p:animScale>
                                    <p:animScale>
                                      <p:cBhvr>
                                        <p:cTn decel="50000" dur="166" id="84">
                                          <p:stCondLst>
                                            <p:cond delay="1668"/>
                                          </p:stCondLst>
                                        </p:cTn>
                                        <p:tgtEl>
                                          <p:spTgt spid="14"/>
                                        </p:tgtEl>
                                      </p:cBhvr>
                                      <p:to x="100000" y="100000"/>
                                    </p:animScale>
                                    <p:animScale>
                                      <p:cBhvr>
                                        <p:cTn dur="26" id="85">
                                          <p:stCondLst>
                                            <p:cond delay="1808"/>
                                          </p:stCondLst>
                                        </p:cTn>
                                        <p:tgtEl>
                                          <p:spTgt spid="14"/>
                                        </p:tgtEl>
                                      </p:cBhvr>
                                      <p:to x="100000" y="95000"/>
                                    </p:animScale>
                                    <p:animScale>
                                      <p:cBhvr>
                                        <p:cTn decel="50000" dur="166" id="86">
                                          <p:stCondLst>
                                            <p:cond delay="1834"/>
                                          </p:stCondLst>
                                        </p:cTn>
                                        <p:tgtEl>
                                          <p:spTgt spid="14"/>
                                        </p:tgtEl>
                                      </p:cBhvr>
                                      <p:to x="100000" y="100000"/>
                                    </p:animScale>
                                  </p:childTnLst>
                                </p:cTn>
                              </p:par>
                              <p:par>
                                <p:cTn fill="hold" grpId="0" id="87" nodeType="withEffect" presetClass="entr" presetID="47" presetSubtype="0">
                                  <p:stCondLst>
                                    <p:cond delay="0"/>
                                  </p:stCondLst>
                                  <p:childTnLst>
                                    <p:set>
                                      <p:cBhvr>
                                        <p:cTn dur="1" fill="hold" id="88">
                                          <p:stCondLst>
                                            <p:cond delay="0"/>
                                          </p:stCondLst>
                                        </p:cTn>
                                        <p:tgtEl>
                                          <p:spTgt spid="24"/>
                                        </p:tgtEl>
                                        <p:attrNameLst>
                                          <p:attrName>style.visibility</p:attrName>
                                        </p:attrNameLst>
                                      </p:cBhvr>
                                      <p:to>
                                        <p:strVal val="visible"/>
                                      </p:to>
                                    </p:set>
                                    <p:animEffect filter="fade" transition="in">
                                      <p:cBhvr>
                                        <p:cTn dur="1000" id="89"/>
                                        <p:tgtEl>
                                          <p:spTgt spid="24"/>
                                        </p:tgtEl>
                                      </p:cBhvr>
                                    </p:animEffect>
                                    <p:anim calcmode="lin" valueType="num">
                                      <p:cBhvr>
                                        <p:cTn dur="1000" fill="hold" id="90"/>
                                        <p:tgtEl>
                                          <p:spTgt spid="24"/>
                                        </p:tgtEl>
                                        <p:attrNameLst>
                                          <p:attrName>ppt_x</p:attrName>
                                        </p:attrNameLst>
                                      </p:cBhvr>
                                      <p:tavLst>
                                        <p:tav tm="0">
                                          <p:val>
                                            <p:strVal val="#ppt_x"/>
                                          </p:val>
                                        </p:tav>
                                        <p:tav tm="100000">
                                          <p:val>
                                            <p:strVal val="#ppt_x"/>
                                          </p:val>
                                        </p:tav>
                                      </p:tavLst>
                                    </p:anim>
                                    <p:anim calcmode="lin" valueType="num">
                                      <p:cBhvr>
                                        <p:cTn dur="1000" fill="hold" id="91"/>
                                        <p:tgtEl>
                                          <p:spTgt spid="24"/>
                                        </p:tgtEl>
                                        <p:attrNameLst>
                                          <p:attrName>ppt_y</p:attrName>
                                        </p:attrNameLst>
                                      </p:cBhvr>
                                      <p:tavLst>
                                        <p:tav tm="0">
                                          <p:val>
                                            <p:strVal val="#ppt_y-.1"/>
                                          </p:val>
                                        </p:tav>
                                        <p:tav tm="100000">
                                          <p:val>
                                            <p:strVal val="#ppt_y"/>
                                          </p:val>
                                        </p:tav>
                                      </p:tavLst>
                                    </p:anim>
                                  </p:childTnLst>
                                </p:cTn>
                              </p:par>
                              <p:par>
                                <p:cTn fill="hold" grpId="0" id="92" nodeType="withEffect" presetClass="entr" presetID="42" presetSubtype="0">
                                  <p:stCondLst>
                                    <p:cond delay="0"/>
                                  </p:stCondLst>
                                  <p:childTnLst>
                                    <p:set>
                                      <p:cBhvr>
                                        <p:cTn dur="1" fill="hold" id="93">
                                          <p:stCondLst>
                                            <p:cond delay="0"/>
                                          </p:stCondLst>
                                        </p:cTn>
                                        <p:tgtEl>
                                          <p:spTgt spid="31"/>
                                        </p:tgtEl>
                                        <p:attrNameLst>
                                          <p:attrName>style.visibility</p:attrName>
                                        </p:attrNameLst>
                                      </p:cBhvr>
                                      <p:to>
                                        <p:strVal val="visible"/>
                                      </p:to>
                                    </p:set>
                                    <p:animEffect filter="fade" transition="in">
                                      <p:cBhvr>
                                        <p:cTn dur="1000" id="94"/>
                                        <p:tgtEl>
                                          <p:spTgt spid="31"/>
                                        </p:tgtEl>
                                      </p:cBhvr>
                                    </p:animEffect>
                                    <p:anim calcmode="lin" valueType="num">
                                      <p:cBhvr>
                                        <p:cTn dur="1000" fill="hold" id="95"/>
                                        <p:tgtEl>
                                          <p:spTgt spid="31"/>
                                        </p:tgtEl>
                                        <p:attrNameLst>
                                          <p:attrName>ppt_x</p:attrName>
                                        </p:attrNameLst>
                                      </p:cBhvr>
                                      <p:tavLst>
                                        <p:tav tm="0">
                                          <p:val>
                                            <p:strVal val="#ppt_x"/>
                                          </p:val>
                                        </p:tav>
                                        <p:tav tm="100000">
                                          <p:val>
                                            <p:strVal val="#ppt_x"/>
                                          </p:val>
                                        </p:tav>
                                      </p:tavLst>
                                    </p:anim>
                                    <p:anim calcmode="lin" valueType="num">
                                      <p:cBhvr>
                                        <p:cTn dur="1000" fill="hold" id="96"/>
                                        <p:tgtEl>
                                          <p:spTgt spid="31"/>
                                        </p:tgtEl>
                                        <p:attrNameLst>
                                          <p:attrName>ppt_y</p:attrName>
                                        </p:attrNameLst>
                                      </p:cBhvr>
                                      <p:tavLst>
                                        <p:tav tm="0">
                                          <p:val>
                                            <p:strVal val="#ppt_y+.1"/>
                                          </p:val>
                                        </p:tav>
                                        <p:tav tm="100000">
                                          <p:val>
                                            <p:strVal val="#ppt_y"/>
                                          </p:val>
                                        </p:tav>
                                      </p:tavLst>
                                    </p:anim>
                                  </p:childTnLst>
                                </p:cTn>
                              </p:par>
                            </p:childTnLst>
                          </p:cTn>
                        </p:par>
                        <p:par>
                          <p:cTn fill="hold" id="97" nodeType="afterGroup">
                            <p:stCondLst>
                              <p:cond delay="7200"/>
                            </p:stCondLst>
                            <p:childTnLst>
                              <p:par>
                                <p:cTn fill="hold" grpId="0" id="98" nodeType="afterEffect" presetClass="entr" presetID="26" presetSubtype="0">
                                  <p:stCondLst>
                                    <p:cond delay="0"/>
                                  </p:stCondLst>
                                  <p:childTnLst>
                                    <p:set>
                                      <p:cBhvr>
                                        <p:cTn dur="1" fill="hold" id="99">
                                          <p:stCondLst>
                                            <p:cond delay="0"/>
                                          </p:stCondLst>
                                        </p:cTn>
                                        <p:tgtEl>
                                          <p:spTgt spid="15"/>
                                        </p:tgtEl>
                                        <p:attrNameLst>
                                          <p:attrName>style.visibility</p:attrName>
                                        </p:attrNameLst>
                                      </p:cBhvr>
                                      <p:to>
                                        <p:strVal val="visible"/>
                                      </p:to>
                                    </p:set>
                                    <p:animEffect filter="wipe(down)" transition="in">
                                      <p:cBhvr>
                                        <p:cTn dur="580" id="100">
                                          <p:stCondLst>
                                            <p:cond delay="0"/>
                                          </p:stCondLst>
                                        </p:cTn>
                                        <p:tgtEl>
                                          <p:spTgt spid="15"/>
                                        </p:tgtEl>
                                      </p:cBhvr>
                                    </p:animEffect>
                                    <p:anim calcmode="lin" valueType="num">
                                      <p:cBhvr>
                                        <p:cTn dur="1822" id="101"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dur="664" id="102" tmFilter="0.0,0.0; 0.25,0.07; 0.50,0.2; 0.75,0.467; 1.0,1.0">
                                          <p:stCondLst>
                                            <p:cond delay="0"/>
                                          </p:stCondLst>
                                        </p:cTn>
                                        <p:tgtEl>
                                          <p:spTgt spid="15"/>
                                        </p:tgtEl>
                                        <p:attrNameLst>
                                          <p:attrName>ppt_y</p:attrName>
                                        </p:attrNameLst>
                                      </p:cBhvr>
                                      <p:tavLst>
                                        <p:tav fmla="#ppt_y-sin(pi*$)/3" tm="0">
                                          <p:val>
                                            <p:fltVal val="0.5"/>
                                          </p:val>
                                        </p:tav>
                                        <p:tav tm="100000">
                                          <p:val>
                                            <p:fltVal val="1"/>
                                          </p:val>
                                        </p:tav>
                                      </p:tavLst>
                                    </p:anim>
                                    <p:anim calcmode="lin" valueType="num">
                                      <p:cBhvr>
                                        <p:cTn dur="664" id="103" tmFilter="0, 0; 0.125,0.2665; 0.25,0.4; 0.375,0.465; 0.5,0.5;  0.625,0.535; 0.75,0.6; 0.875,0.7335; 1,1">
                                          <p:stCondLst>
                                            <p:cond delay="664"/>
                                          </p:stCondLst>
                                        </p:cTn>
                                        <p:tgtEl>
                                          <p:spTgt spid="15"/>
                                        </p:tgtEl>
                                        <p:attrNameLst>
                                          <p:attrName>ppt_y</p:attrName>
                                        </p:attrNameLst>
                                      </p:cBhvr>
                                      <p:tavLst>
                                        <p:tav fmla="#ppt_y-sin(pi*$)/9" tm="0">
                                          <p:val>
                                            <p:fltVal val="0"/>
                                          </p:val>
                                        </p:tav>
                                        <p:tav tm="100000">
                                          <p:val>
                                            <p:fltVal val="1"/>
                                          </p:val>
                                        </p:tav>
                                      </p:tavLst>
                                    </p:anim>
                                    <p:anim calcmode="lin" valueType="num">
                                      <p:cBhvr>
                                        <p:cTn dur="332" id="104" tmFilter="0, 0; 0.125,0.2665; 0.25,0.4; 0.375,0.465; 0.5,0.5;  0.625,0.535; 0.75,0.6; 0.875,0.7335; 1,1">
                                          <p:stCondLst>
                                            <p:cond delay="1324"/>
                                          </p:stCondLst>
                                        </p:cTn>
                                        <p:tgtEl>
                                          <p:spTgt spid="15"/>
                                        </p:tgtEl>
                                        <p:attrNameLst>
                                          <p:attrName>ppt_y</p:attrName>
                                        </p:attrNameLst>
                                      </p:cBhvr>
                                      <p:tavLst>
                                        <p:tav fmla="#ppt_y-sin(pi*$)/27" tm="0">
                                          <p:val>
                                            <p:fltVal val="0"/>
                                          </p:val>
                                        </p:tav>
                                        <p:tav tm="100000">
                                          <p:val>
                                            <p:fltVal val="1"/>
                                          </p:val>
                                        </p:tav>
                                      </p:tavLst>
                                    </p:anim>
                                    <p:anim calcmode="lin" valueType="num">
                                      <p:cBhvr>
                                        <p:cTn dur="164" id="105" tmFilter="0, 0; 0.125,0.2665; 0.25,0.4; 0.375,0.465; 0.5,0.5;  0.625,0.535; 0.75,0.6; 0.875,0.7335; 1,1">
                                          <p:stCondLst>
                                            <p:cond delay="1656"/>
                                          </p:stCondLst>
                                        </p:cTn>
                                        <p:tgtEl>
                                          <p:spTgt spid="15"/>
                                        </p:tgtEl>
                                        <p:attrNameLst>
                                          <p:attrName>ppt_y</p:attrName>
                                        </p:attrNameLst>
                                      </p:cBhvr>
                                      <p:tavLst>
                                        <p:tav fmla="#ppt_y-sin(pi*$)/81" tm="0">
                                          <p:val>
                                            <p:fltVal val="0"/>
                                          </p:val>
                                        </p:tav>
                                        <p:tav tm="100000">
                                          <p:val>
                                            <p:fltVal val="1"/>
                                          </p:val>
                                        </p:tav>
                                      </p:tavLst>
                                    </p:anim>
                                    <p:animScale>
                                      <p:cBhvr>
                                        <p:cTn dur="26" id="106">
                                          <p:stCondLst>
                                            <p:cond delay="650"/>
                                          </p:stCondLst>
                                        </p:cTn>
                                        <p:tgtEl>
                                          <p:spTgt spid="15"/>
                                        </p:tgtEl>
                                      </p:cBhvr>
                                      <p:to x="100000" y="60000"/>
                                    </p:animScale>
                                    <p:animScale>
                                      <p:cBhvr>
                                        <p:cTn decel="50000" dur="166" id="107">
                                          <p:stCondLst>
                                            <p:cond delay="676"/>
                                          </p:stCondLst>
                                        </p:cTn>
                                        <p:tgtEl>
                                          <p:spTgt spid="15"/>
                                        </p:tgtEl>
                                      </p:cBhvr>
                                      <p:to x="100000" y="100000"/>
                                    </p:animScale>
                                    <p:animScale>
                                      <p:cBhvr>
                                        <p:cTn dur="26" id="108">
                                          <p:stCondLst>
                                            <p:cond delay="1312"/>
                                          </p:stCondLst>
                                        </p:cTn>
                                        <p:tgtEl>
                                          <p:spTgt spid="15"/>
                                        </p:tgtEl>
                                      </p:cBhvr>
                                      <p:to x="100000" y="80000"/>
                                    </p:animScale>
                                    <p:animScale>
                                      <p:cBhvr>
                                        <p:cTn decel="50000" dur="166" id="109">
                                          <p:stCondLst>
                                            <p:cond delay="1338"/>
                                          </p:stCondLst>
                                        </p:cTn>
                                        <p:tgtEl>
                                          <p:spTgt spid="15"/>
                                        </p:tgtEl>
                                      </p:cBhvr>
                                      <p:to x="100000" y="100000"/>
                                    </p:animScale>
                                    <p:animScale>
                                      <p:cBhvr>
                                        <p:cTn dur="26" id="110">
                                          <p:stCondLst>
                                            <p:cond delay="1642"/>
                                          </p:stCondLst>
                                        </p:cTn>
                                        <p:tgtEl>
                                          <p:spTgt spid="15"/>
                                        </p:tgtEl>
                                      </p:cBhvr>
                                      <p:to x="100000" y="90000"/>
                                    </p:animScale>
                                    <p:animScale>
                                      <p:cBhvr>
                                        <p:cTn decel="50000" dur="166" id="111">
                                          <p:stCondLst>
                                            <p:cond delay="1668"/>
                                          </p:stCondLst>
                                        </p:cTn>
                                        <p:tgtEl>
                                          <p:spTgt spid="15"/>
                                        </p:tgtEl>
                                      </p:cBhvr>
                                      <p:to x="100000" y="100000"/>
                                    </p:animScale>
                                    <p:animScale>
                                      <p:cBhvr>
                                        <p:cTn dur="26" id="112">
                                          <p:stCondLst>
                                            <p:cond delay="1808"/>
                                          </p:stCondLst>
                                        </p:cTn>
                                        <p:tgtEl>
                                          <p:spTgt spid="15"/>
                                        </p:tgtEl>
                                      </p:cBhvr>
                                      <p:to x="100000" y="95000"/>
                                    </p:animScale>
                                    <p:animScale>
                                      <p:cBhvr>
                                        <p:cTn decel="50000" dur="166" id="113">
                                          <p:stCondLst>
                                            <p:cond delay="1834"/>
                                          </p:stCondLst>
                                        </p:cTn>
                                        <p:tgtEl>
                                          <p:spTgt spid="15"/>
                                        </p:tgtEl>
                                      </p:cBhvr>
                                      <p:to x="100000" y="100000"/>
                                    </p:animScale>
                                  </p:childTnLst>
                                </p:cTn>
                              </p:par>
                              <p:par>
                                <p:cTn fill="hold" grpId="0" id="114" nodeType="withEffect" presetClass="entr" presetID="47" presetSubtype="0">
                                  <p:stCondLst>
                                    <p:cond delay="0"/>
                                  </p:stCondLst>
                                  <p:childTnLst>
                                    <p:set>
                                      <p:cBhvr>
                                        <p:cTn dur="1" fill="hold" id="115">
                                          <p:stCondLst>
                                            <p:cond delay="0"/>
                                          </p:stCondLst>
                                        </p:cTn>
                                        <p:tgtEl>
                                          <p:spTgt spid="25"/>
                                        </p:tgtEl>
                                        <p:attrNameLst>
                                          <p:attrName>style.visibility</p:attrName>
                                        </p:attrNameLst>
                                      </p:cBhvr>
                                      <p:to>
                                        <p:strVal val="visible"/>
                                      </p:to>
                                    </p:set>
                                    <p:animEffect filter="fade" transition="in">
                                      <p:cBhvr>
                                        <p:cTn dur="1000" id="116"/>
                                        <p:tgtEl>
                                          <p:spTgt spid="25"/>
                                        </p:tgtEl>
                                      </p:cBhvr>
                                    </p:animEffect>
                                    <p:anim calcmode="lin" valueType="num">
                                      <p:cBhvr>
                                        <p:cTn dur="1000" fill="hold" id="117"/>
                                        <p:tgtEl>
                                          <p:spTgt spid="25"/>
                                        </p:tgtEl>
                                        <p:attrNameLst>
                                          <p:attrName>ppt_x</p:attrName>
                                        </p:attrNameLst>
                                      </p:cBhvr>
                                      <p:tavLst>
                                        <p:tav tm="0">
                                          <p:val>
                                            <p:strVal val="#ppt_x"/>
                                          </p:val>
                                        </p:tav>
                                        <p:tav tm="100000">
                                          <p:val>
                                            <p:strVal val="#ppt_x"/>
                                          </p:val>
                                        </p:tav>
                                      </p:tavLst>
                                    </p:anim>
                                    <p:anim calcmode="lin" valueType="num">
                                      <p:cBhvr>
                                        <p:cTn dur="1000" fill="hold" id="118"/>
                                        <p:tgtEl>
                                          <p:spTgt spid="25"/>
                                        </p:tgtEl>
                                        <p:attrNameLst>
                                          <p:attrName>ppt_y</p:attrName>
                                        </p:attrNameLst>
                                      </p:cBhvr>
                                      <p:tavLst>
                                        <p:tav tm="0">
                                          <p:val>
                                            <p:strVal val="#ppt_y-.1"/>
                                          </p:val>
                                        </p:tav>
                                        <p:tav tm="100000">
                                          <p:val>
                                            <p:strVal val="#ppt_y"/>
                                          </p:val>
                                        </p:tav>
                                      </p:tavLst>
                                    </p:anim>
                                  </p:childTnLst>
                                </p:cTn>
                              </p:par>
                              <p:par>
                                <p:cTn fill="hold" grpId="0" id="119" nodeType="withEffect" presetClass="entr" presetID="42" presetSubtype="0">
                                  <p:stCondLst>
                                    <p:cond delay="0"/>
                                  </p:stCondLst>
                                  <p:childTnLst>
                                    <p:set>
                                      <p:cBhvr>
                                        <p:cTn dur="1" fill="hold" id="120">
                                          <p:stCondLst>
                                            <p:cond delay="0"/>
                                          </p:stCondLst>
                                        </p:cTn>
                                        <p:tgtEl>
                                          <p:spTgt spid="32"/>
                                        </p:tgtEl>
                                        <p:attrNameLst>
                                          <p:attrName>style.visibility</p:attrName>
                                        </p:attrNameLst>
                                      </p:cBhvr>
                                      <p:to>
                                        <p:strVal val="visible"/>
                                      </p:to>
                                    </p:set>
                                    <p:animEffect filter="fade" transition="in">
                                      <p:cBhvr>
                                        <p:cTn dur="1000" id="121"/>
                                        <p:tgtEl>
                                          <p:spTgt spid="32"/>
                                        </p:tgtEl>
                                      </p:cBhvr>
                                    </p:animEffect>
                                    <p:anim calcmode="lin" valueType="num">
                                      <p:cBhvr>
                                        <p:cTn dur="1000" fill="hold" id="122"/>
                                        <p:tgtEl>
                                          <p:spTgt spid="32"/>
                                        </p:tgtEl>
                                        <p:attrNameLst>
                                          <p:attrName>ppt_x</p:attrName>
                                        </p:attrNameLst>
                                      </p:cBhvr>
                                      <p:tavLst>
                                        <p:tav tm="0">
                                          <p:val>
                                            <p:strVal val="#ppt_x"/>
                                          </p:val>
                                        </p:tav>
                                        <p:tav tm="100000">
                                          <p:val>
                                            <p:strVal val="#ppt_x"/>
                                          </p:val>
                                        </p:tav>
                                      </p:tavLst>
                                    </p:anim>
                                    <p:anim calcmode="lin" valueType="num">
                                      <p:cBhvr>
                                        <p:cTn dur="1000" fill="hold" id="123"/>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P grpId="0" spid="34"/>
      <p:bldP grpId="0" spid="35"/>
      <p:bldP grpId="0" spid="23"/>
      <p:bldP grpId="0" spid="24"/>
      <p:bldP grpId="0" spid="25"/>
      <p:bldP grpId="0" spid="26"/>
      <p:bldP grpId="0" spid="31"/>
      <p:bldP grpId="0" spid="32"/>
      <p:bldP grpId="0" spid="13"/>
      <p:bldP grpId="0" spid="14"/>
      <p:bldP grpId="0" spid="15"/>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583056" y="1546258"/>
            <a:ext cx="2070054" cy="2345183"/>
            <a:chOff x="1075056" y="1491630"/>
            <a:chExt cx="2070054" cy="2345183"/>
          </a:xfrm>
        </p:grpSpPr>
        <p:sp>
          <p:nvSpPr>
            <p:cNvPr id="3" name="等腰三角形 12"/>
            <p:cNvSpPr/>
            <p:nvPr/>
          </p:nvSpPr>
          <p:spPr>
            <a:xfrm flipV="1">
              <a:off x="1075056" y="1491630"/>
              <a:ext cx="2070054" cy="2345183"/>
            </a:xfrm>
            <a:custGeom>
              <a:rect b="b" l="l" r="r" t="t"/>
              <a:pathLst>
                <a:path h="2365776" w="2088232">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noFill/>
            <a:ln w="12700">
              <a:solidFill>
                <a:schemeClr val="accent2"/>
              </a:solidFill>
            </a:ln>
            <a:effectLst>
              <a:glow rad="88900">
                <a:schemeClr val="accent1">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TextBox 3"/>
            <p:cNvSpPr txBox="1"/>
            <p:nvPr/>
          </p:nvSpPr>
          <p:spPr>
            <a:xfrm>
              <a:off x="1556085" y="2075784"/>
              <a:ext cx="1097280" cy="365760"/>
            </a:xfrm>
            <a:prstGeom prst="rect">
              <a:avLst/>
            </a:prstGeom>
            <a:noFill/>
          </p:spPr>
          <p:txBody>
            <a:bodyPr rtlCol="0" wrap="none">
              <a:spAutoFit/>
            </a:bodyPr>
            <a:lstStyle/>
            <a:p>
              <a:r>
                <a:rPr altLang="en-US" lang="zh-CN" smtClean="0">
                  <a:solidFill>
                    <a:schemeClr val="accent3">
                      <a:lumMod val="40000"/>
                      <a:lumOff val="60000"/>
                    </a:schemeClr>
                  </a:solidFill>
                  <a:latin charset="-122" pitchFamily="2" typeface="方正兰亭中黑_GBK"/>
                  <a:ea charset="-122" pitchFamily="2" typeface="方正兰亭中黑_GBK"/>
                </a:rPr>
                <a:t>添加标题</a:t>
              </a:r>
            </a:p>
          </p:txBody>
        </p:sp>
        <p:sp>
          <p:nvSpPr>
            <p:cNvPr descr="FD1DDF730CE4456e89755B07FE1653D0# #Rectangle 13" id="5" name="Rectangle 13"/>
            <p:cNvSpPr>
              <a:spLocks noChangeArrowheads="1"/>
            </p:cNvSpPr>
            <p:nvPr/>
          </p:nvSpPr>
          <p:spPr bwMode="auto">
            <a:xfrm>
              <a:off x="1256257" y="2487786"/>
              <a:ext cx="1707653"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None/>
                <a:defRPr/>
              </a:pPr>
              <a:r>
                <a:rPr altLang="en-US" lang="zh-CN" sz="1600">
                  <a:solidFill>
                    <a:schemeClr val="accent3">
                      <a:lumMod val="40000"/>
                      <a:lumOff val="60000"/>
                    </a:schemeClr>
                  </a:solidFill>
                  <a:latin charset="-122" pitchFamily="2" typeface="方正兰亭黑_GBK"/>
                  <a:ea charset="-122" pitchFamily="2" typeface="方正兰亭黑_GBK"/>
                </a:rPr>
                <a:t>点击此处添加</a:t>
              </a:r>
            </a:p>
            <a:p>
              <a:pPr algn="ctr" eaLnBrk="1" hangingPunct="1">
                <a:spcBef>
                  <a:spcPct val="0"/>
                </a:spcBef>
                <a:buNone/>
                <a:defRPr/>
              </a:pPr>
              <a:r>
                <a:rPr altLang="en-US" lang="zh-CN" sz="1600">
                  <a:solidFill>
                    <a:schemeClr val="accent3">
                      <a:lumMod val="40000"/>
                      <a:lumOff val="60000"/>
                    </a:schemeClr>
                  </a:solidFill>
                  <a:latin charset="-122" pitchFamily="2" typeface="方正兰亭黑_GBK"/>
                  <a:ea charset="-122" pitchFamily="2" typeface="方正兰亭黑_GBK"/>
                </a:rPr>
                <a:t>简要说明</a:t>
              </a:r>
            </a:p>
          </p:txBody>
        </p:sp>
      </p:grpSp>
      <p:sp>
        <p:nvSpPr>
          <p:cNvPr descr="FD1DDF730CE4456e89755B07FE1653D0# #Rectangle 13" id="6" name="Rectangle 13"/>
          <p:cNvSpPr>
            <a:spLocks noChangeArrowheads="1"/>
          </p:cNvSpPr>
          <p:nvPr/>
        </p:nvSpPr>
        <p:spPr bwMode="auto">
          <a:xfrm>
            <a:off x="1551608" y="3961968"/>
            <a:ext cx="213295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just" eaLnBrk="1" hangingPunct="1">
              <a:spcBef>
                <a:spcPct val="0"/>
              </a:spcBef>
              <a:buNone/>
              <a:defRPr/>
            </a:pPr>
            <a:r>
              <a:rPr altLang="en-US" lang="zh-CN" sz="10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nvGrpSpPr>
          <p:cNvPr id="7" name="组合 6"/>
          <p:cNvGrpSpPr/>
          <p:nvPr/>
        </p:nvGrpSpPr>
        <p:grpSpPr>
          <a:xfrm>
            <a:off x="4353797" y="1709693"/>
            <a:ext cx="1713148" cy="1940841"/>
            <a:chOff x="3845797" y="1655066"/>
            <a:chExt cx="1713148" cy="1940841"/>
          </a:xfrm>
        </p:grpSpPr>
        <p:sp>
          <p:nvSpPr>
            <p:cNvPr id="8" name="等腰三角形 12"/>
            <p:cNvSpPr/>
            <p:nvPr/>
          </p:nvSpPr>
          <p:spPr>
            <a:xfrm flipV="1">
              <a:off x="3845797" y="1655066"/>
              <a:ext cx="1713148" cy="1940841"/>
            </a:xfrm>
            <a:custGeom>
              <a:rect b="b" l="l" r="r" t="t"/>
              <a:pathLst>
                <a:path h="2365776" w="2088232">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noFill/>
            <a:ln w="12700">
              <a:solidFill>
                <a:schemeClr val="accent2"/>
              </a:solidFill>
            </a:ln>
            <a:effectLst>
              <a:glow rad="88900">
                <a:schemeClr val="accent1">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TextBox 8"/>
            <p:cNvSpPr txBox="1"/>
            <p:nvPr/>
          </p:nvSpPr>
          <p:spPr>
            <a:xfrm>
              <a:off x="4199670" y="2106263"/>
              <a:ext cx="995680" cy="335280"/>
            </a:xfrm>
            <a:prstGeom prst="rect">
              <a:avLst/>
            </a:prstGeom>
            <a:noFill/>
          </p:spPr>
          <p:txBody>
            <a:bodyPr rtlCol="0" wrap="none">
              <a:spAutoFit/>
            </a:bodyPr>
            <a:lstStyle/>
            <a:p>
              <a:r>
                <a:rPr altLang="en-US" lang="zh-CN" sz="1600">
                  <a:solidFill>
                    <a:schemeClr val="accent3">
                      <a:lumMod val="40000"/>
                      <a:lumOff val="60000"/>
                    </a:schemeClr>
                  </a:solidFill>
                  <a:latin charset="-122" pitchFamily="2" typeface="方正兰亭中黑_GBK"/>
                  <a:ea charset="-122" pitchFamily="2" typeface="方正兰亭中黑_GBK"/>
                </a:rPr>
                <a:t>添加标题</a:t>
              </a:r>
            </a:p>
          </p:txBody>
        </p:sp>
        <p:sp>
          <p:nvSpPr>
            <p:cNvPr descr="FD1DDF730CE4456e89755B07FE1653D0# #Rectangle 13" id="10" name="Rectangle 13"/>
            <p:cNvSpPr>
              <a:spLocks noChangeArrowheads="1"/>
            </p:cNvSpPr>
            <p:nvPr/>
          </p:nvSpPr>
          <p:spPr bwMode="auto">
            <a:xfrm>
              <a:off x="3946287" y="2457306"/>
              <a:ext cx="1512169"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None/>
                <a:defRPr/>
              </a:pPr>
              <a:r>
                <a:rPr altLang="en-US" lang="zh-CN" sz="1400">
                  <a:solidFill>
                    <a:schemeClr val="accent3">
                      <a:lumMod val="40000"/>
                      <a:lumOff val="60000"/>
                    </a:schemeClr>
                  </a:solidFill>
                  <a:latin charset="-122" pitchFamily="2" typeface="方正兰亭黑_GBK"/>
                  <a:ea charset="-122" pitchFamily="2" typeface="方正兰亭黑_GBK"/>
                </a:rPr>
                <a:t>点击此处添加</a:t>
              </a:r>
            </a:p>
            <a:p>
              <a:pPr algn="ctr" eaLnBrk="1" hangingPunct="1">
                <a:spcBef>
                  <a:spcPct val="0"/>
                </a:spcBef>
                <a:buNone/>
                <a:defRPr/>
              </a:pPr>
              <a:r>
                <a:rPr altLang="en-US" lang="zh-CN" sz="1400">
                  <a:solidFill>
                    <a:schemeClr val="accent3">
                      <a:lumMod val="40000"/>
                      <a:lumOff val="60000"/>
                    </a:schemeClr>
                  </a:solidFill>
                  <a:latin charset="-122" pitchFamily="2" typeface="方正兰亭黑_GBK"/>
                  <a:ea charset="-122" pitchFamily="2" typeface="方正兰亭黑_GBK"/>
                </a:rPr>
                <a:t>简要说明</a:t>
              </a:r>
            </a:p>
          </p:txBody>
        </p:sp>
      </p:grpSp>
      <p:grpSp>
        <p:nvGrpSpPr>
          <p:cNvPr id="11" name="组合 10"/>
          <p:cNvGrpSpPr/>
          <p:nvPr/>
        </p:nvGrpSpPr>
        <p:grpSpPr>
          <a:xfrm>
            <a:off x="6830552" y="1801727"/>
            <a:ext cx="1512168" cy="1713148"/>
            <a:chOff x="6322551" y="1747101"/>
            <a:chExt cx="1512168" cy="1713148"/>
          </a:xfrm>
        </p:grpSpPr>
        <p:sp>
          <p:nvSpPr>
            <p:cNvPr id="12" name="等腰三角形 12"/>
            <p:cNvSpPr/>
            <p:nvPr/>
          </p:nvSpPr>
          <p:spPr>
            <a:xfrm flipV="1">
              <a:off x="6322551" y="1747101"/>
              <a:ext cx="1512168" cy="1713148"/>
            </a:xfrm>
            <a:custGeom>
              <a:rect b="b" l="l" r="r" t="t"/>
              <a:pathLst>
                <a:path h="2365776" w="2088232">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noFill/>
            <a:ln w="12700">
              <a:solidFill>
                <a:schemeClr val="accent2"/>
              </a:solidFill>
            </a:ln>
            <a:effectLst>
              <a:glow rad="88900">
                <a:schemeClr val="accent1">
                  <a:alpha val="3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TextBox 12"/>
            <p:cNvSpPr txBox="1"/>
            <p:nvPr/>
          </p:nvSpPr>
          <p:spPr>
            <a:xfrm>
              <a:off x="6601582" y="2106264"/>
              <a:ext cx="944880" cy="320040"/>
            </a:xfrm>
            <a:prstGeom prst="rect">
              <a:avLst/>
            </a:prstGeom>
            <a:noFill/>
          </p:spPr>
          <p:txBody>
            <a:bodyPr rtlCol="0" wrap="none">
              <a:spAutoFit/>
            </a:bodyPr>
            <a:lstStyle/>
            <a:p>
              <a:r>
                <a:rPr altLang="en-US" lang="zh-CN" sz="1500">
                  <a:solidFill>
                    <a:schemeClr val="accent3">
                      <a:lumMod val="40000"/>
                      <a:lumOff val="60000"/>
                    </a:schemeClr>
                  </a:solidFill>
                  <a:latin charset="-122" pitchFamily="2" typeface="方正兰亭中黑_GBK"/>
                  <a:ea charset="-122" pitchFamily="2" typeface="方正兰亭中黑_GBK"/>
                </a:rPr>
                <a:t>添加标题</a:t>
              </a:r>
            </a:p>
          </p:txBody>
        </p:sp>
        <p:sp>
          <p:nvSpPr>
            <p:cNvPr descr="FD1DDF730CE4456e89755B07FE1653D0# #Rectangle 13" id="14" name="Rectangle 13"/>
            <p:cNvSpPr>
              <a:spLocks noChangeArrowheads="1"/>
            </p:cNvSpPr>
            <p:nvPr/>
          </p:nvSpPr>
          <p:spPr bwMode="auto">
            <a:xfrm>
              <a:off x="6394557" y="2457306"/>
              <a:ext cx="1368152"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None/>
                <a:defRPr/>
              </a:pPr>
              <a:r>
                <a:rPr altLang="en-US" lang="zh-CN" sz="1300">
                  <a:solidFill>
                    <a:schemeClr val="accent3">
                      <a:lumMod val="40000"/>
                      <a:lumOff val="60000"/>
                    </a:schemeClr>
                  </a:solidFill>
                  <a:latin charset="-122" pitchFamily="2" typeface="方正兰亭黑_GBK"/>
                  <a:ea charset="-122" pitchFamily="2" typeface="方正兰亭黑_GBK"/>
                </a:rPr>
                <a:t>点击此处添加</a:t>
              </a:r>
            </a:p>
            <a:p>
              <a:pPr algn="ctr" eaLnBrk="1" hangingPunct="1">
                <a:spcBef>
                  <a:spcPct val="0"/>
                </a:spcBef>
                <a:buNone/>
                <a:defRPr/>
              </a:pPr>
              <a:r>
                <a:rPr altLang="en-US" lang="zh-CN" sz="1300">
                  <a:solidFill>
                    <a:schemeClr val="accent3">
                      <a:lumMod val="40000"/>
                      <a:lumOff val="60000"/>
                    </a:schemeClr>
                  </a:solidFill>
                  <a:latin charset="-122" pitchFamily="2" typeface="方正兰亭黑_GBK"/>
                  <a:ea charset="-122" pitchFamily="2" typeface="方正兰亭黑_GBK"/>
                </a:rPr>
                <a:t>简要说明</a:t>
              </a:r>
            </a:p>
          </p:txBody>
        </p:sp>
      </p:grpSp>
      <p:sp>
        <p:nvSpPr>
          <p:cNvPr descr="FD1DDF730CE4456e89755B07FE1653D0# #Rectangle 13" id="15" name="Rectangle 13"/>
          <p:cNvSpPr>
            <a:spLocks noChangeArrowheads="1"/>
          </p:cNvSpPr>
          <p:nvPr/>
        </p:nvSpPr>
        <p:spPr bwMode="auto">
          <a:xfrm>
            <a:off x="4143896" y="3817952"/>
            <a:ext cx="213295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just" eaLnBrk="1" hangingPunct="1">
              <a:spcBef>
                <a:spcPct val="0"/>
              </a:spcBef>
              <a:buNone/>
              <a:defRPr/>
            </a:pPr>
            <a:r>
              <a:rPr altLang="en-US" lang="zh-CN" sz="10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descr="FD1DDF730CE4456e89755B07FE1653D0# #Rectangle 13" id="16" name="Rectangle 13"/>
          <p:cNvSpPr>
            <a:spLocks noChangeArrowheads="1"/>
          </p:cNvSpPr>
          <p:nvPr/>
        </p:nvSpPr>
        <p:spPr bwMode="auto">
          <a:xfrm>
            <a:off x="6592170" y="3684968"/>
            <a:ext cx="2016224"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just" eaLnBrk="1" hangingPunct="1">
              <a:spcBef>
                <a:spcPct val="0"/>
              </a:spcBef>
              <a:buNone/>
              <a:defRPr/>
            </a:pPr>
            <a:r>
              <a:rPr altLang="en-US" lang="zh-CN" sz="10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17"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Tree>
    <p:extLst>
      <p:ext uri="{BB962C8B-B14F-4D97-AF65-F5344CB8AC3E}">
        <p14:creationId val="1200488551"/>
      </p:ext>
    </p:extLst>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17"/>
                                        </p:tgtEl>
                                        <p:attrNameLst>
                                          <p:attrName>style.visibility</p:attrName>
                                        </p:attrNameLst>
                                      </p:cBhvr>
                                      <p:to>
                                        <p:strVal val="visible"/>
                                      </p:to>
                                    </p:set>
                                    <p:animEffect filter="fade" transition="in">
                                      <p:cBhvr>
                                        <p:cTn dur="1000" id="7"/>
                                        <p:tgtEl>
                                          <p:spTgt spid="17"/>
                                        </p:tgtEl>
                                      </p:cBhvr>
                                    </p:animEffect>
                                    <p:anim calcmode="lin" valueType="num">
                                      <p:cBhvr>
                                        <p:cTn dur="1000" fill="hold" id="8"/>
                                        <p:tgtEl>
                                          <p:spTgt spid="17"/>
                                        </p:tgtEl>
                                        <p:attrNameLst>
                                          <p:attrName>ppt_x</p:attrName>
                                        </p:attrNameLst>
                                      </p:cBhvr>
                                      <p:tavLst>
                                        <p:tav tm="0">
                                          <p:val>
                                            <p:strVal val="#ppt_x"/>
                                          </p:val>
                                        </p:tav>
                                        <p:tav tm="100000">
                                          <p:val>
                                            <p:strVal val="#ppt_x"/>
                                          </p:val>
                                        </p:tav>
                                      </p:tavLst>
                                    </p:anim>
                                    <p:anim calcmode="lin" valueType="num">
                                      <p:cBhvr>
                                        <p:cTn dur="1000" fill="hold" id="9"/>
                                        <p:tgtEl>
                                          <p:spTgt spid="17"/>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42" presetSubtype="0">
                                  <p:stCondLst>
                                    <p:cond delay="0"/>
                                  </p:stCondLst>
                                  <p:childTnLst>
                                    <p:set>
                                      <p:cBhvr>
                                        <p:cTn dur="1" fill="hold" id="12">
                                          <p:stCondLst>
                                            <p:cond delay="0"/>
                                          </p:stCondLst>
                                        </p:cTn>
                                        <p:tgtEl>
                                          <p:spTgt spid="2"/>
                                        </p:tgtEl>
                                        <p:attrNameLst>
                                          <p:attrName>style.visibility</p:attrName>
                                        </p:attrNameLst>
                                      </p:cBhvr>
                                      <p:to>
                                        <p:strVal val="visible"/>
                                      </p:to>
                                    </p:set>
                                    <p:animEffect filter="fade" transition="in">
                                      <p:cBhvr>
                                        <p:cTn dur="1000" id="13"/>
                                        <p:tgtEl>
                                          <p:spTgt spid="2"/>
                                        </p:tgtEl>
                                      </p:cBhvr>
                                    </p:animEffect>
                                    <p:anim calcmode="lin" valueType="num">
                                      <p:cBhvr>
                                        <p:cTn dur="1000" fill="hold" id="14"/>
                                        <p:tgtEl>
                                          <p:spTgt spid="2"/>
                                        </p:tgtEl>
                                        <p:attrNameLst>
                                          <p:attrName>ppt_x</p:attrName>
                                        </p:attrNameLst>
                                      </p:cBhvr>
                                      <p:tavLst>
                                        <p:tav tm="0">
                                          <p:val>
                                            <p:strVal val="#ppt_x"/>
                                          </p:val>
                                        </p:tav>
                                        <p:tav tm="100000">
                                          <p:val>
                                            <p:strVal val="#ppt_x"/>
                                          </p:val>
                                        </p:tav>
                                      </p:tavLst>
                                    </p:anim>
                                    <p:anim calcmode="lin" valueType="num">
                                      <p:cBhvr>
                                        <p:cTn dur="1000" fill="hold" id="15"/>
                                        <p:tgtEl>
                                          <p:spTgt spid="2"/>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grpId="0" id="17" nodeType="afterEffect" presetClass="entr" presetID="42" presetSubtype="0">
                                  <p:stCondLst>
                                    <p:cond delay="0"/>
                                  </p:stCondLst>
                                  <p:childTnLst>
                                    <p:set>
                                      <p:cBhvr>
                                        <p:cTn dur="1" fill="hold" id="18">
                                          <p:stCondLst>
                                            <p:cond delay="0"/>
                                          </p:stCondLst>
                                        </p:cTn>
                                        <p:tgtEl>
                                          <p:spTgt spid="6"/>
                                        </p:tgtEl>
                                        <p:attrNameLst>
                                          <p:attrName>style.visibility</p:attrName>
                                        </p:attrNameLst>
                                      </p:cBhvr>
                                      <p:to>
                                        <p:strVal val="visible"/>
                                      </p:to>
                                    </p:set>
                                    <p:animEffect filter="fade" transition="in">
                                      <p:cBhvr>
                                        <p:cTn dur="1000" id="19"/>
                                        <p:tgtEl>
                                          <p:spTgt spid="6"/>
                                        </p:tgtEl>
                                      </p:cBhvr>
                                    </p:animEffect>
                                    <p:anim calcmode="lin" valueType="num">
                                      <p:cBhvr>
                                        <p:cTn dur="1000" fill="hold" id="20"/>
                                        <p:tgtEl>
                                          <p:spTgt spid="6"/>
                                        </p:tgtEl>
                                        <p:attrNameLst>
                                          <p:attrName>ppt_x</p:attrName>
                                        </p:attrNameLst>
                                      </p:cBhvr>
                                      <p:tavLst>
                                        <p:tav tm="0">
                                          <p:val>
                                            <p:strVal val="#ppt_x"/>
                                          </p:val>
                                        </p:tav>
                                        <p:tav tm="100000">
                                          <p:val>
                                            <p:strVal val="#ppt_x"/>
                                          </p:val>
                                        </p:tav>
                                      </p:tavLst>
                                    </p:anim>
                                    <p:anim calcmode="lin" valueType="num">
                                      <p:cBhvr>
                                        <p:cTn dur="1000" fill="hold" id="21"/>
                                        <p:tgtEl>
                                          <p:spTgt spid="6"/>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id="23" nodeType="afterEffect" presetClass="entr" presetID="42" presetSubtype="0">
                                  <p:stCondLst>
                                    <p:cond delay="0"/>
                                  </p:stCondLst>
                                  <p:childTnLst>
                                    <p:set>
                                      <p:cBhvr>
                                        <p:cTn dur="1" fill="hold" id="24">
                                          <p:stCondLst>
                                            <p:cond delay="0"/>
                                          </p:stCondLst>
                                        </p:cTn>
                                        <p:tgtEl>
                                          <p:spTgt spid="7"/>
                                        </p:tgtEl>
                                        <p:attrNameLst>
                                          <p:attrName>style.visibility</p:attrName>
                                        </p:attrNameLst>
                                      </p:cBhvr>
                                      <p:to>
                                        <p:strVal val="visible"/>
                                      </p:to>
                                    </p:set>
                                    <p:animEffect filter="fade" transition="in">
                                      <p:cBhvr>
                                        <p:cTn dur="1000" id="25"/>
                                        <p:tgtEl>
                                          <p:spTgt spid="7"/>
                                        </p:tgtEl>
                                      </p:cBhvr>
                                    </p:animEffect>
                                    <p:anim calcmode="lin" valueType="num">
                                      <p:cBhvr>
                                        <p:cTn dur="1000" fill="hold" id="26"/>
                                        <p:tgtEl>
                                          <p:spTgt spid="7"/>
                                        </p:tgtEl>
                                        <p:attrNameLst>
                                          <p:attrName>ppt_x</p:attrName>
                                        </p:attrNameLst>
                                      </p:cBhvr>
                                      <p:tavLst>
                                        <p:tav tm="0">
                                          <p:val>
                                            <p:strVal val="#ppt_x"/>
                                          </p:val>
                                        </p:tav>
                                        <p:tav tm="100000">
                                          <p:val>
                                            <p:strVal val="#ppt_x"/>
                                          </p:val>
                                        </p:tav>
                                      </p:tavLst>
                                    </p:anim>
                                    <p:anim calcmode="lin" valueType="num">
                                      <p:cBhvr>
                                        <p:cTn dur="1000" fill="hold" id="27"/>
                                        <p:tgtEl>
                                          <p:spTgt spid="7"/>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4000"/>
                            </p:stCondLst>
                            <p:childTnLst>
                              <p:par>
                                <p:cTn fill="hold" grpId="0" id="29" nodeType="afterEffect" presetClass="entr" presetID="42" presetSubtype="0">
                                  <p:stCondLst>
                                    <p:cond delay="0"/>
                                  </p:stCondLst>
                                  <p:childTnLst>
                                    <p:set>
                                      <p:cBhvr>
                                        <p:cTn dur="1" fill="hold" id="30">
                                          <p:stCondLst>
                                            <p:cond delay="0"/>
                                          </p:stCondLst>
                                        </p:cTn>
                                        <p:tgtEl>
                                          <p:spTgt spid="15"/>
                                        </p:tgtEl>
                                        <p:attrNameLst>
                                          <p:attrName>style.visibility</p:attrName>
                                        </p:attrNameLst>
                                      </p:cBhvr>
                                      <p:to>
                                        <p:strVal val="visible"/>
                                      </p:to>
                                    </p:set>
                                    <p:animEffect filter="fade" transition="in">
                                      <p:cBhvr>
                                        <p:cTn dur="1000" id="31"/>
                                        <p:tgtEl>
                                          <p:spTgt spid="15"/>
                                        </p:tgtEl>
                                      </p:cBhvr>
                                    </p:animEffect>
                                    <p:anim calcmode="lin" valueType="num">
                                      <p:cBhvr>
                                        <p:cTn dur="1000" fill="hold" id="32"/>
                                        <p:tgtEl>
                                          <p:spTgt spid="15"/>
                                        </p:tgtEl>
                                        <p:attrNameLst>
                                          <p:attrName>ppt_x</p:attrName>
                                        </p:attrNameLst>
                                      </p:cBhvr>
                                      <p:tavLst>
                                        <p:tav tm="0">
                                          <p:val>
                                            <p:strVal val="#ppt_x"/>
                                          </p:val>
                                        </p:tav>
                                        <p:tav tm="100000">
                                          <p:val>
                                            <p:strVal val="#ppt_x"/>
                                          </p:val>
                                        </p:tav>
                                      </p:tavLst>
                                    </p:anim>
                                    <p:anim calcmode="lin" valueType="num">
                                      <p:cBhvr>
                                        <p:cTn dur="1000" fill="hold" id="33"/>
                                        <p:tgtEl>
                                          <p:spTgt spid="15"/>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5000"/>
                            </p:stCondLst>
                            <p:childTnLst>
                              <p:par>
                                <p:cTn fill="hold" id="35" nodeType="afterEffect" presetClass="entr" presetID="42" presetSubtype="0">
                                  <p:stCondLst>
                                    <p:cond delay="0"/>
                                  </p:stCondLst>
                                  <p:childTnLst>
                                    <p:set>
                                      <p:cBhvr>
                                        <p:cTn dur="1" fill="hold" id="36">
                                          <p:stCondLst>
                                            <p:cond delay="0"/>
                                          </p:stCondLst>
                                        </p:cTn>
                                        <p:tgtEl>
                                          <p:spTgt spid="11"/>
                                        </p:tgtEl>
                                        <p:attrNameLst>
                                          <p:attrName>style.visibility</p:attrName>
                                        </p:attrNameLst>
                                      </p:cBhvr>
                                      <p:to>
                                        <p:strVal val="visible"/>
                                      </p:to>
                                    </p:set>
                                    <p:animEffect filter="fade" transition="in">
                                      <p:cBhvr>
                                        <p:cTn dur="1000" id="37"/>
                                        <p:tgtEl>
                                          <p:spTgt spid="11"/>
                                        </p:tgtEl>
                                      </p:cBhvr>
                                    </p:animEffect>
                                    <p:anim calcmode="lin" valueType="num">
                                      <p:cBhvr>
                                        <p:cTn dur="1000" fill="hold" id="38"/>
                                        <p:tgtEl>
                                          <p:spTgt spid="11"/>
                                        </p:tgtEl>
                                        <p:attrNameLst>
                                          <p:attrName>ppt_x</p:attrName>
                                        </p:attrNameLst>
                                      </p:cBhvr>
                                      <p:tavLst>
                                        <p:tav tm="0">
                                          <p:val>
                                            <p:strVal val="#ppt_x"/>
                                          </p:val>
                                        </p:tav>
                                        <p:tav tm="100000">
                                          <p:val>
                                            <p:strVal val="#ppt_x"/>
                                          </p:val>
                                        </p:tav>
                                      </p:tavLst>
                                    </p:anim>
                                    <p:anim calcmode="lin" valueType="num">
                                      <p:cBhvr>
                                        <p:cTn dur="1000" fill="hold" id="39"/>
                                        <p:tgtEl>
                                          <p:spTgt spid="11"/>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6000"/>
                            </p:stCondLst>
                            <p:childTnLst>
                              <p:par>
                                <p:cTn fill="hold" grpId="0" id="41" nodeType="afterEffect" presetClass="entr" presetID="42" presetSubtype="0">
                                  <p:stCondLst>
                                    <p:cond delay="0"/>
                                  </p:stCondLst>
                                  <p:childTnLst>
                                    <p:set>
                                      <p:cBhvr>
                                        <p:cTn dur="1" fill="hold" id="42">
                                          <p:stCondLst>
                                            <p:cond delay="0"/>
                                          </p:stCondLst>
                                        </p:cTn>
                                        <p:tgtEl>
                                          <p:spTgt spid="16"/>
                                        </p:tgtEl>
                                        <p:attrNameLst>
                                          <p:attrName>style.visibility</p:attrName>
                                        </p:attrNameLst>
                                      </p:cBhvr>
                                      <p:to>
                                        <p:strVal val="visible"/>
                                      </p:to>
                                    </p:set>
                                    <p:animEffect filter="fade" transition="in">
                                      <p:cBhvr>
                                        <p:cTn dur="1000" id="43"/>
                                        <p:tgtEl>
                                          <p:spTgt spid="16"/>
                                        </p:tgtEl>
                                      </p:cBhvr>
                                    </p:animEffect>
                                    <p:anim calcmode="lin" valueType="num">
                                      <p:cBhvr>
                                        <p:cTn dur="1000" fill="hold" id="44"/>
                                        <p:tgtEl>
                                          <p:spTgt spid="16"/>
                                        </p:tgtEl>
                                        <p:attrNameLst>
                                          <p:attrName>ppt_x</p:attrName>
                                        </p:attrNameLst>
                                      </p:cBhvr>
                                      <p:tavLst>
                                        <p:tav tm="0">
                                          <p:val>
                                            <p:strVal val="#ppt_x"/>
                                          </p:val>
                                        </p:tav>
                                        <p:tav tm="100000">
                                          <p:val>
                                            <p:strVal val="#ppt_x"/>
                                          </p:val>
                                        </p:tav>
                                      </p:tavLst>
                                    </p:anim>
                                    <p:anim calcmode="lin" valueType="num">
                                      <p:cBhvr>
                                        <p:cTn dur="1000" fill="hold" id="45"/>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5"/>
      <p:bldP grpId="0" spid="16"/>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Freeform 3"/>
          <p:cNvSpPr/>
          <p:nvPr/>
        </p:nvSpPr>
        <p:spPr bwMode="ltGray">
          <a:xfrm>
            <a:off x="6635960" y="1686721"/>
            <a:ext cx="2007014" cy="3187004"/>
          </a:xfrm>
          <a:custGeom>
            <a:gdLst>
              <a:gd fmla="*/ 0 w 1359" name="T0"/>
              <a:gd fmla="*/ 207 h 2158" name="T1"/>
              <a:gd fmla="*/ 1 w 1359" name="T2"/>
              <a:gd fmla="*/ 1987 h 2158" name="T3"/>
              <a:gd fmla="*/ 309 w 1359" name="T4"/>
              <a:gd fmla="*/ 2154 h 2158" name="T5"/>
              <a:gd fmla="*/ 681 w 1359" name="T6"/>
              <a:gd fmla="*/ 2040 h 2158" name="T7"/>
              <a:gd fmla="*/ 999 w 1359" name="T8"/>
              <a:gd fmla="*/ 1902 h 2158" name="T9"/>
              <a:gd fmla="*/ 1359 w 1359" name="T10"/>
              <a:gd fmla="*/ 2017 h 2158" name="T11"/>
              <a:gd fmla="*/ 1359 w 1359" name="T12"/>
              <a:gd fmla="*/ 180 h 2158" name="T13"/>
              <a:gd fmla="*/ 1025 w 1359" name="T14"/>
              <a:gd fmla="*/ 21 h 2158" name="T15"/>
              <a:gd fmla="*/ 366 w 1359" name="T16"/>
              <a:gd fmla="*/ 378 h 2158" name="T17"/>
              <a:gd fmla="*/ 0 w 1359" name="T18"/>
              <a:gd fmla="*/ 207 h 215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58" w="1359">
                <a:moveTo>
                  <a:pt x="0" y="207"/>
                </a:moveTo>
                <a:cubicBezTo>
                  <a:pt x="0" y="1097"/>
                  <a:pt x="1" y="1987"/>
                  <a:pt x="1" y="1987"/>
                </a:cubicBezTo>
                <a:cubicBezTo>
                  <a:pt x="105" y="2151"/>
                  <a:pt x="210" y="2148"/>
                  <a:pt x="309" y="2154"/>
                </a:cubicBezTo>
                <a:cubicBezTo>
                  <a:pt x="421" y="2158"/>
                  <a:pt x="576" y="2091"/>
                  <a:pt x="681" y="2040"/>
                </a:cubicBezTo>
                <a:cubicBezTo>
                  <a:pt x="786" y="1989"/>
                  <a:pt x="843" y="1908"/>
                  <a:pt x="999" y="1902"/>
                </a:cubicBezTo>
                <a:cubicBezTo>
                  <a:pt x="1155" y="1896"/>
                  <a:pt x="1224" y="1908"/>
                  <a:pt x="1359" y="2017"/>
                </a:cubicBezTo>
                <a:lnTo>
                  <a:pt x="1359" y="180"/>
                </a:lnTo>
                <a:cubicBezTo>
                  <a:pt x="1272" y="72"/>
                  <a:pt x="1219" y="0"/>
                  <a:pt x="1025" y="21"/>
                </a:cubicBezTo>
                <a:cubicBezTo>
                  <a:pt x="831" y="42"/>
                  <a:pt x="644" y="378"/>
                  <a:pt x="366" y="378"/>
                </a:cubicBezTo>
                <a:cubicBezTo>
                  <a:pt x="88" y="378"/>
                  <a:pt x="87" y="222"/>
                  <a:pt x="0" y="207"/>
                </a:cubicBezTo>
                <a:close/>
              </a:path>
            </a:pathLst>
          </a:cu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21" name="Freeform 7"/>
          <p:cNvSpPr/>
          <p:nvPr/>
        </p:nvSpPr>
        <p:spPr bwMode="ltGray">
          <a:xfrm>
            <a:off x="4009090" y="1686721"/>
            <a:ext cx="2007014" cy="3187004"/>
          </a:xfrm>
          <a:custGeom>
            <a:gdLst>
              <a:gd fmla="*/ 0 w 1359" name="T0"/>
              <a:gd fmla="*/ 207 h 2158" name="T1"/>
              <a:gd fmla="*/ 1 w 1359" name="T2"/>
              <a:gd fmla="*/ 1987 h 2158" name="T3"/>
              <a:gd fmla="*/ 309 w 1359" name="T4"/>
              <a:gd fmla="*/ 2154 h 2158" name="T5"/>
              <a:gd fmla="*/ 681 w 1359" name="T6"/>
              <a:gd fmla="*/ 2040 h 2158" name="T7"/>
              <a:gd fmla="*/ 999 w 1359" name="T8"/>
              <a:gd fmla="*/ 1902 h 2158" name="T9"/>
              <a:gd fmla="*/ 1359 w 1359" name="T10"/>
              <a:gd fmla="*/ 2017 h 2158" name="T11"/>
              <a:gd fmla="*/ 1359 w 1359" name="T12"/>
              <a:gd fmla="*/ 180 h 2158" name="T13"/>
              <a:gd fmla="*/ 1025 w 1359" name="T14"/>
              <a:gd fmla="*/ 21 h 2158" name="T15"/>
              <a:gd fmla="*/ 366 w 1359" name="T16"/>
              <a:gd fmla="*/ 378 h 2158" name="T17"/>
              <a:gd fmla="*/ 0 w 1359" name="T18"/>
              <a:gd fmla="*/ 207 h 215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58" w="1359">
                <a:moveTo>
                  <a:pt x="0" y="207"/>
                </a:moveTo>
                <a:cubicBezTo>
                  <a:pt x="0" y="1097"/>
                  <a:pt x="1" y="1987"/>
                  <a:pt x="1" y="1987"/>
                </a:cubicBezTo>
                <a:cubicBezTo>
                  <a:pt x="105" y="2151"/>
                  <a:pt x="210" y="2148"/>
                  <a:pt x="309" y="2154"/>
                </a:cubicBezTo>
                <a:cubicBezTo>
                  <a:pt x="421" y="2158"/>
                  <a:pt x="576" y="2091"/>
                  <a:pt x="681" y="2040"/>
                </a:cubicBezTo>
                <a:cubicBezTo>
                  <a:pt x="786" y="1989"/>
                  <a:pt x="843" y="1908"/>
                  <a:pt x="999" y="1902"/>
                </a:cubicBezTo>
                <a:cubicBezTo>
                  <a:pt x="1155" y="1896"/>
                  <a:pt x="1224" y="1908"/>
                  <a:pt x="1359" y="2017"/>
                </a:cubicBezTo>
                <a:lnTo>
                  <a:pt x="1359" y="180"/>
                </a:lnTo>
                <a:cubicBezTo>
                  <a:pt x="1272" y="72"/>
                  <a:pt x="1219" y="0"/>
                  <a:pt x="1025" y="21"/>
                </a:cubicBezTo>
                <a:cubicBezTo>
                  <a:pt x="831" y="42"/>
                  <a:pt x="644" y="378"/>
                  <a:pt x="366" y="378"/>
                </a:cubicBezTo>
                <a:cubicBezTo>
                  <a:pt x="88" y="378"/>
                  <a:pt x="87" y="222"/>
                  <a:pt x="0" y="207"/>
                </a:cubicBezTo>
                <a:close/>
              </a:path>
            </a:pathLst>
          </a:cu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26" name="Freeform 12"/>
          <p:cNvSpPr/>
          <p:nvPr/>
        </p:nvSpPr>
        <p:spPr bwMode="ltGray">
          <a:xfrm>
            <a:off x="1404611" y="1735936"/>
            <a:ext cx="2007015" cy="3187004"/>
          </a:xfrm>
          <a:custGeom>
            <a:gdLst>
              <a:gd fmla="*/ 0 w 1359" name="T0"/>
              <a:gd fmla="*/ 207 h 2158" name="T1"/>
              <a:gd fmla="*/ 1 w 1359" name="T2"/>
              <a:gd fmla="*/ 1987 h 2158" name="T3"/>
              <a:gd fmla="*/ 309 w 1359" name="T4"/>
              <a:gd fmla="*/ 2154 h 2158" name="T5"/>
              <a:gd fmla="*/ 681 w 1359" name="T6"/>
              <a:gd fmla="*/ 2040 h 2158" name="T7"/>
              <a:gd fmla="*/ 999 w 1359" name="T8"/>
              <a:gd fmla="*/ 1902 h 2158" name="T9"/>
              <a:gd fmla="*/ 1359 w 1359" name="T10"/>
              <a:gd fmla="*/ 2017 h 2158" name="T11"/>
              <a:gd fmla="*/ 1359 w 1359" name="T12"/>
              <a:gd fmla="*/ 180 h 2158" name="T13"/>
              <a:gd fmla="*/ 1025 w 1359" name="T14"/>
              <a:gd fmla="*/ 21 h 2158" name="T15"/>
              <a:gd fmla="*/ 366 w 1359" name="T16"/>
              <a:gd fmla="*/ 378 h 2158" name="T17"/>
              <a:gd fmla="*/ 0 w 1359" name="T18"/>
              <a:gd fmla="*/ 207 h 215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58" w="1359">
                <a:moveTo>
                  <a:pt x="0" y="207"/>
                </a:moveTo>
                <a:cubicBezTo>
                  <a:pt x="0" y="1097"/>
                  <a:pt x="1" y="1987"/>
                  <a:pt x="1" y="1987"/>
                </a:cubicBezTo>
                <a:cubicBezTo>
                  <a:pt x="105" y="2151"/>
                  <a:pt x="210" y="2148"/>
                  <a:pt x="309" y="2154"/>
                </a:cubicBezTo>
                <a:cubicBezTo>
                  <a:pt x="421" y="2158"/>
                  <a:pt x="576" y="2091"/>
                  <a:pt x="681" y="2040"/>
                </a:cubicBezTo>
                <a:cubicBezTo>
                  <a:pt x="786" y="1989"/>
                  <a:pt x="843" y="1908"/>
                  <a:pt x="999" y="1902"/>
                </a:cubicBezTo>
                <a:cubicBezTo>
                  <a:pt x="1155" y="1896"/>
                  <a:pt x="1224" y="1908"/>
                  <a:pt x="1359" y="2017"/>
                </a:cubicBezTo>
                <a:lnTo>
                  <a:pt x="1359" y="180"/>
                </a:lnTo>
                <a:cubicBezTo>
                  <a:pt x="1272" y="72"/>
                  <a:pt x="1219" y="0"/>
                  <a:pt x="1025" y="21"/>
                </a:cubicBezTo>
                <a:cubicBezTo>
                  <a:pt x="831" y="42"/>
                  <a:pt x="644" y="378"/>
                  <a:pt x="366" y="378"/>
                </a:cubicBezTo>
                <a:cubicBezTo>
                  <a:pt x="88" y="378"/>
                  <a:pt x="87" y="222"/>
                  <a:pt x="0" y="207"/>
                </a:cubicBezTo>
                <a:close/>
              </a:path>
            </a:pathLst>
          </a:cu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31" name="Text Box 17"/>
          <p:cNvSpPr txBox="1">
            <a:spLocks noChangeArrowheads="1"/>
          </p:cNvSpPr>
          <p:nvPr/>
        </p:nvSpPr>
        <p:spPr bwMode="black">
          <a:xfrm>
            <a:off x="1573202" y="2598738"/>
            <a:ext cx="1627466" cy="36576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800">
                <a:solidFill>
                  <a:srgbClr val="BCE8F2"/>
                </a:solidFill>
                <a:latin charset="-122" pitchFamily="2" typeface="方正兰亭黑_GBK"/>
                <a:ea charset="-122" pitchFamily="2" typeface="方正兰亭黑_GBK"/>
              </a:rPr>
              <a:t>单击添加文字</a:t>
            </a:r>
          </a:p>
        </p:txBody>
      </p:sp>
      <p:grpSp>
        <p:nvGrpSpPr>
          <p:cNvPr id="67" name="组合 66"/>
          <p:cNvGrpSpPr/>
          <p:nvPr/>
        </p:nvGrpSpPr>
        <p:grpSpPr>
          <a:xfrm>
            <a:off x="1539271" y="1477966"/>
            <a:ext cx="666050" cy="705926"/>
            <a:chOff x="925513" y="981075"/>
            <a:chExt cx="715883" cy="760389"/>
          </a:xfrm>
        </p:grpSpPr>
        <p:sp>
          <p:nvSpPr>
            <p:cNvPr id="38" name="Oval 23"/>
            <p:cNvSpPr>
              <a:spLocks noChangeArrowheads="1"/>
            </p:cNvSpPr>
            <p:nvPr/>
          </p:nvSpPr>
          <p:spPr bwMode="gray">
            <a:xfrm>
              <a:off x="925513" y="981075"/>
              <a:ext cx="715883" cy="760389"/>
            </a:xfrm>
            <a:prstGeom prst="ellipse">
              <a:avLst/>
            </a:prstGeom>
            <a:solidFill>
              <a:srgbClr val="1E8FB2"/>
            </a:solidFill>
            <a:ln algn="ctr" w="9525">
              <a:solidFill>
                <a:srgbClr val="30B8D8"/>
              </a:solidFill>
              <a:round/>
            </a:ln>
            <a:effectLst>
              <a:glow rad="88900">
                <a:schemeClr val="accent1">
                  <a:satMod val="175000"/>
                  <a:alpha val="40000"/>
                </a:schemeClr>
              </a:glow>
            </a:effectLst>
          </p:spPr>
          <p:txBody>
            <a:bodyPr anchor="ctr" wrap="none"/>
            <a:lstStyle/>
            <a:p>
              <a:pPr>
                <a:defRPr/>
              </a:pPr>
              <a:endParaRPr altLang="en-US" lang="zh-CN"/>
            </a:p>
          </p:txBody>
        </p:sp>
        <p:sp>
          <p:nvSpPr>
            <p:cNvPr id="18467" name="WordArt 25"/>
            <p:cNvSpPr>
              <a:spLocks noChangeArrowheads="1" noChangeShapeType="1" noTextEdit="1"/>
            </p:cNvSpPr>
            <p:nvPr/>
          </p:nvSpPr>
          <p:spPr bwMode="gray">
            <a:xfrm>
              <a:off x="1017588" y="1168400"/>
              <a:ext cx="520700" cy="420687"/>
            </a:xfrm>
            <a:prstGeom prst="rect">
              <a:avLst/>
            </a:prstGeom>
            <a:extLst>
              <a:ext uri="{91240B29-F687-4F45-9708-019B960494DF}">
                <a14:hiddenLine w="9525">
                  <a:solidFill>
                    <a:srgbClr val="000000"/>
                  </a:solidFill>
                  <a:round/>
                  <a:headEnd/>
                  <a:tailEnd/>
                </a14:hiddenLine>
              </a:ext>
            </a:extLst>
          </p:spPr>
          <p:txBody>
            <a:bodyPr fromWordArt="1" wrap="none">
              <a:prstTxWarp prst="textPlain">
                <a:avLst>
                  <a:gd fmla="val 50000" name="adj"/>
                </a:avLst>
              </a:prstTxWarp>
            </a:bodyPr>
            <a:lstStyle/>
            <a:p>
              <a:pPr algn="ctr"/>
              <a:r>
                <a:rPr altLang="zh-CN" i="1" kern="10" lang="en-US" sz="3600">
                  <a:solidFill>
                    <a:srgbClr val="FCFCFC">
                      <a:alpha val="59999"/>
                    </a:srgbClr>
                  </a:solidFill>
                  <a:latin typeface="Arial Black"/>
                </a:rPr>
                <a:t>01</a:t>
              </a:r>
            </a:p>
          </p:txBody>
        </p:sp>
      </p:grpSp>
      <p:sp>
        <p:nvSpPr>
          <p:cNvPr id="40" name="Line 26"/>
          <p:cNvSpPr>
            <a:spLocks noChangeShapeType="1"/>
          </p:cNvSpPr>
          <p:nvPr/>
        </p:nvSpPr>
        <p:spPr bwMode="gray">
          <a:xfrm>
            <a:off x="1594766" y="3109914"/>
            <a:ext cx="1658333" cy="1"/>
          </a:xfrm>
          <a:prstGeom prst="line">
            <a:avLst/>
          </a:prstGeom>
          <a:noFill/>
          <a:ln cap="rnd" w="19050">
            <a:solidFill>
              <a:schemeClr val="accent2">
                <a:alpha val="50195"/>
              </a:schemeClr>
            </a:solidFill>
            <a:prstDash val="sysDot"/>
            <a:round/>
          </a:ln>
          <a:extLst>
            <a:ext uri="{909E8E84-426E-40DD-AFC4-6F175D3DCCD1}">
              <a14:hiddenFill>
                <a:noFill/>
              </a14:hiddenFill>
            </a:ext>
          </a:extLst>
        </p:spPr>
        <p:txBody>
          <a:bodyPr/>
          <a:lstStyle/>
          <a:p>
            <a:endParaRPr altLang="en-US" lang="zh-CN"/>
          </a:p>
        </p:txBody>
      </p:sp>
      <p:grpSp>
        <p:nvGrpSpPr>
          <p:cNvPr id="68" name="组合 67"/>
          <p:cNvGrpSpPr/>
          <p:nvPr/>
        </p:nvGrpSpPr>
        <p:grpSpPr>
          <a:xfrm>
            <a:off x="4096930" y="1420813"/>
            <a:ext cx="683775" cy="708880"/>
            <a:chOff x="3540125" y="925512"/>
            <a:chExt cx="735013" cy="760413"/>
          </a:xfrm>
        </p:grpSpPr>
        <p:sp>
          <p:nvSpPr>
            <p:cNvPr id="47" name="Oval 32"/>
            <p:cNvSpPr>
              <a:spLocks noChangeArrowheads="1"/>
            </p:cNvSpPr>
            <p:nvPr/>
          </p:nvSpPr>
          <p:spPr bwMode="gray">
            <a:xfrm>
              <a:off x="3540125" y="925512"/>
              <a:ext cx="735013" cy="760413"/>
            </a:xfrm>
            <a:prstGeom prst="ellipse">
              <a:avLst/>
            </a:prstGeom>
            <a:solidFill>
              <a:srgbClr val="1E8FB2"/>
            </a:solidFill>
            <a:ln algn="ctr" w="9525">
              <a:solidFill>
                <a:srgbClr val="30B8D8"/>
              </a:solidFill>
              <a:round/>
            </a:ln>
            <a:effectLst>
              <a:glow rad="88900">
                <a:schemeClr val="accent1">
                  <a:satMod val="175000"/>
                  <a:alpha val="40000"/>
                </a:schemeClr>
              </a:glow>
            </a:effectLst>
          </p:spPr>
          <p:txBody>
            <a:bodyPr anchor="ctr" wrap="none"/>
            <a:lstStyle/>
            <a:p>
              <a:pPr>
                <a:defRPr/>
              </a:pPr>
              <a:endParaRPr altLang="en-US" lang="zh-CN"/>
            </a:p>
          </p:txBody>
        </p:sp>
        <p:sp>
          <p:nvSpPr>
            <p:cNvPr id="18463" name="WordArt 34"/>
            <p:cNvSpPr>
              <a:spLocks noChangeArrowheads="1" noChangeShapeType="1" noTextEdit="1"/>
            </p:cNvSpPr>
            <p:nvPr/>
          </p:nvSpPr>
          <p:spPr bwMode="gray">
            <a:xfrm>
              <a:off x="3652838" y="1100137"/>
              <a:ext cx="530225" cy="420688"/>
            </a:xfrm>
            <a:prstGeom prst="rect">
              <a:avLst/>
            </a:prstGeom>
            <a:extLst>
              <a:ext uri="{91240B29-F687-4F45-9708-019B960494DF}">
                <a14:hiddenLine w="9525">
                  <a:solidFill>
                    <a:srgbClr val="000000"/>
                  </a:solidFill>
                  <a:round/>
                  <a:headEnd/>
                  <a:tailEnd/>
                </a14:hiddenLine>
              </a:ext>
            </a:extLst>
          </p:spPr>
          <p:txBody>
            <a:bodyPr fromWordArt="1" wrap="none">
              <a:prstTxWarp prst="textPlain">
                <a:avLst>
                  <a:gd fmla="val 50000" name="adj"/>
                </a:avLst>
              </a:prstTxWarp>
            </a:bodyPr>
            <a:lstStyle/>
            <a:p>
              <a:pPr algn="ctr"/>
              <a:r>
                <a:rPr altLang="zh-CN" i="1" kern="10" lang="en-US" sz="3600">
                  <a:solidFill>
                    <a:srgbClr val="FCFCFC">
                      <a:alpha val="59999"/>
                    </a:srgbClr>
                  </a:solidFill>
                  <a:latin typeface="Arial Black"/>
                </a:rPr>
                <a:t>02</a:t>
              </a:r>
            </a:p>
          </p:txBody>
        </p:sp>
      </p:grpSp>
      <p:sp>
        <p:nvSpPr>
          <p:cNvPr id="49" name="Line 35"/>
          <p:cNvSpPr>
            <a:spLocks noChangeShapeType="1"/>
          </p:cNvSpPr>
          <p:nvPr/>
        </p:nvSpPr>
        <p:spPr bwMode="gray">
          <a:xfrm>
            <a:off x="4170683" y="3078164"/>
            <a:ext cx="1658334" cy="1"/>
          </a:xfrm>
          <a:prstGeom prst="line">
            <a:avLst/>
          </a:prstGeom>
          <a:noFill/>
          <a:ln cap="rnd" w="19050">
            <a:solidFill>
              <a:schemeClr val="accent2">
                <a:alpha val="50195"/>
              </a:schemeClr>
            </a:solidFill>
            <a:prstDash val="sysDot"/>
            <a:round/>
          </a:ln>
          <a:extLst>
            <a:ext uri="{909E8E84-426E-40DD-AFC4-6F175D3DCCD1}">
              <a14:hiddenFill>
                <a:noFill/>
              </a14:hiddenFill>
            </a:ext>
          </a:extLst>
        </p:spPr>
        <p:txBody>
          <a:bodyPr/>
          <a:lstStyle/>
          <a:p>
            <a:endParaRPr altLang="en-US" lang="zh-CN"/>
          </a:p>
        </p:txBody>
      </p:sp>
      <p:sp>
        <p:nvSpPr>
          <p:cNvPr id="52" name="Line 38"/>
          <p:cNvSpPr>
            <a:spLocks noChangeShapeType="1"/>
          </p:cNvSpPr>
          <p:nvPr/>
        </p:nvSpPr>
        <p:spPr bwMode="gray">
          <a:xfrm>
            <a:off x="6841994" y="3074989"/>
            <a:ext cx="1658334" cy="1"/>
          </a:xfrm>
          <a:prstGeom prst="line">
            <a:avLst/>
          </a:prstGeom>
          <a:noFill/>
          <a:ln cap="rnd" w="19050">
            <a:solidFill>
              <a:schemeClr val="accent2">
                <a:alpha val="50195"/>
              </a:schemeClr>
            </a:solidFill>
            <a:prstDash val="sysDot"/>
            <a:round/>
          </a:ln>
          <a:extLst>
            <a:ext uri="{909E8E84-426E-40DD-AFC4-6F175D3DCCD1}">
              <a14:hiddenFill>
                <a:noFill/>
              </a14:hiddenFill>
            </a:ext>
          </a:extLst>
        </p:spPr>
        <p:txBody>
          <a:bodyPr/>
          <a:lstStyle/>
          <a:p>
            <a:endParaRPr altLang="en-US" lang="zh-CN"/>
          </a:p>
        </p:txBody>
      </p:sp>
      <p:sp>
        <p:nvSpPr>
          <p:cNvPr id="53" name="Rectangle 39"/>
          <p:cNvSpPr>
            <a:spLocks noChangeArrowheads="1"/>
          </p:cNvSpPr>
          <p:nvPr/>
        </p:nvSpPr>
        <p:spPr bwMode="gray">
          <a:xfrm>
            <a:off x="4078617" y="3211515"/>
            <a:ext cx="1859330" cy="1209040"/>
          </a:xfrm>
          <a:prstGeom prst="rect">
            <a:avLst/>
          </a:prstGeom>
          <a:noFill/>
          <a:ln>
            <a:noFill/>
          </a:ln>
          <a:effectLst/>
          <a:extLst>
            <a:ext uri="{909E8E84-426E-40DD-AFC4-6F175D3DCCD1}">
              <a14:hiddenFill>
                <a:solidFill>
                  <a:schemeClr val="accent1"/>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17961" rotWithShape="0">
                    <a:schemeClr val="tx1">
                      <a:alpha val="50000"/>
                    </a:schemeClr>
                  </a:outerShdw>
                </a:effectLst>
              </a14:hiddenEffects>
            </a:ext>
          </a:extLst>
        </p:spPr>
        <p:txBody>
          <a:bodyPr wrap="square">
            <a:spAutoFit/>
          </a:bodyPr>
          <a:lstStyle/>
          <a:p>
            <a:pPr algn="ctr">
              <a:lnSpc>
                <a:spcPts val="2200"/>
              </a:lnSpc>
            </a:pPr>
            <a:r>
              <a:rPr altLang="en-US" lang="zh-CN" sz="1200">
                <a:solidFill>
                  <a:srgbClr val="BCE8F2"/>
                </a:solidFill>
                <a:latin charset="-122" pitchFamily="2" typeface="方正正纤黑简体"/>
                <a:ea charset="-122" pitchFamily="2" typeface="方正正纤黑简体"/>
              </a:rPr>
              <a:t>单击此处添加文字</a:t>
            </a:r>
          </a:p>
          <a:p>
            <a:pPr algn="ctr">
              <a:lnSpc>
                <a:spcPts val="2200"/>
              </a:lnSpc>
            </a:pPr>
            <a:r>
              <a:rPr altLang="en-US" lang="zh-CN" sz="1200">
                <a:solidFill>
                  <a:srgbClr val="BCE8F2"/>
                </a:solidFill>
                <a:latin charset="-122" pitchFamily="2" typeface="方正正纤黑简体"/>
                <a:ea charset="-122" pitchFamily="2" typeface="方正正纤黑简体"/>
              </a:rPr>
              <a:t>单击添加文字</a:t>
            </a:r>
          </a:p>
          <a:p>
            <a:pPr algn="ctr">
              <a:lnSpc>
                <a:spcPts val="2200"/>
              </a:lnSpc>
            </a:pPr>
            <a:r>
              <a:rPr altLang="en-US" lang="zh-CN" sz="1200">
                <a:solidFill>
                  <a:srgbClr val="BCE8F2"/>
                </a:solidFill>
                <a:latin charset="-122" pitchFamily="2" typeface="方正正纤黑简体"/>
                <a:ea charset="-122" pitchFamily="2" typeface="方正正纤黑简体"/>
              </a:rPr>
              <a:t>单击此处添加文字内容</a:t>
            </a:r>
          </a:p>
          <a:p>
            <a:pPr algn="ctr">
              <a:lnSpc>
                <a:spcPts val="2200"/>
              </a:lnSpc>
            </a:pPr>
            <a:r>
              <a:rPr altLang="en-US" lang="zh-CN" sz="1200">
                <a:solidFill>
                  <a:srgbClr val="BCE8F2"/>
                </a:solidFill>
                <a:latin charset="-122" pitchFamily="2" typeface="方正正纤黑简体"/>
                <a:ea charset="-122" pitchFamily="2" typeface="方正正纤黑简体"/>
              </a:rPr>
              <a:t>单击此处添加文字</a:t>
            </a:r>
          </a:p>
        </p:txBody>
      </p:sp>
      <p:grpSp>
        <p:nvGrpSpPr>
          <p:cNvPr id="69" name="组合 68"/>
          <p:cNvGrpSpPr/>
          <p:nvPr/>
        </p:nvGrpSpPr>
        <p:grpSpPr>
          <a:xfrm>
            <a:off x="6725389" y="1433515"/>
            <a:ext cx="683773" cy="707402"/>
            <a:chOff x="6186488" y="936625"/>
            <a:chExt cx="735013" cy="760413"/>
          </a:xfrm>
        </p:grpSpPr>
        <p:sp>
          <p:nvSpPr>
            <p:cNvPr id="59" name="Oval 44"/>
            <p:cNvSpPr>
              <a:spLocks noChangeArrowheads="1"/>
            </p:cNvSpPr>
            <p:nvPr/>
          </p:nvSpPr>
          <p:spPr bwMode="gray">
            <a:xfrm>
              <a:off x="6186488" y="936625"/>
              <a:ext cx="735013" cy="760413"/>
            </a:xfrm>
            <a:prstGeom prst="ellipse">
              <a:avLst/>
            </a:prstGeom>
            <a:solidFill>
              <a:srgbClr val="1E8FB2"/>
            </a:solidFill>
            <a:ln algn="ctr" w="9525">
              <a:solidFill>
                <a:srgbClr val="30B8D8"/>
              </a:solidFill>
              <a:round/>
            </a:ln>
            <a:effectLst>
              <a:glow rad="88900">
                <a:schemeClr val="accent1">
                  <a:satMod val="175000"/>
                  <a:alpha val="40000"/>
                </a:schemeClr>
              </a:glow>
            </a:effectLst>
          </p:spPr>
          <p:txBody>
            <a:bodyPr anchor="ctr" wrap="none"/>
            <a:lstStyle/>
            <a:p>
              <a:pPr>
                <a:defRPr/>
              </a:pPr>
              <a:endParaRPr altLang="en-US" lang="zh-CN"/>
            </a:p>
          </p:txBody>
        </p:sp>
        <p:sp>
          <p:nvSpPr>
            <p:cNvPr id="18459" name="WordArt 46"/>
            <p:cNvSpPr>
              <a:spLocks noChangeArrowheads="1" noChangeShapeType="1" noTextEdit="1"/>
            </p:cNvSpPr>
            <p:nvPr/>
          </p:nvSpPr>
          <p:spPr bwMode="gray">
            <a:xfrm>
              <a:off x="6310313" y="1116012"/>
              <a:ext cx="530225" cy="420688"/>
            </a:xfrm>
            <a:prstGeom prst="rect">
              <a:avLst/>
            </a:prstGeom>
            <a:extLst>
              <a:ext uri="{91240B29-F687-4F45-9708-019B960494DF}">
                <a14:hiddenLine w="9525">
                  <a:solidFill>
                    <a:srgbClr val="000000"/>
                  </a:solidFill>
                  <a:round/>
                  <a:headEnd/>
                  <a:tailEnd/>
                </a14:hiddenLine>
              </a:ext>
            </a:extLst>
          </p:spPr>
          <p:txBody>
            <a:bodyPr fromWordArt="1" wrap="none">
              <a:prstTxWarp prst="textPlain">
                <a:avLst>
                  <a:gd fmla="val 50000" name="adj"/>
                </a:avLst>
              </a:prstTxWarp>
            </a:bodyPr>
            <a:lstStyle/>
            <a:p>
              <a:pPr algn="ctr"/>
              <a:r>
                <a:rPr altLang="zh-CN" i="1" kern="10" lang="en-US" sz="3600">
                  <a:solidFill>
                    <a:srgbClr val="FCFCFC">
                      <a:alpha val="59999"/>
                    </a:srgbClr>
                  </a:solidFill>
                  <a:latin typeface="Arial Black"/>
                </a:rPr>
                <a:t>03</a:t>
              </a:r>
            </a:p>
          </p:txBody>
        </p:sp>
      </p:grpSp>
      <p:sp>
        <p:nvSpPr>
          <p:cNvPr id="63" name="Text Box 17"/>
          <p:cNvSpPr txBox="1">
            <a:spLocks noChangeArrowheads="1"/>
          </p:cNvSpPr>
          <p:nvPr/>
        </p:nvSpPr>
        <p:spPr bwMode="black">
          <a:xfrm>
            <a:off x="4195147" y="2598738"/>
            <a:ext cx="1627466" cy="36576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800">
                <a:solidFill>
                  <a:srgbClr val="BCE8F2"/>
                </a:solidFill>
                <a:latin charset="-122" pitchFamily="2" typeface="方正兰亭黑_GBK"/>
                <a:ea charset="-122" pitchFamily="2" typeface="方正兰亭黑_GBK"/>
              </a:rPr>
              <a:t>单击添加文字</a:t>
            </a:r>
          </a:p>
        </p:txBody>
      </p:sp>
      <p:sp>
        <p:nvSpPr>
          <p:cNvPr id="64" name="Text Box 17"/>
          <p:cNvSpPr txBox="1">
            <a:spLocks noChangeArrowheads="1"/>
          </p:cNvSpPr>
          <p:nvPr/>
        </p:nvSpPr>
        <p:spPr bwMode="black">
          <a:xfrm>
            <a:off x="6833129" y="2598738"/>
            <a:ext cx="1627466" cy="36576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800">
                <a:solidFill>
                  <a:srgbClr val="BCE8F2"/>
                </a:solidFill>
                <a:latin charset="-122" pitchFamily="2" typeface="方正兰亭黑_GBK"/>
                <a:ea charset="-122" pitchFamily="2" typeface="方正兰亭黑_GBK"/>
              </a:rPr>
              <a:t>单击添加文字</a:t>
            </a:r>
          </a:p>
        </p:txBody>
      </p:sp>
      <p:sp>
        <p:nvSpPr>
          <p:cNvPr id="65" name="Text Box 26"/>
          <p:cNvSpPr txBox="1">
            <a:spLocks noChangeArrowheads="1"/>
          </p:cNvSpPr>
          <p:nvPr/>
        </p:nvSpPr>
        <p:spPr bwMode="gray">
          <a:xfrm>
            <a:off x="1592728" y="3438532"/>
            <a:ext cx="1848995" cy="82296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a:p>
            <a:pPr>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a:p>
            <a:pPr>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p:txBody>
      </p:sp>
      <p:sp>
        <p:nvSpPr>
          <p:cNvPr id="66" name="Text Box 26"/>
          <p:cNvSpPr txBox="1">
            <a:spLocks noChangeArrowheads="1"/>
          </p:cNvSpPr>
          <p:nvPr/>
        </p:nvSpPr>
        <p:spPr bwMode="gray">
          <a:xfrm>
            <a:off x="6849420" y="3211519"/>
            <a:ext cx="1847518" cy="109728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a:p>
            <a:pPr>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a:p>
            <a:pPr>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a:p>
            <a:pPr>
              <a:spcBef>
                <a:spcPct val="50000"/>
              </a:spcBef>
              <a:buFontTx/>
              <a:buChar char="•"/>
            </a:pPr>
            <a:r>
              <a:rPr altLang="en-US" lang="zh-CN" sz="1200">
                <a:solidFill>
                  <a:srgbClr val="BCE8F2"/>
                </a:solidFill>
                <a:latin charset="-122" pitchFamily="2" typeface="方正正纤黑简体"/>
                <a:ea charset="-122" pitchFamily="2" typeface="方正正纤黑简体"/>
              </a:rPr>
              <a:t>单击此处添加文字</a:t>
            </a:r>
          </a:p>
        </p:txBody>
      </p:sp>
      <p:sp>
        <p:nvSpPr>
          <p:cNvPr id="70"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70"/>
                                        </p:tgtEl>
                                        <p:attrNameLst>
                                          <p:attrName>style.visibility</p:attrName>
                                        </p:attrNameLst>
                                      </p:cBhvr>
                                      <p:to>
                                        <p:strVal val="visible"/>
                                      </p:to>
                                    </p:set>
                                    <p:animEffect filter="fade" transition="in">
                                      <p:cBhvr>
                                        <p:cTn dur="1000" id="7"/>
                                        <p:tgtEl>
                                          <p:spTgt spid="70"/>
                                        </p:tgtEl>
                                      </p:cBhvr>
                                    </p:animEffect>
                                    <p:anim calcmode="lin" valueType="num">
                                      <p:cBhvr>
                                        <p:cTn dur="1000" fill="hold" id="8"/>
                                        <p:tgtEl>
                                          <p:spTgt spid="70"/>
                                        </p:tgtEl>
                                        <p:attrNameLst>
                                          <p:attrName>ppt_x</p:attrName>
                                        </p:attrNameLst>
                                      </p:cBhvr>
                                      <p:tavLst>
                                        <p:tav tm="0">
                                          <p:val>
                                            <p:strVal val="#ppt_x"/>
                                          </p:val>
                                        </p:tav>
                                        <p:tav tm="100000">
                                          <p:val>
                                            <p:strVal val="#ppt_x"/>
                                          </p:val>
                                        </p:tav>
                                      </p:tavLst>
                                    </p:anim>
                                    <p:anim calcmode="lin" valueType="num">
                                      <p:cBhvr>
                                        <p:cTn dur="1000" fill="hold" id="9"/>
                                        <p:tgtEl>
                                          <p:spTgt spid="70"/>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1" presetSubtype="1">
                                  <p:stCondLst>
                                    <p:cond delay="0"/>
                                  </p:stCondLst>
                                  <p:childTnLst>
                                    <p:set>
                                      <p:cBhvr>
                                        <p:cTn dur="1" fill="hold" id="12">
                                          <p:stCondLst>
                                            <p:cond delay="0"/>
                                          </p:stCondLst>
                                        </p:cTn>
                                        <p:tgtEl>
                                          <p:spTgt spid="26"/>
                                        </p:tgtEl>
                                        <p:attrNameLst>
                                          <p:attrName>style.visibility</p:attrName>
                                        </p:attrNameLst>
                                      </p:cBhvr>
                                      <p:to>
                                        <p:strVal val="visible"/>
                                      </p:to>
                                    </p:set>
                                    <p:animEffect filter="wheel(1)" transition="in">
                                      <p:cBhvr>
                                        <p:cTn dur="2000" id="13"/>
                                        <p:tgtEl>
                                          <p:spTgt spid="26"/>
                                        </p:tgtEl>
                                      </p:cBhvr>
                                    </p:animEffect>
                                  </p:childTnLst>
                                </p:cTn>
                              </p:par>
                            </p:childTnLst>
                          </p:cTn>
                        </p:par>
                        <p:par>
                          <p:cTn fill="hold" id="14" nodeType="afterGroup">
                            <p:stCondLst>
                              <p:cond delay="3000"/>
                            </p:stCondLst>
                            <p:childTnLst>
                              <p:par>
                                <p:cTn fill="hold" id="15" nodeType="afterEffect" presetClass="entr" presetID="10" presetSubtype="0" repeatCount="2000">
                                  <p:stCondLst>
                                    <p:cond delay="0"/>
                                  </p:stCondLst>
                                  <p:childTnLst>
                                    <p:set>
                                      <p:cBhvr>
                                        <p:cTn dur="1" fill="hold" id="16">
                                          <p:stCondLst>
                                            <p:cond delay="0"/>
                                          </p:stCondLst>
                                        </p:cTn>
                                        <p:tgtEl>
                                          <p:spTgt spid="26"/>
                                        </p:tgtEl>
                                        <p:attrNameLst>
                                          <p:attrName>style.visibility</p:attrName>
                                        </p:attrNameLst>
                                      </p:cBhvr>
                                      <p:to>
                                        <p:strVal val="visible"/>
                                      </p:to>
                                    </p:set>
                                    <p:animEffect filter="fade" transition="in">
                                      <p:cBhvr>
                                        <p:cTn dur="300" id="17"/>
                                        <p:tgtEl>
                                          <p:spTgt spid="26"/>
                                        </p:tgtEl>
                                      </p:cBhvr>
                                    </p:animEffect>
                                  </p:childTnLst>
                                </p:cTn>
                              </p:par>
                            </p:childTnLst>
                          </p:cTn>
                        </p:par>
                        <p:par>
                          <p:cTn fill="hold" id="18" nodeType="afterGroup">
                            <p:stCondLst>
                              <p:cond delay="3300"/>
                            </p:stCondLst>
                            <p:childTnLst>
                              <p:par>
                                <p:cTn fill="hold" id="19" nodeType="afterEffect" presetClass="entr" presetID="2" presetSubtype="9">
                                  <p:stCondLst>
                                    <p:cond delay="0"/>
                                  </p:stCondLst>
                                  <p:childTnLst>
                                    <p:set>
                                      <p:cBhvr>
                                        <p:cTn dur="1" fill="hold" id="20">
                                          <p:stCondLst>
                                            <p:cond delay="0"/>
                                          </p:stCondLst>
                                        </p:cTn>
                                        <p:tgtEl>
                                          <p:spTgt spid="67"/>
                                        </p:tgtEl>
                                        <p:attrNameLst>
                                          <p:attrName>style.visibility</p:attrName>
                                        </p:attrNameLst>
                                      </p:cBhvr>
                                      <p:to>
                                        <p:strVal val="visible"/>
                                      </p:to>
                                    </p:set>
                                    <p:anim calcmode="lin" valueType="num">
                                      <p:cBhvr additive="base">
                                        <p:cTn dur="500" fill="hold" id="21"/>
                                        <p:tgtEl>
                                          <p:spTgt spid="67"/>
                                        </p:tgtEl>
                                        <p:attrNameLst>
                                          <p:attrName>ppt_x</p:attrName>
                                        </p:attrNameLst>
                                      </p:cBhvr>
                                      <p:tavLst>
                                        <p:tav tm="0">
                                          <p:val>
                                            <p:strVal val="0-#ppt_w/2"/>
                                          </p:val>
                                        </p:tav>
                                        <p:tav tm="100000">
                                          <p:val>
                                            <p:strVal val="#ppt_x"/>
                                          </p:val>
                                        </p:tav>
                                      </p:tavLst>
                                    </p:anim>
                                    <p:anim calcmode="lin" valueType="num">
                                      <p:cBhvr additive="base">
                                        <p:cTn dur="500" fill="hold" id="22"/>
                                        <p:tgtEl>
                                          <p:spTgt spid="67"/>
                                        </p:tgtEl>
                                        <p:attrNameLst>
                                          <p:attrName>ppt_y</p:attrName>
                                        </p:attrNameLst>
                                      </p:cBhvr>
                                      <p:tavLst>
                                        <p:tav tm="0">
                                          <p:val>
                                            <p:strVal val="0-#ppt_h/2"/>
                                          </p:val>
                                        </p:tav>
                                        <p:tav tm="100000">
                                          <p:val>
                                            <p:strVal val="#ppt_y"/>
                                          </p:val>
                                        </p:tav>
                                      </p:tavLst>
                                    </p:anim>
                                  </p:childTnLst>
                                </p:cTn>
                              </p:par>
                              <p:par>
                                <p:cTn fill="hold" id="23" nodeType="withEffect" presetClass="entr" presetID="35" presetSubtype="0">
                                  <p:stCondLst>
                                    <p:cond delay="0"/>
                                  </p:stCondLst>
                                  <p:childTnLst>
                                    <p:set>
                                      <p:cBhvr>
                                        <p:cTn dur="1" fill="hold" id="24">
                                          <p:stCondLst>
                                            <p:cond delay="0"/>
                                          </p:stCondLst>
                                        </p:cTn>
                                        <p:tgtEl>
                                          <p:spTgt spid="67"/>
                                        </p:tgtEl>
                                        <p:attrNameLst>
                                          <p:attrName>style.visibility</p:attrName>
                                        </p:attrNameLst>
                                      </p:cBhvr>
                                      <p:to>
                                        <p:strVal val="visible"/>
                                      </p:to>
                                    </p:set>
                                    <p:animEffect filter="fade" transition="in">
                                      <p:cBhvr>
                                        <p:cTn dur="1500" id="25"/>
                                        <p:tgtEl>
                                          <p:spTgt spid="67"/>
                                        </p:tgtEl>
                                      </p:cBhvr>
                                    </p:animEffect>
                                    <p:anim calcmode="lin" valueType="num">
                                      <p:cBhvr>
                                        <p:cTn dur="1500" fill="hold" id="26"/>
                                        <p:tgtEl>
                                          <p:spTgt spid="67"/>
                                        </p:tgtEl>
                                        <p:attrNameLst>
                                          <p:attrName>style.rotation</p:attrName>
                                        </p:attrNameLst>
                                      </p:cBhvr>
                                      <p:tavLst>
                                        <p:tav tm="0">
                                          <p:val>
                                            <p:fltVal val="720"/>
                                          </p:val>
                                        </p:tav>
                                        <p:tav tm="100000">
                                          <p:val>
                                            <p:fltVal val="0"/>
                                          </p:val>
                                        </p:tav>
                                      </p:tavLst>
                                    </p:anim>
                                    <p:anim calcmode="lin" valueType="num">
                                      <p:cBhvr>
                                        <p:cTn dur="1500" fill="hold" id="27"/>
                                        <p:tgtEl>
                                          <p:spTgt spid="67"/>
                                        </p:tgtEl>
                                        <p:attrNameLst>
                                          <p:attrName>ppt_h</p:attrName>
                                        </p:attrNameLst>
                                      </p:cBhvr>
                                      <p:tavLst>
                                        <p:tav tm="0">
                                          <p:val>
                                            <p:fltVal val="0"/>
                                          </p:val>
                                        </p:tav>
                                        <p:tav tm="100000">
                                          <p:val>
                                            <p:strVal val="#ppt_h"/>
                                          </p:val>
                                        </p:tav>
                                      </p:tavLst>
                                    </p:anim>
                                    <p:anim calcmode="lin" valueType="num">
                                      <p:cBhvr>
                                        <p:cTn dur="1500" fill="hold" id="28"/>
                                        <p:tgtEl>
                                          <p:spTgt spid="67"/>
                                        </p:tgtEl>
                                        <p:attrNameLst>
                                          <p:attrName>ppt_w</p:attrName>
                                        </p:attrNameLst>
                                      </p:cBhvr>
                                      <p:tavLst>
                                        <p:tav tm="0">
                                          <p:val>
                                            <p:fltVal val="0"/>
                                          </p:val>
                                        </p:tav>
                                        <p:tav tm="100000">
                                          <p:val>
                                            <p:strVal val="#ppt_w"/>
                                          </p:val>
                                        </p:tav>
                                      </p:tavLst>
                                    </p:anim>
                                  </p:childTnLst>
                                </p:cTn>
                              </p:par>
                            </p:childTnLst>
                          </p:cTn>
                        </p:par>
                        <p:par>
                          <p:cTn fill="hold" id="29" nodeType="afterGroup">
                            <p:stCondLst>
                              <p:cond delay="4800"/>
                            </p:stCondLst>
                            <p:childTnLst>
                              <p:par>
                                <p:cTn fill="hold" grpId="0" id="30" nodeType="afterEffect" presetClass="entr" presetID="47" presetSubtype="0">
                                  <p:stCondLst>
                                    <p:cond delay="0"/>
                                  </p:stCondLst>
                                  <p:childTnLst>
                                    <p:set>
                                      <p:cBhvr>
                                        <p:cTn dur="1" fill="hold" id="31">
                                          <p:stCondLst>
                                            <p:cond delay="0"/>
                                          </p:stCondLst>
                                        </p:cTn>
                                        <p:tgtEl>
                                          <p:spTgt spid="31"/>
                                        </p:tgtEl>
                                        <p:attrNameLst>
                                          <p:attrName>style.visibility</p:attrName>
                                        </p:attrNameLst>
                                      </p:cBhvr>
                                      <p:to>
                                        <p:strVal val="visible"/>
                                      </p:to>
                                    </p:set>
                                    <p:animEffect filter="fade" transition="in">
                                      <p:cBhvr>
                                        <p:cTn dur="1000" id="32"/>
                                        <p:tgtEl>
                                          <p:spTgt spid="31"/>
                                        </p:tgtEl>
                                      </p:cBhvr>
                                    </p:animEffect>
                                    <p:anim calcmode="lin" valueType="num">
                                      <p:cBhvr>
                                        <p:cTn dur="1000" fill="hold" id="33"/>
                                        <p:tgtEl>
                                          <p:spTgt spid="31"/>
                                        </p:tgtEl>
                                        <p:attrNameLst>
                                          <p:attrName>ppt_x</p:attrName>
                                        </p:attrNameLst>
                                      </p:cBhvr>
                                      <p:tavLst>
                                        <p:tav tm="0">
                                          <p:val>
                                            <p:strVal val="#ppt_x"/>
                                          </p:val>
                                        </p:tav>
                                        <p:tav tm="100000">
                                          <p:val>
                                            <p:strVal val="#ppt_x"/>
                                          </p:val>
                                        </p:tav>
                                      </p:tavLst>
                                    </p:anim>
                                    <p:anim calcmode="lin" valueType="num">
                                      <p:cBhvr>
                                        <p:cTn dur="1000" fill="hold" id="34"/>
                                        <p:tgtEl>
                                          <p:spTgt spid="31"/>
                                        </p:tgtEl>
                                        <p:attrNameLst>
                                          <p:attrName>ppt_y</p:attrName>
                                        </p:attrNameLst>
                                      </p:cBhvr>
                                      <p:tavLst>
                                        <p:tav tm="0">
                                          <p:val>
                                            <p:strVal val="#ppt_y-.1"/>
                                          </p:val>
                                        </p:tav>
                                        <p:tav tm="100000">
                                          <p:val>
                                            <p:strVal val="#ppt_y"/>
                                          </p:val>
                                        </p:tav>
                                      </p:tavLst>
                                    </p:anim>
                                  </p:childTnLst>
                                </p:cTn>
                              </p:par>
                              <p:par>
                                <p:cTn fill="hold" grpId="0" id="35" nodeType="withEffect" presetClass="entr" presetID="42" presetSubtype="0">
                                  <p:stCondLst>
                                    <p:cond delay="0"/>
                                  </p:stCondLst>
                                  <p:childTnLst>
                                    <p:set>
                                      <p:cBhvr>
                                        <p:cTn dur="1" fill="hold" id="36">
                                          <p:stCondLst>
                                            <p:cond delay="0"/>
                                          </p:stCondLst>
                                        </p:cTn>
                                        <p:tgtEl>
                                          <p:spTgt spid="65"/>
                                        </p:tgtEl>
                                        <p:attrNameLst>
                                          <p:attrName>style.visibility</p:attrName>
                                        </p:attrNameLst>
                                      </p:cBhvr>
                                      <p:to>
                                        <p:strVal val="visible"/>
                                      </p:to>
                                    </p:set>
                                    <p:animEffect filter="fade" transition="in">
                                      <p:cBhvr>
                                        <p:cTn dur="1000" id="37"/>
                                        <p:tgtEl>
                                          <p:spTgt spid="65"/>
                                        </p:tgtEl>
                                      </p:cBhvr>
                                    </p:animEffect>
                                    <p:anim calcmode="lin" valueType="num">
                                      <p:cBhvr>
                                        <p:cTn dur="1000" fill="hold" id="38"/>
                                        <p:tgtEl>
                                          <p:spTgt spid="65"/>
                                        </p:tgtEl>
                                        <p:attrNameLst>
                                          <p:attrName>ppt_x</p:attrName>
                                        </p:attrNameLst>
                                      </p:cBhvr>
                                      <p:tavLst>
                                        <p:tav tm="0">
                                          <p:val>
                                            <p:strVal val="#ppt_x"/>
                                          </p:val>
                                        </p:tav>
                                        <p:tav tm="100000">
                                          <p:val>
                                            <p:strVal val="#ppt_x"/>
                                          </p:val>
                                        </p:tav>
                                      </p:tavLst>
                                    </p:anim>
                                    <p:anim calcmode="lin" valueType="num">
                                      <p:cBhvr>
                                        <p:cTn dur="1000" fill="hold" id="39"/>
                                        <p:tgtEl>
                                          <p:spTgt spid="65"/>
                                        </p:tgtEl>
                                        <p:attrNameLst>
                                          <p:attrName>ppt_y</p:attrName>
                                        </p:attrNameLst>
                                      </p:cBhvr>
                                      <p:tavLst>
                                        <p:tav tm="0">
                                          <p:val>
                                            <p:strVal val="#ppt_y+.1"/>
                                          </p:val>
                                        </p:tav>
                                        <p:tav tm="100000">
                                          <p:val>
                                            <p:strVal val="#ppt_y"/>
                                          </p:val>
                                        </p:tav>
                                      </p:tavLst>
                                    </p:anim>
                                  </p:childTnLst>
                                </p:cTn>
                              </p:par>
                              <p:par>
                                <p:cTn fill="hold" grpId="0" id="40" nodeType="withEffect" presetClass="entr" presetID="16" presetSubtype="21">
                                  <p:stCondLst>
                                    <p:cond delay="0"/>
                                  </p:stCondLst>
                                  <p:childTnLst>
                                    <p:set>
                                      <p:cBhvr>
                                        <p:cTn dur="1" fill="hold" id="41">
                                          <p:stCondLst>
                                            <p:cond delay="0"/>
                                          </p:stCondLst>
                                        </p:cTn>
                                        <p:tgtEl>
                                          <p:spTgt spid="40"/>
                                        </p:tgtEl>
                                        <p:attrNameLst>
                                          <p:attrName>style.visibility</p:attrName>
                                        </p:attrNameLst>
                                      </p:cBhvr>
                                      <p:to>
                                        <p:strVal val="visible"/>
                                      </p:to>
                                    </p:set>
                                    <p:animEffect filter="barn(inVertical)" transition="in">
                                      <p:cBhvr>
                                        <p:cTn dur="500" id="42"/>
                                        <p:tgtEl>
                                          <p:spTgt spid="40"/>
                                        </p:tgtEl>
                                      </p:cBhvr>
                                    </p:animEffect>
                                  </p:childTnLst>
                                </p:cTn>
                              </p:par>
                            </p:childTnLst>
                          </p:cTn>
                        </p:par>
                        <p:par>
                          <p:cTn fill="hold" id="43" nodeType="afterGroup">
                            <p:stCondLst>
                              <p:cond delay="5800"/>
                            </p:stCondLst>
                            <p:childTnLst>
                              <p:par>
                                <p:cTn fill="hold" id="44" nodeType="afterEffect" presetClass="entr" presetID="21" presetSubtype="1">
                                  <p:stCondLst>
                                    <p:cond delay="0"/>
                                  </p:stCondLst>
                                  <p:childTnLst>
                                    <p:set>
                                      <p:cBhvr>
                                        <p:cTn dur="1" fill="hold" id="45">
                                          <p:stCondLst>
                                            <p:cond delay="0"/>
                                          </p:stCondLst>
                                        </p:cTn>
                                        <p:tgtEl>
                                          <p:spTgt spid="21"/>
                                        </p:tgtEl>
                                        <p:attrNameLst>
                                          <p:attrName>style.visibility</p:attrName>
                                        </p:attrNameLst>
                                      </p:cBhvr>
                                      <p:to>
                                        <p:strVal val="visible"/>
                                      </p:to>
                                    </p:set>
                                    <p:animEffect filter="wheel(1)" transition="in">
                                      <p:cBhvr>
                                        <p:cTn dur="2000" id="46"/>
                                        <p:tgtEl>
                                          <p:spTgt spid="21"/>
                                        </p:tgtEl>
                                      </p:cBhvr>
                                    </p:animEffect>
                                  </p:childTnLst>
                                </p:cTn>
                              </p:par>
                            </p:childTnLst>
                          </p:cTn>
                        </p:par>
                        <p:par>
                          <p:cTn fill="hold" id="47" nodeType="afterGroup">
                            <p:stCondLst>
                              <p:cond delay="7800"/>
                            </p:stCondLst>
                            <p:childTnLst>
                              <p:par>
                                <p:cTn fill="hold" id="48" nodeType="afterEffect" presetClass="entr" presetID="10" presetSubtype="0" repeatCount="2000">
                                  <p:stCondLst>
                                    <p:cond delay="0"/>
                                  </p:stCondLst>
                                  <p:childTnLst>
                                    <p:set>
                                      <p:cBhvr>
                                        <p:cTn dur="1" fill="hold" id="49">
                                          <p:stCondLst>
                                            <p:cond delay="0"/>
                                          </p:stCondLst>
                                        </p:cTn>
                                        <p:tgtEl>
                                          <p:spTgt spid="21"/>
                                        </p:tgtEl>
                                        <p:attrNameLst>
                                          <p:attrName>style.visibility</p:attrName>
                                        </p:attrNameLst>
                                      </p:cBhvr>
                                      <p:to>
                                        <p:strVal val="visible"/>
                                      </p:to>
                                    </p:set>
                                    <p:animEffect filter="fade" transition="in">
                                      <p:cBhvr>
                                        <p:cTn dur="300" id="50"/>
                                        <p:tgtEl>
                                          <p:spTgt spid="21"/>
                                        </p:tgtEl>
                                      </p:cBhvr>
                                    </p:animEffect>
                                  </p:childTnLst>
                                </p:cTn>
                              </p:par>
                            </p:childTnLst>
                          </p:cTn>
                        </p:par>
                        <p:par>
                          <p:cTn fill="hold" id="51" nodeType="afterGroup">
                            <p:stCondLst>
                              <p:cond delay="8100"/>
                            </p:stCondLst>
                            <p:childTnLst>
                              <p:par>
                                <p:cTn fill="hold" id="52" nodeType="afterEffect" presetClass="entr" presetID="2" presetSubtype="9">
                                  <p:stCondLst>
                                    <p:cond delay="0"/>
                                  </p:stCondLst>
                                  <p:childTnLst>
                                    <p:set>
                                      <p:cBhvr>
                                        <p:cTn dur="1" fill="hold" id="53">
                                          <p:stCondLst>
                                            <p:cond delay="0"/>
                                          </p:stCondLst>
                                        </p:cTn>
                                        <p:tgtEl>
                                          <p:spTgt spid="68"/>
                                        </p:tgtEl>
                                        <p:attrNameLst>
                                          <p:attrName>style.visibility</p:attrName>
                                        </p:attrNameLst>
                                      </p:cBhvr>
                                      <p:to>
                                        <p:strVal val="visible"/>
                                      </p:to>
                                    </p:set>
                                    <p:anim calcmode="lin" valueType="num">
                                      <p:cBhvr additive="base">
                                        <p:cTn dur="500" fill="hold" id="54"/>
                                        <p:tgtEl>
                                          <p:spTgt spid="68"/>
                                        </p:tgtEl>
                                        <p:attrNameLst>
                                          <p:attrName>ppt_x</p:attrName>
                                        </p:attrNameLst>
                                      </p:cBhvr>
                                      <p:tavLst>
                                        <p:tav tm="0">
                                          <p:val>
                                            <p:strVal val="0-#ppt_w/2"/>
                                          </p:val>
                                        </p:tav>
                                        <p:tav tm="100000">
                                          <p:val>
                                            <p:strVal val="#ppt_x"/>
                                          </p:val>
                                        </p:tav>
                                      </p:tavLst>
                                    </p:anim>
                                    <p:anim calcmode="lin" valueType="num">
                                      <p:cBhvr additive="base">
                                        <p:cTn dur="500" fill="hold" id="55"/>
                                        <p:tgtEl>
                                          <p:spTgt spid="68"/>
                                        </p:tgtEl>
                                        <p:attrNameLst>
                                          <p:attrName>ppt_y</p:attrName>
                                        </p:attrNameLst>
                                      </p:cBhvr>
                                      <p:tavLst>
                                        <p:tav tm="0">
                                          <p:val>
                                            <p:strVal val="0-#ppt_h/2"/>
                                          </p:val>
                                        </p:tav>
                                        <p:tav tm="100000">
                                          <p:val>
                                            <p:strVal val="#ppt_y"/>
                                          </p:val>
                                        </p:tav>
                                      </p:tavLst>
                                    </p:anim>
                                  </p:childTnLst>
                                </p:cTn>
                              </p:par>
                              <p:par>
                                <p:cTn fill="hold" id="56" nodeType="withEffect" presetClass="entr" presetID="35" presetSubtype="0">
                                  <p:stCondLst>
                                    <p:cond delay="0"/>
                                  </p:stCondLst>
                                  <p:childTnLst>
                                    <p:set>
                                      <p:cBhvr>
                                        <p:cTn dur="1" fill="hold" id="57">
                                          <p:stCondLst>
                                            <p:cond delay="0"/>
                                          </p:stCondLst>
                                        </p:cTn>
                                        <p:tgtEl>
                                          <p:spTgt spid="68"/>
                                        </p:tgtEl>
                                        <p:attrNameLst>
                                          <p:attrName>style.visibility</p:attrName>
                                        </p:attrNameLst>
                                      </p:cBhvr>
                                      <p:to>
                                        <p:strVal val="visible"/>
                                      </p:to>
                                    </p:set>
                                    <p:animEffect filter="fade" transition="in">
                                      <p:cBhvr>
                                        <p:cTn dur="1500" id="58"/>
                                        <p:tgtEl>
                                          <p:spTgt spid="68"/>
                                        </p:tgtEl>
                                      </p:cBhvr>
                                    </p:animEffect>
                                    <p:anim calcmode="lin" valueType="num">
                                      <p:cBhvr>
                                        <p:cTn dur="1500" fill="hold" id="59"/>
                                        <p:tgtEl>
                                          <p:spTgt spid="68"/>
                                        </p:tgtEl>
                                        <p:attrNameLst>
                                          <p:attrName>style.rotation</p:attrName>
                                        </p:attrNameLst>
                                      </p:cBhvr>
                                      <p:tavLst>
                                        <p:tav tm="0">
                                          <p:val>
                                            <p:fltVal val="720"/>
                                          </p:val>
                                        </p:tav>
                                        <p:tav tm="100000">
                                          <p:val>
                                            <p:fltVal val="0"/>
                                          </p:val>
                                        </p:tav>
                                      </p:tavLst>
                                    </p:anim>
                                    <p:anim calcmode="lin" valueType="num">
                                      <p:cBhvr>
                                        <p:cTn dur="1500" fill="hold" id="60"/>
                                        <p:tgtEl>
                                          <p:spTgt spid="68"/>
                                        </p:tgtEl>
                                        <p:attrNameLst>
                                          <p:attrName>ppt_h</p:attrName>
                                        </p:attrNameLst>
                                      </p:cBhvr>
                                      <p:tavLst>
                                        <p:tav tm="0">
                                          <p:val>
                                            <p:fltVal val="0"/>
                                          </p:val>
                                        </p:tav>
                                        <p:tav tm="100000">
                                          <p:val>
                                            <p:strVal val="#ppt_h"/>
                                          </p:val>
                                        </p:tav>
                                      </p:tavLst>
                                    </p:anim>
                                    <p:anim calcmode="lin" valueType="num">
                                      <p:cBhvr>
                                        <p:cTn dur="1500" fill="hold" id="61"/>
                                        <p:tgtEl>
                                          <p:spTgt spid="68"/>
                                        </p:tgtEl>
                                        <p:attrNameLst>
                                          <p:attrName>ppt_w</p:attrName>
                                        </p:attrNameLst>
                                      </p:cBhvr>
                                      <p:tavLst>
                                        <p:tav tm="0">
                                          <p:val>
                                            <p:fltVal val="0"/>
                                          </p:val>
                                        </p:tav>
                                        <p:tav tm="100000">
                                          <p:val>
                                            <p:strVal val="#ppt_w"/>
                                          </p:val>
                                        </p:tav>
                                      </p:tavLst>
                                    </p:anim>
                                  </p:childTnLst>
                                </p:cTn>
                              </p:par>
                            </p:childTnLst>
                          </p:cTn>
                        </p:par>
                        <p:par>
                          <p:cTn fill="hold" id="62" nodeType="afterGroup">
                            <p:stCondLst>
                              <p:cond delay="9600"/>
                            </p:stCondLst>
                            <p:childTnLst>
                              <p:par>
                                <p:cTn fill="hold" grpId="0" id="63" nodeType="afterEffect" presetClass="entr" presetID="47" presetSubtype="0">
                                  <p:stCondLst>
                                    <p:cond delay="0"/>
                                  </p:stCondLst>
                                  <p:childTnLst>
                                    <p:set>
                                      <p:cBhvr>
                                        <p:cTn dur="1" fill="hold" id="64">
                                          <p:stCondLst>
                                            <p:cond delay="0"/>
                                          </p:stCondLst>
                                        </p:cTn>
                                        <p:tgtEl>
                                          <p:spTgt spid="63"/>
                                        </p:tgtEl>
                                        <p:attrNameLst>
                                          <p:attrName>style.visibility</p:attrName>
                                        </p:attrNameLst>
                                      </p:cBhvr>
                                      <p:to>
                                        <p:strVal val="visible"/>
                                      </p:to>
                                    </p:set>
                                    <p:animEffect filter="fade" transition="in">
                                      <p:cBhvr>
                                        <p:cTn dur="1000" id="65"/>
                                        <p:tgtEl>
                                          <p:spTgt spid="63"/>
                                        </p:tgtEl>
                                      </p:cBhvr>
                                    </p:animEffect>
                                    <p:anim calcmode="lin" valueType="num">
                                      <p:cBhvr>
                                        <p:cTn dur="1000" fill="hold" id="66"/>
                                        <p:tgtEl>
                                          <p:spTgt spid="63"/>
                                        </p:tgtEl>
                                        <p:attrNameLst>
                                          <p:attrName>ppt_x</p:attrName>
                                        </p:attrNameLst>
                                      </p:cBhvr>
                                      <p:tavLst>
                                        <p:tav tm="0">
                                          <p:val>
                                            <p:strVal val="#ppt_x"/>
                                          </p:val>
                                        </p:tav>
                                        <p:tav tm="100000">
                                          <p:val>
                                            <p:strVal val="#ppt_x"/>
                                          </p:val>
                                        </p:tav>
                                      </p:tavLst>
                                    </p:anim>
                                    <p:anim calcmode="lin" valueType="num">
                                      <p:cBhvr>
                                        <p:cTn dur="1000" fill="hold" id="67"/>
                                        <p:tgtEl>
                                          <p:spTgt spid="63"/>
                                        </p:tgtEl>
                                        <p:attrNameLst>
                                          <p:attrName>ppt_y</p:attrName>
                                        </p:attrNameLst>
                                      </p:cBhvr>
                                      <p:tavLst>
                                        <p:tav tm="0">
                                          <p:val>
                                            <p:strVal val="#ppt_y-.1"/>
                                          </p:val>
                                        </p:tav>
                                        <p:tav tm="100000">
                                          <p:val>
                                            <p:strVal val="#ppt_y"/>
                                          </p:val>
                                        </p:tav>
                                      </p:tavLst>
                                    </p:anim>
                                  </p:childTnLst>
                                </p:cTn>
                              </p:par>
                              <p:par>
                                <p:cTn fill="hold" grpId="0" id="68" nodeType="withEffect" presetClass="entr" presetID="42" presetSubtype="0">
                                  <p:stCondLst>
                                    <p:cond delay="0"/>
                                  </p:stCondLst>
                                  <p:childTnLst>
                                    <p:set>
                                      <p:cBhvr>
                                        <p:cTn dur="1" fill="hold" id="69">
                                          <p:stCondLst>
                                            <p:cond delay="0"/>
                                          </p:stCondLst>
                                        </p:cTn>
                                        <p:tgtEl>
                                          <p:spTgt spid="53"/>
                                        </p:tgtEl>
                                        <p:attrNameLst>
                                          <p:attrName>style.visibility</p:attrName>
                                        </p:attrNameLst>
                                      </p:cBhvr>
                                      <p:to>
                                        <p:strVal val="visible"/>
                                      </p:to>
                                    </p:set>
                                    <p:animEffect filter="fade" transition="in">
                                      <p:cBhvr>
                                        <p:cTn dur="1000" id="70"/>
                                        <p:tgtEl>
                                          <p:spTgt spid="53"/>
                                        </p:tgtEl>
                                      </p:cBhvr>
                                    </p:animEffect>
                                    <p:anim calcmode="lin" valueType="num">
                                      <p:cBhvr>
                                        <p:cTn dur="1000" fill="hold" id="71"/>
                                        <p:tgtEl>
                                          <p:spTgt spid="53"/>
                                        </p:tgtEl>
                                        <p:attrNameLst>
                                          <p:attrName>ppt_x</p:attrName>
                                        </p:attrNameLst>
                                      </p:cBhvr>
                                      <p:tavLst>
                                        <p:tav tm="0">
                                          <p:val>
                                            <p:strVal val="#ppt_x"/>
                                          </p:val>
                                        </p:tav>
                                        <p:tav tm="100000">
                                          <p:val>
                                            <p:strVal val="#ppt_x"/>
                                          </p:val>
                                        </p:tav>
                                      </p:tavLst>
                                    </p:anim>
                                    <p:anim calcmode="lin" valueType="num">
                                      <p:cBhvr>
                                        <p:cTn dur="1000" fill="hold" id="72"/>
                                        <p:tgtEl>
                                          <p:spTgt spid="53"/>
                                        </p:tgtEl>
                                        <p:attrNameLst>
                                          <p:attrName>ppt_y</p:attrName>
                                        </p:attrNameLst>
                                      </p:cBhvr>
                                      <p:tavLst>
                                        <p:tav tm="0">
                                          <p:val>
                                            <p:strVal val="#ppt_y+.1"/>
                                          </p:val>
                                        </p:tav>
                                        <p:tav tm="100000">
                                          <p:val>
                                            <p:strVal val="#ppt_y"/>
                                          </p:val>
                                        </p:tav>
                                      </p:tavLst>
                                    </p:anim>
                                  </p:childTnLst>
                                </p:cTn>
                              </p:par>
                              <p:par>
                                <p:cTn fill="hold" grpId="0" id="73" nodeType="withEffect" presetClass="entr" presetID="16" presetSubtype="21">
                                  <p:stCondLst>
                                    <p:cond delay="0"/>
                                  </p:stCondLst>
                                  <p:childTnLst>
                                    <p:set>
                                      <p:cBhvr>
                                        <p:cTn dur="1" fill="hold" id="74">
                                          <p:stCondLst>
                                            <p:cond delay="0"/>
                                          </p:stCondLst>
                                        </p:cTn>
                                        <p:tgtEl>
                                          <p:spTgt spid="49"/>
                                        </p:tgtEl>
                                        <p:attrNameLst>
                                          <p:attrName>style.visibility</p:attrName>
                                        </p:attrNameLst>
                                      </p:cBhvr>
                                      <p:to>
                                        <p:strVal val="visible"/>
                                      </p:to>
                                    </p:set>
                                    <p:animEffect filter="barn(inVertical)" transition="in">
                                      <p:cBhvr>
                                        <p:cTn dur="500" id="75"/>
                                        <p:tgtEl>
                                          <p:spTgt spid="49"/>
                                        </p:tgtEl>
                                      </p:cBhvr>
                                    </p:animEffect>
                                  </p:childTnLst>
                                </p:cTn>
                              </p:par>
                            </p:childTnLst>
                          </p:cTn>
                        </p:par>
                        <p:par>
                          <p:cTn fill="hold" id="76" nodeType="afterGroup">
                            <p:stCondLst>
                              <p:cond delay="10600"/>
                            </p:stCondLst>
                            <p:childTnLst>
                              <p:par>
                                <p:cTn fill="hold" id="77" nodeType="afterEffect" presetClass="entr" presetID="21" presetSubtype="1">
                                  <p:stCondLst>
                                    <p:cond delay="0"/>
                                  </p:stCondLst>
                                  <p:childTnLst>
                                    <p:set>
                                      <p:cBhvr>
                                        <p:cTn dur="1" fill="hold" id="78">
                                          <p:stCondLst>
                                            <p:cond delay="0"/>
                                          </p:stCondLst>
                                        </p:cTn>
                                        <p:tgtEl>
                                          <p:spTgt spid="17"/>
                                        </p:tgtEl>
                                        <p:attrNameLst>
                                          <p:attrName>style.visibility</p:attrName>
                                        </p:attrNameLst>
                                      </p:cBhvr>
                                      <p:to>
                                        <p:strVal val="visible"/>
                                      </p:to>
                                    </p:set>
                                    <p:animEffect filter="wheel(1)" transition="in">
                                      <p:cBhvr>
                                        <p:cTn dur="2000" id="79"/>
                                        <p:tgtEl>
                                          <p:spTgt spid="17"/>
                                        </p:tgtEl>
                                      </p:cBhvr>
                                    </p:animEffect>
                                  </p:childTnLst>
                                </p:cTn>
                              </p:par>
                            </p:childTnLst>
                          </p:cTn>
                        </p:par>
                        <p:par>
                          <p:cTn fill="hold" id="80" nodeType="afterGroup">
                            <p:stCondLst>
                              <p:cond delay="12600"/>
                            </p:stCondLst>
                            <p:childTnLst>
                              <p:par>
                                <p:cTn fill="hold" id="81" nodeType="afterEffect" presetClass="entr" presetID="10" presetSubtype="0" repeatCount="2000">
                                  <p:stCondLst>
                                    <p:cond delay="0"/>
                                  </p:stCondLst>
                                  <p:childTnLst>
                                    <p:set>
                                      <p:cBhvr>
                                        <p:cTn dur="1" fill="hold" id="82">
                                          <p:stCondLst>
                                            <p:cond delay="0"/>
                                          </p:stCondLst>
                                        </p:cTn>
                                        <p:tgtEl>
                                          <p:spTgt spid="17"/>
                                        </p:tgtEl>
                                        <p:attrNameLst>
                                          <p:attrName>style.visibility</p:attrName>
                                        </p:attrNameLst>
                                      </p:cBhvr>
                                      <p:to>
                                        <p:strVal val="visible"/>
                                      </p:to>
                                    </p:set>
                                    <p:animEffect filter="fade" transition="in">
                                      <p:cBhvr>
                                        <p:cTn dur="300" id="83"/>
                                        <p:tgtEl>
                                          <p:spTgt spid="17"/>
                                        </p:tgtEl>
                                      </p:cBhvr>
                                    </p:animEffect>
                                  </p:childTnLst>
                                </p:cTn>
                              </p:par>
                            </p:childTnLst>
                          </p:cTn>
                        </p:par>
                        <p:par>
                          <p:cTn fill="hold" id="84" nodeType="afterGroup">
                            <p:stCondLst>
                              <p:cond delay="12900"/>
                            </p:stCondLst>
                            <p:childTnLst>
                              <p:par>
                                <p:cTn fill="hold" id="85" nodeType="afterEffect" presetClass="entr" presetID="2" presetSubtype="9">
                                  <p:stCondLst>
                                    <p:cond delay="0"/>
                                  </p:stCondLst>
                                  <p:childTnLst>
                                    <p:set>
                                      <p:cBhvr>
                                        <p:cTn dur="1" fill="hold" id="86">
                                          <p:stCondLst>
                                            <p:cond delay="0"/>
                                          </p:stCondLst>
                                        </p:cTn>
                                        <p:tgtEl>
                                          <p:spTgt spid="69"/>
                                        </p:tgtEl>
                                        <p:attrNameLst>
                                          <p:attrName>style.visibility</p:attrName>
                                        </p:attrNameLst>
                                      </p:cBhvr>
                                      <p:to>
                                        <p:strVal val="visible"/>
                                      </p:to>
                                    </p:set>
                                    <p:anim calcmode="lin" valueType="num">
                                      <p:cBhvr additive="base">
                                        <p:cTn dur="500" fill="hold" id="87"/>
                                        <p:tgtEl>
                                          <p:spTgt spid="69"/>
                                        </p:tgtEl>
                                        <p:attrNameLst>
                                          <p:attrName>ppt_x</p:attrName>
                                        </p:attrNameLst>
                                      </p:cBhvr>
                                      <p:tavLst>
                                        <p:tav tm="0">
                                          <p:val>
                                            <p:strVal val="0-#ppt_w/2"/>
                                          </p:val>
                                        </p:tav>
                                        <p:tav tm="100000">
                                          <p:val>
                                            <p:strVal val="#ppt_x"/>
                                          </p:val>
                                        </p:tav>
                                      </p:tavLst>
                                    </p:anim>
                                    <p:anim calcmode="lin" valueType="num">
                                      <p:cBhvr additive="base">
                                        <p:cTn dur="500" fill="hold" id="88"/>
                                        <p:tgtEl>
                                          <p:spTgt spid="69"/>
                                        </p:tgtEl>
                                        <p:attrNameLst>
                                          <p:attrName>ppt_y</p:attrName>
                                        </p:attrNameLst>
                                      </p:cBhvr>
                                      <p:tavLst>
                                        <p:tav tm="0">
                                          <p:val>
                                            <p:strVal val="0-#ppt_h/2"/>
                                          </p:val>
                                        </p:tav>
                                        <p:tav tm="100000">
                                          <p:val>
                                            <p:strVal val="#ppt_y"/>
                                          </p:val>
                                        </p:tav>
                                      </p:tavLst>
                                    </p:anim>
                                  </p:childTnLst>
                                </p:cTn>
                              </p:par>
                              <p:par>
                                <p:cTn fill="hold" id="89" nodeType="withEffect" presetClass="entr" presetID="35" presetSubtype="0">
                                  <p:stCondLst>
                                    <p:cond delay="0"/>
                                  </p:stCondLst>
                                  <p:childTnLst>
                                    <p:set>
                                      <p:cBhvr>
                                        <p:cTn dur="1" fill="hold" id="90">
                                          <p:stCondLst>
                                            <p:cond delay="0"/>
                                          </p:stCondLst>
                                        </p:cTn>
                                        <p:tgtEl>
                                          <p:spTgt spid="69"/>
                                        </p:tgtEl>
                                        <p:attrNameLst>
                                          <p:attrName>style.visibility</p:attrName>
                                        </p:attrNameLst>
                                      </p:cBhvr>
                                      <p:to>
                                        <p:strVal val="visible"/>
                                      </p:to>
                                    </p:set>
                                    <p:animEffect filter="fade" transition="in">
                                      <p:cBhvr>
                                        <p:cTn dur="1500" id="91"/>
                                        <p:tgtEl>
                                          <p:spTgt spid="69"/>
                                        </p:tgtEl>
                                      </p:cBhvr>
                                    </p:animEffect>
                                    <p:anim calcmode="lin" valueType="num">
                                      <p:cBhvr>
                                        <p:cTn dur="1500" fill="hold" id="92"/>
                                        <p:tgtEl>
                                          <p:spTgt spid="69"/>
                                        </p:tgtEl>
                                        <p:attrNameLst>
                                          <p:attrName>style.rotation</p:attrName>
                                        </p:attrNameLst>
                                      </p:cBhvr>
                                      <p:tavLst>
                                        <p:tav tm="0">
                                          <p:val>
                                            <p:fltVal val="720"/>
                                          </p:val>
                                        </p:tav>
                                        <p:tav tm="100000">
                                          <p:val>
                                            <p:fltVal val="0"/>
                                          </p:val>
                                        </p:tav>
                                      </p:tavLst>
                                    </p:anim>
                                    <p:anim calcmode="lin" valueType="num">
                                      <p:cBhvr>
                                        <p:cTn dur="1500" fill="hold" id="93"/>
                                        <p:tgtEl>
                                          <p:spTgt spid="69"/>
                                        </p:tgtEl>
                                        <p:attrNameLst>
                                          <p:attrName>ppt_h</p:attrName>
                                        </p:attrNameLst>
                                      </p:cBhvr>
                                      <p:tavLst>
                                        <p:tav tm="0">
                                          <p:val>
                                            <p:fltVal val="0"/>
                                          </p:val>
                                        </p:tav>
                                        <p:tav tm="100000">
                                          <p:val>
                                            <p:strVal val="#ppt_h"/>
                                          </p:val>
                                        </p:tav>
                                      </p:tavLst>
                                    </p:anim>
                                    <p:anim calcmode="lin" valueType="num">
                                      <p:cBhvr>
                                        <p:cTn dur="1500" fill="hold" id="94"/>
                                        <p:tgtEl>
                                          <p:spTgt spid="69"/>
                                        </p:tgtEl>
                                        <p:attrNameLst>
                                          <p:attrName>ppt_w</p:attrName>
                                        </p:attrNameLst>
                                      </p:cBhvr>
                                      <p:tavLst>
                                        <p:tav tm="0">
                                          <p:val>
                                            <p:fltVal val="0"/>
                                          </p:val>
                                        </p:tav>
                                        <p:tav tm="100000">
                                          <p:val>
                                            <p:strVal val="#ppt_w"/>
                                          </p:val>
                                        </p:tav>
                                      </p:tavLst>
                                    </p:anim>
                                  </p:childTnLst>
                                </p:cTn>
                              </p:par>
                            </p:childTnLst>
                          </p:cTn>
                        </p:par>
                        <p:par>
                          <p:cTn fill="hold" id="95" nodeType="afterGroup">
                            <p:stCondLst>
                              <p:cond delay="14400"/>
                            </p:stCondLst>
                            <p:childTnLst>
                              <p:par>
                                <p:cTn fill="hold" grpId="0" id="96" nodeType="afterEffect" presetClass="entr" presetID="47" presetSubtype="0">
                                  <p:stCondLst>
                                    <p:cond delay="0"/>
                                  </p:stCondLst>
                                  <p:childTnLst>
                                    <p:set>
                                      <p:cBhvr>
                                        <p:cTn dur="1" fill="hold" id="97">
                                          <p:stCondLst>
                                            <p:cond delay="0"/>
                                          </p:stCondLst>
                                        </p:cTn>
                                        <p:tgtEl>
                                          <p:spTgt spid="64"/>
                                        </p:tgtEl>
                                        <p:attrNameLst>
                                          <p:attrName>style.visibility</p:attrName>
                                        </p:attrNameLst>
                                      </p:cBhvr>
                                      <p:to>
                                        <p:strVal val="visible"/>
                                      </p:to>
                                    </p:set>
                                    <p:animEffect filter="fade" transition="in">
                                      <p:cBhvr>
                                        <p:cTn dur="1000" id="98"/>
                                        <p:tgtEl>
                                          <p:spTgt spid="64"/>
                                        </p:tgtEl>
                                      </p:cBhvr>
                                    </p:animEffect>
                                    <p:anim calcmode="lin" valueType="num">
                                      <p:cBhvr>
                                        <p:cTn dur="1000" fill="hold" id="99"/>
                                        <p:tgtEl>
                                          <p:spTgt spid="64"/>
                                        </p:tgtEl>
                                        <p:attrNameLst>
                                          <p:attrName>ppt_x</p:attrName>
                                        </p:attrNameLst>
                                      </p:cBhvr>
                                      <p:tavLst>
                                        <p:tav tm="0">
                                          <p:val>
                                            <p:strVal val="#ppt_x"/>
                                          </p:val>
                                        </p:tav>
                                        <p:tav tm="100000">
                                          <p:val>
                                            <p:strVal val="#ppt_x"/>
                                          </p:val>
                                        </p:tav>
                                      </p:tavLst>
                                    </p:anim>
                                    <p:anim calcmode="lin" valueType="num">
                                      <p:cBhvr>
                                        <p:cTn dur="1000" fill="hold" id="100"/>
                                        <p:tgtEl>
                                          <p:spTgt spid="64"/>
                                        </p:tgtEl>
                                        <p:attrNameLst>
                                          <p:attrName>ppt_y</p:attrName>
                                        </p:attrNameLst>
                                      </p:cBhvr>
                                      <p:tavLst>
                                        <p:tav tm="0">
                                          <p:val>
                                            <p:strVal val="#ppt_y-.1"/>
                                          </p:val>
                                        </p:tav>
                                        <p:tav tm="100000">
                                          <p:val>
                                            <p:strVal val="#ppt_y"/>
                                          </p:val>
                                        </p:tav>
                                      </p:tavLst>
                                    </p:anim>
                                  </p:childTnLst>
                                </p:cTn>
                              </p:par>
                              <p:par>
                                <p:cTn fill="hold" grpId="0" id="101" nodeType="withEffect" presetClass="entr" presetID="42" presetSubtype="0">
                                  <p:stCondLst>
                                    <p:cond delay="0"/>
                                  </p:stCondLst>
                                  <p:childTnLst>
                                    <p:set>
                                      <p:cBhvr>
                                        <p:cTn dur="1" fill="hold" id="102">
                                          <p:stCondLst>
                                            <p:cond delay="0"/>
                                          </p:stCondLst>
                                        </p:cTn>
                                        <p:tgtEl>
                                          <p:spTgt spid="66"/>
                                        </p:tgtEl>
                                        <p:attrNameLst>
                                          <p:attrName>style.visibility</p:attrName>
                                        </p:attrNameLst>
                                      </p:cBhvr>
                                      <p:to>
                                        <p:strVal val="visible"/>
                                      </p:to>
                                    </p:set>
                                    <p:animEffect filter="fade" transition="in">
                                      <p:cBhvr>
                                        <p:cTn dur="1000" id="103"/>
                                        <p:tgtEl>
                                          <p:spTgt spid="66"/>
                                        </p:tgtEl>
                                      </p:cBhvr>
                                    </p:animEffect>
                                    <p:anim calcmode="lin" valueType="num">
                                      <p:cBhvr>
                                        <p:cTn dur="1000" fill="hold" id="104"/>
                                        <p:tgtEl>
                                          <p:spTgt spid="66"/>
                                        </p:tgtEl>
                                        <p:attrNameLst>
                                          <p:attrName>ppt_x</p:attrName>
                                        </p:attrNameLst>
                                      </p:cBhvr>
                                      <p:tavLst>
                                        <p:tav tm="0">
                                          <p:val>
                                            <p:strVal val="#ppt_x"/>
                                          </p:val>
                                        </p:tav>
                                        <p:tav tm="100000">
                                          <p:val>
                                            <p:strVal val="#ppt_x"/>
                                          </p:val>
                                        </p:tav>
                                      </p:tavLst>
                                    </p:anim>
                                    <p:anim calcmode="lin" valueType="num">
                                      <p:cBhvr>
                                        <p:cTn dur="1000" fill="hold" id="105"/>
                                        <p:tgtEl>
                                          <p:spTgt spid="66"/>
                                        </p:tgtEl>
                                        <p:attrNameLst>
                                          <p:attrName>ppt_y</p:attrName>
                                        </p:attrNameLst>
                                      </p:cBhvr>
                                      <p:tavLst>
                                        <p:tav tm="0">
                                          <p:val>
                                            <p:strVal val="#ppt_y+.1"/>
                                          </p:val>
                                        </p:tav>
                                        <p:tav tm="100000">
                                          <p:val>
                                            <p:strVal val="#ppt_y"/>
                                          </p:val>
                                        </p:tav>
                                      </p:tavLst>
                                    </p:anim>
                                  </p:childTnLst>
                                </p:cTn>
                              </p:par>
                              <p:par>
                                <p:cTn fill="hold" grpId="0" id="106" nodeType="withEffect" presetClass="entr" presetID="16" presetSubtype="21">
                                  <p:stCondLst>
                                    <p:cond delay="0"/>
                                  </p:stCondLst>
                                  <p:childTnLst>
                                    <p:set>
                                      <p:cBhvr>
                                        <p:cTn dur="1" fill="hold" id="107">
                                          <p:stCondLst>
                                            <p:cond delay="0"/>
                                          </p:stCondLst>
                                        </p:cTn>
                                        <p:tgtEl>
                                          <p:spTgt spid="52"/>
                                        </p:tgtEl>
                                        <p:attrNameLst>
                                          <p:attrName>style.visibility</p:attrName>
                                        </p:attrNameLst>
                                      </p:cBhvr>
                                      <p:to>
                                        <p:strVal val="visible"/>
                                      </p:to>
                                    </p:set>
                                    <p:animEffect filter="barn(inVertical)" transition="in">
                                      <p:cBhvr>
                                        <p:cTn dur="500" id="108"/>
                                        <p:tgtEl>
                                          <p:spTgt spid="5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40"/>
      <p:bldP grpId="0" spid="49"/>
      <p:bldP grpId="0" spid="52"/>
      <p:bldP grpId="0" spid="53"/>
      <p:bldP grpId="0" spid="63"/>
      <p:bldP grpId="0" spid="64"/>
      <p:bldP grpId="0" spid="65"/>
      <p:bldP grpId="0" spid="66"/>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1422400" y="1489349"/>
            <a:ext cx="7315200" cy="3384376"/>
            <a:chOff x="914400" y="1489348"/>
            <a:chExt cx="7315200" cy="3384375"/>
          </a:xfrm>
        </p:grpSpPr>
        <p:sp>
          <p:nvSpPr>
            <p:cNvPr id="6148" name="AutoShape 3"/>
            <p:cNvSpPr>
              <a:spLocks noChangeArrowheads="1"/>
            </p:cNvSpPr>
            <p:nvPr/>
          </p:nvSpPr>
          <p:spPr bwMode="auto">
            <a:xfrm>
              <a:off x="914400" y="1489348"/>
              <a:ext cx="7315200" cy="3384375"/>
            </a:xfrm>
            <a:prstGeom prst="roundRect">
              <a:avLst>
                <a:gd fmla="val 7054" name="adj"/>
              </a:avLst>
            </a:prstGeom>
            <a:noFill/>
            <a:ln w="19050">
              <a:solidFill>
                <a:srgbClr val="30B8D8"/>
              </a:solidFill>
              <a:miter lim="800000"/>
            </a:ln>
            <a:effectLst>
              <a:glow rad="88900">
                <a:schemeClr val="accent1">
                  <a:satMod val="175000"/>
                  <a:alpha val="30000"/>
                </a:schemeClr>
              </a:glow>
            </a:effectLst>
          </p:spPr>
          <p:txBody>
            <a:bodyPr anchor="ctr" wrap="none"/>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itchFamily="34" typeface="Arial"/>
                  <a:ea charset="-122" pitchFamily="2" typeface="宋体"/>
                </a:defRPr>
              </a:lvl9pPr>
            </a:lstStyle>
            <a:p>
              <a:pPr algn="ctr">
                <a:defRPr/>
              </a:pPr>
              <a:endParaRPr altLang="en-US" lang="zh-CN" sz="2000">
                <a:solidFill>
                  <a:schemeClr val="tx2"/>
                </a:solidFill>
                <a:ea charset="-122" pitchFamily="2" typeface="方正兰亭黑_GBK"/>
              </a:endParaRPr>
            </a:p>
          </p:txBody>
        </p:sp>
        <p:sp>
          <p:nvSpPr>
            <p:cNvPr descr="FD1DDF730CE4456e89755B07FE1653D0# #Rectangle 13" id="4102" name="Rectangle 13"/>
            <p:cNvSpPr>
              <a:spLocks noChangeArrowheads="1"/>
            </p:cNvSpPr>
            <p:nvPr/>
          </p:nvSpPr>
          <p:spPr bwMode="auto">
            <a:xfrm>
              <a:off x="4013200" y="1954719"/>
              <a:ext cx="3941742" cy="2529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600">
                  <a:solidFill>
                    <a:srgbClr val="BCE8F2"/>
                  </a:solidFill>
                  <a:latin charset="-122" pitchFamily="2" typeface="方正兰亭黑_GBK"/>
                  <a:ea charset="-122" pitchFamily="2" typeface="方正兰亭黑_GBK"/>
                </a:rPr>
                <a:t>      单击此处添加文字单击此处添加文字单击此处添加文字单击此处添加文字单击此处添加文字单击此处添加文字单击此处添加文字</a:t>
              </a:r>
            </a:p>
            <a:p>
              <a:pPr algn="just"/>
              <a:endParaRPr altLang="en-US" lang="zh-CN" sz="1600">
                <a:solidFill>
                  <a:srgbClr val="BCE8F2"/>
                </a:solidFill>
                <a:latin charset="-122" pitchFamily="2" typeface="方正兰亭黑_GBK"/>
                <a:ea charset="-122" pitchFamily="2" typeface="方正兰亭黑_GBK"/>
              </a:endParaRPr>
            </a:p>
            <a:p>
              <a:pPr algn="just"/>
              <a:r>
                <a:rPr altLang="en-US" lang="zh-CN" sz="1600">
                  <a:solidFill>
                    <a:srgbClr val="BCE8F2"/>
                  </a:solidFill>
                  <a:latin charset="-122" pitchFamily="2" typeface="方正兰亭黑_GBK"/>
                  <a:ea charset="-122" pitchFamily="2" typeface="方正兰亭黑_GBK"/>
                </a:rPr>
                <a:t>      单击此处添加文字单击此处添加文字单击此处添加文字单击此处添加文字单击此处添加文字单击此处添加文字单击此处添加文字单击此处添加文字单击此处添加文字</a:t>
              </a:r>
            </a:p>
          </p:txBody>
        </p:sp>
        <p:sp>
          <p:nvSpPr>
            <p:cNvPr id="2" name="圆角矩形 1"/>
            <p:cNvSpPr/>
            <p:nvPr/>
          </p:nvSpPr>
          <p:spPr>
            <a:xfrm>
              <a:off x="1331640" y="2011824"/>
              <a:ext cx="2450842" cy="2497440"/>
            </a:xfrm>
            <a:prstGeom prst="roundRect">
              <a:avLst>
                <a:gd fmla="val 0" name="adj"/>
              </a:avLst>
            </a:prstGeom>
            <a:blipFill dpi="0" rotWithShape="1">
              <a:blip r:embed="rId3">
                <a:extLst>
                  <a:ext uri="{28A0092B-C50C-407E-A947-70E740481C1C}">
                    <a14:useLocalDpi val="0"/>
                  </a:ext>
                </a:extLst>
              </a:blip>
              <a:stretch>
                <a:fillRect b="-18189" l="-1116" r="-26365" t="-691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 name="组合 2"/>
          <p:cNvGrpSpPr/>
          <p:nvPr/>
        </p:nvGrpSpPr>
        <p:grpSpPr>
          <a:xfrm>
            <a:off x="1422400" y="553246"/>
            <a:ext cx="7315200" cy="609399"/>
            <a:chOff x="914400" y="553244"/>
            <a:chExt cx="7315200" cy="609399"/>
          </a:xfrm>
        </p:grpSpPr>
        <p:sp>
          <p:nvSpPr>
            <p:cNvPr descr="B56F103BB23E47beACAB404F50AF11BD# #TextBox 13" id="6146" name="TextBox 13"/>
            <p:cNvSpPr txBox="1">
              <a:spLocks noChangeArrowheads="1"/>
            </p:cNvSpPr>
            <p:nvPr/>
          </p:nvSpPr>
          <p:spPr bwMode="auto">
            <a:xfrm>
              <a:off x="4013200" y="553244"/>
              <a:ext cx="1117600"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前 言</a:t>
              </a:r>
            </a:p>
          </p:txBody>
        </p:sp>
        <p:sp>
          <p:nvSpPr>
            <p:cNvPr id="7" name="AutoShape 3"/>
            <p:cNvSpPr>
              <a:spLocks noChangeArrowheads="1"/>
            </p:cNvSpPr>
            <p:nvPr/>
          </p:nvSpPr>
          <p:spPr bwMode="auto">
            <a:xfrm>
              <a:off x="914400" y="616643"/>
              <a:ext cx="7315200" cy="546000"/>
            </a:xfrm>
            <a:prstGeom prst="roundRect">
              <a:avLst>
                <a:gd fmla="val 50000" name="adj"/>
              </a:avLst>
            </a:prstGeom>
            <a:noFill/>
            <a:ln w="12700">
              <a:solidFill>
                <a:srgbClr val="30B8D8"/>
              </a:solidFill>
              <a:miter lim="800000"/>
            </a:ln>
            <a:effectLst>
              <a:glow rad="88900">
                <a:schemeClr val="accent1">
                  <a:satMod val="175000"/>
                  <a:alpha val="30000"/>
                </a:schemeClr>
              </a:glow>
            </a:effectLst>
          </p:spPr>
          <p:txBody>
            <a:bodyPr anchor="ctr" wrap="none"/>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a:spcBef>
                  <a:spcPct val="0"/>
                </a:spcBef>
                <a:buFontTx/>
                <a:buNone/>
                <a:defRPr/>
              </a:pPr>
              <a:endParaRPr altLang="en-US" lang="zh-CN" sz="2000">
                <a:solidFill>
                  <a:schemeClr val="tx2"/>
                </a:solidFill>
                <a:latin typeface="Arial"/>
                <a:ea charset="-122" pitchFamily="2" typeface="方正兰亭黑_GBK"/>
              </a:endParaRPr>
            </a:p>
          </p:txBody>
        </p:sp>
      </p:gr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par>
                                <p:cTn fill="hold" id="10" nodeType="withEffect" presetClass="entr" presetID="47" presetSubtype="0">
                                  <p:stCondLst>
                                    <p:cond delay="0"/>
                                  </p:stCondLst>
                                  <p:childTnLst>
                                    <p:set>
                                      <p:cBhvr>
                                        <p:cTn dur="1" fill="hold" id="11">
                                          <p:stCondLst>
                                            <p:cond delay="0"/>
                                          </p:stCondLst>
                                        </p:cTn>
                                        <p:tgtEl>
                                          <p:spTgt spid="3"/>
                                        </p:tgtEl>
                                        <p:attrNameLst>
                                          <p:attrName>style.visibility</p:attrName>
                                        </p:attrNameLst>
                                      </p:cBhvr>
                                      <p:to>
                                        <p:strVal val="visible"/>
                                      </p:to>
                                    </p:set>
                                    <p:animEffect filter="fade" transition="in">
                                      <p:cBhvr>
                                        <p:cTn dur="1000" id="12"/>
                                        <p:tgtEl>
                                          <p:spTgt spid="3"/>
                                        </p:tgtEl>
                                      </p:cBhvr>
                                    </p:animEffect>
                                    <p:anim calcmode="lin" valueType="num">
                                      <p:cBhvr>
                                        <p:cTn dur="1000" fill="hold" id="13"/>
                                        <p:tgtEl>
                                          <p:spTgt spid="3"/>
                                        </p:tgtEl>
                                        <p:attrNameLst>
                                          <p:attrName>ppt_x</p:attrName>
                                        </p:attrNameLst>
                                      </p:cBhvr>
                                      <p:tavLst>
                                        <p:tav tm="0">
                                          <p:val>
                                            <p:strVal val="#ppt_x"/>
                                          </p:val>
                                        </p:tav>
                                        <p:tav tm="100000">
                                          <p:val>
                                            <p:strVal val="#ppt_x"/>
                                          </p:val>
                                        </p:tav>
                                      </p:tavLst>
                                    </p:anim>
                                    <p:anim calcmode="lin" valueType="num">
                                      <p:cBhvr>
                                        <p:cTn dur="1000" fill="hold" id="14"/>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7" name="组合 46"/>
          <p:cNvGrpSpPr/>
          <p:nvPr/>
        </p:nvGrpSpPr>
        <p:grpSpPr>
          <a:xfrm>
            <a:off x="3554423" y="1422429"/>
            <a:ext cx="3419475" cy="3419476"/>
            <a:chOff x="3046023" y="1518156"/>
            <a:chExt cx="3419202" cy="3419202"/>
          </a:xfrm>
        </p:grpSpPr>
        <p:sp>
          <p:nvSpPr>
            <p:cNvPr id="19502" name="Oval 3"/>
            <p:cNvSpPr>
              <a:spLocks noChangeArrowheads="1"/>
            </p:cNvSpPr>
            <p:nvPr/>
          </p:nvSpPr>
          <p:spPr bwMode="invGray">
            <a:xfrm>
              <a:off x="3046023" y="1518156"/>
              <a:ext cx="3419202" cy="3419202"/>
            </a:xfrm>
            <a:prstGeom prst="ellipse">
              <a:avLst/>
            </a:prstGeom>
            <a:solidFill>
              <a:schemeClr val="accent1">
                <a:alpha val="20000"/>
              </a:schemeClr>
            </a:solidFill>
            <a:ln>
              <a:noFill/>
            </a:ln>
            <a:extLst>
              <a:ext uri="{91240B29-F687-4F45-9708-019B960494DF}">
                <a14:hiddenLine w="9525">
                  <a:solidFill>
                    <a:srgbClr val="000000"/>
                  </a:solidFill>
                  <a:round/>
                  <a:headEnd/>
                  <a:tailEnd/>
                </a14:hiddenLine>
              </a:ext>
            </a:extLst>
          </p:spPr>
          <p:txBody>
            <a:bodyPr anchor="ctr" wrap="none"/>
            <a:lstStyle/>
            <a:p>
              <a:endParaRPr altLang="en-US" lang="zh-CN"/>
            </a:p>
          </p:txBody>
        </p:sp>
        <p:sp>
          <p:nvSpPr>
            <p:cNvPr id="19503" name="Line 5"/>
            <p:cNvSpPr>
              <a:spLocks noChangeShapeType="1"/>
            </p:cNvSpPr>
            <p:nvPr/>
          </p:nvSpPr>
          <p:spPr bwMode="invGray">
            <a:xfrm>
              <a:off x="3574913" y="2043437"/>
              <a:ext cx="2383712" cy="2398239"/>
            </a:xfrm>
            <a:prstGeom prst="line">
              <a:avLst/>
            </a:prstGeom>
            <a:noFill/>
            <a:ln cap="rnd" w="19050">
              <a:solidFill>
                <a:srgbClr val="30B8D8"/>
              </a:solidFill>
              <a:prstDash val="sysDot"/>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p>
          </p:txBody>
        </p:sp>
        <p:sp>
          <p:nvSpPr>
            <p:cNvPr id="19504" name="Line 6"/>
            <p:cNvSpPr>
              <a:spLocks noChangeShapeType="1"/>
            </p:cNvSpPr>
            <p:nvPr/>
          </p:nvSpPr>
          <p:spPr bwMode="invGray">
            <a:xfrm flipH="1">
              <a:off x="3569213" y="2049092"/>
              <a:ext cx="2395113" cy="2386929"/>
            </a:xfrm>
            <a:prstGeom prst="line">
              <a:avLst/>
            </a:prstGeom>
            <a:noFill/>
            <a:ln cap="rnd" w="19050">
              <a:solidFill>
                <a:srgbClr val="30B8D8"/>
              </a:solidFill>
              <a:prstDash val="sysDot"/>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p>
          </p:txBody>
        </p:sp>
      </p:grpSp>
      <p:sp>
        <p:nvSpPr>
          <p:cNvPr id="36"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grpSp>
        <p:nvGrpSpPr>
          <p:cNvPr id="46" name="组合 45"/>
          <p:cNvGrpSpPr/>
          <p:nvPr/>
        </p:nvGrpSpPr>
        <p:grpSpPr>
          <a:xfrm>
            <a:off x="4149725" y="2046314"/>
            <a:ext cx="2185988" cy="2184400"/>
            <a:chOff x="3642363" y="2140969"/>
            <a:chExt cx="2184723" cy="2184722"/>
          </a:xfrm>
        </p:grpSpPr>
        <p:sp>
          <p:nvSpPr>
            <p:cNvPr id="19500" name="Oval 12"/>
            <p:cNvSpPr>
              <a:spLocks noChangeArrowheads="1"/>
            </p:cNvSpPr>
            <p:nvPr/>
          </p:nvSpPr>
          <p:spPr bwMode="gray">
            <a:xfrm>
              <a:off x="3642363" y="2140969"/>
              <a:ext cx="2184723" cy="2184722"/>
            </a:xfrm>
            <a:prstGeom prst="ellipse">
              <a:avLst/>
            </a:prstGeom>
            <a:solidFill>
              <a:srgbClr val="1E8FB2"/>
            </a:solidFill>
            <a:ln>
              <a:noFill/>
            </a:ln>
            <a:extLst>
              <a:ext uri="{91240B29-F687-4F45-9708-019B960494DF}">
                <a14:hiddenLine w="9525">
                  <a:solidFill>
                    <a:srgbClr val="000000"/>
                  </a:solidFill>
                  <a:round/>
                  <a:headEnd/>
                  <a:tailEnd/>
                </a14:hiddenLine>
              </a:ext>
            </a:extLst>
          </p:spPr>
          <p:txBody>
            <a:bodyPr anchor="ctr" wrap="none"/>
            <a:lstStyle/>
            <a:p>
              <a:endParaRPr altLang="en-US" lang="zh-CN"/>
            </a:p>
          </p:txBody>
        </p:sp>
        <p:sp>
          <p:nvSpPr>
            <p:cNvPr id="19501" name="Rectangle 13"/>
            <p:cNvSpPr>
              <a:spLocks noChangeArrowheads="1"/>
            </p:cNvSpPr>
            <p:nvPr/>
          </p:nvSpPr>
          <p:spPr bwMode="auto">
            <a:xfrm>
              <a:off x="4048130" y="2880111"/>
              <a:ext cx="1373187" cy="70114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2000">
                  <a:solidFill>
                    <a:srgbClr val="BCE8F2"/>
                  </a:solidFill>
                  <a:latin charset="-122" pitchFamily="2" typeface="方正兰亭黑_GBK"/>
                  <a:ea charset="-122" pitchFamily="2" typeface="方正兰亭黑_GBK"/>
                </a:rPr>
                <a:t>单击此处添加标题</a:t>
              </a:r>
            </a:p>
          </p:txBody>
        </p:sp>
      </p:grpSp>
      <p:sp>
        <p:nvSpPr>
          <p:cNvPr id="49" name="Oval 3"/>
          <p:cNvSpPr>
            <a:spLocks noChangeArrowheads="1"/>
          </p:cNvSpPr>
          <p:nvPr/>
        </p:nvSpPr>
        <p:spPr bwMode="invGray">
          <a:xfrm>
            <a:off x="3324840" y="1193751"/>
            <a:ext cx="3877568" cy="3877568"/>
          </a:xfrm>
          <a:prstGeom prst="ellipse">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15" name="AutoShape 16"/>
          <p:cNvSpPr>
            <a:spLocks noChangeArrowheads="1"/>
          </p:cNvSpPr>
          <p:nvPr/>
        </p:nvSpPr>
        <p:spPr bwMode="black">
          <a:xfrm>
            <a:off x="5039310" y="1682094"/>
            <a:ext cx="390129" cy="285631"/>
          </a:xfrm>
          <a:prstGeom prst="upArrow">
            <a:avLst>
              <a:gd fmla="val 57861" name="adj1"/>
              <a:gd fmla="val 59514" name="adj2"/>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16" name="AutoShape 17"/>
          <p:cNvSpPr>
            <a:spLocks noChangeArrowheads="1"/>
          </p:cNvSpPr>
          <p:nvPr/>
        </p:nvSpPr>
        <p:spPr bwMode="gray">
          <a:xfrm>
            <a:off x="6385245" y="2982055"/>
            <a:ext cx="326036" cy="391522"/>
          </a:xfrm>
          <a:prstGeom prst="rightArrow">
            <a:avLst>
              <a:gd fmla="val 54861" name="adj1"/>
              <a:gd fmla="val 59167" name="adj2"/>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17" name="AutoShape 18"/>
          <p:cNvSpPr>
            <a:spLocks noChangeArrowheads="1"/>
          </p:cNvSpPr>
          <p:nvPr/>
        </p:nvSpPr>
        <p:spPr bwMode="invGray">
          <a:xfrm>
            <a:off x="5039300" y="4288988"/>
            <a:ext cx="408242" cy="323250"/>
          </a:xfrm>
          <a:prstGeom prst="downArrow">
            <a:avLst>
              <a:gd fmla="val 50167" name="adj1"/>
              <a:gd fmla="val 58051" name="adj2"/>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18" name="AutoShape 19"/>
          <p:cNvSpPr>
            <a:spLocks noChangeArrowheads="1"/>
          </p:cNvSpPr>
          <p:nvPr/>
        </p:nvSpPr>
        <p:spPr bwMode="invGray">
          <a:xfrm>
            <a:off x="3774174" y="2989025"/>
            <a:ext cx="328823" cy="385949"/>
          </a:xfrm>
          <a:prstGeom prst="leftArrow">
            <a:avLst>
              <a:gd fmla="val 50000" name="adj1"/>
              <a:gd fmla="val 53815" name="adj2"/>
            </a:avLst>
          </a:prstGeom>
          <a:noFill/>
          <a:ln cmpd="sng" w="12700">
            <a:solidFill>
              <a:schemeClr val="accent2"/>
            </a:solidFill>
            <a:round/>
          </a:ln>
          <a:effectLst>
            <a:glow rad="88900">
              <a:schemeClr val="accent1">
                <a:alpha val="30000"/>
              </a:schemeClr>
            </a:glow>
          </a:effectLst>
        </p:spPr>
        <p:txBody>
          <a:bodyPr/>
          <a:lstStyle/>
          <a:p>
            <a:endParaRPr altLang="en-US" lang="zh-CN"/>
          </a:p>
        </p:txBody>
      </p:sp>
      <p:grpSp>
        <p:nvGrpSpPr>
          <p:cNvPr id="38" name="组合 37"/>
          <p:cNvGrpSpPr/>
          <p:nvPr/>
        </p:nvGrpSpPr>
        <p:grpSpPr>
          <a:xfrm>
            <a:off x="5005397" y="1104927"/>
            <a:ext cx="446087" cy="462715"/>
            <a:chOff x="4497649" y="1200268"/>
            <a:chExt cx="446577" cy="461880"/>
          </a:xfrm>
        </p:grpSpPr>
        <p:sp>
          <p:nvSpPr>
            <p:cNvPr id="30" name="Oval 31"/>
            <p:cNvSpPr>
              <a:spLocks noChangeArrowheads="1"/>
            </p:cNvSpPr>
            <p:nvPr/>
          </p:nvSpPr>
          <p:spPr bwMode="gray">
            <a:xfrm>
              <a:off x="4497649" y="1200268"/>
              <a:ext cx="446577" cy="449072"/>
            </a:xfrm>
            <a:prstGeom prst="ellipse">
              <a:avLst/>
            </a:prstGeom>
            <a:solidFill>
              <a:srgbClr val="1E8FB2"/>
            </a:solidFill>
            <a:ln w="9525">
              <a:solidFill>
                <a:srgbClr val="30B8D8"/>
              </a:solidFill>
              <a:round/>
            </a:ln>
            <a:effectLst>
              <a:glow rad="88900">
                <a:schemeClr val="accent1">
                  <a:satMod val="175000"/>
                  <a:alpha val="40000"/>
                </a:schemeClr>
              </a:glow>
            </a:effectLst>
          </p:spPr>
          <p:txBody>
            <a:bodyPr anchor="ctr" wrap="none"/>
            <a:lstStyle/>
            <a:p>
              <a:pPr>
                <a:defRPr/>
              </a:pPr>
              <a:endParaRPr altLang="en-US" lang="zh-CN"/>
            </a:p>
          </p:txBody>
        </p:sp>
        <p:sp>
          <p:nvSpPr>
            <p:cNvPr id="19499" name="Text Box 32"/>
            <p:cNvSpPr txBox="1">
              <a:spLocks noChangeArrowheads="1"/>
            </p:cNvSpPr>
            <p:nvPr/>
          </p:nvSpPr>
          <p:spPr bwMode="gray">
            <a:xfrm>
              <a:off x="4524334" y="1201316"/>
              <a:ext cx="401276" cy="45637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2400">
                  <a:solidFill>
                    <a:srgbClr val="BCE8F2"/>
                  </a:solidFill>
                  <a:latin typeface="Arial"/>
                </a:rPr>
                <a:t>A</a:t>
              </a:r>
            </a:p>
          </p:txBody>
        </p:sp>
      </p:grpSp>
      <p:grpSp>
        <p:nvGrpSpPr>
          <p:cNvPr id="37" name="组合 36"/>
          <p:cNvGrpSpPr/>
          <p:nvPr/>
        </p:nvGrpSpPr>
        <p:grpSpPr>
          <a:xfrm>
            <a:off x="3284548" y="2965495"/>
            <a:ext cx="447675" cy="465119"/>
            <a:chOff x="2776901" y="3060348"/>
            <a:chExt cx="446577" cy="465096"/>
          </a:xfrm>
        </p:grpSpPr>
        <p:sp>
          <p:nvSpPr>
            <p:cNvPr id="21" name="Oval 22"/>
            <p:cNvSpPr>
              <a:spLocks noChangeArrowheads="1"/>
            </p:cNvSpPr>
            <p:nvPr/>
          </p:nvSpPr>
          <p:spPr bwMode="gray">
            <a:xfrm>
              <a:off x="2776901" y="3060348"/>
              <a:ext cx="446577" cy="449072"/>
            </a:xfrm>
            <a:prstGeom prst="ellipse">
              <a:avLst/>
            </a:prstGeom>
            <a:solidFill>
              <a:srgbClr val="1E8FB2"/>
            </a:solidFill>
            <a:ln w="9525">
              <a:solidFill>
                <a:srgbClr val="30B8D8"/>
              </a:solidFill>
              <a:round/>
            </a:ln>
            <a:effectLst>
              <a:glow rad="88900">
                <a:schemeClr val="accent1">
                  <a:satMod val="175000"/>
                  <a:alpha val="40000"/>
                </a:schemeClr>
              </a:glow>
            </a:effectLst>
          </p:spPr>
          <p:txBody>
            <a:bodyPr anchor="ctr" wrap="none"/>
            <a:lstStyle/>
            <a:p>
              <a:pPr>
                <a:defRPr/>
              </a:pPr>
              <a:endParaRPr altLang="en-US" lang="zh-CN"/>
            </a:p>
          </p:txBody>
        </p:sp>
        <p:sp>
          <p:nvSpPr>
            <p:cNvPr id="19495" name="Text Box 33"/>
            <p:cNvSpPr txBox="1">
              <a:spLocks noChangeArrowheads="1"/>
            </p:cNvSpPr>
            <p:nvPr/>
          </p:nvSpPr>
          <p:spPr bwMode="gray">
            <a:xfrm>
              <a:off x="2802192" y="3063802"/>
              <a:ext cx="401276" cy="45717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2400">
                  <a:solidFill>
                    <a:srgbClr val="BCE8F2"/>
                  </a:solidFill>
                  <a:latin typeface="Arial"/>
                </a:rPr>
                <a:t>D</a:t>
              </a:r>
            </a:p>
          </p:txBody>
        </p:sp>
      </p:grpSp>
      <p:grpSp>
        <p:nvGrpSpPr>
          <p:cNvPr id="39" name="组合 38"/>
          <p:cNvGrpSpPr/>
          <p:nvPr/>
        </p:nvGrpSpPr>
        <p:grpSpPr>
          <a:xfrm>
            <a:off x="6797676" y="2959135"/>
            <a:ext cx="446088" cy="461665"/>
            <a:chOff x="6289456" y="3054474"/>
            <a:chExt cx="446577" cy="461364"/>
          </a:xfrm>
        </p:grpSpPr>
        <p:sp>
          <p:nvSpPr>
            <p:cNvPr id="24" name="Oval 25"/>
            <p:cNvSpPr>
              <a:spLocks noChangeArrowheads="1"/>
            </p:cNvSpPr>
            <p:nvPr/>
          </p:nvSpPr>
          <p:spPr bwMode="gray">
            <a:xfrm>
              <a:off x="6289456" y="3060348"/>
              <a:ext cx="446577" cy="449072"/>
            </a:xfrm>
            <a:prstGeom prst="ellipse">
              <a:avLst/>
            </a:prstGeom>
            <a:solidFill>
              <a:srgbClr val="1E8FB2"/>
            </a:solidFill>
            <a:ln w="9525">
              <a:solidFill>
                <a:srgbClr val="30B8D8"/>
              </a:solidFill>
              <a:round/>
            </a:ln>
            <a:effectLst>
              <a:glow rad="88900">
                <a:schemeClr val="accent1">
                  <a:satMod val="175000"/>
                  <a:alpha val="40000"/>
                </a:schemeClr>
              </a:glow>
            </a:effectLst>
          </p:spPr>
          <p:txBody>
            <a:bodyPr anchor="ctr" wrap="none"/>
            <a:lstStyle/>
            <a:p>
              <a:pPr>
                <a:defRPr/>
              </a:pPr>
              <a:endParaRPr altLang="en-US" lang="zh-CN"/>
            </a:p>
          </p:txBody>
        </p:sp>
        <p:sp>
          <p:nvSpPr>
            <p:cNvPr id="19491" name="Text Box 34"/>
            <p:cNvSpPr txBox="1">
              <a:spLocks noChangeArrowheads="1"/>
            </p:cNvSpPr>
            <p:nvPr/>
          </p:nvSpPr>
          <p:spPr bwMode="gray">
            <a:xfrm>
              <a:off x="6325892" y="3054474"/>
              <a:ext cx="401276" cy="45690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2400">
                  <a:solidFill>
                    <a:srgbClr val="BCE8F2"/>
                  </a:solidFill>
                  <a:latin typeface="Arial"/>
                </a:rPr>
                <a:t>B</a:t>
              </a:r>
            </a:p>
          </p:txBody>
        </p:sp>
      </p:grpSp>
      <p:grpSp>
        <p:nvGrpSpPr>
          <p:cNvPr id="40" name="组合 39"/>
          <p:cNvGrpSpPr/>
          <p:nvPr/>
        </p:nvGrpSpPr>
        <p:grpSpPr>
          <a:xfrm>
            <a:off x="5024448" y="4722818"/>
            <a:ext cx="447675" cy="467890"/>
            <a:chOff x="4517156" y="4817321"/>
            <a:chExt cx="446577" cy="469075"/>
          </a:xfrm>
        </p:grpSpPr>
        <p:sp>
          <p:nvSpPr>
            <p:cNvPr id="27" name="Oval 28"/>
            <p:cNvSpPr>
              <a:spLocks noChangeArrowheads="1"/>
            </p:cNvSpPr>
            <p:nvPr/>
          </p:nvSpPr>
          <p:spPr bwMode="gray">
            <a:xfrm>
              <a:off x="4517156" y="4817321"/>
              <a:ext cx="446577" cy="449072"/>
            </a:xfrm>
            <a:prstGeom prst="ellipse">
              <a:avLst/>
            </a:prstGeom>
            <a:solidFill>
              <a:srgbClr val="1E8FB2"/>
            </a:solidFill>
            <a:ln w="9525">
              <a:solidFill>
                <a:srgbClr val="30B8D8"/>
              </a:solidFill>
              <a:round/>
            </a:ln>
            <a:effectLst>
              <a:glow rad="88900">
                <a:schemeClr val="accent1">
                  <a:satMod val="175000"/>
                  <a:alpha val="30000"/>
                </a:schemeClr>
              </a:glow>
            </a:effectLst>
          </p:spPr>
          <p:txBody>
            <a:bodyPr anchor="ctr" wrap="none"/>
            <a:lstStyle/>
            <a:p>
              <a:pPr>
                <a:defRPr/>
              </a:pPr>
              <a:endParaRPr altLang="en-US" lang="zh-CN"/>
            </a:p>
          </p:txBody>
        </p:sp>
        <p:sp>
          <p:nvSpPr>
            <p:cNvPr id="19487" name="Text Box 35"/>
            <p:cNvSpPr txBox="1">
              <a:spLocks noChangeArrowheads="1"/>
            </p:cNvSpPr>
            <p:nvPr/>
          </p:nvSpPr>
          <p:spPr bwMode="gray">
            <a:xfrm>
              <a:off x="4546627" y="4823562"/>
              <a:ext cx="401276" cy="45835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spcBef>
                  <a:spcPct val="50000"/>
                </a:spcBef>
              </a:pPr>
              <a:r>
                <a:rPr altLang="zh-CN" lang="en-US" sz="2400">
                  <a:solidFill>
                    <a:srgbClr val="BCE8F2"/>
                  </a:solidFill>
                  <a:latin typeface="Arial"/>
                </a:rPr>
                <a:t>C</a:t>
              </a:r>
            </a:p>
          </p:txBody>
        </p:sp>
      </p:grpSp>
      <p:sp>
        <p:nvSpPr>
          <p:cNvPr id="42" name="Text Box 27"/>
          <p:cNvSpPr txBox="1">
            <a:spLocks noChangeArrowheads="1"/>
          </p:cNvSpPr>
          <p:nvPr/>
        </p:nvSpPr>
        <p:spPr bwMode="black">
          <a:xfrm>
            <a:off x="1411288" y="2997226"/>
            <a:ext cx="1719262" cy="33528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600">
                <a:solidFill>
                  <a:srgbClr val="BCE8F2"/>
                </a:solidFill>
                <a:latin charset="-122" pitchFamily="2" typeface="方正兰亭黑_GBK"/>
                <a:ea charset="-122" pitchFamily="2" typeface="方正兰亭黑_GBK"/>
              </a:rPr>
              <a:t>单击添加文字</a:t>
            </a:r>
          </a:p>
        </p:txBody>
      </p:sp>
      <p:sp>
        <p:nvSpPr>
          <p:cNvPr id="43" name="Text Box 27"/>
          <p:cNvSpPr txBox="1">
            <a:spLocks noChangeArrowheads="1"/>
          </p:cNvSpPr>
          <p:nvPr/>
        </p:nvSpPr>
        <p:spPr bwMode="black">
          <a:xfrm>
            <a:off x="6298844" y="1057300"/>
            <a:ext cx="1719262" cy="33528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600">
                <a:solidFill>
                  <a:srgbClr val="BCE8F2"/>
                </a:solidFill>
                <a:latin charset="-122" pitchFamily="2" typeface="方正兰亭黑_GBK"/>
                <a:ea charset="-122" pitchFamily="2" typeface="方正兰亭黑_GBK"/>
              </a:rPr>
              <a:t>单击添加文字</a:t>
            </a:r>
          </a:p>
        </p:txBody>
      </p:sp>
      <p:sp>
        <p:nvSpPr>
          <p:cNvPr id="44" name="Text Box 27"/>
          <p:cNvSpPr txBox="1">
            <a:spLocks noChangeArrowheads="1"/>
          </p:cNvSpPr>
          <p:nvPr/>
        </p:nvSpPr>
        <p:spPr bwMode="black">
          <a:xfrm>
            <a:off x="7243766" y="2982055"/>
            <a:ext cx="1719263" cy="33528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600">
                <a:solidFill>
                  <a:srgbClr val="BCE8F2"/>
                </a:solidFill>
                <a:latin charset="-122" pitchFamily="2" typeface="方正兰亭黑_GBK"/>
                <a:ea charset="-122" pitchFamily="2" typeface="方正兰亭黑_GBK"/>
              </a:rPr>
              <a:t>单击添加文字</a:t>
            </a:r>
          </a:p>
        </p:txBody>
      </p:sp>
      <p:sp>
        <p:nvSpPr>
          <p:cNvPr id="45" name="Text Box 27"/>
          <p:cNvSpPr txBox="1">
            <a:spLocks noChangeArrowheads="1"/>
          </p:cNvSpPr>
          <p:nvPr/>
        </p:nvSpPr>
        <p:spPr bwMode="black">
          <a:xfrm>
            <a:off x="3192464" y="4802213"/>
            <a:ext cx="1719262" cy="33528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600">
                <a:solidFill>
                  <a:srgbClr val="BCE8F2"/>
                </a:solidFill>
                <a:latin charset="-122" pitchFamily="2" typeface="方正兰亭黑_GBK"/>
                <a:ea charset="-122" pitchFamily="2" typeface="方正兰亭黑_GBK"/>
              </a:rPr>
              <a:t>单击添加文字</a:t>
            </a:r>
          </a:p>
        </p:txBody>
      </p:sp>
      <p:sp>
        <p:nvSpPr>
          <p:cNvPr descr="FD1DDF730CE4456e89755B07FE1653D0# #Rectangle 13" id="31" name="Rectangle 13"/>
          <p:cNvSpPr>
            <a:spLocks noChangeArrowheads="1"/>
          </p:cNvSpPr>
          <p:nvPr/>
        </p:nvSpPr>
        <p:spPr bwMode="auto">
          <a:xfrm>
            <a:off x="6467255" y="1367588"/>
            <a:ext cx="1789926"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just" eaLnBrk="1" hangingPunct="1">
              <a:spcBef>
                <a:spcPct val="0"/>
              </a:spcBef>
              <a:buNone/>
              <a:defRPr/>
            </a:pPr>
            <a:r>
              <a:rPr altLang="en-US" lang="zh-CN" sz="10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a:t>
            </a:r>
          </a:p>
        </p:txBody>
      </p:sp>
      <p:sp>
        <p:nvSpPr>
          <p:cNvPr descr="FD1DDF730CE4456e89755B07FE1653D0# #Rectangle 13" id="32" name="Rectangle 13"/>
          <p:cNvSpPr>
            <a:spLocks noChangeArrowheads="1"/>
          </p:cNvSpPr>
          <p:nvPr/>
        </p:nvSpPr>
        <p:spPr bwMode="auto">
          <a:xfrm>
            <a:off x="7388402" y="3278007"/>
            <a:ext cx="1789926"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just" eaLnBrk="1" hangingPunct="1">
              <a:spcBef>
                <a:spcPct val="0"/>
              </a:spcBef>
              <a:buNone/>
              <a:defRPr/>
            </a:pPr>
            <a:r>
              <a:rPr altLang="en-US" lang="zh-CN" sz="10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a:t>
            </a:r>
          </a:p>
        </p:txBody>
      </p:sp>
      <p:sp>
        <p:nvSpPr>
          <p:cNvPr descr="FD1DDF730CE4456e89755B07FE1653D0# #Rectangle 13" id="33" name="Rectangle 13"/>
          <p:cNvSpPr>
            <a:spLocks noChangeArrowheads="1"/>
          </p:cNvSpPr>
          <p:nvPr/>
        </p:nvSpPr>
        <p:spPr bwMode="auto">
          <a:xfrm>
            <a:off x="3324840" y="5076069"/>
            <a:ext cx="1789926"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just" eaLnBrk="1" hangingPunct="1">
              <a:spcBef>
                <a:spcPct val="0"/>
              </a:spcBef>
              <a:buNone/>
              <a:defRPr/>
            </a:pPr>
            <a:r>
              <a:rPr altLang="en-US" lang="zh-CN" sz="10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a:t>
            </a:r>
          </a:p>
        </p:txBody>
      </p:sp>
      <p:sp>
        <p:nvSpPr>
          <p:cNvPr descr="FD1DDF730CE4456e89755B07FE1653D0# #Rectangle 13" id="34" name="Rectangle 13"/>
          <p:cNvSpPr>
            <a:spLocks noChangeArrowheads="1"/>
          </p:cNvSpPr>
          <p:nvPr/>
        </p:nvSpPr>
        <p:spPr bwMode="auto">
          <a:xfrm>
            <a:off x="1541937" y="3285294"/>
            <a:ext cx="1789926"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just" eaLnBrk="1" hangingPunct="1">
              <a:spcBef>
                <a:spcPct val="0"/>
              </a:spcBef>
              <a:buNone/>
              <a:defRPr/>
            </a:pPr>
            <a:r>
              <a:rPr altLang="en-US" lang="zh-CN" sz="10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a:t>
            </a:r>
          </a:p>
        </p:txBody>
      </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36"/>
                                        </p:tgtEl>
                                        <p:attrNameLst>
                                          <p:attrName>style.visibility</p:attrName>
                                        </p:attrNameLst>
                                      </p:cBhvr>
                                      <p:to>
                                        <p:strVal val="visible"/>
                                      </p:to>
                                    </p:set>
                                    <p:animEffect filter="fade" transition="in">
                                      <p:cBhvr>
                                        <p:cTn dur="1000" id="7"/>
                                        <p:tgtEl>
                                          <p:spTgt spid="36"/>
                                        </p:tgtEl>
                                      </p:cBhvr>
                                    </p:animEffect>
                                    <p:anim calcmode="lin" valueType="num">
                                      <p:cBhvr>
                                        <p:cTn dur="1000" fill="hold" id="8"/>
                                        <p:tgtEl>
                                          <p:spTgt spid="36"/>
                                        </p:tgtEl>
                                        <p:attrNameLst>
                                          <p:attrName>ppt_x</p:attrName>
                                        </p:attrNameLst>
                                      </p:cBhvr>
                                      <p:tavLst>
                                        <p:tav tm="0">
                                          <p:val>
                                            <p:strVal val="#ppt_x"/>
                                          </p:val>
                                        </p:tav>
                                        <p:tav tm="100000">
                                          <p:val>
                                            <p:strVal val="#ppt_x"/>
                                          </p:val>
                                        </p:tav>
                                      </p:tavLst>
                                    </p:anim>
                                    <p:anim calcmode="lin" valueType="num">
                                      <p:cBhvr>
                                        <p:cTn dur="1000" fill="hold" id="9"/>
                                        <p:tgtEl>
                                          <p:spTgt spid="3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53" presetSubtype="0">
                                  <p:stCondLst>
                                    <p:cond delay="0"/>
                                  </p:stCondLst>
                                  <p:childTnLst>
                                    <p:set>
                                      <p:cBhvr>
                                        <p:cTn dur="1" fill="hold" id="12">
                                          <p:stCondLst>
                                            <p:cond delay="0"/>
                                          </p:stCondLst>
                                        </p:cTn>
                                        <p:tgtEl>
                                          <p:spTgt spid="46"/>
                                        </p:tgtEl>
                                        <p:attrNameLst>
                                          <p:attrName>style.visibility</p:attrName>
                                        </p:attrNameLst>
                                      </p:cBhvr>
                                      <p:to>
                                        <p:strVal val="visible"/>
                                      </p:to>
                                    </p:set>
                                    <p:anim calcmode="lin" valueType="num">
                                      <p:cBhvr>
                                        <p:cTn dur="500" fill="hold" id="13"/>
                                        <p:tgtEl>
                                          <p:spTgt spid="46"/>
                                        </p:tgtEl>
                                        <p:attrNameLst>
                                          <p:attrName>ppt_w</p:attrName>
                                        </p:attrNameLst>
                                      </p:cBhvr>
                                      <p:tavLst>
                                        <p:tav tm="0">
                                          <p:val>
                                            <p:fltVal val="0"/>
                                          </p:val>
                                        </p:tav>
                                        <p:tav tm="100000">
                                          <p:val>
                                            <p:strVal val="#ppt_w"/>
                                          </p:val>
                                        </p:tav>
                                      </p:tavLst>
                                    </p:anim>
                                    <p:anim calcmode="lin" valueType="num">
                                      <p:cBhvr>
                                        <p:cTn dur="500" fill="hold" id="14"/>
                                        <p:tgtEl>
                                          <p:spTgt spid="46"/>
                                        </p:tgtEl>
                                        <p:attrNameLst>
                                          <p:attrName>ppt_h</p:attrName>
                                        </p:attrNameLst>
                                      </p:cBhvr>
                                      <p:tavLst>
                                        <p:tav tm="0">
                                          <p:val>
                                            <p:fltVal val="0"/>
                                          </p:val>
                                        </p:tav>
                                        <p:tav tm="100000">
                                          <p:val>
                                            <p:strVal val="#ppt_h"/>
                                          </p:val>
                                        </p:tav>
                                      </p:tavLst>
                                    </p:anim>
                                    <p:animEffect filter="fade" transition="in">
                                      <p:cBhvr>
                                        <p:cTn dur="500" id="15"/>
                                        <p:tgtEl>
                                          <p:spTgt spid="46"/>
                                        </p:tgtEl>
                                      </p:cBhvr>
                                    </p:animEffect>
                                  </p:childTnLst>
                                </p:cTn>
                              </p:par>
                            </p:childTnLst>
                          </p:cTn>
                        </p:par>
                        <p:par>
                          <p:cTn fill="hold" id="16" nodeType="afterGroup">
                            <p:stCondLst>
                              <p:cond delay="1500"/>
                            </p:stCondLst>
                            <p:childTnLst>
                              <p:par>
                                <p:cTn fill="hold" id="17" nodeType="afterEffect" presetClass="entr" presetID="23" presetSubtype="528">
                                  <p:stCondLst>
                                    <p:cond delay="0"/>
                                  </p:stCondLst>
                                  <p:childTnLst>
                                    <p:set>
                                      <p:cBhvr>
                                        <p:cTn dur="1" fill="hold" id="18">
                                          <p:stCondLst>
                                            <p:cond delay="0"/>
                                          </p:stCondLst>
                                        </p:cTn>
                                        <p:tgtEl>
                                          <p:spTgt spid="17"/>
                                        </p:tgtEl>
                                        <p:attrNameLst>
                                          <p:attrName>style.visibility</p:attrName>
                                        </p:attrNameLst>
                                      </p:cBhvr>
                                      <p:to>
                                        <p:strVal val="visible"/>
                                      </p:to>
                                    </p:set>
                                    <p:anim calcmode="lin" valueType="num">
                                      <p:cBhvr>
                                        <p:cTn dur="500" fill="hold" id="19"/>
                                        <p:tgtEl>
                                          <p:spTgt spid="17"/>
                                        </p:tgtEl>
                                        <p:attrNameLst>
                                          <p:attrName>ppt_w</p:attrName>
                                        </p:attrNameLst>
                                      </p:cBhvr>
                                      <p:tavLst>
                                        <p:tav tm="0">
                                          <p:val>
                                            <p:fltVal val="0"/>
                                          </p:val>
                                        </p:tav>
                                        <p:tav tm="100000">
                                          <p:val>
                                            <p:strVal val="#ppt_w"/>
                                          </p:val>
                                        </p:tav>
                                      </p:tavLst>
                                    </p:anim>
                                    <p:anim calcmode="lin" valueType="num">
                                      <p:cBhvr>
                                        <p:cTn dur="500" fill="hold" id="20"/>
                                        <p:tgtEl>
                                          <p:spTgt spid="17"/>
                                        </p:tgtEl>
                                        <p:attrNameLst>
                                          <p:attrName>ppt_h</p:attrName>
                                        </p:attrNameLst>
                                      </p:cBhvr>
                                      <p:tavLst>
                                        <p:tav tm="0">
                                          <p:val>
                                            <p:fltVal val="0"/>
                                          </p:val>
                                        </p:tav>
                                        <p:tav tm="100000">
                                          <p:val>
                                            <p:strVal val="#ppt_h"/>
                                          </p:val>
                                        </p:tav>
                                      </p:tavLst>
                                    </p:anim>
                                    <p:anim calcmode="lin" valueType="num">
                                      <p:cBhvr>
                                        <p:cTn dur="500" fill="hold" id="21"/>
                                        <p:tgtEl>
                                          <p:spTgt spid="17"/>
                                        </p:tgtEl>
                                        <p:attrNameLst>
                                          <p:attrName>ppt_x</p:attrName>
                                        </p:attrNameLst>
                                      </p:cBhvr>
                                      <p:tavLst>
                                        <p:tav tm="0">
                                          <p:val>
                                            <p:fltVal val="0.5"/>
                                          </p:val>
                                        </p:tav>
                                        <p:tav tm="100000">
                                          <p:val>
                                            <p:strVal val="#ppt_x"/>
                                          </p:val>
                                        </p:tav>
                                      </p:tavLst>
                                    </p:anim>
                                    <p:anim calcmode="lin" valueType="num">
                                      <p:cBhvr>
                                        <p:cTn dur="500" fill="hold" id="22"/>
                                        <p:tgtEl>
                                          <p:spTgt spid="17"/>
                                        </p:tgtEl>
                                        <p:attrNameLst>
                                          <p:attrName>ppt_y</p:attrName>
                                        </p:attrNameLst>
                                      </p:cBhvr>
                                      <p:tavLst>
                                        <p:tav tm="0">
                                          <p:val>
                                            <p:fltVal val="0.5"/>
                                          </p:val>
                                        </p:tav>
                                        <p:tav tm="100000">
                                          <p:val>
                                            <p:strVal val="#ppt_y"/>
                                          </p:val>
                                        </p:tav>
                                      </p:tavLst>
                                    </p:anim>
                                  </p:childTnLst>
                                </p:cTn>
                              </p:par>
                              <p:par>
                                <p:cTn fill="hold" id="23" nodeType="withEffect" presetClass="entr" presetID="23" presetSubtype="528">
                                  <p:stCondLst>
                                    <p:cond delay="0"/>
                                  </p:stCondLst>
                                  <p:childTnLst>
                                    <p:set>
                                      <p:cBhvr>
                                        <p:cTn dur="1" fill="hold" id="24">
                                          <p:stCondLst>
                                            <p:cond delay="0"/>
                                          </p:stCondLst>
                                        </p:cTn>
                                        <p:tgtEl>
                                          <p:spTgt spid="16"/>
                                        </p:tgtEl>
                                        <p:attrNameLst>
                                          <p:attrName>style.visibility</p:attrName>
                                        </p:attrNameLst>
                                      </p:cBhvr>
                                      <p:to>
                                        <p:strVal val="visible"/>
                                      </p:to>
                                    </p:set>
                                    <p:anim calcmode="lin" valueType="num">
                                      <p:cBhvr>
                                        <p:cTn dur="500" fill="hold" id="25"/>
                                        <p:tgtEl>
                                          <p:spTgt spid="16"/>
                                        </p:tgtEl>
                                        <p:attrNameLst>
                                          <p:attrName>ppt_w</p:attrName>
                                        </p:attrNameLst>
                                      </p:cBhvr>
                                      <p:tavLst>
                                        <p:tav tm="0">
                                          <p:val>
                                            <p:fltVal val="0"/>
                                          </p:val>
                                        </p:tav>
                                        <p:tav tm="100000">
                                          <p:val>
                                            <p:strVal val="#ppt_w"/>
                                          </p:val>
                                        </p:tav>
                                      </p:tavLst>
                                    </p:anim>
                                    <p:anim calcmode="lin" valueType="num">
                                      <p:cBhvr>
                                        <p:cTn dur="500" fill="hold" id="26"/>
                                        <p:tgtEl>
                                          <p:spTgt spid="16"/>
                                        </p:tgtEl>
                                        <p:attrNameLst>
                                          <p:attrName>ppt_h</p:attrName>
                                        </p:attrNameLst>
                                      </p:cBhvr>
                                      <p:tavLst>
                                        <p:tav tm="0">
                                          <p:val>
                                            <p:fltVal val="0"/>
                                          </p:val>
                                        </p:tav>
                                        <p:tav tm="100000">
                                          <p:val>
                                            <p:strVal val="#ppt_h"/>
                                          </p:val>
                                        </p:tav>
                                      </p:tavLst>
                                    </p:anim>
                                    <p:anim calcmode="lin" valueType="num">
                                      <p:cBhvr>
                                        <p:cTn dur="500" fill="hold" id="27"/>
                                        <p:tgtEl>
                                          <p:spTgt spid="16"/>
                                        </p:tgtEl>
                                        <p:attrNameLst>
                                          <p:attrName>ppt_x</p:attrName>
                                        </p:attrNameLst>
                                      </p:cBhvr>
                                      <p:tavLst>
                                        <p:tav tm="0">
                                          <p:val>
                                            <p:fltVal val="0.5"/>
                                          </p:val>
                                        </p:tav>
                                        <p:tav tm="100000">
                                          <p:val>
                                            <p:strVal val="#ppt_x"/>
                                          </p:val>
                                        </p:tav>
                                      </p:tavLst>
                                    </p:anim>
                                    <p:anim calcmode="lin" valueType="num">
                                      <p:cBhvr>
                                        <p:cTn dur="500" fill="hold" id="28"/>
                                        <p:tgtEl>
                                          <p:spTgt spid="16"/>
                                        </p:tgtEl>
                                        <p:attrNameLst>
                                          <p:attrName>ppt_y</p:attrName>
                                        </p:attrNameLst>
                                      </p:cBhvr>
                                      <p:tavLst>
                                        <p:tav tm="0">
                                          <p:val>
                                            <p:fltVal val="0.5"/>
                                          </p:val>
                                        </p:tav>
                                        <p:tav tm="100000">
                                          <p:val>
                                            <p:strVal val="#ppt_y"/>
                                          </p:val>
                                        </p:tav>
                                      </p:tavLst>
                                    </p:anim>
                                  </p:childTnLst>
                                </p:cTn>
                              </p:par>
                              <p:par>
                                <p:cTn fill="hold" id="29" nodeType="withEffect" presetClass="entr" presetID="23" presetSubtype="528">
                                  <p:stCondLst>
                                    <p:cond delay="0"/>
                                  </p:stCondLst>
                                  <p:childTnLst>
                                    <p:set>
                                      <p:cBhvr>
                                        <p:cTn dur="1" fill="hold" id="30">
                                          <p:stCondLst>
                                            <p:cond delay="0"/>
                                          </p:stCondLst>
                                        </p:cTn>
                                        <p:tgtEl>
                                          <p:spTgt spid="15"/>
                                        </p:tgtEl>
                                        <p:attrNameLst>
                                          <p:attrName>style.visibility</p:attrName>
                                        </p:attrNameLst>
                                      </p:cBhvr>
                                      <p:to>
                                        <p:strVal val="visible"/>
                                      </p:to>
                                    </p:set>
                                    <p:anim calcmode="lin" valueType="num">
                                      <p:cBhvr>
                                        <p:cTn dur="500" fill="hold" id="31"/>
                                        <p:tgtEl>
                                          <p:spTgt spid="15"/>
                                        </p:tgtEl>
                                        <p:attrNameLst>
                                          <p:attrName>ppt_w</p:attrName>
                                        </p:attrNameLst>
                                      </p:cBhvr>
                                      <p:tavLst>
                                        <p:tav tm="0">
                                          <p:val>
                                            <p:fltVal val="0"/>
                                          </p:val>
                                        </p:tav>
                                        <p:tav tm="100000">
                                          <p:val>
                                            <p:strVal val="#ppt_w"/>
                                          </p:val>
                                        </p:tav>
                                      </p:tavLst>
                                    </p:anim>
                                    <p:anim calcmode="lin" valueType="num">
                                      <p:cBhvr>
                                        <p:cTn dur="500" fill="hold" id="32"/>
                                        <p:tgtEl>
                                          <p:spTgt spid="15"/>
                                        </p:tgtEl>
                                        <p:attrNameLst>
                                          <p:attrName>ppt_h</p:attrName>
                                        </p:attrNameLst>
                                      </p:cBhvr>
                                      <p:tavLst>
                                        <p:tav tm="0">
                                          <p:val>
                                            <p:fltVal val="0"/>
                                          </p:val>
                                        </p:tav>
                                        <p:tav tm="100000">
                                          <p:val>
                                            <p:strVal val="#ppt_h"/>
                                          </p:val>
                                        </p:tav>
                                      </p:tavLst>
                                    </p:anim>
                                    <p:anim calcmode="lin" valueType="num">
                                      <p:cBhvr>
                                        <p:cTn dur="500" fill="hold" id="33"/>
                                        <p:tgtEl>
                                          <p:spTgt spid="15"/>
                                        </p:tgtEl>
                                        <p:attrNameLst>
                                          <p:attrName>ppt_x</p:attrName>
                                        </p:attrNameLst>
                                      </p:cBhvr>
                                      <p:tavLst>
                                        <p:tav tm="0">
                                          <p:val>
                                            <p:fltVal val="0.5"/>
                                          </p:val>
                                        </p:tav>
                                        <p:tav tm="100000">
                                          <p:val>
                                            <p:strVal val="#ppt_x"/>
                                          </p:val>
                                        </p:tav>
                                      </p:tavLst>
                                    </p:anim>
                                    <p:anim calcmode="lin" valueType="num">
                                      <p:cBhvr>
                                        <p:cTn dur="500" fill="hold" id="34"/>
                                        <p:tgtEl>
                                          <p:spTgt spid="15"/>
                                        </p:tgtEl>
                                        <p:attrNameLst>
                                          <p:attrName>ppt_y</p:attrName>
                                        </p:attrNameLst>
                                      </p:cBhvr>
                                      <p:tavLst>
                                        <p:tav tm="0">
                                          <p:val>
                                            <p:fltVal val="0.5"/>
                                          </p:val>
                                        </p:tav>
                                        <p:tav tm="100000">
                                          <p:val>
                                            <p:strVal val="#ppt_y"/>
                                          </p:val>
                                        </p:tav>
                                      </p:tavLst>
                                    </p:anim>
                                  </p:childTnLst>
                                </p:cTn>
                              </p:par>
                              <p:par>
                                <p:cTn fill="hold" id="35" nodeType="withEffect" presetClass="entr" presetID="23" presetSubtype="528">
                                  <p:stCondLst>
                                    <p:cond delay="0"/>
                                  </p:stCondLst>
                                  <p:childTnLst>
                                    <p:set>
                                      <p:cBhvr>
                                        <p:cTn dur="1" fill="hold" id="36">
                                          <p:stCondLst>
                                            <p:cond delay="0"/>
                                          </p:stCondLst>
                                        </p:cTn>
                                        <p:tgtEl>
                                          <p:spTgt spid="18"/>
                                        </p:tgtEl>
                                        <p:attrNameLst>
                                          <p:attrName>style.visibility</p:attrName>
                                        </p:attrNameLst>
                                      </p:cBhvr>
                                      <p:to>
                                        <p:strVal val="visible"/>
                                      </p:to>
                                    </p:set>
                                    <p:anim calcmode="lin" valueType="num">
                                      <p:cBhvr>
                                        <p:cTn dur="500" fill="hold" id="37"/>
                                        <p:tgtEl>
                                          <p:spTgt spid="18"/>
                                        </p:tgtEl>
                                        <p:attrNameLst>
                                          <p:attrName>ppt_w</p:attrName>
                                        </p:attrNameLst>
                                      </p:cBhvr>
                                      <p:tavLst>
                                        <p:tav tm="0">
                                          <p:val>
                                            <p:fltVal val="0"/>
                                          </p:val>
                                        </p:tav>
                                        <p:tav tm="100000">
                                          <p:val>
                                            <p:strVal val="#ppt_w"/>
                                          </p:val>
                                        </p:tav>
                                      </p:tavLst>
                                    </p:anim>
                                    <p:anim calcmode="lin" valueType="num">
                                      <p:cBhvr>
                                        <p:cTn dur="500" fill="hold" id="38"/>
                                        <p:tgtEl>
                                          <p:spTgt spid="18"/>
                                        </p:tgtEl>
                                        <p:attrNameLst>
                                          <p:attrName>ppt_h</p:attrName>
                                        </p:attrNameLst>
                                      </p:cBhvr>
                                      <p:tavLst>
                                        <p:tav tm="0">
                                          <p:val>
                                            <p:fltVal val="0"/>
                                          </p:val>
                                        </p:tav>
                                        <p:tav tm="100000">
                                          <p:val>
                                            <p:strVal val="#ppt_h"/>
                                          </p:val>
                                        </p:tav>
                                      </p:tavLst>
                                    </p:anim>
                                    <p:anim calcmode="lin" valueType="num">
                                      <p:cBhvr>
                                        <p:cTn dur="500" fill="hold" id="39"/>
                                        <p:tgtEl>
                                          <p:spTgt spid="18"/>
                                        </p:tgtEl>
                                        <p:attrNameLst>
                                          <p:attrName>ppt_x</p:attrName>
                                        </p:attrNameLst>
                                      </p:cBhvr>
                                      <p:tavLst>
                                        <p:tav tm="0">
                                          <p:val>
                                            <p:fltVal val="0.5"/>
                                          </p:val>
                                        </p:tav>
                                        <p:tav tm="100000">
                                          <p:val>
                                            <p:strVal val="#ppt_x"/>
                                          </p:val>
                                        </p:tav>
                                      </p:tavLst>
                                    </p:anim>
                                    <p:anim calcmode="lin" valueType="num">
                                      <p:cBhvr>
                                        <p:cTn dur="500" fill="hold" id="40"/>
                                        <p:tgtEl>
                                          <p:spTgt spid="18"/>
                                        </p:tgtEl>
                                        <p:attrNameLst>
                                          <p:attrName>ppt_y</p:attrName>
                                        </p:attrNameLst>
                                      </p:cBhvr>
                                      <p:tavLst>
                                        <p:tav tm="0">
                                          <p:val>
                                            <p:fltVal val="0.5"/>
                                          </p:val>
                                        </p:tav>
                                        <p:tav tm="100000">
                                          <p:val>
                                            <p:strVal val="#ppt_y"/>
                                          </p:val>
                                        </p:tav>
                                      </p:tavLst>
                                    </p:anim>
                                  </p:childTnLst>
                                </p:cTn>
                              </p:par>
                            </p:childTnLst>
                          </p:cTn>
                        </p:par>
                        <p:par>
                          <p:cTn fill="hold" id="41" nodeType="afterGroup">
                            <p:stCondLst>
                              <p:cond delay="2000"/>
                            </p:stCondLst>
                            <p:childTnLst>
                              <p:par>
                                <p:cTn fill="hold" id="42" nodeType="afterEffect" presetClass="entr" presetID="2" presetSubtype="9">
                                  <p:stCondLst>
                                    <p:cond delay="0"/>
                                  </p:stCondLst>
                                  <p:childTnLst>
                                    <p:set>
                                      <p:cBhvr>
                                        <p:cTn dur="1" fill="hold" id="43">
                                          <p:stCondLst>
                                            <p:cond delay="0"/>
                                          </p:stCondLst>
                                        </p:cTn>
                                        <p:tgtEl>
                                          <p:spTgt spid="38"/>
                                        </p:tgtEl>
                                        <p:attrNameLst>
                                          <p:attrName>style.visibility</p:attrName>
                                        </p:attrNameLst>
                                      </p:cBhvr>
                                      <p:to>
                                        <p:strVal val="visible"/>
                                      </p:to>
                                    </p:set>
                                    <p:anim calcmode="lin" valueType="num">
                                      <p:cBhvr additive="base">
                                        <p:cTn dur="500" fill="hold" id="44"/>
                                        <p:tgtEl>
                                          <p:spTgt spid="38"/>
                                        </p:tgtEl>
                                        <p:attrNameLst>
                                          <p:attrName>ppt_x</p:attrName>
                                        </p:attrNameLst>
                                      </p:cBhvr>
                                      <p:tavLst>
                                        <p:tav tm="0">
                                          <p:val>
                                            <p:strVal val="0-#ppt_w/2"/>
                                          </p:val>
                                        </p:tav>
                                        <p:tav tm="100000">
                                          <p:val>
                                            <p:strVal val="#ppt_x"/>
                                          </p:val>
                                        </p:tav>
                                      </p:tavLst>
                                    </p:anim>
                                    <p:anim calcmode="lin" valueType="num">
                                      <p:cBhvr additive="base">
                                        <p:cTn dur="500" fill="hold" id="45"/>
                                        <p:tgtEl>
                                          <p:spTgt spid="38"/>
                                        </p:tgtEl>
                                        <p:attrNameLst>
                                          <p:attrName>ppt_y</p:attrName>
                                        </p:attrNameLst>
                                      </p:cBhvr>
                                      <p:tavLst>
                                        <p:tav tm="0">
                                          <p:val>
                                            <p:strVal val="0-#ppt_h/2"/>
                                          </p:val>
                                        </p:tav>
                                        <p:tav tm="100000">
                                          <p:val>
                                            <p:strVal val="#ppt_y"/>
                                          </p:val>
                                        </p:tav>
                                      </p:tavLst>
                                    </p:anim>
                                  </p:childTnLst>
                                </p:cTn>
                              </p:par>
                              <p:par>
                                <p:cTn fill="hold" id="46" nodeType="withEffect" presetClass="entr" presetID="35" presetSubtype="0">
                                  <p:stCondLst>
                                    <p:cond delay="0"/>
                                  </p:stCondLst>
                                  <p:childTnLst>
                                    <p:set>
                                      <p:cBhvr>
                                        <p:cTn dur="1" fill="hold" id="47">
                                          <p:stCondLst>
                                            <p:cond delay="0"/>
                                          </p:stCondLst>
                                        </p:cTn>
                                        <p:tgtEl>
                                          <p:spTgt spid="38"/>
                                        </p:tgtEl>
                                        <p:attrNameLst>
                                          <p:attrName>style.visibility</p:attrName>
                                        </p:attrNameLst>
                                      </p:cBhvr>
                                      <p:to>
                                        <p:strVal val="visible"/>
                                      </p:to>
                                    </p:set>
                                    <p:animEffect filter="fade" transition="in">
                                      <p:cBhvr>
                                        <p:cTn dur="1000" id="48"/>
                                        <p:tgtEl>
                                          <p:spTgt spid="38"/>
                                        </p:tgtEl>
                                      </p:cBhvr>
                                    </p:animEffect>
                                    <p:anim calcmode="lin" valueType="num">
                                      <p:cBhvr>
                                        <p:cTn dur="1000" fill="hold" id="49"/>
                                        <p:tgtEl>
                                          <p:spTgt spid="38"/>
                                        </p:tgtEl>
                                        <p:attrNameLst>
                                          <p:attrName>style.rotation</p:attrName>
                                        </p:attrNameLst>
                                      </p:cBhvr>
                                      <p:tavLst>
                                        <p:tav tm="0">
                                          <p:val>
                                            <p:fltVal val="720"/>
                                          </p:val>
                                        </p:tav>
                                        <p:tav tm="100000">
                                          <p:val>
                                            <p:fltVal val="0"/>
                                          </p:val>
                                        </p:tav>
                                      </p:tavLst>
                                    </p:anim>
                                    <p:anim calcmode="lin" valueType="num">
                                      <p:cBhvr>
                                        <p:cTn dur="1000" fill="hold" id="50"/>
                                        <p:tgtEl>
                                          <p:spTgt spid="38"/>
                                        </p:tgtEl>
                                        <p:attrNameLst>
                                          <p:attrName>ppt_h</p:attrName>
                                        </p:attrNameLst>
                                      </p:cBhvr>
                                      <p:tavLst>
                                        <p:tav tm="0">
                                          <p:val>
                                            <p:fltVal val="0"/>
                                          </p:val>
                                        </p:tav>
                                        <p:tav tm="100000">
                                          <p:val>
                                            <p:strVal val="#ppt_h"/>
                                          </p:val>
                                        </p:tav>
                                      </p:tavLst>
                                    </p:anim>
                                    <p:anim calcmode="lin" valueType="num">
                                      <p:cBhvr>
                                        <p:cTn dur="1000" fill="hold" id="51"/>
                                        <p:tgtEl>
                                          <p:spTgt spid="38"/>
                                        </p:tgtEl>
                                        <p:attrNameLst>
                                          <p:attrName>ppt_w</p:attrName>
                                        </p:attrNameLst>
                                      </p:cBhvr>
                                      <p:tavLst>
                                        <p:tav tm="0">
                                          <p:val>
                                            <p:fltVal val="0"/>
                                          </p:val>
                                        </p:tav>
                                        <p:tav tm="100000">
                                          <p:val>
                                            <p:strVal val="#ppt_w"/>
                                          </p:val>
                                        </p:tav>
                                      </p:tavLst>
                                    </p:anim>
                                  </p:childTnLst>
                                </p:cTn>
                              </p:par>
                            </p:childTnLst>
                          </p:cTn>
                        </p:par>
                        <p:par>
                          <p:cTn fill="hold" id="52" nodeType="afterGroup">
                            <p:stCondLst>
                              <p:cond delay="3000"/>
                            </p:stCondLst>
                            <p:childTnLst>
                              <p:par>
                                <p:cTn fill="hold" id="53" nodeType="afterEffect" presetClass="entr" presetID="2" presetSubtype="9">
                                  <p:stCondLst>
                                    <p:cond delay="0"/>
                                  </p:stCondLst>
                                  <p:childTnLst>
                                    <p:set>
                                      <p:cBhvr>
                                        <p:cTn dur="1" fill="hold" id="54">
                                          <p:stCondLst>
                                            <p:cond delay="0"/>
                                          </p:stCondLst>
                                        </p:cTn>
                                        <p:tgtEl>
                                          <p:spTgt spid="39"/>
                                        </p:tgtEl>
                                        <p:attrNameLst>
                                          <p:attrName>style.visibility</p:attrName>
                                        </p:attrNameLst>
                                      </p:cBhvr>
                                      <p:to>
                                        <p:strVal val="visible"/>
                                      </p:to>
                                    </p:set>
                                    <p:anim calcmode="lin" valueType="num">
                                      <p:cBhvr additive="base">
                                        <p:cTn dur="500" fill="hold" id="55"/>
                                        <p:tgtEl>
                                          <p:spTgt spid="39"/>
                                        </p:tgtEl>
                                        <p:attrNameLst>
                                          <p:attrName>ppt_x</p:attrName>
                                        </p:attrNameLst>
                                      </p:cBhvr>
                                      <p:tavLst>
                                        <p:tav tm="0">
                                          <p:val>
                                            <p:strVal val="0-#ppt_w/2"/>
                                          </p:val>
                                        </p:tav>
                                        <p:tav tm="100000">
                                          <p:val>
                                            <p:strVal val="#ppt_x"/>
                                          </p:val>
                                        </p:tav>
                                      </p:tavLst>
                                    </p:anim>
                                    <p:anim calcmode="lin" valueType="num">
                                      <p:cBhvr additive="base">
                                        <p:cTn dur="500" fill="hold" id="56"/>
                                        <p:tgtEl>
                                          <p:spTgt spid="39"/>
                                        </p:tgtEl>
                                        <p:attrNameLst>
                                          <p:attrName>ppt_y</p:attrName>
                                        </p:attrNameLst>
                                      </p:cBhvr>
                                      <p:tavLst>
                                        <p:tav tm="0">
                                          <p:val>
                                            <p:strVal val="0-#ppt_h/2"/>
                                          </p:val>
                                        </p:tav>
                                        <p:tav tm="100000">
                                          <p:val>
                                            <p:strVal val="#ppt_y"/>
                                          </p:val>
                                        </p:tav>
                                      </p:tavLst>
                                    </p:anim>
                                  </p:childTnLst>
                                </p:cTn>
                              </p:par>
                              <p:par>
                                <p:cTn fill="hold" id="57" nodeType="withEffect" presetClass="entr" presetID="35" presetSubtype="0">
                                  <p:stCondLst>
                                    <p:cond delay="0"/>
                                  </p:stCondLst>
                                  <p:childTnLst>
                                    <p:set>
                                      <p:cBhvr>
                                        <p:cTn dur="1" fill="hold" id="58">
                                          <p:stCondLst>
                                            <p:cond delay="0"/>
                                          </p:stCondLst>
                                        </p:cTn>
                                        <p:tgtEl>
                                          <p:spTgt spid="39"/>
                                        </p:tgtEl>
                                        <p:attrNameLst>
                                          <p:attrName>style.visibility</p:attrName>
                                        </p:attrNameLst>
                                      </p:cBhvr>
                                      <p:to>
                                        <p:strVal val="visible"/>
                                      </p:to>
                                    </p:set>
                                    <p:animEffect filter="fade" transition="in">
                                      <p:cBhvr>
                                        <p:cTn dur="1000" id="59"/>
                                        <p:tgtEl>
                                          <p:spTgt spid="39"/>
                                        </p:tgtEl>
                                      </p:cBhvr>
                                    </p:animEffect>
                                    <p:anim calcmode="lin" valueType="num">
                                      <p:cBhvr>
                                        <p:cTn dur="1000" fill="hold" id="60"/>
                                        <p:tgtEl>
                                          <p:spTgt spid="39"/>
                                        </p:tgtEl>
                                        <p:attrNameLst>
                                          <p:attrName>style.rotation</p:attrName>
                                        </p:attrNameLst>
                                      </p:cBhvr>
                                      <p:tavLst>
                                        <p:tav tm="0">
                                          <p:val>
                                            <p:fltVal val="720"/>
                                          </p:val>
                                        </p:tav>
                                        <p:tav tm="100000">
                                          <p:val>
                                            <p:fltVal val="0"/>
                                          </p:val>
                                        </p:tav>
                                      </p:tavLst>
                                    </p:anim>
                                    <p:anim calcmode="lin" valueType="num">
                                      <p:cBhvr>
                                        <p:cTn dur="1000" fill="hold" id="61"/>
                                        <p:tgtEl>
                                          <p:spTgt spid="39"/>
                                        </p:tgtEl>
                                        <p:attrNameLst>
                                          <p:attrName>ppt_h</p:attrName>
                                        </p:attrNameLst>
                                      </p:cBhvr>
                                      <p:tavLst>
                                        <p:tav tm="0">
                                          <p:val>
                                            <p:fltVal val="0"/>
                                          </p:val>
                                        </p:tav>
                                        <p:tav tm="100000">
                                          <p:val>
                                            <p:strVal val="#ppt_h"/>
                                          </p:val>
                                        </p:tav>
                                      </p:tavLst>
                                    </p:anim>
                                    <p:anim calcmode="lin" valueType="num">
                                      <p:cBhvr>
                                        <p:cTn dur="1000" fill="hold" id="62"/>
                                        <p:tgtEl>
                                          <p:spTgt spid="39"/>
                                        </p:tgtEl>
                                        <p:attrNameLst>
                                          <p:attrName>ppt_w</p:attrName>
                                        </p:attrNameLst>
                                      </p:cBhvr>
                                      <p:tavLst>
                                        <p:tav tm="0">
                                          <p:val>
                                            <p:fltVal val="0"/>
                                          </p:val>
                                        </p:tav>
                                        <p:tav tm="100000">
                                          <p:val>
                                            <p:strVal val="#ppt_w"/>
                                          </p:val>
                                        </p:tav>
                                      </p:tavLst>
                                    </p:anim>
                                  </p:childTnLst>
                                </p:cTn>
                              </p:par>
                            </p:childTnLst>
                          </p:cTn>
                        </p:par>
                        <p:par>
                          <p:cTn fill="hold" id="63" nodeType="afterGroup">
                            <p:stCondLst>
                              <p:cond delay="4000"/>
                            </p:stCondLst>
                            <p:childTnLst>
                              <p:par>
                                <p:cTn fill="hold" id="64" nodeType="afterEffect" presetClass="entr" presetID="2" presetSubtype="9">
                                  <p:stCondLst>
                                    <p:cond delay="0"/>
                                  </p:stCondLst>
                                  <p:childTnLst>
                                    <p:set>
                                      <p:cBhvr>
                                        <p:cTn dur="1" fill="hold" id="65">
                                          <p:stCondLst>
                                            <p:cond delay="0"/>
                                          </p:stCondLst>
                                        </p:cTn>
                                        <p:tgtEl>
                                          <p:spTgt spid="40"/>
                                        </p:tgtEl>
                                        <p:attrNameLst>
                                          <p:attrName>style.visibility</p:attrName>
                                        </p:attrNameLst>
                                      </p:cBhvr>
                                      <p:to>
                                        <p:strVal val="visible"/>
                                      </p:to>
                                    </p:set>
                                    <p:anim calcmode="lin" valueType="num">
                                      <p:cBhvr additive="base">
                                        <p:cTn dur="500" fill="hold" id="66"/>
                                        <p:tgtEl>
                                          <p:spTgt spid="40"/>
                                        </p:tgtEl>
                                        <p:attrNameLst>
                                          <p:attrName>ppt_x</p:attrName>
                                        </p:attrNameLst>
                                      </p:cBhvr>
                                      <p:tavLst>
                                        <p:tav tm="0">
                                          <p:val>
                                            <p:strVal val="0-#ppt_w/2"/>
                                          </p:val>
                                        </p:tav>
                                        <p:tav tm="100000">
                                          <p:val>
                                            <p:strVal val="#ppt_x"/>
                                          </p:val>
                                        </p:tav>
                                      </p:tavLst>
                                    </p:anim>
                                    <p:anim calcmode="lin" valueType="num">
                                      <p:cBhvr additive="base">
                                        <p:cTn dur="500" fill="hold" id="67"/>
                                        <p:tgtEl>
                                          <p:spTgt spid="40"/>
                                        </p:tgtEl>
                                        <p:attrNameLst>
                                          <p:attrName>ppt_y</p:attrName>
                                        </p:attrNameLst>
                                      </p:cBhvr>
                                      <p:tavLst>
                                        <p:tav tm="0">
                                          <p:val>
                                            <p:strVal val="0-#ppt_h/2"/>
                                          </p:val>
                                        </p:tav>
                                        <p:tav tm="100000">
                                          <p:val>
                                            <p:strVal val="#ppt_y"/>
                                          </p:val>
                                        </p:tav>
                                      </p:tavLst>
                                    </p:anim>
                                  </p:childTnLst>
                                </p:cTn>
                              </p:par>
                              <p:par>
                                <p:cTn fill="hold" id="68" nodeType="withEffect" presetClass="entr" presetID="35" presetSubtype="0">
                                  <p:stCondLst>
                                    <p:cond delay="0"/>
                                  </p:stCondLst>
                                  <p:childTnLst>
                                    <p:set>
                                      <p:cBhvr>
                                        <p:cTn dur="1" fill="hold" id="69">
                                          <p:stCondLst>
                                            <p:cond delay="0"/>
                                          </p:stCondLst>
                                        </p:cTn>
                                        <p:tgtEl>
                                          <p:spTgt spid="40"/>
                                        </p:tgtEl>
                                        <p:attrNameLst>
                                          <p:attrName>style.visibility</p:attrName>
                                        </p:attrNameLst>
                                      </p:cBhvr>
                                      <p:to>
                                        <p:strVal val="visible"/>
                                      </p:to>
                                    </p:set>
                                    <p:animEffect filter="fade" transition="in">
                                      <p:cBhvr>
                                        <p:cTn dur="1000" id="70"/>
                                        <p:tgtEl>
                                          <p:spTgt spid="40"/>
                                        </p:tgtEl>
                                      </p:cBhvr>
                                    </p:animEffect>
                                    <p:anim calcmode="lin" valueType="num">
                                      <p:cBhvr>
                                        <p:cTn dur="1000" fill="hold" id="71"/>
                                        <p:tgtEl>
                                          <p:spTgt spid="40"/>
                                        </p:tgtEl>
                                        <p:attrNameLst>
                                          <p:attrName>style.rotation</p:attrName>
                                        </p:attrNameLst>
                                      </p:cBhvr>
                                      <p:tavLst>
                                        <p:tav tm="0">
                                          <p:val>
                                            <p:fltVal val="720"/>
                                          </p:val>
                                        </p:tav>
                                        <p:tav tm="100000">
                                          <p:val>
                                            <p:fltVal val="0"/>
                                          </p:val>
                                        </p:tav>
                                      </p:tavLst>
                                    </p:anim>
                                    <p:anim calcmode="lin" valueType="num">
                                      <p:cBhvr>
                                        <p:cTn dur="1000" fill="hold" id="72"/>
                                        <p:tgtEl>
                                          <p:spTgt spid="40"/>
                                        </p:tgtEl>
                                        <p:attrNameLst>
                                          <p:attrName>ppt_h</p:attrName>
                                        </p:attrNameLst>
                                      </p:cBhvr>
                                      <p:tavLst>
                                        <p:tav tm="0">
                                          <p:val>
                                            <p:fltVal val="0"/>
                                          </p:val>
                                        </p:tav>
                                        <p:tav tm="100000">
                                          <p:val>
                                            <p:strVal val="#ppt_h"/>
                                          </p:val>
                                        </p:tav>
                                      </p:tavLst>
                                    </p:anim>
                                    <p:anim calcmode="lin" valueType="num">
                                      <p:cBhvr>
                                        <p:cTn dur="1000" fill="hold" id="73"/>
                                        <p:tgtEl>
                                          <p:spTgt spid="40"/>
                                        </p:tgtEl>
                                        <p:attrNameLst>
                                          <p:attrName>ppt_w</p:attrName>
                                        </p:attrNameLst>
                                      </p:cBhvr>
                                      <p:tavLst>
                                        <p:tav tm="0">
                                          <p:val>
                                            <p:fltVal val="0"/>
                                          </p:val>
                                        </p:tav>
                                        <p:tav tm="100000">
                                          <p:val>
                                            <p:strVal val="#ppt_w"/>
                                          </p:val>
                                        </p:tav>
                                      </p:tavLst>
                                    </p:anim>
                                  </p:childTnLst>
                                </p:cTn>
                              </p:par>
                            </p:childTnLst>
                          </p:cTn>
                        </p:par>
                        <p:par>
                          <p:cTn fill="hold" id="74" nodeType="afterGroup">
                            <p:stCondLst>
                              <p:cond delay="5000"/>
                            </p:stCondLst>
                            <p:childTnLst>
                              <p:par>
                                <p:cTn fill="hold" id="75" nodeType="afterEffect" presetClass="entr" presetID="2" presetSubtype="9">
                                  <p:stCondLst>
                                    <p:cond delay="0"/>
                                  </p:stCondLst>
                                  <p:childTnLst>
                                    <p:set>
                                      <p:cBhvr>
                                        <p:cTn dur="1" fill="hold" id="76">
                                          <p:stCondLst>
                                            <p:cond delay="0"/>
                                          </p:stCondLst>
                                        </p:cTn>
                                        <p:tgtEl>
                                          <p:spTgt spid="37"/>
                                        </p:tgtEl>
                                        <p:attrNameLst>
                                          <p:attrName>style.visibility</p:attrName>
                                        </p:attrNameLst>
                                      </p:cBhvr>
                                      <p:to>
                                        <p:strVal val="visible"/>
                                      </p:to>
                                    </p:set>
                                    <p:anim calcmode="lin" valueType="num">
                                      <p:cBhvr additive="base">
                                        <p:cTn dur="500" fill="hold" id="77"/>
                                        <p:tgtEl>
                                          <p:spTgt spid="37"/>
                                        </p:tgtEl>
                                        <p:attrNameLst>
                                          <p:attrName>ppt_x</p:attrName>
                                        </p:attrNameLst>
                                      </p:cBhvr>
                                      <p:tavLst>
                                        <p:tav tm="0">
                                          <p:val>
                                            <p:strVal val="0-#ppt_w/2"/>
                                          </p:val>
                                        </p:tav>
                                        <p:tav tm="100000">
                                          <p:val>
                                            <p:strVal val="#ppt_x"/>
                                          </p:val>
                                        </p:tav>
                                      </p:tavLst>
                                    </p:anim>
                                    <p:anim calcmode="lin" valueType="num">
                                      <p:cBhvr additive="base">
                                        <p:cTn dur="500" fill="hold" id="78"/>
                                        <p:tgtEl>
                                          <p:spTgt spid="37"/>
                                        </p:tgtEl>
                                        <p:attrNameLst>
                                          <p:attrName>ppt_y</p:attrName>
                                        </p:attrNameLst>
                                      </p:cBhvr>
                                      <p:tavLst>
                                        <p:tav tm="0">
                                          <p:val>
                                            <p:strVal val="0-#ppt_h/2"/>
                                          </p:val>
                                        </p:tav>
                                        <p:tav tm="100000">
                                          <p:val>
                                            <p:strVal val="#ppt_y"/>
                                          </p:val>
                                        </p:tav>
                                      </p:tavLst>
                                    </p:anim>
                                  </p:childTnLst>
                                </p:cTn>
                              </p:par>
                              <p:par>
                                <p:cTn fill="hold" id="79" nodeType="withEffect" presetClass="entr" presetID="35" presetSubtype="0">
                                  <p:stCondLst>
                                    <p:cond delay="0"/>
                                  </p:stCondLst>
                                  <p:childTnLst>
                                    <p:set>
                                      <p:cBhvr>
                                        <p:cTn dur="1" fill="hold" id="80">
                                          <p:stCondLst>
                                            <p:cond delay="0"/>
                                          </p:stCondLst>
                                        </p:cTn>
                                        <p:tgtEl>
                                          <p:spTgt spid="37"/>
                                        </p:tgtEl>
                                        <p:attrNameLst>
                                          <p:attrName>style.visibility</p:attrName>
                                        </p:attrNameLst>
                                      </p:cBhvr>
                                      <p:to>
                                        <p:strVal val="visible"/>
                                      </p:to>
                                    </p:set>
                                    <p:animEffect filter="fade" transition="in">
                                      <p:cBhvr>
                                        <p:cTn dur="1000" id="81"/>
                                        <p:tgtEl>
                                          <p:spTgt spid="37"/>
                                        </p:tgtEl>
                                      </p:cBhvr>
                                    </p:animEffect>
                                    <p:anim calcmode="lin" valueType="num">
                                      <p:cBhvr>
                                        <p:cTn dur="1000" fill="hold" id="82"/>
                                        <p:tgtEl>
                                          <p:spTgt spid="37"/>
                                        </p:tgtEl>
                                        <p:attrNameLst>
                                          <p:attrName>style.rotation</p:attrName>
                                        </p:attrNameLst>
                                      </p:cBhvr>
                                      <p:tavLst>
                                        <p:tav tm="0">
                                          <p:val>
                                            <p:fltVal val="720"/>
                                          </p:val>
                                        </p:tav>
                                        <p:tav tm="100000">
                                          <p:val>
                                            <p:fltVal val="0"/>
                                          </p:val>
                                        </p:tav>
                                      </p:tavLst>
                                    </p:anim>
                                    <p:anim calcmode="lin" valueType="num">
                                      <p:cBhvr>
                                        <p:cTn dur="1000" fill="hold" id="83"/>
                                        <p:tgtEl>
                                          <p:spTgt spid="37"/>
                                        </p:tgtEl>
                                        <p:attrNameLst>
                                          <p:attrName>ppt_h</p:attrName>
                                        </p:attrNameLst>
                                      </p:cBhvr>
                                      <p:tavLst>
                                        <p:tav tm="0">
                                          <p:val>
                                            <p:fltVal val="0"/>
                                          </p:val>
                                        </p:tav>
                                        <p:tav tm="100000">
                                          <p:val>
                                            <p:strVal val="#ppt_h"/>
                                          </p:val>
                                        </p:tav>
                                      </p:tavLst>
                                    </p:anim>
                                    <p:anim calcmode="lin" valueType="num">
                                      <p:cBhvr>
                                        <p:cTn dur="1000" fill="hold" id="84"/>
                                        <p:tgtEl>
                                          <p:spTgt spid="37"/>
                                        </p:tgtEl>
                                        <p:attrNameLst>
                                          <p:attrName>ppt_w</p:attrName>
                                        </p:attrNameLst>
                                      </p:cBhvr>
                                      <p:tavLst>
                                        <p:tav tm="0">
                                          <p:val>
                                            <p:fltVal val="0"/>
                                          </p:val>
                                        </p:tav>
                                        <p:tav tm="100000">
                                          <p:val>
                                            <p:strVal val="#ppt_w"/>
                                          </p:val>
                                        </p:tav>
                                      </p:tavLst>
                                    </p:anim>
                                  </p:childTnLst>
                                </p:cTn>
                              </p:par>
                              <p:par>
                                <p:cTn fill="hold" id="85" nodeType="withEffect" presetClass="entr" presetID="35" presetSubtype="0">
                                  <p:stCondLst>
                                    <p:cond delay="1000"/>
                                  </p:stCondLst>
                                  <p:childTnLst>
                                    <p:set>
                                      <p:cBhvr>
                                        <p:cTn dur="1" fill="hold" id="86">
                                          <p:stCondLst>
                                            <p:cond delay="0"/>
                                          </p:stCondLst>
                                        </p:cTn>
                                        <p:tgtEl>
                                          <p:spTgt spid="47"/>
                                        </p:tgtEl>
                                        <p:attrNameLst>
                                          <p:attrName>style.visibility</p:attrName>
                                        </p:attrNameLst>
                                      </p:cBhvr>
                                      <p:to>
                                        <p:strVal val="visible"/>
                                      </p:to>
                                    </p:set>
                                    <p:animEffect filter="fade" transition="in">
                                      <p:cBhvr>
                                        <p:cTn dur="2000" id="87"/>
                                        <p:tgtEl>
                                          <p:spTgt spid="47"/>
                                        </p:tgtEl>
                                      </p:cBhvr>
                                    </p:animEffect>
                                    <p:anim calcmode="lin" valueType="num">
                                      <p:cBhvr>
                                        <p:cTn dur="2000" fill="hold" id="88"/>
                                        <p:tgtEl>
                                          <p:spTgt spid="47"/>
                                        </p:tgtEl>
                                        <p:attrNameLst>
                                          <p:attrName>style.rotation</p:attrName>
                                        </p:attrNameLst>
                                      </p:cBhvr>
                                      <p:tavLst>
                                        <p:tav tm="0">
                                          <p:val>
                                            <p:fltVal val="720"/>
                                          </p:val>
                                        </p:tav>
                                        <p:tav tm="100000">
                                          <p:val>
                                            <p:fltVal val="0"/>
                                          </p:val>
                                        </p:tav>
                                      </p:tavLst>
                                    </p:anim>
                                    <p:anim calcmode="lin" valueType="num">
                                      <p:cBhvr>
                                        <p:cTn dur="2000" fill="hold" id="89"/>
                                        <p:tgtEl>
                                          <p:spTgt spid="47"/>
                                        </p:tgtEl>
                                        <p:attrNameLst>
                                          <p:attrName>ppt_h</p:attrName>
                                        </p:attrNameLst>
                                      </p:cBhvr>
                                      <p:tavLst>
                                        <p:tav tm="0">
                                          <p:val>
                                            <p:fltVal val="0"/>
                                          </p:val>
                                        </p:tav>
                                        <p:tav tm="100000">
                                          <p:val>
                                            <p:strVal val="#ppt_h"/>
                                          </p:val>
                                        </p:tav>
                                      </p:tavLst>
                                    </p:anim>
                                    <p:anim calcmode="lin" valueType="num">
                                      <p:cBhvr>
                                        <p:cTn dur="2000" fill="hold" id="90"/>
                                        <p:tgtEl>
                                          <p:spTgt spid="47"/>
                                        </p:tgtEl>
                                        <p:attrNameLst>
                                          <p:attrName>ppt_w</p:attrName>
                                        </p:attrNameLst>
                                      </p:cBhvr>
                                      <p:tavLst>
                                        <p:tav tm="0">
                                          <p:val>
                                            <p:fltVal val="0"/>
                                          </p:val>
                                        </p:tav>
                                        <p:tav tm="100000">
                                          <p:val>
                                            <p:strVal val="#ppt_w"/>
                                          </p:val>
                                        </p:tav>
                                      </p:tavLst>
                                    </p:anim>
                                  </p:childTnLst>
                                </p:cTn>
                              </p:par>
                            </p:childTnLst>
                          </p:cTn>
                        </p:par>
                        <p:par>
                          <p:cTn fill="hold" id="91" nodeType="afterGroup">
                            <p:stCondLst>
                              <p:cond delay="8000"/>
                            </p:stCondLst>
                            <p:childTnLst>
                              <p:par>
                                <p:cTn fill="hold" id="92" nodeType="afterEffect" presetClass="entr" presetID="10" presetSubtype="0" repeatCount="2000">
                                  <p:stCondLst>
                                    <p:cond delay="0"/>
                                  </p:stCondLst>
                                  <p:childTnLst>
                                    <p:set>
                                      <p:cBhvr>
                                        <p:cTn dur="1" fill="hold" id="93">
                                          <p:stCondLst>
                                            <p:cond delay="0"/>
                                          </p:stCondLst>
                                        </p:cTn>
                                        <p:tgtEl>
                                          <p:spTgt spid="49"/>
                                        </p:tgtEl>
                                        <p:attrNameLst>
                                          <p:attrName>style.visibility</p:attrName>
                                        </p:attrNameLst>
                                      </p:cBhvr>
                                      <p:to>
                                        <p:strVal val="visible"/>
                                      </p:to>
                                    </p:set>
                                    <p:animEffect filter="fade" transition="in">
                                      <p:cBhvr>
                                        <p:cTn dur="300" id="94"/>
                                        <p:tgtEl>
                                          <p:spTgt spid="49"/>
                                        </p:tgtEl>
                                      </p:cBhvr>
                                    </p:animEffect>
                                  </p:childTnLst>
                                </p:cTn>
                              </p:par>
                            </p:childTnLst>
                          </p:cTn>
                        </p:par>
                        <p:par>
                          <p:cTn fill="hold" id="95" nodeType="afterGroup">
                            <p:stCondLst>
                              <p:cond delay="8300"/>
                            </p:stCondLst>
                            <p:childTnLst>
                              <p:par>
                                <p:cTn fill="hold" grpId="0" id="96" nodeType="afterEffect" presetClass="entr" presetID="42" presetSubtype="0">
                                  <p:stCondLst>
                                    <p:cond delay="0"/>
                                  </p:stCondLst>
                                  <p:childTnLst>
                                    <p:set>
                                      <p:cBhvr>
                                        <p:cTn dur="1" fill="hold" id="97">
                                          <p:stCondLst>
                                            <p:cond delay="0"/>
                                          </p:stCondLst>
                                        </p:cTn>
                                        <p:tgtEl>
                                          <p:spTgt spid="42"/>
                                        </p:tgtEl>
                                        <p:attrNameLst>
                                          <p:attrName>style.visibility</p:attrName>
                                        </p:attrNameLst>
                                      </p:cBhvr>
                                      <p:to>
                                        <p:strVal val="visible"/>
                                      </p:to>
                                    </p:set>
                                    <p:animEffect filter="fade" transition="in">
                                      <p:cBhvr>
                                        <p:cTn dur="1000" id="98"/>
                                        <p:tgtEl>
                                          <p:spTgt spid="42"/>
                                        </p:tgtEl>
                                      </p:cBhvr>
                                    </p:animEffect>
                                    <p:anim calcmode="lin" valueType="num">
                                      <p:cBhvr>
                                        <p:cTn dur="1000" fill="hold" id="99"/>
                                        <p:tgtEl>
                                          <p:spTgt spid="42"/>
                                        </p:tgtEl>
                                        <p:attrNameLst>
                                          <p:attrName>ppt_x</p:attrName>
                                        </p:attrNameLst>
                                      </p:cBhvr>
                                      <p:tavLst>
                                        <p:tav tm="0">
                                          <p:val>
                                            <p:strVal val="#ppt_x"/>
                                          </p:val>
                                        </p:tav>
                                        <p:tav tm="100000">
                                          <p:val>
                                            <p:strVal val="#ppt_x"/>
                                          </p:val>
                                        </p:tav>
                                      </p:tavLst>
                                    </p:anim>
                                    <p:anim calcmode="lin" valueType="num">
                                      <p:cBhvr>
                                        <p:cTn dur="1000" fill="hold" id="100"/>
                                        <p:tgtEl>
                                          <p:spTgt spid="42"/>
                                        </p:tgtEl>
                                        <p:attrNameLst>
                                          <p:attrName>ppt_y</p:attrName>
                                        </p:attrNameLst>
                                      </p:cBhvr>
                                      <p:tavLst>
                                        <p:tav tm="0">
                                          <p:val>
                                            <p:strVal val="#ppt_y+.1"/>
                                          </p:val>
                                        </p:tav>
                                        <p:tav tm="100000">
                                          <p:val>
                                            <p:strVal val="#ppt_y"/>
                                          </p:val>
                                        </p:tav>
                                      </p:tavLst>
                                    </p:anim>
                                  </p:childTnLst>
                                </p:cTn>
                              </p:par>
                              <p:par>
                                <p:cTn fill="hold" grpId="0" id="101" nodeType="withEffect" presetClass="entr" presetID="42" presetSubtype="0">
                                  <p:stCondLst>
                                    <p:cond delay="0"/>
                                  </p:stCondLst>
                                  <p:childTnLst>
                                    <p:set>
                                      <p:cBhvr>
                                        <p:cTn dur="1" fill="hold" id="102">
                                          <p:stCondLst>
                                            <p:cond delay="0"/>
                                          </p:stCondLst>
                                        </p:cTn>
                                        <p:tgtEl>
                                          <p:spTgt spid="43"/>
                                        </p:tgtEl>
                                        <p:attrNameLst>
                                          <p:attrName>style.visibility</p:attrName>
                                        </p:attrNameLst>
                                      </p:cBhvr>
                                      <p:to>
                                        <p:strVal val="visible"/>
                                      </p:to>
                                    </p:set>
                                    <p:animEffect filter="fade" transition="in">
                                      <p:cBhvr>
                                        <p:cTn dur="1000" id="103"/>
                                        <p:tgtEl>
                                          <p:spTgt spid="43"/>
                                        </p:tgtEl>
                                      </p:cBhvr>
                                    </p:animEffect>
                                    <p:anim calcmode="lin" valueType="num">
                                      <p:cBhvr>
                                        <p:cTn dur="1000" fill="hold" id="104"/>
                                        <p:tgtEl>
                                          <p:spTgt spid="43"/>
                                        </p:tgtEl>
                                        <p:attrNameLst>
                                          <p:attrName>ppt_x</p:attrName>
                                        </p:attrNameLst>
                                      </p:cBhvr>
                                      <p:tavLst>
                                        <p:tav tm="0">
                                          <p:val>
                                            <p:strVal val="#ppt_x"/>
                                          </p:val>
                                        </p:tav>
                                        <p:tav tm="100000">
                                          <p:val>
                                            <p:strVal val="#ppt_x"/>
                                          </p:val>
                                        </p:tav>
                                      </p:tavLst>
                                    </p:anim>
                                    <p:anim calcmode="lin" valueType="num">
                                      <p:cBhvr>
                                        <p:cTn dur="1000" fill="hold" id="105"/>
                                        <p:tgtEl>
                                          <p:spTgt spid="43"/>
                                        </p:tgtEl>
                                        <p:attrNameLst>
                                          <p:attrName>ppt_y</p:attrName>
                                        </p:attrNameLst>
                                      </p:cBhvr>
                                      <p:tavLst>
                                        <p:tav tm="0">
                                          <p:val>
                                            <p:strVal val="#ppt_y+.1"/>
                                          </p:val>
                                        </p:tav>
                                        <p:tav tm="100000">
                                          <p:val>
                                            <p:strVal val="#ppt_y"/>
                                          </p:val>
                                        </p:tav>
                                      </p:tavLst>
                                    </p:anim>
                                  </p:childTnLst>
                                </p:cTn>
                              </p:par>
                              <p:par>
                                <p:cTn fill="hold" grpId="0" id="106" nodeType="withEffect" presetClass="entr" presetID="42" presetSubtype="0">
                                  <p:stCondLst>
                                    <p:cond delay="0"/>
                                  </p:stCondLst>
                                  <p:childTnLst>
                                    <p:set>
                                      <p:cBhvr>
                                        <p:cTn dur="1" fill="hold" id="107">
                                          <p:stCondLst>
                                            <p:cond delay="0"/>
                                          </p:stCondLst>
                                        </p:cTn>
                                        <p:tgtEl>
                                          <p:spTgt spid="44"/>
                                        </p:tgtEl>
                                        <p:attrNameLst>
                                          <p:attrName>style.visibility</p:attrName>
                                        </p:attrNameLst>
                                      </p:cBhvr>
                                      <p:to>
                                        <p:strVal val="visible"/>
                                      </p:to>
                                    </p:set>
                                    <p:animEffect filter="fade" transition="in">
                                      <p:cBhvr>
                                        <p:cTn dur="1000" id="108"/>
                                        <p:tgtEl>
                                          <p:spTgt spid="44"/>
                                        </p:tgtEl>
                                      </p:cBhvr>
                                    </p:animEffect>
                                    <p:anim calcmode="lin" valueType="num">
                                      <p:cBhvr>
                                        <p:cTn dur="1000" fill="hold" id="109"/>
                                        <p:tgtEl>
                                          <p:spTgt spid="44"/>
                                        </p:tgtEl>
                                        <p:attrNameLst>
                                          <p:attrName>ppt_x</p:attrName>
                                        </p:attrNameLst>
                                      </p:cBhvr>
                                      <p:tavLst>
                                        <p:tav tm="0">
                                          <p:val>
                                            <p:strVal val="#ppt_x"/>
                                          </p:val>
                                        </p:tav>
                                        <p:tav tm="100000">
                                          <p:val>
                                            <p:strVal val="#ppt_x"/>
                                          </p:val>
                                        </p:tav>
                                      </p:tavLst>
                                    </p:anim>
                                    <p:anim calcmode="lin" valueType="num">
                                      <p:cBhvr>
                                        <p:cTn dur="1000" fill="hold" id="110"/>
                                        <p:tgtEl>
                                          <p:spTgt spid="44"/>
                                        </p:tgtEl>
                                        <p:attrNameLst>
                                          <p:attrName>ppt_y</p:attrName>
                                        </p:attrNameLst>
                                      </p:cBhvr>
                                      <p:tavLst>
                                        <p:tav tm="0">
                                          <p:val>
                                            <p:strVal val="#ppt_y+.1"/>
                                          </p:val>
                                        </p:tav>
                                        <p:tav tm="100000">
                                          <p:val>
                                            <p:strVal val="#ppt_y"/>
                                          </p:val>
                                        </p:tav>
                                      </p:tavLst>
                                    </p:anim>
                                  </p:childTnLst>
                                </p:cTn>
                              </p:par>
                              <p:par>
                                <p:cTn fill="hold" grpId="0" id="111" nodeType="withEffect" presetClass="entr" presetID="42" presetSubtype="0">
                                  <p:stCondLst>
                                    <p:cond delay="0"/>
                                  </p:stCondLst>
                                  <p:childTnLst>
                                    <p:set>
                                      <p:cBhvr>
                                        <p:cTn dur="1" fill="hold" id="112">
                                          <p:stCondLst>
                                            <p:cond delay="0"/>
                                          </p:stCondLst>
                                        </p:cTn>
                                        <p:tgtEl>
                                          <p:spTgt spid="45"/>
                                        </p:tgtEl>
                                        <p:attrNameLst>
                                          <p:attrName>style.visibility</p:attrName>
                                        </p:attrNameLst>
                                      </p:cBhvr>
                                      <p:to>
                                        <p:strVal val="visible"/>
                                      </p:to>
                                    </p:set>
                                    <p:animEffect filter="fade" transition="in">
                                      <p:cBhvr>
                                        <p:cTn dur="1000" id="113"/>
                                        <p:tgtEl>
                                          <p:spTgt spid="45"/>
                                        </p:tgtEl>
                                      </p:cBhvr>
                                    </p:animEffect>
                                    <p:anim calcmode="lin" valueType="num">
                                      <p:cBhvr>
                                        <p:cTn dur="1000" fill="hold" id="114"/>
                                        <p:tgtEl>
                                          <p:spTgt spid="45"/>
                                        </p:tgtEl>
                                        <p:attrNameLst>
                                          <p:attrName>ppt_x</p:attrName>
                                        </p:attrNameLst>
                                      </p:cBhvr>
                                      <p:tavLst>
                                        <p:tav tm="0">
                                          <p:val>
                                            <p:strVal val="#ppt_x"/>
                                          </p:val>
                                        </p:tav>
                                        <p:tav tm="100000">
                                          <p:val>
                                            <p:strVal val="#ppt_x"/>
                                          </p:val>
                                        </p:tav>
                                      </p:tavLst>
                                    </p:anim>
                                    <p:anim calcmode="lin" valueType="num">
                                      <p:cBhvr>
                                        <p:cTn dur="1000" fill="hold" id="115"/>
                                        <p:tgtEl>
                                          <p:spTgt spid="45"/>
                                        </p:tgtEl>
                                        <p:attrNameLst>
                                          <p:attrName>ppt_y</p:attrName>
                                        </p:attrNameLst>
                                      </p:cBhvr>
                                      <p:tavLst>
                                        <p:tav tm="0">
                                          <p:val>
                                            <p:strVal val="#ppt_y+.1"/>
                                          </p:val>
                                        </p:tav>
                                        <p:tav tm="100000">
                                          <p:val>
                                            <p:strVal val="#ppt_y"/>
                                          </p:val>
                                        </p:tav>
                                      </p:tavLst>
                                    </p:anim>
                                  </p:childTnLst>
                                </p:cTn>
                              </p:par>
                              <p:par>
                                <p:cTn fill="hold" grpId="0" id="116" nodeType="withEffect" presetClass="entr" presetID="42" presetSubtype="0">
                                  <p:stCondLst>
                                    <p:cond delay="0"/>
                                  </p:stCondLst>
                                  <p:childTnLst>
                                    <p:set>
                                      <p:cBhvr>
                                        <p:cTn dur="1" fill="hold" id="117">
                                          <p:stCondLst>
                                            <p:cond delay="0"/>
                                          </p:stCondLst>
                                        </p:cTn>
                                        <p:tgtEl>
                                          <p:spTgt spid="31"/>
                                        </p:tgtEl>
                                        <p:attrNameLst>
                                          <p:attrName>style.visibility</p:attrName>
                                        </p:attrNameLst>
                                      </p:cBhvr>
                                      <p:to>
                                        <p:strVal val="visible"/>
                                      </p:to>
                                    </p:set>
                                    <p:animEffect filter="fade" transition="in">
                                      <p:cBhvr>
                                        <p:cTn dur="1000" id="118"/>
                                        <p:tgtEl>
                                          <p:spTgt spid="31"/>
                                        </p:tgtEl>
                                      </p:cBhvr>
                                    </p:animEffect>
                                    <p:anim calcmode="lin" valueType="num">
                                      <p:cBhvr>
                                        <p:cTn dur="1000" fill="hold" id="119"/>
                                        <p:tgtEl>
                                          <p:spTgt spid="31"/>
                                        </p:tgtEl>
                                        <p:attrNameLst>
                                          <p:attrName>ppt_x</p:attrName>
                                        </p:attrNameLst>
                                      </p:cBhvr>
                                      <p:tavLst>
                                        <p:tav tm="0">
                                          <p:val>
                                            <p:strVal val="#ppt_x"/>
                                          </p:val>
                                        </p:tav>
                                        <p:tav tm="100000">
                                          <p:val>
                                            <p:strVal val="#ppt_x"/>
                                          </p:val>
                                        </p:tav>
                                      </p:tavLst>
                                    </p:anim>
                                    <p:anim calcmode="lin" valueType="num">
                                      <p:cBhvr>
                                        <p:cTn dur="1000" fill="hold" id="120"/>
                                        <p:tgtEl>
                                          <p:spTgt spid="31"/>
                                        </p:tgtEl>
                                        <p:attrNameLst>
                                          <p:attrName>ppt_y</p:attrName>
                                        </p:attrNameLst>
                                      </p:cBhvr>
                                      <p:tavLst>
                                        <p:tav tm="0">
                                          <p:val>
                                            <p:strVal val="#ppt_y+.1"/>
                                          </p:val>
                                        </p:tav>
                                        <p:tav tm="100000">
                                          <p:val>
                                            <p:strVal val="#ppt_y"/>
                                          </p:val>
                                        </p:tav>
                                      </p:tavLst>
                                    </p:anim>
                                  </p:childTnLst>
                                </p:cTn>
                              </p:par>
                              <p:par>
                                <p:cTn fill="hold" grpId="0" id="121" nodeType="withEffect" presetClass="entr" presetID="42" presetSubtype="0">
                                  <p:stCondLst>
                                    <p:cond delay="0"/>
                                  </p:stCondLst>
                                  <p:childTnLst>
                                    <p:set>
                                      <p:cBhvr>
                                        <p:cTn dur="1" fill="hold" id="122">
                                          <p:stCondLst>
                                            <p:cond delay="0"/>
                                          </p:stCondLst>
                                        </p:cTn>
                                        <p:tgtEl>
                                          <p:spTgt spid="32"/>
                                        </p:tgtEl>
                                        <p:attrNameLst>
                                          <p:attrName>style.visibility</p:attrName>
                                        </p:attrNameLst>
                                      </p:cBhvr>
                                      <p:to>
                                        <p:strVal val="visible"/>
                                      </p:to>
                                    </p:set>
                                    <p:animEffect filter="fade" transition="in">
                                      <p:cBhvr>
                                        <p:cTn dur="1000" id="123"/>
                                        <p:tgtEl>
                                          <p:spTgt spid="32"/>
                                        </p:tgtEl>
                                      </p:cBhvr>
                                    </p:animEffect>
                                    <p:anim calcmode="lin" valueType="num">
                                      <p:cBhvr>
                                        <p:cTn dur="1000" fill="hold" id="124"/>
                                        <p:tgtEl>
                                          <p:spTgt spid="32"/>
                                        </p:tgtEl>
                                        <p:attrNameLst>
                                          <p:attrName>ppt_x</p:attrName>
                                        </p:attrNameLst>
                                      </p:cBhvr>
                                      <p:tavLst>
                                        <p:tav tm="0">
                                          <p:val>
                                            <p:strVal val="#ppt_x"/>
                                          </p:val>
                                        </p:tav>
                                        <p:tav tm="100000">
                                          <p:val>
                                            <p:strVal val="#ppt_x"/>
                                          </p:val>
                                        </p:tav>
                                      </p:tavLst>
                                    </p:anim>
                                    <p:anim calcmode="lin" valueType="num">
                                      <p:cBhvr>
                                        <p:cTn dur="1000" fill="hold" id="125"/>
                                        <p:tgtEl>
                                          <p:spTgt spid="32"/>
                                        </p:tgtEl>
                                        <p:attrNameLst>
                                          <p:attrName>ppt_y</p:attrName>
                                        </p:attrNameLst>
                                      </p:cBhvr>
                                      <p:tavLst>
                                        <p:tav tm="0">
                                          <p:val>
                                            <p:strVal val="#ppt_y+.1"/>
                                          </p:val>
                                        </p:tav>
                                        <p:tav tm="100000">
                                          <p:val>
                                            <p:strVal val="#ppt_y"/>
                                          </p:val>
                                        </p:tav>
                                      </p:tavLst>
                                    </p:anim>
                                  </p:childTnLst>
                                </p:cTn>
                              </p:par>
                              <p:par>
                                <p:cTn fill="hold" grpId="0" id="126" nodeType="withEffect" presetClass="entr" presetID="42" presetSubtype="0">
                                  <p:stCondLst>
                                    <p:cond delay="0"/>
                                  </p:stCondLst>
                                  <p:childTnLst>
                                    <p:set>
                                      <p:cBhvr>
                                        <p:cTn dur="1" fill="hold" id="127">
                                          <p:stCondLst>
                                            <p:cond delay="0"/>
                                          </p:stCondLst>
                                        </p:cTn>
                                        <p:tgtEl>
                                          <p:spTgt spid="33"/>
                                        </p:tgtEl>
                                        <p:attrNameLst>
                                          <p:attrName>style.visibility</p:attrName>
                                        </p:attrNameLst>
                                      </p:cBhvr>
                                      <p:to>
                                        <p:strVal val="visible"/>
                                      </p:to>
                                    </p:set>
                                    <p:animEffect filter="fade" transition="in">
                                      <p:cBhvr>
                                        <p:cTn dur="1000" id="128"/>
                                        <p:tgtEl>
                                          <p:spTgt spid="33"/>
                                        </p:tgtEl>
                                      </p:cBhvr>
                                    </p:animEffect>
                                    <p:anim calcmode="lin" valueType="num">
                                      <p:cBhvr>
                                        <p:cTn dur="1000" fill="hold" id="129"/>
                                        <p:tgtEl>
                                          <p:spTgt spid="33"/>
                                        </p:tgtEl>
                                        <p:attrNameLst>
                                          <p:attrName>ppt_x</p:attrName>
                                        </p:attrNameLst>
                                      </p:cBhvr>
                                      <p:tavLst>
                                        <p:tav tm="0">
                                          <p:val>
                                            <p:strVal val="#ppt_x"/>
                                          </p:val>
                                        </p:tav>
                                        <p:tav tm="100000">
                                          <p:val>
                                            <p:strVal val="#ppt_x"/>
                                          </p:val>
                                        </p:tav>
                                      </p:tavLst>
                                    </p:anim>
                                    <p:anim calcmode="lin" valueType="num">
                                      <p:cBhvr>
                                        <p:cTn dur="1000" fill="hold" id="130"/>
                                        <p:tgtEl>
                                          <p:spTgt spid="33"/>
                                        </p:tgtEl>
                                        <p:attrNameLst>
                                          <p:attrName>ppt_y</p:attrName>
                                        </p:attrNameLst>
                                      </p:cBhvr>
                                      <p:tavLst>
                                        <p:tav tm="0">
                                          <p:val>
                                            <p:strVal val="#ppt_y+.1"/>
                                          </p:val>
                                        </p:tav>
                                        <p:tav tm="100000">
                                          <p:val>
                                            <p:strVal val="#ppt_y"/>
                                          </p:val>
                                        </p:tav>
                                      </p:tavLst>
                                    </p:anim>
                                  </p:childTnLst>
                                </p:cTn>
                              </p:par>
                              <p:par>
                                <p:cTn fill="hold" grpId="0" id="131" nodeType="withEffect" presetClass="entr" presetID="42" presetSubtype="0">
                                  <p:stCondLst>
                                    <p:cond delay="0"/>
                                  </p:stCondLst>
                                  <p:childTnLst>
                                    <p:set>
                                      <p:cBhvr>
                                        <p:cTn dur="1" fill="hold" id="132">
                                          <p:stCondLst>
                                            <p:cond delay="0"/>
                                          </p:stCondLst>
                                        </p:cTn>
                                        <p:tgtEl>
                                          <p:spTgt spid="34"/>
                                        </p:tgtEl>
                                        <p:attrNameLst>
                                          <p:attrName>style.visibility</p:attrName>
                                        </p:attrNameLst>
                                      </p:cBhvr>
                                      <p:to>
                                        <p:strVal val="visible"/>
                                      </p:to>
                                    </p:set>
                                    <p:animEffect filter="fade" transition="in">
                                      <p:cBhvr>
                                        <p:cTn dur="1000" id="133"/>
                                        <p:tgtEl>
                                          <p:spTgt spid="34"/>
                                        </p:tgtEl>
                                      </p:cBhvr>
                                    </p:animEffect>
                                    <p:anim calcmode="lin" valueType="num">
                                      <p:cBhvr>
                                        <p:cTn dur="1000" fill="hold" id="134"/>
                                        <p:tgtEl>
                                          <p:spTgt spid="34"/>
                                        </p:tgtEl>
                                        <p:attrNameLst>
                                          <p:attrName>ppt_x</p:attrName>
                                        </p:attrNameLst>
                                      </p:cBhvr>
                                      <p:tavLst>
                                        <p:tav tm="0">
                                          <p:val>
                                            <p:strVal val="#ppt_x"/>
                                          </p:val>
                                        </p:tav>
                                        <p:tav tm="100000">
                                          <p:val>
                                            <p:strVal val="#ppt_x"/>
                                          </p:val>
                                        </p:tav>
                                      </p:tavLst>
                                    </p:anim>
                                    <p:anim calcmode="lin" valueType="num">
                                      <p:cBhvr>
                                        <p:cTn dur="1000" fill="hold" id="135"/>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2"/>
      <p:bldP grpId="0" spid="43"/>
      <p:bldP grpId="0" spid="44"/>
      <p:bldP grpId="0" spid="45"/>
      <p:bldP grpId="0" spid="31"/>
      <p:bldP grpId="0" spid="32"/>
      <p:bldP grpId="0" spid="33"/>
      <p:bldP grpId="0" spid="34"/>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AutoShape 14"/>
          <p:cNvSpPr>
            <a:spLocks noChangeArrowheads="1"/>
          </p:cNvSpPr>
          <p:nvPr/>
        </p:nvSpPr>
        <p:spPr bwMode="gray">
          <a:xfrm>
            <a:off x="4915289" y="913286"/>
            <a:ext cx="329422" cy="4392487"/>
          </a:xfrm>
          <a:prstGeom prst="roundRect">
            <a:avLst>
              <a:gd fmla="val 50000" name="adj"/>
            </a:avLst>
          </a:prstGeom>
          <a:solidFill>
            <a:srgbClr val="007DA4">
              <a:alpha val="69804"/>
            </a:srgbClr>
          </a:solidFill>
          <a:ln cmpd="sng" w="12700">
            <a:noFill/>
            <a:round/>
          </a:ln>
          <a:effectLst>
            <a:glow rad="88900">
              <a:schemeClr val="accent1">
                <a:alpha val="30000"/>
              </a:schemeClr>
            </a:glow>
          </a:effectLst>
        </p:spPr>
        <p:txBody>
          <a:bodyPr/>
          <a:lstStyle/>
          <a:p>
            <a:endParaRPr altLang="en-US" lang="zh-CN"/>
          </a:p>
        </p:txBody>
      </p:sp>
      <p:grpSp>
        <p:nvGrpSpPr>
          <p:cNvPr id="29" name="组合 28"/>
          <p:cNvGrpSpPr/>
          <p:nvPr/>
        </p:nvGrpSpPr>
        <p:grpSpPr>
          <a:xfrm>
            <a:off x="1454767" y="1891680"/>
            <a:ext cx="3726211" cy="764802"/>
            <a:chOff x="946765" y="1891680"/>
            <a:chExt cx="3726211" cy="764802"/>
          </a:xfrm>
        </p:grpSpPr>
        <p:sp>
          <p:nvSpPr>
            <p:cNvPr id="5" name="椭圆 4"/>
            <p:cNvSpPr/>
            <p:nvPr/>
          </p:nvSpPr>
          <p:spPr>
            <a:xfrm flipH="1">
              <a:off x="4483238" y="2152317"/>
              <a:ext cx="189738" cy="189738"/>
            </a:xfrm>
            <a:prstGeom prst="ellipse">
              <a:avLst/>
            </a:prstGeom>
            <a:solidFill>
              <a:schemeClr val="accent3"/>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391" fontAlgn="auto">
                <a:spcBef>
                  <a:spcPct val="0"/>
                </a:spcBef>
                <a:spcAft>
                  <a:spcPct val="0"/>
                </a:spcAft>
                <a:defRPr/>
              </a:pPr>
              <a:endParaRPr b="1" kern="0" lang="en-US" sz="2400">
                <a:solidFill>
                  <a:sysClr lastClr="FFFFFF" val="window"/>
                </a:solidFill>
                <a:latin typeface="Calibri"/>
                <a:ea typeface="+mn-ea"/>
              </a:endParaRPr>
            </a:p>
          </p:txBody>
        </p:sp>
        <p:sp>
          <p:nvSpPr>
            <p:cNvPr id="6" name="椭圆形标注 5"/>
            <p:cNvSpPr/>
            <p:nvPr/>
          </p:nvSpPr>
          <p:spPr>
            <a:xfrm rot="15378986">
              <a:off x="1000171" y="1895528"/>
              <a:ext cx="764802" cy="757106"/>
            </a:xfrm>
            <a:prstGeom prst="wedgeEllipseCallout">
              <a:avLst>
                <a:gd fmla="val -11257" name="adj1"/>
                <a:gd fmla="val 65210" name="adj2"/>
              </a:avLst>
            </a:prstGeom>
            <a:noFill/>
            <a:ln cmpd="sng" w="12700">
              <a:solidFill>
                <a:schemeClr val="accent2"/>
              </a:solidFill>
              <a:round/>
            </a:ln>
            <a:effectLst>
              <a:glow rad="88900">
                <a:schemeClr val="accent1">
                  <a:alpha val="30000"/>
                </a:schemeClr>
              </a:glow>
            </a:effectLst>
          </p:spPr>
          <p:txBody>
            <a:bodyPr anchor="ctr" rtlCol="0"/>
            <a:lstStyle/>
            <a:p>
              <a:pPr algn="ctr" defTabSz="914391" fontAlgn="auto">
                <a:spcBef>
                  <a:spcPct val="0"/>
                </a:spcBef>
                <a:spcAft>
                  <a:spcPct val="0"/>
                </a:spcAft>
                <a:defRPr/>
              </a:pPr>
              <a:endParaRPr kern="0" lang="en-US">
                <a:solidFill>
                  <a:sysClr lastClr="FFFFFF" val="window"/>
                </a:solidFill>
                <a:latin typeface="Calibri"/>
                <a:ea typeface="+mn-ea"/>
              </a:endParaRPr>
            </a:p>
          </p:txBody>
        </p:sp>
        <p:sp>
          <p:nvSpPr>
            <p:cNvPr id="7" name="TextBox 6"/>
            <p:cNvSpPr txBox="1"/>
            <p:nvPr/>
          </p:nvSpPr>
          <p:spPr>
            <a:xfrm>
              <a:off x="946765" y="2071792"/>
              <a:ext cx="844361" cy="481584"/>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391" fontAlgn="auto">
                <a:spcBef>
                  <a:spcPct val="0"/>
                </a:spcBef>
                <a:spcAft>
                  <a:spcPct val="0"/>
                </a:spcAft>
                <a:defRPr/>
              </a:pPr>
              <a:r>
                <a:rPr altLang="zh-CN" lang="en-US" sz="3200">
                  <a:solidFill>
                    <a:schemeClr val="accent3">
                      <a:lumMod val="40000"/>
                      <a:lumOff val="60000"/>
                    </a:schemeClr>
                  </a:solidFill>
                  <a:latin charset="0" pitchFamily="34" typeface="Arial Rounded MT Bold"/>
                  <a:cs charset="0" pitchFamily="18" typeface="Times New Roman"/>
                </a:rPr>
                <a:t>02</a:t>
              </a:r>
            </a:p>
          </p:txBody>
        </p:sp>
        <p:cxnSp>
          <p:nvCxnSpPr>
            <p:cNvPr id="12" name="直接连接符 11"/>
            <p:cNvCxnSpPr>
              <a:stCxn id="5" idx="6"/>
            </p:cNvCxnSpPr>
            <p:nvPr/>
          </p:nvCxnSpPr>
          <p:spPr>
            <a:xfrm flipH="1">
              <a:off x="1827759" y="2239929"/>
              <a:ext cx="2635918" cy="0"/>
            </a:xfrm>
            <a:prstGeom prst="line">
              <a:avLst/>
            </a:prstGeom>
            <a:noFill/>
            <a:ln cmpd="sng" w="12700">
              <a:solidFill>
                <a:schemeClr val="accent2"/>
              </a:solidFill>
              <a:round/>
            </a:ln>
            <a:effectLst>
              <a:glow rad="88900">
                <a:schemeClr val="accent1">
                  <a:alpha val="30000"/>
                </a:schemeClr>
              </a:glow>
            </a:effectLst>
          </p:spPr>
        </p:cxnSp>
      </p:grpSp>
      <p:grpSp>
        <p:nvGrpSpPr>
          <p:cNvPr id="32" name="组合 31"/>
          <p:cNvGrpSpPr/>
          <p:nvPr/>
        </p:nvGrpSpPr>
        <p:grpSpPr>
          <a:xfrm>
            <a:off x="1454767" y="3540407"/>
            <a:ext cx="3726211" cy="764802"/>
            <a:chOff x="946765" y="3540407"/>
            <a:chExt cx="3726211" cy="764802"/>
          </a:xfrm>
        </p:grpSpPr>
        <p:sp>
          <p:nvSpPr>
            <p:cNvPr id="11" name="椭圆 10"/>
            <p:cNvSpPr/>
            <p:nvPr/>
          </p:nvSpPr>
          <p:spPr>
            <a:xfrm flipH="1">
              <a:off x="4483238" y="3801044"/>
              <a:ext cx="189738" cy="189738"/>
            </a:xfrm>
            <a:prstGeom prst="ellipse">
              <a:avLst/>
            </a:prstGeom>
            <a:solidFill>
              <a:schemeClr val="accent3"/>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391" fontAlgn="auto">
                <a:spcBef>
                  <a:spcPct val="0"/>
                </a:spcBef>
                <a:spcAft>
                  <a:spcPct val="0"/>
                </a:spcAft>
                <a:defRPr/>
              </a:pPr>
              <a:endParaRPr b="1" kern="0" lang="en-US" sz="2400">
                <a:solidFill>
                  <a:sysClr lastClr="FFFFFF" val="window"/>
                </a:solidFill>
                <a:latin typeface="Calibri"/>
                <a:ea typeface="+mn-ea"/>
              </a:endParaRPr>
            </a:p>
          </p:txBody>
        </p:sp>
        <p:cxnSp>
          <p:nvCxnSpPr>
            <p:cNvPr id="13" name="直接连接符 12"/>
            <p:cNvCxnSpPr>
              <a:stCxn id="11" idx="6"/>
            </p:cNvCxnSpPr>
            <p:nvPr/>
          </p:nvCxnSpPr>
          <p:spPr>
            <a:xfrm flipH="1">
              <a:off x="1827759" y="3888656"/>
              <a:ext cx="2635918" cy="0"/>
            </a:xfrm>
            <a:prstGeom prst="line">
              <a:avLst/>
            </a:prstGeom>
            <a:noFill/>
            <a:ln cmpd="sng" w="12700">
              <a:solidFill>
                <a:schemeClr val="accent2"/>
              </a:solidFill>
              <a:round/>
            </a:ln>
            <a:effectLst>
              <a:glow rad="88900">
                <a:schemeClr val="accent1">
                  <a:alpha val="30000"/>
                </a:schemeClr>
              </a:glow>
            </a:effectLst>
          </p:spPr>
        </p:cxnSp>
        <p:sp>
          <p:nvSpPr>
            <p:cNvPr id="14" name="椭圆形标注 13"/>
            <p:cNvSpPr/>
            <p:nvPr/>
          </p:nvSpPr>
          <p:spPr>
            <a:xfrm rot="15378986">
              <a:off x="1000171" y="3544255"/>
              <a:ext cx="764802" cy="757106"/>
            </a:xfrm>
            <a:prstGeom prst="wedgeEllipseCallout">
              <a:avLst>
                <a:gd fmla="val -11257" name="adj1"/>
                <a:gd fmla="val 65210" name="adj2"/>
              </a:avLst>
            </a:prstGeom>
            <a:noFill/>
            <a:ln cmpd="sng" w="12700">
              <a:solidFill>
                <a:schemeClr val="accent2"/>
              </a:solidFill>
              <a:round/>
            </a:ln>
            <a:effectLst>
              <a:glow rad="88900">
                <a:schemeClr val="accent1">
                  <a:alpha val="30000"/>
                </a:schemeClr>
              </a:glow>
            </a:effectLst>
          </p:spPr>
          <p:txBody>
            <a:bodyPr anchor="ctr" rtlCol="0"/>
            <a:lstStyle/>
            <a:p>
              <a:pPr algn="ctr" fontAlgn="auto">
                <a:spcBef>
                  <a:spcPct val="0"/>
                </a:spcBef>
                <a:spcAft>
                  <a:spcPct val="0"/>
                </a:spcAft>
              </a:pPr>
              <a:endParaRPr kern="0" lang="en-US">
                <a:solidFill>
                  <a:sysClr lastClr="FFFFFF" val="window"/>
                </a:solidFill>
                <a:latin typeface="Calibri"/>
                <a:ea typeface="+mn-ea"/>
              </a:endParaRPr>
            </a:p>
          </p:txBody>
        </p:sp>
        <p:sp>
          <p:nvSpPr>
            <p:cNvPr id="15" name="TextBox 14"/>
            <p:cNvSpPr txBox="1"/>
            <p:nvPr/>
          </p:nvSpPr>
          <p:spPr>
            <a:xfrm>
              <a:off x="946765" y="3720519"/>
              <a:ext cx="844361" cy="481584"/>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391" fontAlgn="auto">
                <a:spcBef>
                  <a:spcPct val="0"/>
                </a:spcBef>
                <a:spcAft>
                  <a:spcPct val="0"/>
                </a:spcAft>
                <a:defRPr/>
              </a:pPr>
              <a:r>
                <a:rPr altLang="zh-CN" lang="en-US" sz="3200">
                  <a:solidFill>
                    <a:schemeClr val="accent3">
                      <a:lumMod val="40000"/>
                      <a:lumOff val="60000"/>
                    </a:schemeClr>
                  </a:solidFill>
                  <a:latin charset="0" pitchFamily="34" typeface="Arial Rounded MT Bold"/>
                  <a:cs charset="0" pitchFamily="18" typeface="Times New Roman"/>
                </a:rPr>
                <a:t>04</a:t>
              </a:r>
            </a:p>
          </p:txBody>
        </p:sp>
      </p:grpSp>
      <p:grpSp>
        <p:nvGrpSpPr>
          <p:cNvPr id="28" name="组合 27"/>
          <p:cNvGrpSpPr/>
          <p:nvPr/>
        </p:nvGrpSpPr>
        <p:grpSpPr>
          <a:xfrm>
            <a:off x="4988124" y="1063989"/>
            <a:ext cx="3766533" cy="764802"/>
            <a:chOff x="4480122" y="1063989"/>
            <a:chExt cx="3766533" cy="764802"/>
          </a:xfrm>
        </p:grpSpPr>
        <p:sp>
          <p:nvSpPr>
            <p:cNvPr id="2" name="椭圆 1"/>
            <p:cNvSpPr/>
            <p:nvPr/>
          </p:nvSpPr>
          <p:spPr>
            <a:xfrm>
              <a:off x="4480122" y="1324626"/>
              <a:ext cx="189738" cy="189738"/>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391" fontAlgn="auto">
                <a:spcBef>
                  <a:spcPct val="0"/>
                </a:spcBef>
                <a:spcAft>
                  <a:spcPct val="0"/>
                </a:spcAft>
                <a:defRPr/>
              </a:pPr>
              <a:endParaRPr b="1" kern="0" lang="en-US" sz="2400">
                <a:solidFill>
                  <a:sysClr lastClr="FFFFFF" val="window"/>
                </a:solidFill>
                <a:latin typeface="Calibri"/>
                <a:ea typeface="+mn-ea"/>
              </a:endParaRPr>
            </a:p>
          </p:txBody>
        </p:sp>
        <p:sp>
          <p:nvSpPr>
            <p:cNvPr id="3" name="椭圆形标注 2"/>
            <p:cNvSpPr/>
            <p:nvPr/>
          </p:nvSpPr>
          <p:spPr>
            <a:xfrm flipH="1" rot="6221014">
              <a:off x="7428447" y="1067837"/>
              <a:ext cx="764802" cy="757106"/>
            </a:xfrm>
            <a:prstGeom prst="wedgeEllipseCallout">
              <a:avLst>
                <a:gd fmla="val -11257" name="adj1"/>
                <a:gd fmla="val 65210" name="adj2"/>
              </a:avLst>
            </a:prstGeom>
            <a:noFill/>
            <a:ln cmpd="sng" w="12700">
              <a:solidFill>
                <a:schemeClr val="accent2"/>
              </a:solidFill>
              <a:round/>
            </a:ln>
            <a:effectLst>
              <a:glow rad="88900">
                <a:schemeClr val="accent1">
                  <a:alpha val="30000"/>
                </a:schemeClr>
              </a:glow>
            </a:effectLst>
          </p:spPr>
          <p:txBody>
            <a:bodyPr/>
            <a:lstStyle/>
            <a:p>
              <a:endParaRPr lang="en-US"/>
            </a:p>
          </p:txBody>
        </p:sp>
        <p:sp>
          <p:nvSpPr>
            <p:cNvPr id="4" name="TextBox 3"/>
            <p:cNvSpPr txBox="1"/>
            <p:nvPr/>
          </p:nvSpPr>
          <p:spPr>
            <a:xfrm flipH="1">
              <a:off x="7402293" y="1244101"/>
              <a:ext cx="844361" cy="481584"/>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391" fontAlgn="auto">
                <a:spcBef>
                  <a:spcPct val="0"/>
                </a:spcBef>
                <a:spcAft>
                  <a:spcPct val="0"/>
                </a:spcAft>
                <a:defRPr/>
              </a:pPr>
              <a:r>
                <a:rPr altLang="zh-CN" lang="en-US" sz="3200">
                  <a:solidFill>
                    <a:schemeClr val="accent3">
                      <a:lumMod val="40000"/>
                      <a:lumOff val="60000"/>
                    </a:schemeClr>
                  </a:solidFill>
                  <a:latin charset="0" pitchFamily="34" typeface="Arial Rounded MT Bold"/>
                  <a:cs charset="0" pitchFamily="18" typeface="Times New Roman"/>
                </a:rPr>
                <a:t>01</a:t>
              </a:r>
            </a:p>
          </p:txBody>
        </p:sp>
        <p:cxnSp>
          <p:nvCxnSpPr>
            <p:cNvPr id="17" name="直接连接符 16"/>
            <p:cNvCxnSpPr>
              <a:stCxn id="2" idx="6"/>
            </p:cNvCxnSpPr>
            <p:nvPr/>
          </p:nvCxnSpPr>
          <p:spPr>
            <a:xfrm>
              <a:off x="4650296" y="1412238"/>
              <a:ext cx="2682718" cy="0"/>
            </a:xfrm>
            <a:prstGeom prst="line">
              <a:avLst/>
            </a:prstGeom>
            <a:noFill/>
            <a:ln cmpd="sng" w="12700">
              <a:solidFill>
                <a:schemeClr val="accent2"/>
              </a:solidFill>
              <a:round/>
            </a:ln>
            <a:effectLst>
              <a:glow rad="88900">
                <a:schemeClr val="accent1">
                  <a:alpha val="30000"/>
                </a:schemeClr>
              </a:glow>
            </a:effectLst>
          </p:spPr>
        </p:cxnSp>
      </p:grpSp>
      <p:grpSp>
        <p:nvGrpSpPr>
          <p:cNvPr id="30" name="组合 29"/>
          <p:cNvGrpSpPr/>
          <p:nvPr/>
        </p:nvGrpSpPr>
        <p:grpSpPr>
          <a:xfrm>
            <a:off x="4988124" y="2712716"/>
            <a:ext cx="3766533" cy="764802"/>
            <a:chOff x="4480122" y="2712716"/>
            <a:chExt cx="3766533" cy="764802"/>
          </a:xfrm>
        </p:grpSpPr>
        <p:sp>
          <p:nvSpPr>
            <p:cNvPr id="8" name="椭圆 7"/>
            <p:cNvSpPr/>
            <p:nvPr/>
          </p:nvSpPr>
          <p:spPr>
            <a:xfrm>
              <a:off x="4480122" y="2973353"/>
              <a:ext cx="189738" cy="189738"/>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391" fontAlgn="auto">
                <a:spcBef>
                  <a:spcPct val="0"/>
                </a:spcBef>
                <a:spcAft>
                  <a:spcPct val="0"/>
                </a:spcAft>
                <a:defRPr/>
              </a:pPr>
              <a:endParaRPr b="1" kern="0" lang="en-US" sz="2400">
                <a:solidFill>
                  <a:sysClr lastClr="FFFFFF" val="window"/>
                </a:solidFill>
                <a:latin typeface="Calibri"/>
                <a:ea typeface="+mn-ea"/>
              </a:endParaRPr>
            </a:p>
          </p:txBody>
        </p:sp>
        <p:sp>
          <p:nvSpPr>
            <p:cNvPr id="9" name="椭圆形标注 8"/>
            <p:cNvSpPr/>
            <p:nvPr/>
          </p:nvSpPr>
          <p:spPr>
            <a:xfrm flipH="1" rot="6221014">
              <a:off x="7428447" y="2716564"/>
              <a:ext cx="764802" cy="757106"/>
            </a:xfrm>
            <a:prstGeom prst="wedgeEllipseCallout">
              <a:avLst>
                <a:gd fmla="val -11257" name="adj1"/>
                <a:gd fmla="val 65210" name="adj2"/>
              </a:avLst>
            </a:prstGeom>
            <a:noFill/>
            <a:ln cmpd="sng" w="12700">
              <a:solidFill>
                <a:schemeClr val="accent2"/>
              </a:solidFill>
              <a:round/>
            </a:ln>
            <a:effectLst>
              <a:glow rad="88900">
                <a:schemeClr val="accent1">
                  <a:alpha val="30000"/>
                </a:schemeClr>
              </a:glow>
            </a:effectLst>
          </p:spPr>
          <p:txBody>
            <a:bodyPr anchor="ctr" rtlCol="0"/>
            <a:lstStyle/>
            <a:p>
              <a:pPr algn="ctr" defTabSz="914391" fontAlgn="auto">
                <a:spcBef>
                  <a:spcPct val="0"/>
                </a:spcBef>
                <a:spcAft>
                  <a:spcPct val="0"/>
                </a:spcAft>
                <a:defRPr/>
              </a:pPr>
              <a:endParaRPr kern="0" lang="en-US">
                <a:solidFill>
                  <a:sysClr lastClr="FFFFFF" val="window"/>
                </a:solidFill>
                <a:latin typeface="Calibri"/>
                <a:ea typeface="+mn-ea"/>
              </a:endParaRPr>
            </a:p>
          </p:txBody>
        </p:sp>
        <p:sp>
          <p:nvSpPr>
            <p:cNvPr id="10" name="TextBox 9"/>
            <p:cNvSpPr txBox="1"/>
            <p:nvPr/>
          </p:nvSpPr>
          <p:spPr>
            <a:xfrm flipH="1">
              <a:off x="7402293" y="2892828"/>
              <a:ext cx="844361" cy="481584"/>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391" fontAlgn="auto">
                <a:spcBef>
                  <a:spcPct val="0"/>
                </a:spcBef>
                <a:spcAft>
                  <a:spcPct val="0"/>
                </a:spcAft>
                <a:defRPr/>
              </a:pPr>
              <a:r>
                <a:rPr altLang="zh-CN" lang="en-US" sz="3200">
                  <a:solidFill>
                    <a:schemeClr val="accent3">
                      <a:lumMod val="40000"/>
                      <a:lumOff val="60000"/>
                    </a:schemeClr>
                  </a:solidFill>
                  <a:latin charset="0" pitchFamily="34" typeface="Arial Rounded MT Bold"/>
                  <a:cs charset="0" pitchFamily="18" typeface="Times New Roman"/>
                </a:rPr>
                <a:t>03</a:t>
              </a:r>
            </a:p>
          </p:txBody>
        </p:sp>
        <p:cxnSp>
          <p:nvCxnSpPr>
            <p:cNvPr id="18" name="直接连接符 17"/>
            <p:cNvCxnSpPr>
              <a:stCxn id="8" idx="6"/>
            </p:cNvCxnSpPr>
            <p:nvPr/>
          </p:nvCxnSpPr>
          <p:spPr>
            <a:xfrm>
              <a:off x="4650291" y="3060965"/>
              <a:ext cx="2682718" cy="0"/>
            </a:xfrm>
            <a:prstGeom prst="line">
              <a:avLst/>
            </a:prstGeom>
            <a:noFill/>
            <a:ln cmpd="sng" w="12700">
              <a:solidFill>
                <a:schemeClr val="accent2"/>
              </a:solidFill>
              <a:round/>
            </a:ln>
            <a:effectLst>
              <a:glow rad="88900">
                <a:schemeClr val="accent1">
                  <a:alpha val="30000"/>
                </a:schemeClr>
              </a:glow>
            </a:effectLst>
          </p:spPr>
        </p:cxnSp>
      </p:grpSp>
      <p:grpSp>
        <p:nvGrpSpPr>
          <p:cNvPr id="34" name="组合 33"/>
          <p:cNvGrpSpPr/>
          <p:nvPr/>
        </p:nvGrpSpPr>
        <p:grpSpPr>
          <a:xfrm>
            <a:off x="4988124" y="4383906"/>
            <a:ext cx="3766533" cy="764802"/>
            <a:chOff x="4480122" y="4383906"/>
            <a:chExt cx="3766533" cy="764802"/>
          </a:xfrm>
        </p:grpSpPr>
        <p:sp>
          <p:nvSpPr>
            <p:cNvPr id="20" name="椭圆形标注 19"/>
            <p:cNvSpPr/>
            <p:nvPr/>
          </p:nvSpPr>
          <p:spPr>
            <a:xfrm flipH="1" rot="6221014">
              <a:off x="7428447" y="4387754"/>
              <a:ext cx="764802" cy="757106"/>
            </a:xfrm>
            <a:prstGeom prst="wedgeEllipseCallout">
              <a:avLst>
                <a:gd fmla="val -11257" name="adj1"/>
                <a:gd fmla="val 65210" name="adj2"/>
              </a:avLst>
            </a:prstGeom>
            <a:noFill/>
            <a:ln cmpd="sng" w="12700">
              <a:solidFill>
                <a:schemeClr val="accent2"/>
              </a:solidFill>
              <a:round/>
            </a:ln>
            <a:effectLst>
              <a:glow rad="88900">
                <a:schemeClr val="accent1">
                  <a:alpha val="30000"/>
                </a:schemeClr>
              </a:glow>
            </a:effectLst>
          </p:spPr>
          <p:txBody>
            <a:bodyPr anchor="ctr" rtlCol="0"/>
            <a:lstStyle/>
            <a:p>
              <a:pPr algn="ctr" defTabSz="914391" fontAlgn="auto">
                <a:spcBef>
                  <a:spcPct val="0"/>
                </a:spcBef>
                <a:spcAft>
                  <a:spcPct val="0"/>
                </a:spcAft>
                <a:defRPr/>
              </a:pPr>
              <a:endParaRPr kern="0" lang="en-US">
                <a:solidFill>
                  <a:sysClr lastClr="FFFFFF" val="window"/>
                </a:solidFill>
                <a:latin typeface="Calibri"/>
                <a:ea typeface="+mn-ea"/>
              </a:endParaRPr>
            </a:p>
          </p:txBody>
        </p:sp>
        <p:grpSp>
          <p:nvGrpSpPr>
            <p:cNvPr id="33" name="组合 32"/>
            <p:cNvGrpSpPr/>
            <p:nvPr/>
          </p:nvGrpSpPr>
          <p:grpSpPr>
            <a:xfrm>
              <a:off x="4480122" y="4564018"/>
              <a:ext cx="3766533" cy="486287"/>
              <a:chOff x="4480122" y="4564018"/>
              <a:chExt cx="3766533" cy="486287"/>
            </a:xfrm>
          </p:grpSpPr>
          <p:sp>
            <p:nvSpPr>
              <p:cNvPr id="16" name="椭圆 15"/>
              <p:cNvSpPr/>
              <p:nvPr/>
            </p:nvSpPr>
            <p:spPr>
              <a:xfrm>
                <a:off x="4480122" y="4644543"/>
                <a:ext cx="189738" cy="189738"/>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391" fontAlgn="auto">
                  <a:spcBef>
                    <a:spcPct val="0"/>
                  </a:spcBef>
                  <a:spcAft>
                    <a:spcPct val="0"/>
                  </a:spcAft>
                  <a:defRPr/>
                </a:pPr>
                <a:endParaRPr b="1" kern="0" lang="en-US" sz="2400">
                  <a:solidFill>
                    <a:sysClr lastClr="FFFFFF" val="window"/>
                  </a:solidFill>
                  <a:latin typeface="Calibri"/>
                  <a:ea typeface="+mn-ea"/>
                </a:endParaRPr>
              </a:p>
            </p:txBody>
          </p:sp>
          <p:cxnSp>
            <p:nvCxnSpPr>
              <p:cNvPr id="19" name="直接连接符 18"/>
              <p:cNvCxnSpPr>
                <a:stCxn id="16" idx="6"/>
              </p:cNvCxnSpPr>
              <p:nvPr/>
            </p:nvCxnSpPr>
            <p:spPr>
              <a:xfrm>
                <a:off x="4650291" y="4732155"/>
                <a:ext cx="2682718" cy="0"/>
              </a:xfrm>
              <a:prstGeom prst="line">
                <a:avLst/>
              </a:prstGeom>
              <a:noFill/>
              <a:ln cmpd="sng" w="12700">
                <a:solidFill>
                  <a:schemeClr val="accent2"/>
                </a:solidFill>
                <a:round/>
              </a:ln>
              <a:effectLst>
                <a:glow rad="88900">
                  <a:schemeClr val="accent1">
                    <a:alpha val="30000"/>
                  </a:schemeClr>
                </a:glow>
              </a:effectLst>
            </p:spPr>
          </p:cxnSp>
          <p:sp>
            <p:nvSpPr>
              <p:cNvPr id="21" name="TextBox 20"/>
              <p:cNvSpPr txBox="1"/>
              <p:nvPr/>
            </p:nvSpPr>
            <p:spPr>
              <a:xfrm flipH="1">
                <a:off x="7402293" y="4564018"/>
                <a:ext cx="844361" cy="481584"/>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391" fontAlgn="auto">
                  <a:spcBef>
                    <a:spcPct val="0"/>
                  </a:spcBef>
                  <a:spcAft>
                    <a:spcPct val="0"/>
                  </a:spcAft>
                  <a:defRPr/>
                </a:pPr>
                <a:r>
                  <a:rPr altLang="zh-CN" lang="en-US" sz="3200">
                    <a:solidFill>
                      <a:schemeClr val="accent3">
                        <a:lumMod val="40000"/>
                        <a:lumOff val="60000"/>
                      </a:schemeClr>
                    </a:solidFill>
                    <a:latin charset="0" pitchFamily="34" typeface="Arial Rounded MT Bold"/>
                    <a:cs charset="0" pitchFamily="18" typeface="Times New Roman"/>
                  </a:rPr>
                  <a:t>05</a:t>
                </a:r>
              </a:p>
            </p:txBody>
          </p:sp>
        </p:grpSp>
      </p:grpSp>
      <p:sp>
        <p:nvSpPr>
          <p:cNvPr id="22" name="TextBox 21"/>
          <p:cNvSpPr txBox="1"/>
          <p:nvPr/>
        </p:nvSpPr>
        <p:spPr>
          <a:xfrm>
            <a:off x="2271688" y="1082317"/>
            <a:ext cx="2552440" cy="640080"/>
          </a:xfrm>
          <a:prstGeom prst="rect">
            <a:avLst/>
          </a:prstGeom>
          <a:noFill/>
        </p:spPr>
        <p:txBody>
          <a:bodyPr rtlCol="0" wrap="square">
            <a:spAutoFit/>
          </a:bodyPr>
          <a:lstStyle/>
          <a:p>
            <a:pPr algn="just">
              <a:defRPr/>
            </a:pPr>
            <a:r>
              <a:rPr altLang="en-US" lang="zh-CN" sz="12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23" name="TextBox 22"/>
          <p:cNvSpPr txBox="1"/>
          <p:nvPr/>
        </p:nvSpPr>
        <p:spPr>
          <a:xfrm>
            <a:off x="5263864" y="1924021"/>
            <a:ext cx="2552440" cy="640080"/>
          </a:xfrm>
          <a:prstGeom prst="rect">
            <a:avLst/>
          </a:prstGeom>
          <a:noFill/>
        </p:spPr>
        <p:txBody>
          <a:bodyPr rtlCol="0" wrap="square">
            <a:spAutoFit/>
          </a:bodyPr>
          <a:lstStyle/>
          <a:p>
            <a:pPr algn="just">
              <a:defRPr/>
            </a:pPr>
            <a:r>
              <a:rPr altLang="en-US" lang="zh-CN" sz="12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24" name="TextBox 23"/>
          <p:cNvSpPr txBox="1"/>
          <p:nvPr/>
        </p:nvSpPr>
        <p:spPr>
          <a:xfrm>
            <a:off x="2271688" y="2797057"/>
            <a:ext cx="2552440" cy="640080"/>
          </a:xfrm>
          <a:prstGeom prst="rect">
            <a:avLst/>
          </a:prstGeom>
          <a:noFill/>
        </p:spPr>
        <p:txBody>
          <a:bodyPr rtlCol="0" wrap="square">
            <a:spAutoFit/>
          </a:bodyPr>
          <a:lstStyle/>
          <a:p>
            <a:pPr algn="just">
              <a:defRPr/>
            </a:pPr>
            <a:r>
              <a:rPr altLang="en-US" lang="zh-CN" sz="12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25" name="TextBox 24"/>
          <p:cNvSpPr txBox="1"/>
          <p:nvPr/>
        </p:nvSpPr>
        <p:spPr>
          <a:xfrm>
            <a:off x="5263864" y="3638762"/>
            <a:ext cx="2552440" cy="640080"/>
          </a:xfrm>
          <a:prstGeom prst="rect">
            <a:avLst/>
          </a:prstGeom>
          <a:noFill/>
        </p:spPr>
        <p:txBody>
          <a:bodyPr rtlCol="0" wrap="square">
            <a:spAutoFit/>
          </a:bodyPr>
          <a:lstStyle/>
          <a:p>
            <a:pPr algn="just">
              <a:defRPr/>
            </a:pPr>
            <a:r>
              <a:rPr altLang="en-US" lang="zh-CN" sz="12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26" name="TextBox 25"/>
          <p:cNvSpPr txBox="1"/>
          <p:nvPr/>
        </p:nvSpPr>
        <p:spPr>
          <a:xfrm>
            <a:off x="2292304" y="4468434"/>
            <a:ext cx="2552440" cy="640080"/>
          </a:xfrm>
          <a:prstGeom prst="rect">
            <a:avLst/>
          </a:prstGeom>
          <a:noFill/>
        </p:spPr>
        <p:txBody>
          <a:bodyPr rtlCol="0" wrap="square">
            <a:spAutoFit/>
          </a:bodyPr>
          <a:lstStyle/>
          <a:p>
            <a:pPr algn="just">
              <a:defRPr/>
            </a:pPr>
            <a:r>
              <a:rPr altLang="en-US" lang="zh-CN" sz="1200">
                <a:solidFill>
                  <a:schemeClr val="accent3">
                    <a:lumMod val="40000"/>
                    <a:lumOff val="60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35"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Tree>
    <p:extLst>
      <p:ext uri="{BB962C8B-B14F-4D97-AF65-F5344CB8AC3E}">
        <p14:creationId val="93802255"/>
      </p:ext>
    </p:extLst>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35"/>
                                        </p:tgtEl>
                                        <p:attrNameLst>
                                          <p:attrName>style.visibility</p:attrName>
                                        </p:attrNameLst>
                                      </p:cBhvr>
                                      <p:to>
                                        <p:strVal val="visible"/>
                                      </p:to>
                                    </p:set>
                                    <p:animEffect filter="fade" transition="in">
                                      <p:cBhvr>
                                        <p:cTn dur="1000" id="7"/>
                                        <p:tgtEl>
                                          <p:spTgt spid="35"/>
                                        </p:tgtEl>
                                      </p:cBhvr>
                                    </p:animEffect>
                                    <p:anim calcmode="lin" valueType="num">
                                      <p:cBhvr>
                                        <p:cTn dur="1000" fill="hold" id="8"/>
                                        <p:tgtEl>
                                          <p:spTgt spid="35"/>
                                        </p:tgtEl>
                                        <p:attrNameLst>
                                          <p:attrName>ppt_x</p:attrName>
                                        </p:attrNameLst>
                                      </p:cBhvr>
                                      <p:tavLst>
                                        <p:tav tm="0">
                                          <p:val>
                                            <p:strVal val="#ppt_x"/>
                                          </p:val>
                                        </p:tav>
                                        <p:tav tm="100000">
                                          <p:val>
                                            <p:strVal val="#ppt_x"/>
                                          </p:val>
                                        </p:tav>
                                      </p:tavLst>
                                    </p:anim>
                                    <p:anim calcmode="lin" valueType="num">
                                      <p:cBhvr>
                                        <p:cTn dur="1000" fill="hold" id="9"/>
                                        <p:tgtEl>
                                          <p:spTgt spid="3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53" presetSubtype="0">
                                  <p:stCondLst>
                                    <p:cond delay="0"/>
                                  </p:stCondLst>
                                  <p:childTnLst>
                                    <p:set>
                                      <p:cBhvr>
                                        <p:cTn dur="1" fill="hold" id="12">
                                          <p:stCondLst>
                                            <p:cond delay="0"/>
                                          </p:stCondLst>
                                        </p:cTn>
                                        <p:tgtEl>
                                          <p:spTgt spid="27"/>
                                        </p:tgtEl>
                                        <p:attrNameLst>
                                          <p:attrName>style.visibility</p:attrName>
                                        </p:attrNameLst>
                                      </p:cBhvr>
                                      <p:to>
                                        <p:strVal val="visible"/>
                                      </p:to>
                                    </p:set>
                                    <p:anim calcmode="lin" valueType="num">
                                      <p:cBhvr>
                                        <p:cTn dur="500" fill="hold" id="13"/>
                                        <p:tgtEl>
                                          <p:spTgt spid="27"/>
                                        </p:tgtEl>
                                        <p:attrNameLst>
                                          <p:attrName>ppt_w</p:attrName>
                                        </p:attrNameLst>
                                      </p:cBhvr>
                                      <p:tavLst>
                                        <p:tav tm="0">
                                          <p:val>
                                            <p:fltVal val="0"/>
                                          </p:val>
                                        </p:tav>
                                        <p:tav tm="100000">
                                          <p:val>
                                            <p:strVal val="#ppt_w"/>
                                          </p:val>
                                        </p:tav>
                                      </p:tavLst>
                                    </p:anim>
                                    <p:anim calcmode="lin" valueType="num">
                                      <p:cBhvr>
                                        <p:cTn dur="500" fill="hold" id="14"/>
                                        <p:tgtEl>
                                          <p:spTgt spid="27"/>
                                        </p:tgtEl>
                                        <p:attrNameLst>
                                          <p:attrName>ppt_h</p:attrName>
                                        </p:attrNameLst>
                                      </p:cBhvr>
                                      <p:tavLst>
                                        <p:tav tm="0">
                                          <p:val>
                                            <p:fltVal val="0"/>
                                          </p:val>
                                        </p:tav>
                                        <p:tav tm="100000">
                                          <p:val>
                                            <p:strVal val="#ppt_h"/>
                                          </p:val>
                                        </p:tav>
                                      </p:tavLst>
                                    </p:anim>
                                    <p:animEffect filter="fade" transition="in">
                                      <p:cBhvr>
                                        <p:cTn dur="500" id="15"/>
                                        <p:tgtEl>
                                          <p:spTgt spid="27"/>
                                        </p:tgtEl>
                                      </p:cBhvr>
                                    </p:animEffect>
                                  </p:childTnLst>
                                </p:cTn>
                              </p:par>
                            </p:childTnLst>
                          </p:cTn>
                        </p:par>
                        <p:par>
                          <p:cTn fill="hold" id="16" nodeType="afterGroup">
                            <p:stCondLst>
                              <p:cond delay="1500"/>
                            </p:stCondLst>
                            <p:childTnLst>
                              <p:par>
                                <p:cTn fill="hold" id="17" nodeType="afterEffect" presetClass="entr" presetID="10" presetSubtype="0" repeatCount="2000">
                                  <p:stCondLst>
                                    <p:cond delay="0"/>
                                  </p:stCondLst>
                                  <p:childTnLst>
                                    <p:set>
                                      <p:cBhvr>
                                        <p:cTn dur="1" fill="hold" id="18">
                                          <p:stCondLst>
                                            <p:cond delay="0"/>
                                          </p:stCondLst>
                                        </p:cTn>
                                        <p:tgtEl>
                                          <p:spTgt spid="27"/>
                                        </p:tgtEl>
                                        <p:attrNameLst>
                                          <p:attrName>style.visibility</p:attrName>
                                        </p:attrNameLst>
                                      </p:cBhvr>
                                      <p:to>
                                        <p:strVal val="visible"/>
                                      </p:to>
                                    </p:set>
                                    <p:animEffect filter="fade" transition="in">
                                      <p:cBhvr>
                                        <p:cTn dur="300" id="19"/>
                                        <p:tgtEl>
                                          <p:spTgt spid="27"/>
                                        </p:tgtEl>
                                      </p:cBhvr>
                                    </p:animEffect>
                                  </p:childTnLst>
                                </p:cTn>
                              </p:par>
                            </p:childTnLst>
                          </p:cTn>
                        </p:par>
                        <p:par>
                          <p:cTn fill="hold" id="20" nodeType="afterGroup">
                            <p:stCondLst>
                              <p:cond delay="1800"/>
                            </p:stCondLst>
                            <p:childTnLst>
                              <p:par>
                                <p:cTn fill="hold" id="21" nodeType="afterEffect" presetClass="entr" presetID="22" presetSubtype="8">
                                  <p:stCondLst>
                                    <p:cond delay="0"/>
                                  </p:stCondLst>
                                  <p:childTnLst>
                                    <p:set>
                                      <p:cBhvr>
                                        <p:cTn dur="1" fill="hold" id="22">
                                          <p:stCondLst>
                                            <p:cond delay="0"/>
                                          </p:stCondLst>
                                        </p:cTn>
                                        <p:tgtEl>
                                          <p:spTgt spid="28"/>
                                        </p:tgtEl>
                                        <p:attrNameLst>
                                          <p:attrName>style.visibility</p:attrName>
                                        </p:attrNameLst>
                                      </p:cBhvr>
                                      <p:to>
                                        <p:strVal val="visible"/>
                                      </p:to>
                                    </p:set>
                                    <p:animEffect filter="wipe(left)" transition="in">
                                      <p:cBhvr>
                                        <p:cTn dur="500" id="23"/>
                                        <p:tgtEl>
                                          <p:spTgt spid="28"/>
                                        </p:tgtEl>
                                      </p:cBhvr>
                                    </p:animEffect>
                                  </p:childTnLst>
                                </p:cTn>
                              </p:par>
                              <p:par>
                                <p:cTn fill="hold" grpId="0" id="24" nodeType="withEffect" presetClass="entr" presetID="22" presetSubtype="2">
                                  <p:stCondLst>
                                    <p:cond delay="0"/>
                                  </p:stCondLst>
                                  <p:childTnLst>
                                    <p:set>
                                      <p:cBhvr>
                                        <p:cTn dur="1" fill="hold" id="25">
                                          <p:stCondLst>
                                            <p:cond delay="0"/>
                                          </p:stCondLst>
                                        </p:cTn>
                                        <p:tgtEl>
                                          <p:spTgt spid="22"/>
                                        </p:tgtEl>
                                        <p:attrNameLst>
                                          <p:attrName>style.visibility</p:attrName>
                                        </p:attrNameLst>
                                      </p:cBhvr>
                                      <p:to>
                                        <p:strVal val="visible"/>
                                      </p:to>
                                    </p:set>
                                    <p:animEffect filter="wipe(right)" transition="in">
                                      <p:cBhvr>
                                        <p:cTn dur="500" id="26"/>
                                        <p:tgtEl>
                                          <p:spTgt spid="22"/>
                                        </p:tgtEl>
                                      </p:cBhvr>
                                    </p:animEffect>
                                  </p:childTnLst>
                                </p:cTn>
                              </p:par>
                            </p:childTnLst>
                          </p:cTn>
                        </p:par>
                        <p:par>
                          <p:cTn fill="hold" id="27" nodeType="afterGroup">
                            <p:stCondLst>
                              <p:cond delay="2300"/>
                            </p:stCondLst>
                            <p:childTnLst>
                              <p:par>
                                <p:cTn fill="hold" grpId="0" id="28" nodeType="afterEffect" presetClass="entr" presetID="22" presetSubtype="8">
                                  <p:stCondLst>
                                    <p:cond delay="0"/>
                                  </p:stCondLst>
                                  <p:childTnLst>
                                    <p:set>
                                      <p:cBhvr>
                                        <p:cTn dur="1" fill="hold" id="29">
                                          <p:stCondLst>
                                            <p:cond delay="0"/>
                                          </p:stCondLst>
                                        </p:cTn>
                                        <p:tgtEl>
                                          <p:spTgt spid="23"/>
                                        </p:tgtEl>
                                        <p:attrNameLst>
                                          <p:attrName>style.visibility</p:attrName>
                                        </p:attrNameLst>
                                      </p:cBhvr>
                                      <p:to>
                                        <p:strVal val="visible"/>
                                      </p:to>
                                    </p:set>
                                    <p:animEffect filter="wipe(left)" transition="in">
                                      <p:cBhvr>
                                        <p:cTn dur="500" id="30"/>
                                        <p:tgtEl>
                                          <p:spTgt spid="23"/>
                                        </p:tgtEl>
                                      </p:cBhvr>
                                    </p:animEffect>
                                  </p:childTnLst>
                                </p:cTn>
                              </p:par>
                              <p:par>
                                <p:cTn fill="hold" id="31" nodeType="withEffect" presetClass="entr" presetID="22" presetSubtype="2">
                                  <p:stCondLst>
                                    <p:cond delay="0"/>
                                  </p:stCondLst>
                                  <p:childTnLst>
                                    <p:set>
                                      <p:cBhvr>
                                        <p:cTn dur="1" fill="hold" id="32">
                                          <p:stCondLst>
                                            <p:cond delay="0"/>
                                          </p:stCondLst>
                                        </p:cTn>
                                        <p:tgtEl>
                                          <p:spTgt spid="29"/>
                                        </p:tgtEl>
                                        <p:attrNameLst>
                                          <p:attrName>style.visibility</p:attrName>
                                        </p:attrNameLst>
                                      </p:cBhvr>
                                      <p:to>
                                        <p:strVal val="visible"/>
                                      </p:to>
                                    </p:set>
                                    <p:animEffect filter="wipe(right)" transition="in">
                                      <p:cBhvr>
                                        <p:cTn dur="500" id="33"/>
                                        <p:tgtEl>
                                          <p:spTgt spid="29"/>
                                        </p:tgtEl>
                                      </p:cBhvr>
                                    </p:animEffect>
                                  </p:childTnLst>
                                </p:cTn>
                              </p:par>
                            </p:childTnLst>
                          </p:cTn>
                        </p:par>
                        <p:par>
                          <p:cTn fill="hold" id="34" nodeType="afterGroup">
                            <p:stCondLst>
                              <p:cond delay="2800"/>
                            </p:stCondLst>
                            <p:childTnLst>
                              <p:par>
                                <p:cTn fill="hold" id="35" nodeType="afterEffect" presetClass="entr" presetID="22" presetSubtype="8">
                                  <p:stCondLst>
                                    <p:cond delay="0"/>
                                  </p:stCondLst>
                                  <p:childTnLst>
                                    <p:set>
                                      <p:cBhvr>
                                        <p:cTn dur="1" fill="hold" id="36">
                                          <p:stCondLst>
                                            <p:cond delay="0"/>
                                          </p:stCondLst>
                                        </p:cTn>
                                        <p:tgtEl>
                                          <p:spTgt spid="30"/>
                                        </p:tgtEl>
                                        <p:attrNameLst>
                                          <p:attrName>style.visibility</p:attrName>
                                        </p:attrNameLst>
                                      </p:cBhvr>
                                      <p:to>
                                        <p:strVal val="visible"/>
                                      </p:to>
                                    </p:set>
                                    <p:animEffect filter="wipe(left)" transition="in">
                                      <p:cBhvr>
                                        <p:cTn dur="500" id="37"/>
                                        <p:tgtEl>
                                          <p:spTgt spid="30"/>
                                        </p:tgtEl>
                                      </p:cBhvr>
                                    </p:animEffect>
                                  </p:childTnLst>
                                </p:cTn>
                              </p:par>
                              <p:par>
                                <p:cTn fill="hold" grpId="0" id="38" nodeType="withEffect" presetClass="entr" presetID="22" presetSubtype="2">
                                  <p:stCondLst>
                                    <p:cond delay="0"/>
                                  </p:stCondLst>
                                  <p:childTnLst>
                                    <p:set>
                                      <p:cBhvr>
                                        <p:cTn dur="1" fill="hold" id="39">
                                          <p:stCondLst>
                                            <p:cond delay="0"/>
                                          </p:stCondLst>
                                        </p:cTn>
                                        <p:tgtEl>
                                          <p:spTgt spid="24"/>
                                        </p:tgtEl>
                                        <p:attrNameLst>
                                          <p:attrName>style.visibility</p:attrName>
                                        </p:attrNameLst>
                                      </p:cBhvr>
                                      <p:to>
                                        <p:strVal val="visible"/>
                                      </p:to>
                                    </p:set>
                                    <p:animEffect filter="wipe(right)" transition="in">
                                      <p:cBhvr>
                                        <p:cTn dur="500" id="40"/>
                                        <p:tgtEl>
                                          <p:spTgt spid="24"/>
                                        </p:tgtEl>
                                      </p:cBhvr>
                                    </p:animEffect>
                                  </p:childTnLst>
                                </p:cTn>
                              </p:par>
                            </p:childTnLst>
                          </p:cTn>
                        </p:par>
                        <p:par>
                          <p:cTn fill="hold" id="41" nodeType="afterGroup">
                            <p:stCondLst>
                              <p:cond delay="3300"/>
                            </p:stCondLst>
                            <p:childTnLst>
                              <p:par>
                                <p:cTn fill="hold" grpId="0" id="42" nodeType="afterEffect" presetClass="entr" presetID="22" presetSubtype="8">
                                  <p:stCondLst>
                                    <p:cond delay="0"/>
                                  </p:stCondLst>
                                  <p:childTnLst>
                                    <p:set>
                                      <p:cBhvr>
                                        <p:cTn dur="1" fill="hold" id="43">
                                          <p:stCondLst>
                                            <p:cond delay="0"/>
                                          </p:stCondLst>
                                        </p:cTn>
                                        <p:tgtEl>
                                          <p:spTgt spid="25"/>
                                        </p:tgtEl>
                                        <p:attrNameLst>
                                          <p:attrName>style.visibility</p:attrName>
                                        </p:attrNameLst>
                                      </p:cBhvr>
                                      <p:to>
                                        <p:strVal val="visible"/>
                                      </p:to>
                                    </p:set>
                                    <p:animEffect filter="wipe(left)" transition="in">
                                      <p:cBhvr>
                                        <p:cTn dur="500" id="44"/>
                                        <p:tgtEl>
                                          <p:spTgt spid="25"/>
                                        </p:tgtEl>
                                      </p:cBhvr>
                                    </p:animEffect>
                                  </p:childTnLst>
                                </p:cTn>
                              </p:par>
                              <p:par>
                                <p:cTn fill="hold" id="45" nodeType="withEffect" presetClass="entr" presetID="22" presetSubtype="2">
                                  <p:stCondLst>
                                    <p:cond delay="0"/>
                                  </p:stCondLst>
                                  <p:childTnLst>
                                    <p:set>
                                      <p:cBhvr>
                                        <p:cTn dur="1" fill="hold" id="46">
                                          <p:stCondLst>
                                            <p:cond delay="0"/>
                                          </p:stCondLst>
                                        </p:cTn>
                                        <p:tgtEl>
                                          <p:spTgt spid="32"/>
                                        </p:tgtEl>
                                        <p:attrNameLst>
                                          <p:attrName>style.visibility</p:attrName>
                                        </p:attrNameLst>
                                      </p:cBhvr>
                                      <p:to>
                                        <p:strVal val="visible"/>
                                      </p:to>
                                    </p:set>
                                    <p:animEffect filter="wipe(right)" transition="in">
                                      <p:cBhvr>
                                        <p:cTn dur="500" id="47"/>
                                        <p:tgtEl>
                                          <p:spTgt spid="32"/>
                                        </p:tgtEl>
                                      </p:cBhvr>
                                    </p:animEffect>
                                  </p:childTnLst>
                                </p:cTn>
                              </p:par>
                            </p:childTnLst>
                          </p:cTn>
                        </p:par>
                        <p:par>
                          <p:cTn fill="hold" id="48" nodeType="afterGroup">
                            <p:stCondLst>
                              <p:cond delay="3800"/>
                            </p:stCondLst>
                            <p:childTnLst>
                              <p:par>
                                <p:cTn fill="hold" id="49" nodeType="afterEffect" presetClass="entr" presetID="22" presetSubtype="8">
                                  <p:stCondLst>
                                    <p:cond delay="0"/>
                                  </p:stCondLst>
                                  <p:childTnLst>
                                    <p:set>
                                      <p:cBhvr>
                                        <p:cTn dur="1" fill="hold" id="50">
                                          <p:stCondLst>
                                            <p:cond delay="0"/>
                                          </p:stCondLst>
                                        </p:cTn>
                                        <p:tgtEl>
                                          <p:spTgt spid="34"/>
                                        </p:tgtEl>
                                        <p:attrNameLst>
                                          <p:attrName>style.visibility</p:attrName>
                                        </p:attrNameLst>
                                      </p:cBhvr>
                                      <p:to>
                                        <p:strVal val="visible"/>
                                      </p:to>
                                    </p:set>
                                    <p:animEffect filter="wipe(left)" transition="in">
                                      <p:cBhvr>
                                        <p:cTn dur="500" id="51"/>
                                        <p:tgtEl>
                                          <p:spTgt spid="34"/>
                                        </p:tgtEl>
                                      </p:cBhvr>
                                    </p:animEffect>
                                  </p:childTnLst>
                                </p:cTn>
                              </p:par>
                              <p:par>
                                <p:cTn fill="hold" grpId="0" id="52" nodeType="withEffect" presetClass="entr" presetID="22" presetSubtype="2">
                                  <p:stCondLst>
                                    <p:cond delay="0"/>
                                  </p:stCondLst>
                                  <p:childTnLst>
                                    <p:set>
                                      <p:cBhvr>
                                        <p:cTn dur="1" fill="hold" id="53">
                                          <p:stCondLst>
                                            <p:cond delay="0"/>
                                          </p:stCondLst>
                                        </p:cTn>
                                        <p:tgtEl>
                                          <p:spTgt spid="26"/>
                                        </p:tgtEl>
                                        <p:attrNameLst>
                                          <p:attrName>style.visibility</p:attrName>
                                        </p:attrNameLst>
                                      </p:cBhvr>
                                      <p:to>
                                        <p:strVal val="visible"/>
                                      </p:to>
                                    </p:set>
                                    <p:animEffect filter="wipe(right)" transition="in">
                                      <p:cBhvr>
                                        <p:cTn dur="500" id="54"/>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3"/>
      <p:bldP grpId="0" spid="24"/>
      <p:bldP grpId="0" spid="25"/>
      <p:bldP grpId="0" spid="26"/>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ext Box 8"/>
          <p:cNvSpPr txBox="1">
            <a:spLocks noChangeArrowheads="1"/>
          </p:cNvSpPr>
          <p:nvPr/>
        </p:nvSpPr>
        <p:spPr bwMode="white">
          <a:xfrm>
            <a:off x="1535683" y="1761828"/>
            <a:ext cx="1854200" cy="65024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nSpc>
                <a:spcPts val="2200"/>
              </a:lnSpc>
            </a:pPr>
            <a:r>
              <a:rPr altLang="en-US" lang="zh-CN" sz="1200">
                <a:solidFill>
                  <a:srgbClr val="BCE8F2"/>
                </a:solidFill>
                <a:latin charset="-122" pitchFamily="2" typeface="方正正纤黑简体"/>
                <a:ea charset="-122" pitchFamily="2" typeface="方正正纤黑简体"/>
              </a:rPr>
              <a:t>单击此处添加文字</a:t>
            </a:r>
          </a:p>
          <a:p>
            <a:pPr>
              <a:lnSpc>
                <a:spcPts val="2200"/>
              </a:lnSpc>
            </a:pPr>
            <a:r>
              <a:rPr altLang="en-US" lang="zh-CN" sz="1200">
                <a:solidFill>
                  <a:srgbClr val="BCE8F2"/>
                </a:solidFill>
                <a:latin charset="-122" pitchFamily="2" typeface="方正正纤黑简体"/>
                <a:ea charset="-122" pitchFamily="2" typeface="方正正纤黑简体"/>
              </a:rPr>
              <a:t>单击添加文字</a:t>
            </a:r>
          </a:p>
        </p:txBody>
      </p:sp>
      <p:grpSp>
        <p:nvGrpSpPr>
          <p:cNvPr id="26" name="组合 25"/>
          <p:cNvGrpSpPr/>
          <p:nvPr/>
        </p:nvGrpSpPr>
        <p:grpSpPr>
          <a:xfrm>
            <a:off x="2497710" y="2182517"/>
            <a:ext cx="1946275" cy="1949450"/>
            <a:chOff x="1917094" y="2208518"/>
            <a:chExt cx="1947091" cy="1948576"/>
          </a:xfrm>
        </p:grpSpPr>
        <p:sp>
          <p:nvSpPr>
            <p:cNvPr id="20505" name="Oval 7"/>
            <p:cNvSpPr>
              <a:spLocks noChangeArrowheads="1"/>
            </p:cNvSpPr>
            <p:nvPr/>
          </p:nvSpPr>
          <p:spPr bwMode="gray">
            <a:xfrm>
              <a:off x="1917094" y="2208518"/>
              <a:ext cx="1947091" cy="1948576"/>
            </a:xfrm>
            <a:prstGeom prst="ellipse">
              <a:avLst/>
            </a:prstGeom>
            <a:solidFill>
              <a:srgbClr val="1E8FB2">
                <a:alpha val="50195"/>
              </a:srgbClr>
            </a:solidFill>
            <a:ln>
              <a:noFill/>
            </a:ln>
            <a:extLst>
              <a:ext uri="{91240B29-F687-4F45-9708-019B960494DF}">
                <a14:hiddenLine w="9525">
                  <a:solidFill>
                    <a:srgbClr val="000000"/>
                  </a:solidFill>
                  <a:round/>
                  <a:headEnd/>
                  <a:tailEnd/>
                </a14:hiddenLine>
              </a:ext>
            </a:extLst>
          </p:spPr>
          <p:txBody>
            <a:bodyPr anchor="ctr" wrap="none"/>
            <a:lstStyle/>
            <a:p>
              <a:endParaRPr altLang="en-US" lang="zh-CN"/>
            </a:p>
          </p:txBody>
        </p:sp>
        <p:sp>
          <p:nvSpPr>
            <p:cNvPr id="20506" name="Rectangle 12"/>
            <p:cNvSpPr>
              <a:spLocks noChangeArrowheads="1"/>
            </p:cNvSpPr>
            <p:nvPr/>
          </p:nvSpPr>
          <p:spPr bwMode="gray">
            <a:xfrm>
              <a:off x="2166606" y="2637739"/>
              <a:ext cx="500590" cy="36559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17961" rotWithShape="0">
                      <a:srgbClr val="000000">
                        <a:alpha val="50000"/>
                      </a:srgbClr>
                    </a:outerShdw>
                  </a:effectLst>
                </a14:hiddenEffects>
              </a:ext>
            </a:extLst>
          </p:spPr>
          <p:txBody>
            <a:bodyPr wrap="none">
              <a:spAutoFit/>
            </a:bodyPr>
            <a:lstStyle/>
            <a:p>
              <a:r>
                <a:rPr altLang="zh-CN" b="1" lang="en-US">
                  <a:solidFill>
                    <a:srgbClr val="BCE8F2"/>
                  </a:solidFill>
                  <a:cs typeface="Arial"/>
                </a:rPr>
                <a:t>M1</a:t>
              </a:r>
            </a:p>
          </p:txBody>
        </p:sp>
        <p:sp>
          <p:nvSpPr>
            <p:cNvPr id="20507" name="Rectangle 13"/>
            <p:cNvSpPr>
              <a:spLocks noChangeArrowheads="1"/>
            </p:cNvSpPr>
            <p:nvPr/>
          </p:nvSpPr>
          <p:spPr bwMode="gray">
            <a:xfrm>
              <a:off x="3198817" y="2637739"/>
              <a:ext cx="500590" cy="36559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17961" rotWithShape="0">
                      <a:srgbClr val="000000">
                        <a:alpha val="50000"/>
                      </a:srgbClr>
                    </a:outerShdw>
                  </a:effectLst>
                </a14:hiddenEffects>
              </a:ext>
            </a:extLst>
          </p:spPr>
          <p:txBody>
            <a:bodyPr wrap="none">
              <a:spAutoFit/>
            </a:bodyPr>
            <a:lstStyle/>
            <a:p>
              <a:r>
                <a:rPr altLang="zh-CN" b="1" lang="en-US">
                  <a:solidFill>
                    <a:srgbClr val="BCE8F2"/>
                  </a:solidFill>
                  <a:cs typeface="Arial"/>
                </a:rPr>
                <a:t>M2</a:t>
              </a:r>
            </a:p>
          </p:txBody>
        </p:sp>
        <p:sp>
          <p:nvSpPr>
            <p:cNvPr id="20508" name="Rectangle 14"/>
            <p:cNvSpPr>
              <a:spLocks noChangeArrowheads="1"/>
            </p:cNvSpPr>
            <p:nvPr/>
          </p:nvSpPr>
          <p:spPr bwMode="gray">
            <a:xfrm>
              <a:off x="2166606" y="3519945"/>
              <a:ext cx="500590" cy="36559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17961" rotWithShape="0">
                      <a:srgbClr val="000000">
                        <a:alpha val="50000"/>
                      </a:srgbClr>
                    </a:outerShdw>
                  </a:effectLst>
                </a14:hiddenEffects>
              </a:ext>
            </a:extLst>
          </p:spPr>
          <p:txBody>
            <a:bodyPr wrap="none">
              <a:spAutoFit/>
            </a:bodyPr>
            <a:lstStyle/>
            <a:p>
              <a:r>
                <a:rPr altLang="zh-CN" b="1" lang="en-US">
                  <a:solidFill>
                    <a:srgbClr val="BCE8F2"/>
                  </a:solidFill>
                  <a:cs typeface="Arial"/>
                </a:rPr>
                <a:t>M4</a:t>
              </a:r>
            </a:p>
          </p:txBody>
        </p:sp>
        <p:sp>
          <p:nvSpPr>
            <p:cNvPr id="20509" name="Rectangle 15"/>
            <p:cNvSpPr>
              <a:spLocks noChangeArrowheads="1"/>
            </p:cNvSpPr>
            <p:nvPr/>
          </p:nvSpPr>
          <p:spPr bwMode="gray">
            <a:xfrm>
              <a:off x="3187800" y="3519945"/>
              <a:ext cx="500590" cy="36559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17961" rotWithShape="0">
                      <a:srgbClr val="000000">
                        <a:alpha val="50000"/>
                      </a:srgbClr>
                    </a:outerShdw>
                  </a:effectLst>
                </a14:hiddenEffects>
              </a:ext>
            </a:extLst>
          </p:spPr>
          <p:txBody>
            <a:bodyPr wrap="none">
              <a:spAutoFit/>
            </a:bodyPr>
            <a:lstStyle/>
            <a:p>
              <a:r>
                <a:rPr altLang="zh-CN" b="1" lang="en-US">
                  <a:solidFill>
                    <a:srgbClr val="BCE8F2"/>
                  </a:solidFill>
                  <a:cs typeface="Arial"/>
                </a:rPr>
                <a:t>M3</a:t>
              </a:r>
            </a:p>
          </p:txBody>
        </p:sp>
      </p:grpSp>
      <p:sp>
        <p:nvSpPr>
          <p:cNvPr id="15" name="Text Box 4"/>
          <p:cNvSpPr txBox="1">
            <a:spLocks noChangeArrowheads="1"/>
          </p:cNvSpPr>
          <p:nvPr/>
        </p:nvSpPr>
        <p:spPr bwMode="black">
          <a:xfrm>
            <a:off x="5944096" y="2344439"/>
            <a:ext cx="3096344" cy="1325880"/>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wrap="square">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nSpc>
                <a:spcPct val="150000"/>
              </a:lnSpc>
            </a:pPr>
            <a:r>
              <a:rPr altLang="en-US" lang="zh-CN" sz="1800">
                <a:solidFill>
                  <a:srgbClr val="BCE8F2"/>
                </a:solidFill>
                <a:latin charset="-122" pitchFamily="2" typeface="方正正纤黑简体"/>
                <a:ea charset="-122" pitchFamily="2" typeface="方正正纤黑简体"/>
              </a:rPr>
              <a:t>单击此处添加文字单击添加文字单击此处添加文字内容单击此处添加文字内容</a:t>
            </a:r>
          </a:p>
        </p:txBody>
      </p:sp>
      <p:sp>
        <p:nvSpPr>
          <p:cNvPr id="17" name="Text Box 8"/>
          <p:cNvSpPr txBox="1">
            <a:spLocks noChangeArrowheads="1"/>
          </p:cNvSpPr>
          <p:nvPr/>
        </p:nvSpPr>
        <p:spPr bwMode="white">
          <a:xfrm>
            <a:off x="3586733" y="1761828"/>
            <a:ext cx="1854200" cy="65024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r">
              <a:lnSpc>
                <a:spcPts val="2200"/>
              </a:lnSpc>
            </a:pPr>
            <a:r>
              <a:rPr altLang="en-US" lang="zh-CN" sz="1200">
                <a:solidFill>
                  <a:srgbClr val="BCE8F2"/>
                </a:solidFill>
                <a:latin charset="-122" pitchFamily="2" typeface="方正正纤黑简体"/>
                <a:ea charset="-122" pitchFamily="2" typeface="方正正纤黑简体"/>
              </a:rPr>
              <a:t>单击此处添加文字</a:t>
            </a:r>
          </a:p>
          <a:p>
            <a:pPr algn="r">
              <a:lnSpc>
                <a:spcPts val="2200"/>
              </a:lnSpc>
            </a:pPr>
            <a:r>
              <a:rPr altLang="en-US" lang="zh-CN" sz="1200">
                <a:solidFill>
                  <a:srgbClr val="BCE8F2"/>
                </a:solidFill>
                <a:latin charset="-122" pitchFamily="2" typeface="方正正纤黑简体"/>
                <a:ea charset="-122" pitchFamily="2" typeface="方正正纤黑简体"/>
              </a:rPr>
              <a:t>单击添加文字</a:t>
            </a:r>
          </a:p>
        </p:txBody>
      </p:sp>
      <p:sp>
        <p:nvSpPr>
          <p:cNvPr id="18" name="Text Box 8"/>
          <p:cNvSpPr txBox="1">
            <a:spLocks noChangeArrowheads="1"/>
          </p:cNvSpPr>
          <p:nvPr/>
        </p:nvSpPr>
        <p:spPr bwMode="white">
          <a:xfrm>
            <a:off x="1535683" y="3993853"/>
            <a:ext cx="1854200" cy="65024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nSpc>
                <a:spcPts val="2200"/>
              </a:lnSpc>
            </a:pPr>
            <a:r>
              <a:rPr altLang="en-US" lang="zh-CN" sz="1200">
                <a:solidFill>
                  <a:srgbClr val="BCE8F2"/>
                </a:solidFill>
                <a:latin charset="-122" pitchFamily="2" typeface="方正正纤黑简体"/>
                <a:ea charset="-122" pitchFamily="2" typeface="方正正纤黑简体"/>
              </a:rPr>
              <a:t>单击添加文字</a:t>
            </a:r>
          </a:p>
          <a:p>
            <a:pPr>
              <a:lnSpc>
                <a:spcPts val="2200"/>
              </a:lnSpc>
            </a:pPr>
            <a:r>
              <a:rPr altLang="en-US" lang="zh-CN" sz="1200">
                <a:solidFill>
                  <a:srgbClr val="BCE8F2"/>
                </a:solidFill>
                <a:latin charset="-122" pitchFamily="2" typeface="方正正纤黑简体"/>
                <a:ea charset="-122" pitchFamily="2" typeface="方正正纤黑简体"/>
              </a:rPr>
              <a:t>单击此处添加文字</a:t>
            </a:r>
          </a:p>
        </p:txBody>
      </p:sp>
      <p:sp>
        <p:nvSpPr>
          <p:cNvPr id="19" name="Text Box 8"/>
          <p:cNvSpPr txBox="1">
            <a:spLocks noChangeArrowheads="1"/>
          </p:cNvSpPr>
          <p:nvPr/>
        </p:nvSpPr>
        <p:spPr bwMode="white">
          <a:xfrm>
            <a:off x="3586733" y="3993853"/>
            <a:ext cx="1854200" cy="65024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r">
              <a:lnSpc>
                <a:spcPts val="2200"/>
              </a:lnSpc>
            </a:pPr>
            <a:r>
              <a:rPr altLang="en-US" lang="zh-CN" sz="1200">
                <a:solidFill>
                  <a:srgbClr val="BCE8F2"/>
                </a:solidFill>
                <a:latin charset="-122" pitchFamily="2" typeface="方正正纤黑简体"/>
                <a:ea charset="-122" pitchFamily="2" typeface="方正正纤黑简体"/>
              </a:rPr>
              <a:t>单击添加文字</a:t>
            </a:r>
          </a:p>
          <a:p>
            <a:pPr algn="r">
              <a:lnSpc>
                <a:spcPts val="2200"/>
              </a:lnSpc>
            </a:pPr>
            <a:r>
              <a:rPr altLang="en-US" lang="zh-CN" sz="1200">
                <a:solidFill>
                  <a:srgbClr val="BCE8F2"/>
                </a:solidFill>
                <a:latin charset="-122" pitchFamily="2" typeface="方正正纤黑简体"/>
                <a:ea charset="-122" pitchFamily="2" typeface="方正正纤黑简体"/>
              </a:rPr>
              <a:t>单击此处添加文字</a:t>
            </a:r>
          </a:p>
        </p:txBody>
      </p:sp>
      <p:sp>
        <p:nvSpPr>
          <p:cNvPr id="20"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
        <p:nvSpPr>
          <p:cNvPr id="21" name="Freeform 3"/>
          <p:cNvSpPr/>
          <p:nvPr/>
        </p:nvSpPr>
        <p:spPr bwMode="gray">
          <a:xfrm flipH="1">
            <a:off x="1427734" y="1417340"/>
            <a:ext cx="1930400" cy="1617662"/>
          </a:xfrm>
          <a:custGeom>
            <a:gdLst>
              <a:gd fmla="*/ 669266262 w 1299" name="T0"/>
              <a:gd fmla="*/ 2147483647 h 1008" name="T1"/>
              <a:gd fmla="*/ 2147483647 w 1299" name="T2"/>
              <a:gd fmla="*/ 2147483647 h 1008" name="T3"/>
              <a:gd fmla="*/ 2147483647 w 1299" name="T4"/>
              <a:gd fmla="*/ 811127502 h 1008" name="T5"/>
              <a:gd fmla="*/ 2080687361 w 1299" name="T6"/>
              <a:gd fmla="*/ 0 h 1008" name="T7"/>
              <a:gd fmla="*/ 6626369 w 1299" name="T8"/>
              <a:gd fmla="*/ 0 h 1008" name="T9"/>
              <a:gd fmla="*/ 0 w 1299" name="T10"/>
              <a:gd fmla="*/ 1861729964 h 1008" name="T11"/>
              <a:gd fmla="*/ 669266262 w 1299" name="T12"/>
              <a:gd fmla="*/ 2147483647 h 1008"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007" w="1299">
                <a:moveTo>
                  <a:pt x="303" y="1008"/>
                </a:moveTo>
                <a:cubicBezTo>
                  <a:pt x="801" y="1008"/>
                  <a:pt x="1299" y="1008"/>
                  <a:pt x="1299" y="1008"/>
                </a:cubicBezTo>
                <a:cubicBezTo>
                  <a:pt x="1299" y="1008"/>
                  <a:pt x="1297" y="661"/>
                  <a:pt x="1296" y="315"/>
                </a:cubicBezTo>
                <a:cubicBezTo>
                  <a:pt x="1290" y="150"/>
                  <a:pt x="1161" y="0"/>
                  <a:pt x="942" y="0"/>
                </a:cubicBezTo>
                <a:cubicBezTo>
                  <a:pt x="472" y="0"/>
                  <a:pt x="3" y="0"/>
                  <a:pt x="3" y="0"/>
                </a:cubicBezTo>
                <a:cubicBezTo>
                  <a:pt x="3" y="0"/>
                  <a:pt x="1" y="361"/>
                  <a:pt x="0" y="723"/>
                </a:cubicBezTo>
                <a:cubicBezTo>
                  <a:pt x="0" y="915"/>
                  <a:pt x="144" y="1002"/>
                  <a:pt x="303" y="1008"/>
                </a:cubicBezTo>
                <a:close/>
              </a:path>
            </a:pathLst>
          </a:custGeom>
          <a:noFill/>
          <a:ln cmpd="sng" w="12700">
            <a:solidFill>
              <a:schemeClr val="accent2"/>
            </a:solidFill>
            <a:round/>
          </a:ln>
          <a:effectLst>
            <a:glow rad="88900">
              <a:schemeClr val="accent1">
                <a:alpha val="30000"/>
              </a:schemeClr>
            </a:glow>
          </a:effectLst>
          <a:extLst>
            <a:ext uri="{909E8E84-426E-40DD-AFC4-6F175D3DCCD1}">
              <a14:hiddenFill>
                <a:solidFill>
                  <a:srgbClr val="FFFFFF"/>
                </a:solidFill>
              </a14:hiddenFill>
            </a:ext>
          </a:extLst>
        </p:spPr>
        <p:txBody>
          <a:bodyPr/>
          <a:lstStyle/>
          <a:p>
            <a:endParaRPr altLang="en-US" lang="zh-CN"/>
          </a:p>
        </p:txBody>
      </p:sp>
      <p:sp>
        <p:nvSpPr>
          <p:cNvPr id="22" name="Freeform 4"/>
          <p:cNvSpPr/>
          <p:nvPr/>
        </p:nvSpPr>
        <p:spPr bwMode="gray">
          <a:xfrm>
            <a:off x="3581971" y="1417340"/>
            <a:ext cx="1930400" cy="1617662"/>
          </a:xfrm>
          <a:custGeom>
            <a:gdLst>
              <a:gd fmla="*/ 669266262 w 1299" name="T0"/>
              <a:gd fmla="*/ 2147483647 h 1008" name="T1"/>
              <a:gd fmla="*/ 2147483647 w 1299" name="T2"/>
              <a:gd fmla="*/ 2147483647 h 1008" name="T3"/>
              <a:gd fmla="*/ 2147483647 w 1299" name="T4"/>
              <a:gd fmla="*/ 811127502 h 1008" name="T5"/>
              <a:gd fmla="*/ 2080687361 w 1299" name="T6"/>
              <a:gd fmla="*/ 0 h 1008" name="T7"/>
              <a:gd fmla="*/ 6626369 w 1299" name="T8"/>
              <a:gd fmla="*/ 0 h 1008" name="T9"/>
              <a:gd fmla="*/ 0 w 1299" name="T10"/>
              <a:gd fmla="*/ 1861729964 h 1008" name="T11"/>
              <a:gd fmla="*/ 669266262 w 1299" name="T12"/>
              <a:gd fmla="*/ 2147483647 h 1008"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007" w="1299">
                <a:moveTo>
                  <a:pt x="303" y="1008"/>
                </a:moveTo>
                <a:cubicBezTo>
                  <a:pt x="801" y="1008"/>
                  <a:pt x="1299" y="1008"/>
                  <a:pt x="1299" y="1008"/>
                </a:cubicBezTo>
                <a:cubicBezTo>
                  <a:pt x="1299" y="1008"/>
                  <a:pt x="1297" y="661"/>
                  <a:pt x="1296" y="315"/>
                </a:cubicBezTo>
                <a:cubicBezTo>
                  <a:pt x="1290" y="150"/>
                  <a:pt x="1161" y="0"/>
                  <a:pt x="942" y="0"/>
                </a:cubicBezTo>
                <a:cubicBezTo>
                  <a:pt x="472" y="0"/>
                  <a:pt x="3" y="0"/>
                  <a:pt x="3" y="0"/>
                </a:cubicBezTo>
                <a:cubicBezTo>
                  <a:pt x="3" y="0"/>
                  <a:pt x="1" y="361"/>
                  <a:pt x="0" y="723"/>
                </a:cubicBezTo>
                <a:cubicBezTo>
                  <a:pt x="0" y="915"/>
                  <a:pt x="144" y="1002"/>
                  <a:pt x="303" y="1008"/>
                </a:cubicBezTo>
                <a:close/>
              </a:path>
            </a:pathLst>
          </a:custGeom>
          <a:noFill/>
          <a:ln cmpd="sng" w="12700">
            <a:solidFill>
              <a:schemeClr val="accent2"/>
            </a:solidFill>
            <a:round/>
          </a:ln>
          <a:effectLst>
            <a:glow rad="88900">
              <a:schemeClr val="accent1">
                <a:alpha val="30000"/>
              </a:schemeClr>
            </a:glow>
          </a:effectLst>
          <a:extLst>
            <a:ext uri="{909E8E84-426E-40DD-AFC4-6F175D3DCCD1}">
              <a14:hiddenFill>
                <a:solidFill>
                  <a:srgbClr val="FFFFFF"/>
                </a:solidFill>
              </a14:hiddenFill>
            </a:ext>
          </a:extLst>
        </p:spPr>
        <p:txBody>
          <a:bodyPr/>
          <a:lstStyle/>
          <a:p>
            <a:endParaRPr altLang="en-US" lang="zh-CN"/>
          </a:p>
        </p:txBody>
      </p:sp>
      <p:sp>
        <p:nvSpPr>
          <p:cNvPr id="23" name="Freeform 5"/>
          <p:cNvSpPr/>
          <p:nvPr/>
        </p:nvSpPr>
        <p:spPr bwMode="gray">
          <a:xfrm>
            <a:off x="1427734" y="3303291"/>
            <a:ext cx="1930400" cy="1616076"/>
          </a:xfrm>
          <a:custGeom>
            <a:gdLst>
              <a:gd fmla="*/ 669266262 w 1299" name="T0"/>
              <a:gd fmla="*/ 2147483647 h 1008" name="T1"/>
              <a:gd fmla="*/ 2147483647 w 1299" name="T2"/>
              <a:gd fmla="*/ 2147483647 h 1008" name="T3"/>
              <a:gd fmla="*/ 2147483647 w 1299" name="T4"/>
              <a:gd fmla="*/ 810330146 h 1008" name="T5"/>
              <a:gd fmla="*/ 2080687361 w 1299" name="T6"/>
              <a:gd fmla="*/ 0 h 1008" name="T7"/>
              <a:gd fmla="*/ 6626369 w 1299" name="T8"/>
              <a:gd fmla="*/ 0 h 1008" name="T9"/>
              <a:gd fmla="*/ 0 w 1299" name="T10"/>
              <a:gd fmla="*/ 1859901919 h 1008" name="T11"/>
              <a:gd fmla="*/ 669266262 w 1299" name="T12"/>
              <a:gd fmla="*/ 2147483647 h 1008"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007" w="1299">
                <a:moveTo>
                  <a:pt x="303" y="1008"/>
                </a:moveTo>
                <a:cubicBezTo>
                  <a:pt x="801" y="1008"/>
                  <a:pt x="1299" y="1008"/>
                  <a:pt x="1299" y="1008"/>
                </a:cubicBezTo>
                <a:cubicBezTo>
                  <a:pt x="1299" y="1008"/>
                  <a:pt x="1297" y="661"/>
                  <a:pt x="1296" y="315"/>
                </a:cubicBezTo>
                <a:cubicBezTo>
                  <a:pt x="1290" y="150"/>
                  <a:pt x="1161" y="0"/>
                  <a:pt x="942" y="0"/>
                </a:cubicBezTo>
                <a:cubicBezTo>
                  <a:pt x="472" y="0"/>
                  <a:pt x="3" y="0"/>
                  <a:pt x="3" y="0"/>
                </a:cubicBezTo>
                <a:cubicBezTo>
                  <a:pt x="3" y="0"/>
                  <a:pt x="1" y="361"/>
                  <a:pt x="0" y="723"/>
                </a:cubicBezTo>
                <a:cubicBezTo>
                  <a:pt x="0" y="915"/>
                  <a:pt x="144" y="1002"/>
                  <a:pt x="303" y="1008"/>
                </a:cubicBezTo>
                <a:close/>
              </a:path>
            </a:pathLst>
          </a:custGeom>
          <a:noFill/>
          <a:ln cmpd="sng" w="12700">
            <a:solidFill>
              <a:schemeClr val="accent2"/>
            </a:solidFill>
            <a:round/>
          </a:ln>
          <a:effectLst>
            <a:glow rad="88900">
              <a:schemeClr val="accent1">
                <a:alpha val="30000"/>
              </a:schemeClr>
            </a:glow>
          </a:effectLst>
          <a:extLst>
            <a:ext uri="{909E8E84-426E-40DD-AFC4-6F175D3DCCD1}">
              <a14:hiddenFill>
                <a:solidFill>
                  <a:srgbClr val="FFFFFF"/>
                </a:solidFill>
              </a14:hiddenFill>
            </a:ext>
          </a:extLst>
        </p:spPr>
        <p:txBody>
          <a:bodyPr/>
          <a:lstStyle/>
          <a:p>
            <a:endParaRPr altLang="en-US" lang="zh-CN"/>
          </a:p>
        </p:txBody>
      </p:sp>
      <p:sp>
        <p:nvSpPr>
          <p:cNvPr id="24" name="Freeform 6"/>
          <p:cNvSpPr/>
          <p:nvPr/>
        </p:nvSpPr>
        <p:spPr bwMode="gray">
          <a:xfrm flipH="1">
            <a:off x="3581971" y="3303291"/>
            <a:ext cx="1930400" cy="1616076"/>
          </a:xfrm>
          <a:custGeom>
            <a:gdLst>
              <a:gd fmla="*/ 669266262 w 1299" name="T0"/>
              <a:gd fmla="*/ 2147483647 h 1008" name="T1"/>
              <a:gd fmla="*/ 2147483647 w 1299" name="T2"/>
              <a:gd fmla="*/ 2147483647 h 1008" name="T3"/>
              <a:gd fmla="*/ 2147483647 w 1299" name="T4"/>
              <a:gd fmla="*/ 810330146 h 1008" name="T5"/>
              <a:gd fmla="*/ 2080687361 w 1299" name="T6"/>
              <a:gd fmla="*/ 0 h 1008" name="T7"/>
              <a:gd fmla="*/ 6626369 w 1299" name="T8"/>
              <a:gd fmla="*/ 0 h 1008" name="T9"/>
              <a:gd fmla="*/ 0 w 1299" name="T10"/>
              <a:gd fmla="*/ 1859901919 h 1008" name="T11"/>
              <a:gd fmla="*/ 669266262 w 1299" name="T12"/>
              <a:gd fmla="*/ 2147483647 h 1008"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007" w="1299">
                <a:moveTo>
                  <a:pt x="303" y="1008"/>
                </a:moveTo>
                <a:cubicBezTo>
                  <a:pt x="801" y="1008"/>
                  <a:pt x="1299" y="1008"/>
                  <a:pt x="1299" y="1008"/>
                </a:cubicBezTo>
                <a:cubicBezTo>
                  <a:pt x="1299" y="1008"/>
                  <a:pt x="1297" y="661"/>
                  <a:pt x="1296" y="315"/>
                </a:cubicBezTo>
                <a:cubicBezTo>
                  <a:pt x="1290" y="150"/>
                  <a:pt x="1161" y="0"/>
                  <a:pt x="942" y="0"/>
                </a:cubicBezTo>
                <a:cubicBezTo>
                  <a:pt x="472" y="0"/>
                  <a:pt x="3" y="0"/>
                  <a:pt x="3" y="0"/>
                </a:cubicBezTo>
                <a:cubicBezTo>
                  <a:pt x="3" y="0"/>
                  <a:pt x="1" y="361"/>
                  <a:pt x="0" y="723"/>
                </a:cubicBezTo>
                <a:cubicBezTo>
                  <a:pt x="0" y="915"/>
                  <a:pt x="144" y="1002"/>
                  <a:pt x="303" y="1008"/>
                </a:cubicBezTo>
                <a:close/>
              </a:path>
            </a:pathLst>
          </a:custGeom>
          <a:noFill/>
          <a:ln cmpd="sng" w="12700">
            <a:solidFill>
              <a:schemeClr val="accent2"/>
            </a:solidFill>
            <a:round/>
          </a:ln>
          <a:effectLst>
            <a:glow rad="88900">
              <a:schemeClr val="accent1">
                <a:alpha val="30000"/>
              </a:schemeClr>
            </a:glow>
          </a:effectLst>
          <a:extLst>
            <a:ext uri="{909E8E84-426E-40DD-AFC4-6F175D3DCCD1}">
              <a14:hiddenFill>
                <a:solidFill>
                  <a:srgbClr val="FFFFFF"/>
                </a:solidFill>
              </a14:hiddenFill>
            </a:ext>
          </a:extLst>
        </p:spPr>
        <p:txBody>
          <a:bodyPr/>
          <a:lstStyle/>
          <a:p>
            <a:endParaRPr altLang="en-US" lang="zh-CN"/>
          </a:p>
        </p:txBody>
      </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20"/>
                                        </p:tgtEl>
                                        <p:attrNameLst>
                                          <p:attrName>style.visibility</p:attrName>
                                        </p:attrNameLst>
                                      </p:cBhvr>
                                      <p:to>
                                        <p:strVal val="visible"/>
                                      </p:to>
                                    </p:set>
                                    <p:animEffect filter="fade" transition="in">
                                      <p:cBhvr>
                                        <p:cTn dur="1000" id="7"/>
                                        <p:tgtEl>
                                          <p:spTgt spid="20"/>
                                        </p:tgtEl>
                                      </p:cBhvr>
                                    </p:animEffect>
                                    <p:anim calcmode="lin" valueType="num">
                                      <p:cBhvr>
                                        <p:cTn dur="1000" fill="hold" id="8"/>
                                        <p:tgtEl>
                                          <p:spTgt spid="20"/>
                                        </p:tgtEl>
                                        <p:attrNameLst>
                                          <p:attrName>ppt_x</p:attrName>
                                        </p:attrNameLst>
                                      </p:cBhvr>
                                      <p:tavLst>
                                        <p:tav tm="0">
                                          <p:val>
                                            <p:strVal val="#ppt_x"/>
                                          </p:val>
                                        </p:tav>
                                        <p:tav tm="100000">
                                          <p:val>
                                            <p:strVal val="#ppt_x"/>
                                          </p:val>
                                        </p:tav>
                                      </p:tavLst>
                                    </p:anim>
                                    <p:anim calcmode="lin" valueType="num">
                                      <p:cBhvr>
                                        <p:cTn dur="1000" fill="hold" id="9"/>
                                        <p:tgtEl>
                                          <p:spTgt spid="20"/>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 presetSubtype="9">
                                  <p:stCondLst>
                                    <p:cond delay="0"/>
                                  </p:stCondLst>
                                  <p:childTnLst>
                                    <p:set>
                                      <p:cBhvr>
                                        <p:cTn dur="1" fill="hold" id="12">
                                          <p:stCondLst>
                                            <p:cond delay="0"/>
                                          </p:stCondLst>
                                        </p:cTn>
                                        <p:tgtEl>
                                          <p:spTgt spid="21"/>
                                        </p:tgtEl>
                                        <p:attrNameLst>
                                          <p:attrName>style.visibility</p:attrName>
                                        </p:attrNameLst>
                                      </p:cBhvr>
                                      <p:to>
                                        <p:strVal val="visible"/>
                                      </p:to>
                                    </p:set>
                                    <p:anim calcmode="lin" valueType="num">
                                      <p:cBhvr additive="base">
                                        <p:cTn dur="500" fill="hold" id="13"/>
                                        <p:tgtEl>
                                          <p:spTgt spid="21"/>
                                        </p:tgtEl>
                                        <p:attrNameLst>
                                          <p:attrName>ppt_x</p:attrName>
                                        </p:attrNameLst>
                                      </p:cBhvr>
                                      <p:tavLst>
                                        <p:tav tm="0">
                                          <p:val>
                                            <p:strVal val="0-#ppt_w/2"/>
                                          </p:val>
                                        </p:tav>
                                        <p:tav tm="100000">
                                          <p:val>
                                            <p:strVal val="#ppt_x"/>
                                          </p:val>
                                        </p:tav>
                                      </p:tavLst>
                                    </p:anim>
                                    <p:anim calcmode="lin" valueType="num">
                                      <p:cBhvr additive="base">
                                        <p:cTn dur="500" fill="hold" id="14"/>
                                        <p:tgtEl>
                                          <p:spTgt spid="21"/>
                                        </p:tgtEl>
                                        <p:attrNameLst>
                                          <p:attrName>ppt_y</p:attrName>
                                        </p:attrNameLst>
                                      </p:cBhvr>
                                      <p:tavLst>
                                        <p:tav tm="0">
                                          <p:val>
                                            <p:strVal val="0-#ppt_h/2"/>
                                          </p:val>
                                        </p:tav>
                                        <p:tav tm="100000">
                                          <p:val>
                                            <p:strVal val="#ppt_y"/>
                                          </p:val>
                                        </p:tav>
                                      </p:tavLst>
                                    </p:anim>
                                  </p:childTnLst>
                                </p:cTn>
                              </p:par>
                              <p:par>
                                <p:cTn fill="hold" grpId="0" id="15" nodeType="withEffect" presetClass="entr" presetID="2" presetSubtype="3">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additive="base">
                                        <p:cTn dur="500" fill="hold" id="17"/>
                                        <p:tgtEl>
                                          <p:spTgt spid="22"/>
                                        </p:tgtEl>
                                        <p:attrNameLst>
                                          <p:attrName>ppt_x</p:attrName>
                                        </p:attrNameLst>
                                      </p:cBhvr>
                                      <p:tavLst>
                                        <p:tav tm="0">
                                          <p:val>
                                            <p:strVal val="1+#ppt_w/2"/>
                                          </p:val>
                                        </p:tav>
                                        <p:tav tm="100000">
                                          <p:val>
                                            <p:strVal val="#ppt_x"/>
                                          </p:val>
                                        </p:tav>
                                      </p:tavLst>
                                    </p:anim>
                                    <p:anim calcmode="lin" valueType="num">
                                      <p:cBhvr additive="base">
                                        <p:cTn dur="500" fill="hold" id="18"/>
                                        <p:tgtEl>
                                          <p:spTgt spid="22"/>
                                        </p:tgtEl>
                                        <p:attrNameLst>
                                          <p:attrName>ppt_y</p:attrName>
                                        </p:attrNameLst>
                                      </p:cBhvr>
                                      <p:tavLst>
                                        <p:tav tm="0">
                                          <p:val>
                                            <p:strVal val="0-#ppt_h/2"/>
                                          </p:val>
                                        </p:tav>
                                        <p:tav tm="100000">
                                          <p:val>
                                            <p:strVal val="#ppt_y"/>
                                          </p:val>
                                        </p:tav>
                                      </p:tavLst>
                                    </p:anim>
                                  </p:childTnLst>
                                </p:cTn>
                              </p:par>
                              <p:par>
                                <p:cTn fill="hold" grpId="0" id="19" nodeType="withEffect" presetClass="entr" presetID="2" presetSubtype="12">
                                  <p:stCondLst>
                                    <p:cond delay="0"/>
                                  </p:stCondLst>
                                  <p:childTnLst>
                                    <p:set>
                                      <p:cBhvr>
                                        <p:cTn dur="1" fill="hold" id="20">
                                          <p:stCondLst>
                                            <p:cond delay="0"/>
                                          </p:stCondLst>
                                        </p:cTn>
                                        <p:tgtEl>
                                          <p:spTgt spid="23"/>
                                        </p:tgtEl>
                                        <p:attrNameLst>
                                          <p:attrName>style.visibility</p:attrName>
                                        </p:attrNameLst>
                                      </p:cBhvr>
                                      <p:to>
                                        <p:strVal val="visible"/>
                                      </p:to>
                                    </p:set>
                                    <p:anim calcmode="lin" valueType="num">
                                      <p:cBhvr additive="base">
                                        <p:cTn dur="500" fill="hold" id="21"/>
                                        <p:tgtEl>
                                          <p:spTgt spid="23"/>
                                        </p:tgtEl>
                                        <p:attrNameLst>
                                          <p:attrName>ppt_x</p:attrName>
                                        </p:attrNameLst>
                                      </p:cBhvr>
                                      <p:tavLst>
                                        <p:tav tm="0">
                                          <p:val>
                                            <p:strVal val="0-#ppt_w/2"/>
                                          </p:val>
                                        </p:tav>
                                        <p:tav tm="100000">
                                          <p:val>
                                            <p:strVal val="#ppt_x"/>
                                          </p:val>
                                        </p:tav>
                                      </p:tavLst>
                                    </p:anim>
                                    <p:anim calcmode="lin" valueType="num">
                                      <p:cBhvr additive="base">
                                        <p:cTn dur="500" fill="hold" id="22"/>
                                        <p:tgtEl>
                                          <p:spTgt spid="23"/>
                                        </p:tgtEl>
                                        <p:attrNameLst>
                                          <p:attrName>ppt_y</p:attrName>
                                        </p:attrNameLst>
                                      </p:cBhvr>
                                      <p:tavLst>
                                        <p:tav tm="0">
                                          <p:val>
                                            <p:strVal val="1+#ppt_h/2"/>
                                          </p:val>
                                        </p:tav>
                                        <p:tav tm="100000">
                                          <p:val>
                                            <p:strVal val="#ppt_y"/>
                                          </p:val>
                                        </p:tav>
                                      </p:tavLst>
                                    </p:anim>
                                  </p:childTnLst>
                                </p:cTn>
                              </p:par>
                              <p:par>
                                <p:cTn fill="hold" grpId="0" id="23" nodeType="withEffect" presetClass="entr" presetID="2" presetSubtype="6">
                                  <p:stCondLst>
                                    <p:cond delay="0"/>
                                  </p:stCondLst>
                                  <p:childTnLst>
                                    <p:set>
                                      <p:cBhvr>
                                        <p:cTn dur="1" fill="hold" id="24">
                                          <p:stCondLst>
                                            <p:cond delay="0"/>
                                          </p:stCondLst>
                                        </p:cTn>
                                        <p:tgtEl>
                                          <p:spTgt spid="24"/>
                                        </p:tgtEl>
                                        <p:attrNameLst>
                                          <p:attrName>style.visibility</p:attrName>
                                        </p:attrNameLst>
                                      </p:cBhvr>
                                      <p:to>
                                        <p:strVal val="visible"/>
                                      </p:to>
                                    </p:set>
                                    <p:anim calcmode="lin" valueType="num">
                                      <p:cBhvr additive="base">
                                        <p:cTn dur="500" fill="hold" id="25"/>
                                        <p:tgtEl>
                                          <p:spTgt spid="24"/>
                                        </p:tgtEl>
                                        <p:attrNameLst>
                                          <p:attrName>ppt_x</p:attrName>
                                        </p:attrNameLst>
                                      </p:cBhvr>
                                      <p:tavLst>
                                        <p:tav tm="0">
                                          <p:val>
                                            <p:strVal val="1+#ppt_w/2"/>
                                          </p:val>
                                        </p:tav>
                                        <p:tav tm="100000">
                                          <p:val>
                                            <p:strVal val="#ppt_x"/>
                                          </p:val>
                                        </p:tav>
                                      </p:tavLst>
                                    </p:anim>
                                    <p:anim calcmode="lin" valueType="num">
                                      <p:cBhvr additive="base">
                                        <p:cTn dur="500" fill="hold" id="26"/>
                                        <p:tgtEl>
                                          <p:spTgt spid="24"/>
                                        </p:tgtEl>
                                        <p:attrNameLst>
                                          <p:attrName>ppt_y</p:attrName>
                                        </p:attrNameLst>
                                      </p:cBhvr>
                                      <p:tavLst>
                                        <p:tav tm="0">
                                          <p:val>
                                            <p:strVal val="1+#ppt_h/2"/>
                                          </p:val>
                                        </p:tav>
                                        <p:tav tm="100000">
                                          <p:val>
                                            <p:strVal val="#ppt_y"/>
                                          </p:val>
                                        </p:tav>
                                      </p:tavLst>
                                    </p:anim>
                                  </p:childTnLst>
                                </p:cTn>
                              </p:par>
                            </p:childTnLst>
                          </p:cTn>
                        </p:par>
                        <p:par>
                          <p:cTn fill="hold" id="27" nodeType="afterGroup">
                            <p:stCondLst>
                              <p:cond delay="1500"/>
                            </p:stCondLst>
                            <p:childTnLst>
                              <p:par>
                                <p:cTn fill="hold" grpId="1" id="28" nodeType="afterEffect" presetClass="entr" presetID="10" presetSubtype="0" repeatCount="3000">
                                  <p:stCondLst>
                                    <p:cond delay="0"/>
                                  </p:stCondLst>
                                  <p:childTnLst>
                                    <p:set>
                                      <p:cBhvr>
                                        <p:cTn dur="1" fill="hold" id="29">
                                          <p:stCondLst>
                                            <p:cond delay="0"/>
                                          </p:stCondLst>
                                        </p:cTn>
                                        <p:tgtEl>
                                          <p:spTgt spid="21"/>
                                        </p:tgtEl>
                                        <p:attrNameLst>
                                          <p:attrName>style.visibility</p:attrName>
                                        </p:attrNameLst>
                                      </p:cBhvr>
                                      <p:to>
                                        <p:strVal val="visible"/>
                                      </p:to>
                                    </p:set>
                                    <p:animEffect filter="fade" transition="in">
                                      <p:cBhvr>
                                        <p:cTn dur="300" id="30"/>
                                        <p:tgtEl>
                                          <p:spTgt spid="21"/>
                                        </p:tgtEl>
                                      </p:cBhvr>
                                    </p:animEffect>
                                  </p:childTnLst>
                                </p:cTn>
                              </p:par>
                              <p:par>
                                <p:cTn fill="hold" grpId="1" id="31" nodeType="withEffect" presetClass="entr" presetID="10" presetSubtype="0" repeatCount="3000">
                                  <p:stCondLst>
                                    <p:cond delay="0"/>
                                  </p:stCondLst>
                                  <p:childTnLst>
                                    <p:set>
                                      <p:cBhvr>
                                        <p:cTn dur="1" fill="hold" id="32">
                                          <p:stCondLst>
                                            <p:cond delay="0"/>
                                          </p:stCondLst>
                                        </p:cTn>
                                        <p:tgtEl>
                                          <p:spTgt spid="22"/>
                                        </p:tgtEl>
                                        <p:attrNameLst>
                                          <p:attrName>style.visibility</p:attrName>
                                        </p:attrNameLst>
                                      </p:cBhvr>
                                      <p:to>
                                        <p:strVal val="visible"/>
                                      </p:to>
                                    </p:set>
                                    <p:animEffect filter="fade" transition="in">
                                      <p:cBhvr>
                                        <p:cTn dur="300" id="33"/>
                                        <p:tgtEl>
                                          <p:spTgt spid="22"/>
                                        </p:tgtEl>
                                      </p:cBhvr>
                                    </p:animEffect>
                                  </p:childTnLst>
                                </p:cTn>
                              </p:par>
                              <p:par>
                                <p:cTn fill="hold" grpId="1" id="34" nodeType="withEffect" presetClass="entr" presetID="10" presetSubtype="0" repeatCount="3000">
                                  <p:stCondLst>
                                    <p:cond delay="0"/>
                                  </p:stCondLst>
                                  <p:childTnLst>
                                    <p:set>
                                      <p:cBhvr>
                                        <p:cTn dur="1" fill="hold" id="35">
                                          <p:stCondLst>
                                            <p:cond delay="0"/>
                                          </p:stCondLst>
                                        </p:cTn>
                                        <p:tgtEl>
                                          <p:spTgt spid="23"/>
                                        </p:tgtEl>
                                        <p:attrNameLst>
                                          <p:attrName>style.visibility</p:attrName>
                                        </p:attrNameLst>
                                      </p:cBhvr>
                                      <p:to>
                                        <p:strVal val="visible"/>
                                      </p:to>
                                    </p:set>
                                    <p:animEffect filter="fade" transition="in">
                                      <p:cBhvr>
                                        <p:cTn dur="300" id="36"/>
                                        <p:tgtEl>
                                          <p:spTgt spid="23"/>
                                        </p:tgtEl>
                                      </p:cBhvr>
                                    </p:animEffect>
                                  </p:childTnLst>
                                </p:cTn>
                              </p:par>
                              <p:par>
                                <p:cTn fill="hold" grpId="1" id="37" nodeType="withEffect" presetClass="entr" presetID="10" presetSubtype="0" repeatCount="3000">
                                  <p:stCondLst>
                                    <p:cond delay="0"/>
                                  </p:stCondLst>
                                  <p:childTnLst>
                                    <p:set>
                                      <p:cBhvr>
                                        <p:cTn dur="1" fill="hold" id="38">
                                          <p:stCondLst>
                                            <p:cond delay="0"/>
                                          </p:stCondLst>
                                        </p:cTn>
                                        <p:tgtEl>
                                          <p:spTgt spid="24"/>
                                        </p:tgtEl>
                                        <p:attrNameLst>
                                          <p:attrName>style.visibility</p:attrName>
                                        </p:attrNameLst>
                                      </p:cBhvr>
                                      <p:to>
                                        <p:strVal val="visible"/>
                                      </p:to>
                                    </p:set>
                                    <p:animEffect filter="fade" transition="in">
                                      <p:cBhvr>
                                        <p:cTn dur="300" id="39"/>
                                        <p:tgtEl>
                                          <p:spTgt spid="24"/>
                                        </p:tgtEl>
                                      </p:cBhvr>
                                    </p:animEffect>
                                  </p:childTnLst>
                                </p:cTn>
                              </p:par>
                            </p:childTnLst>
                          </p:cTn>
                        </p:par>
                        <p:par>
                          <p:cTn fill="hold" id="40" nodeType="afterGroup">
                            <p:stCondLst>
                              <p:cond delay="1800"/>
                            </p:stCondLst>
                            <p:childTnLst>
                              <p:par>
                                <p:cTn fill="hold" id="41" nodeType="afterEffect" presetClass="entr" presetID="35" presetSubtype="0">
                                  <p:stCondLst>
                                    <p:cond delay="0"/>
                                  </p:stCondLst>
                                  <p:childTnLst>
                                    <p:set>
                                      <p:cBhvr>
                                        <p:cTn dur="1" fill="hold" id="42">
                                          <p:stCondLst>
                                            <p:cond delay="0"/>
                                          </p:stCondLst>
                                        </p:cTn>
                                        <p:tgtEl>
                                          <p:spTgt spid="26"/>
                                        </p:tgtEl>
                                        <p:attrNameLst>
                                          <p:attrName>style.visibility</p:attrName>
                                        </p:attrNameLst>
                                      </p:cBhvr>
                                      <p:to>
                                        <p:strVal val="visible"/>
                                      </p:to>
                                    </p:set>
                                    <p:animEffect filter="fade" transition="in">
                                      <p:cBhvr>
                                        <p:cTn dur="2000" id="43"/>
                                        <p:tgtEl>
                                          <p:spTgt spid="26"/>
                                        </p:tgtEl>
                                      </p:cBhvr>
                                    </p:animEffect>
                                    <p:anim calcmode="lin" valueType="num">
                                      <p:cBhvr>
                                        <p:cTn dur="2000" fill="hold" id="44"/>
                                        <p:tgtEl>
                                          <p:spTgt spid="26"/>
                                        </p:tgtEl>
                                        <p:attrNameLst>
                                          <p:attrName>style.rotation</p:attrName>
                                        </p:attrNameLst>
                                      </p:cBhvr>
                                      <p:tavLst>
                                        <p:tav tm="0">
                                          <p:val>
                                            <p:fltVal val="720"/>
                                          </p:val>
                                        </p:tav>
                                        <p:tav tm="100000">
                                          <p:val>
                                            <p:fltVal val="0"/>
                                          </p:val>
                                        </p:tav>
                                      </p:tavLst>
                                    </p:anim>
                                    <p:anim calcmode="lin" valueType="num">
                                      <p:cBhvr>
                                        <p:cTn dur="2000" fill="hold" id="45"/>
                                        <p:tgtEl>
                                          <p:spTgt spid="26"/>
                                        </p:tgtEl>
                                        <p:attrNameLst>
                                          <p:attrName>ppt_h</p:attrName>
                                        </p:attrNameLst>
                                      </p:cBhvr>
                                      <p:tavLst>
                                        <p:tav tm="0">
                                          <p:val>
                                            <p:fltVal val="0"/>
                                          </p:val>
                                        </p:tav>
                                        <p:tav tm="100000">
                                          <p:val>
                                            <p:strVal val="#ppt_h"/>
                                          </p:val>
                                        </p:tav>
                                      </p:tavLst>
                                    </p:anim>
                                    <p:anim calcmode="lin" valueType="num">
                                      <p:cBhvr>
                                        <p:cTn dur="2000" fill="hold" id="46"/>
                                        <p:tgtEl>
                                          <p:spTgt spid="26"/>
                                        </p:tgtEl>
                                        <p:attrNameLst>
                                          <p:attrName>ppt_w</p:attrName>
                                        </p:attrNameLst>
                                      </p:cBhvr>
                                      <p:tavLst>
                                        <p:tav tm="0">
                                          <p:val>
                                            <p:fltVal val="0"/>
                                          </p:val>
                                        </p:tav>
                                        <p:tav tm="100000">
                                          <p:val>
                                            <p:strVal val="#ppt_w"/>
                                          </p:val>
                                        </p:tav>
                                      </p:tavLst>
                                    </p:anim>
                                  </p:childTnLst>
                                </p:cTn>
                              </p:par>
                              <p:par>
                                <p:cTn fill="hold" grpId="0" id="47" nodeType="withEffect" presetClass="entr" presetID="10" presetSubtype="0">
                                  <p:stCondLst>
                                    <p:cond delay="700"/>
                                  </p:stCondLst>
                                  <p:childTnLst>
                                    <p:set>
                                      <p:cBhvr>
                                        <p:cTn dur="1" fill="hold" id="48">
                                          <p:stCondLst>
                                            <p:cond delay="0"/>
                                          </p:stCondLst>
                                        </p:cTn>
                                        <p:tgtEl>
                                          <p:spTgt spid="7"/>
                                        </p:tgtEl>
                                        <p:attrNameLst>
                                          <p:attrName>style.visibility</p:attrName>
                                        </p:attrNameLst>
                                      </p:cBhvr>
                                      <p:to>
                                        <p:strVal val="visible"/>
                                      </p:to>
                                    </p:set>
                                    <p:animEffect filter="fade" transition="in">
                                      <p:cBhvr>
                                        <p:cTn dur="400" id="49"/>
                                        <p:tgtEl>
                                          <p:spTgt spid="7"/>
                                        </p:tgtEl>
                                      </p:cBhvr>
                                    </p:animEffect>
                                  </p:childTnLst>
                                </p:cTn>
                              </p:par>
                              <p:par>
                                <p:cTn fill="hold" grpId="0" id="50" nodeType="withEffect" presetClass="entr" presetID="10" presetSubtype="0">
                                  <p:stCondLst>
                                    <p:cond delay="700"/>
                                  </p:stCondLst>
                                  <p:childTnLst>
                                    <p:set>
                                      <p:cBhvr>
                                        <p:cTn dur="1" fill="hold" id="51">
                                          <p:stCondLst>
                                            <p:cond delay="0"/>
                                          </p:stCondLst>
                                        </p:cTn>
                                        <p:tgtEl>
                                          <p:spTgt spid="17"/>
                                        </p:tgtEl>
                                        <p:attrNameLst>
                                          <p:attrName>style.visibility</p:attrName>
                                        </p:attrNameLst>
                                      </p:cBhvr>
                                      <p:to>
                                        <p:strVal val="visible"/>
                                      </p:to>
                                    </p:set>
                                    <p:animEffect filter="fade" transition="in">
                                      <p:cBhvr>
                                        <p:cTn dur="500" id="52"/>
                                        <p:tgtEl>
                                          <p:spTgt spid="17"/>
                                        </p:tgtEl>
                                      </p:cBhvr>
                                    </p:animEffect>
                                  </p:childTnLst>
                                </p:cTn>
                              </p:par>
                              <p:par>
                                <p:cTn fill="hold" grpId="0" id="53" nodeType="withEffect" presetClass="entr" presetID="10" presetSubtype="0">
                                  <p:stCondLst>
                                    <p:cond delay="700"/>
                                  </p:stCondLst>
                                  <p:childTnLst>
                                    <p:set>
                                      <p:cBhvr>
                                        <p:cTn dur="1" fill="hold" id="54">
                                          <p:stCondLst>
                                            <p:cond delay="0"/>
                                          </p:stCondLst>
                                        </p:cTn>
                                        <p:tgtEl>
                                          <p:spTgt spid="19"/>
                                        </p:tgtEl>
                                        <p:attrNameLst>
                                          <p:attrName>style.visibility</p:attrName>
                                        </p:attrNameLst>
                                      </p:cBhvr>
                                      <p:to>
                                        <p:strVal val="visible"/>
                                      </p:to>
                                    </p:set>
                                    <p:animEffect filter="fade" transition="in">
                                      <p:cBhvr>
                                        <p:cTn dur="500" id="55"/>
                                        <p:tgtEl>
                                          <p:spTgt spid="19"/>
                                        </p:tgtEl>
                                      </p:cBhvr>
                                    </p:animEffect>
                                  </p:childTnLst>
                                </p:cTn>
                              </p:par>
                              <p:par>
                                <p:cTn fill="hold" grpId="0" id="56" nodeType="withEffect" presetClass="entr" presetID="10" presetSubtype="0">
                                  <p:stCondLst>
                                    <p:cond delay="700"/>
                                  </p:stCondLst>
                                  <p:childTnLst>
                                    <p:set>
                                      <p:cBhvr>
                                        <p:cTn dur="1" fill="hold" id="57">
                                          <p:stCondLst>
                                            <p:cond delay="0"/>
                                          </p:stCondLst>
                                        </p:cTn>
                                        <p:tgtEl>
                                          <p:spTgt spid="18"/>
                                        </p:tgtEl>
                                        <p:attrNameLst>
                                          <p:attrName>style.visibility</p:attrName>
                                        </p:attrNameLst>
                                      </p:cBhvr>
                                      <p:to>
                                        <p:strVal val="visible"/>
                                      </p:to>
                                    </p:set>
                                    <p:animEffect filter="fade" transition="in">
                                      <p:cBhvr>
                                        <p:cTn dur="500" id="58"/>
                                        <p:tgtEl>
                                          <p:spTgt spid="18"/>
                                        </p:tgtEl>
                                      </p:cBhvr>
                                    </p:animEffect>
                                  </p:childTnLst>
                                </p:cTn>
                              </p:par>
                            </p:childTnLst>
                          </p:cTn>
                        </p:par>
                        <p:par>
                          <p:cTn fill="hold" id="59" nodeType="afterGroup">
                            <p:stCondLst>
                              <p:cond delay="3800"/>
                            </p:stCondLst>
                            <p:childTnLst>
                              <p:par>
                                <p:cTn fill="hold" grpId="0" id="60" nodeType="afterEffect" presetClass="entr" presetID="42" presetSubtype="0">
                                  <p:stCondLst>
                                    <p:cond delay="0"/>
                                  </p:stCondLst>
                                  <p:childTnLst>
                                    <p:set>
                                      <p:cBhvr>
                                        <p:cTn dur="1" fill="hold" id="61">
                                          <p:stCondLst>
                                            <p:cond delay="0"/>
                                          </p:stCondLst>
                                        </p:cTn>
                                        <p:tgtEl>
                                          <p:spTgt spid="15"/>
                                        </p:tgtEl>
                                        <p:attrNameLst>
                                          <p:attrName>style.visibility</p:attrName>
                                        </p:attrNameLst>
                                      </p:cBhvr>
                                      <p:to>
                                        <p:strVal val="visible"/>
                                      </p:to>
                                    </p:set>
                                    <p:animEffect filter="fade" transition="in">
                                      <p:cBhvr>
                                        <p:cTn dur="1000" id="62"/>
                                        <p:tgtEl>
                                          <p:spTgt spid="15"/>
                                        </p:tgtEl>
                                      </p:cBhvr>
                                    </p:animEffect>
                                    <p:anim calcmode="lin" valueType="num">
                                      <p:cBhvr>
                                        <p:cTn dur="1000" fill="hold" id="63"/>
                                        <p:tgtEl>
                                          <p:spTgt spid="15"/>
                                        </p:tgtEl>
                                        <p:attrNameLst>
                                          <p:attrName>ppt_x</p:attrName>
                                        </p:attrNameLst>
                                      </p:cBhvr>
                                      <p:tavLst>
                                        <p:tav tm="0">
                                          <p:val>
                                            <p:strVal val="#ppt_x"/>
                                          </p:val>
                                        </p:tav>
                                        <p:tav tm="100000">
                                          <p:val>
                                            <p:strVal val="#ppt_x"/>
                                          </p:val>
                                        </p:tav>
                                      </p:tavLst>
                                    </p:anim>
                                    <p:anim calcmode="lin" valueType="num">
                                      <p:cBhvr>
                                        <p:cTn dur="1000" fill="hold" id="64"/>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5"/>
      <p:bldP grpId="0" spid="17"/>
      <p:bldP grpId="0" spid="18"/>
      <p:bldP grpId="0" spid="19"/>
      <p:bldP grpId="0" spid="21"/>
      <p:bldP grpId="1" spid="21"/>
      <p:bldP grpId="0" spid="22"/>
      <p:bldP grpId="1" spid="22"/>
      <p:bldP grpId="0" spid="23"/>
      <p:bldP grpId="1" spid="23"/>
      <p:bldP grpId="0" spid="24"/>
      <p:bldP grpId="1" spid="24"/>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9" name="组合 18"/>
          <p:cNvGrpSpPr/>
          <p:nvPr/>
        </p:nvGrpSpPr>
        <p:grpSpPr>
          <a:xfrm>
            <a:off x="3544260" y="3335081"/>
            <a:ext cx="1826677" cy="1826677"/>
            <a:chOff x="3134771" y="3287805"/>
            <a:chExt cx="1826677" cy="1826677"/>
          </a:xfrm>
        </p:grpSpPr>
        <p:sp>
          <p:nvSpPr>
            <p:cNvPr id="3" name="泪滴形 2"/>
            <p:cNvSpPr/>
            <p:nvPr/>
          </p:nvSpPr>
          <p:spPr>
            <a:xfrm rot="2846852">
              <a:off x="3134771" y="3287805"/>
              <a:ext cx="1826677" cy="1826677"/>
            </a:xfrm>
            <a:prstGeom prst="teardrop">
              <a:avLst/>
            </a:prstGeom>
            <a:noFill/>
            <a:ln cmpd="sng" w="12700">
              <a:solidFill>
                <a:schemeClr val="accent2"/>
              </a:solidFill>
              <a:round/>
            </a:ln>
            <a:effectLst>
              <a:glow rad="88900">
                <a:schemeClr val="accent1">
                  <a:alpha val="30000"/>
                </a:schemeClr>
              </a:glow>
            </a:effectLst>
          </p:spPr>
          <p:txBody>
            <a:bodyPr anchor="ctr" rtlCol="0"/>
            <a:lstStyle/>
            <a:p>
              <a:pPr algn="ctr" fontAlgn="auto">
                <a:spcBef>
                  <a:spcPct val="0"/>
                </a:spcBef>
                <a:spcAft>
                  <a:spcPct val="0"/>
                </a:spcAft>
              </a:pPr>
              <a:endParaRPr kern="0" lang="en-US">
                <a:solidFill>
                  <a:sysClr lastClr="FFFFFF" val="window"/>
                </a:solidFill>
                <a:latin typeface="Calibri"/>
                <a:ea typeface="+mn-ea"/>
              </a:endParaRPr>
            </a:p>
          </p:txBody>
        </p:sp>
        <p:sp>
          <p:nvSpPr>
            <p:cNvPr id="10" name="TextBox 9"/>
            <p:cNvSpPr txBox="1"/>
            <p:nvPr/>
          </p:nvSpPr>
          <p:spPr>
            <a:xfrm flipH="1">
              <a:off x="3850511" y="3838711"/>
              <a:ext cx="943012" cy="82296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391" fontAlgn="auto">
                <a:lnSpc>
                  <a:spcPct val="100000"/>
                </a:lnSpc>
                <a:spcBef>
                  <a:spcPct val="0"/>
                </a:spcBef>
                <a:spcAft>
                  <a:spcPct val="0"/>
                </a:spcAft>
                <a:defRPr/>
              </a:pPr>
              <a:r>
                <a:rPr altLang="en-US" b="0" lang="zh-CN" sz="2400">
                  <a:solidFill>
                    <a:srgbClr val="BCE8F2"/>
                  </a:solidFill>
                  <a:latin charset="-122" pitchFamily="65" typeface="方正兰亭纤黑简体"/>
                  <a:ea charset="-122" pitchFamily="65" typeface="方正兰亭纤黑简体"/>
                  <a:cs charset="0" pitchFamily="18" typeface="Times New Roman"/>
                </a:rPr>
                <a:t>输入文本</a:t>
              </a:r>
            </a:p>
          </p:txBody>
        </p:sp>
      </p:grpSp>
      <p:grpSp>
        <p:nvGrpSpPr>
          <p:cNvPr id="18" name="组合 17"/>
          <p:cNvGrpSpPr/>
          <p:nvPr/>
        </p:nvGrpSpPr>
        <p:grpSpPr>
          <a:xfrm>
            <a:off x="1839642" y="2500264"/>
            <a:ext cx="2434581" cy="2613788"/>
            <a:chOff x="1430153" y="2452990"/>
            <a:chExt cx="2434581" cy="2613788"/>
          </a:xfrm>
        </p:grpSpPr>
        <p:sp>
          <p:nvSpPr>
            <p:cNvPr id="15" name="泪滴形 14"/>
            <p:cNvSpPr/>
            <p:nvPr/>
          </p:nvSpPr>
          <p:spPr>
            <a:xfrm rot="16200000">
              <a:off x="1449241" y="2651285"/>
              <a:ext cx="2415493" cy="2415493"/>
            </a:xfrm>
            <a:prstGeom prst="teardrop">
              <a:avLst/>
            </a:prstGeom>
            <a:solidFill>
              <a:schemeClr val="accent1"/>
            </a:solidFill>
            <a:ln algn="ctr" cap="flat" cmpd="sng" w="25400">
              <a:noFill/>
              <a:prstDash val="solid"/>
            </a:ln>
            <a:effectLst/>
          </p:spPr>
          <p:txBody>
            <a:bodyPr anchor="ctr" rtlCol="0"/>
            <a:lstStyle/>
            <a:p>
              <a:pPr algn="ctr" defTabSz="914391" fontAlgn="auto">
                <a:spcBef>
                  <a:spcPct val="0"/>
                </a:spcBef>
                <a:spcAft>
                  <a:spcPct val="0"/>
                </a:spcAft>
                <a:defRPr/>
              </a:pPr>
              <a:endParaRPr kern="0" lang="en-US">
                <a:solidFill>
                  <a:sysClr lastClr="FFFFFF" val="window"/>
                </a:solidFill>
                <a:latin typeface="Calibri"/>
                <a:ea typeface="+mn-ea"/>
              </a:endParaRPr>
            </a:p>
          </p:txBody>
        </p:sp>
        <p:sp>
          <p:nvSpPr>
            <p:cNvPr id="13" name="TextBox 12"/>
            <p:cNvSpPr txBox="1"/>
            <p:nvPr/>
          </p:nvSpPr>
          <p:spPr>
            <a:xfrm flipH="1" rot="18848674">
              <a:off x="1205112" y="2676614"/>
              <a:ext cx="1153055" cy="70104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391" fontAlgn="auto">
                <a:lnSpc>
                  <a:spcPct val="100000"/>
                </a:lnSpc>
                <a:spcBef>
                  <a:spcPct val="0"/>
                </a:spcBef>
                <a:spcAft>
                  <a:spcPct val="0"/>
                </a:spcAft>
                <a:defRPr/>
              </a:pPr>
              <a:r>
                <a:rPr altLang="zh-CN" lang="en-US" sz="4000">
                  <a:solidFill>
                    <a:schemeClr val="accent3"/>
                  </a:solidFill>
                  <a:latin charset="0" pitchFamily="34" typeface="Arial Rounded MT Bold"/>
                  <a:cs charset="0" pitchFamily="18" typeface="Times New Roman"/>
                </a:rPr>
                <a:t>02</a:t>
              </a:r>
            </a:p>
          </p:txBody>
        </p:sp>
        <p:sp>
          <p:nvSpPr>
            <p:cNvPr id="16" name="椭圆 15"/>
            <p:cNvSpPr/>
            <p:nvPr/>
          </p:nvSpPr>
          <p:spPr>
            <a:xfrm>
              <a:off x="1551216" y="2775025"/>
              <a:ext cx="2189028" cy="2189028"/>
            </a:xfrm>
            <a:custGeom>
              <a:rect b="b" l="l" r="r" t="t"/>
              <a:pathLst>
                <a:path h="2189028" w="2189028">
                  <a:moveTo>
                    <a:pt x="1094514" y="0"/>
                  </a:moveTo>
                  <a:cubicBezTo>
                    <a:pt x="1698997" y="0"/>
                    <a:pt x="2189028" y="490031"/>
                    <a:pt x="2189028" y="1094514"/>
                  </a:cubicBezTo>
                  <a:cubicBezTo>
                    <a:pt x="2189028" y="1698997"/>
                    <a:pt x="1698997" y="2189028"/>
                    <a:pt x="1094514" y="2189028"/>
                  </a:cubicBezTo>
                  <a:cubicBezTo>
                    <a:pt x="490031" y="2189028"/>
                    <a:pt x="0" y="1698997"/>
                    <a:pt x="0" y="1094514"/>
                  </a:cubicBezTo>
                  <a:cubicBezTo>
                    <a:pt x="0" y="979754"/>
                    <a:pt x="17662" y="869119"/>
                    <a:pt x="50599" y="765237"/>
                  </a:cubicBezTo>
                  <a:lnTo>
                    <a:pt x="765236" y="50599"/>
                  </a:lnTo>
                  <a:cubicBezTo>
                    <a:pt x="869119" y="17662"/>
                    <a:pt x="979754" y="0"/>
                    <a:pt x="109451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TextBox 10"/>
            <p:cNvSpPr txBox="1"/>
            <p:nvPr/>
          </p:nvSpPr>
          <p:spPr>
            <a:xfrm rot="18731526">
              <a:off x="1758237" y="3418875"/>
              <a:ext cx="1790664" cy="944880"/>
            </a:xfrm>
            <a:prstGeom prst="rect">
              <a:avLst/>
            </a:prstGeom>
            <a:noFill/>
          </p:spPr>
          <p:txBody>
            <a:bodyPr rtlCol="0" wrap="square">
              <a:spAutoFit/>
            </a:bodyPr>
            <a:lstStyle/>
            <a:p>
              <a:pPr algn="just">
                <a:defRPr/>
              </a:pPr>
              <a:r>
                <a:rPr altLang="en-US" lang="zh-CN" sz="1400">
                  <a:solidFill>
                    <a:schemeClr val="bg1"/>
                  </a:solidFill>
                  <a:latin charset="-122" pitchFamily="65" typeface="方正兰亭纤黑简体"/>
                  <a:ea charset="-122" pitchFamily="65" typeface="方正兰亭纤黑简体"/>
                </a:rPr>
                <a:t>单击此处添加文字阐述，添加简短问题说明文字，具体说明文字在此处添加此处。</a:t>
              </a:r>
            </a:p>
          </p:txBody>
        </p:sp>
      </p:grpSp>
      <p:grpSp>
        <p:nvGrpSpPr>
          <p:cNvPr id="20" name="组合 19"/>
          <p:cNvGrpSpPr/>
          <p:nvPr/>
        </p:nvGrpSpPr>
        <p:grpSpPr>
          <a:xfrm>
            <a:off x="6565665" y="1680640"/>
            <a:ext cx="1826677" cy="1826677"/>
            <a:chOff x="3134771" y="3287805"/>
            <a:chExt cx="1826677" cy="1826677"/>
          </a:xfrm>
        </p:grpSpPr>
        <p:sp>
          <p:nvSpPr>
            <p:cNvPr id="21" name="泪滴形 20"/>
            <p:cNvSpPr/>
            <p:nvPr/>
          </p:nvSpPr>
          <p:spPr>
            <a:xfrm rot="2846852">
              <a:off x="3134771" y="3287805"/>
              <a:ext cx="1826677" cy="1826677"/>
            </a:xfrm>
            <a:prstGeom prst="teardrop">
              <a:avLst/>
            </a:prstGeom>
            <a:noFill/>
            <a:ln cmpd="sng" w="12700">
              <a:solidFill>
                <a:schemeClr val="accent2"/>
              </a:solidFill>
              <a:round/>
            </a:ln>
            <a:effectLst>
              <a:glow rad="88900">
                <a:schemeClr val="accent1">
                  <a:alpha val="30000"/>
                </a:schemeClr>
              </a:glow>
            </a:effectLst>
          </p:spPr>
          <p:txBody>
            <a:bodyPr anchor="ctr" rtlCol="0"/>
            <a:lstStyle/>
            <a:p>
              <a:pPr algn="ctr" fontAlgn="auto">
                <a:spcBef>
                  <a:spcPct val="0"/>
                </a:spcBef>
                <a:spcAft>
                  <a:spcPct val="0"/>
                </a:spcAft>
              </a:pPr>
              <a:endParaRPr kern="0" lang="en-US">
                <a:solidFill>
                  <a:sysClr lastClr="FFFFFF" val="window"/>
                </a:solidFill>
                <a:latin typeface="Calibri"/>
                <a:ea typeface="+mn-ea"/>
              </a:endParaRPr>
            </a:p>
          </p:txBody>
        </p:sp>
        <p:sp>
          <p:nvSpPr>
            <p:cNvPr id="22" name="TextBox 21"/>
            <p:cNvSpPr txBox="1"/>
            <p:nvPr/>
          </p:nvSpPr>
          <p:spPr>
            <a:xfrm flipH="1">
              <a:off x="3850511" y="3838711"/>
              <a:ext cx="943012" cy="82296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391" fontAlgn="auto">
                <a:lnSpc>
                  <a:spcPct val="100000"/>
                </a:lnSpc>
                <a:spcBef>
                  <a:spcPct val="0"/>
                </a:spcBef>
                <a:spcAft>
                  <a:spcPct val="0"/>
                </a:spcAft>
                <a:defRPr/>
              </a:pPr>
              <a:r>
                <a:rPr altLang="en-US" b="0" lang="zh-CN" sz="2400">
                  <a:solidFill>
                    <a:srgbClr val="BCE8F2"/>
                  </a:solidFill>
                  <a:latin charset="-122" pitchFamily="65" typeface="方正兰亭纤黑简体"/>
                  <a:ea charset="-122" pitchFamily="65" typeface="方正兰亭纤黑简体"/>
                  <a:cs charset="0" pitchFamily="18" typeface="Times New Roman"/>
                </a:rPr>
                <a:t>输入文本</a:t>
              </a:r>
            </a:p>
          </p:txBody>
        </p:sp>
      </p:grpSp>
      <p:grpSp>
        <p:nvGrpSpPr>
          <p:cNvPr id="23" name="组合 22"/>
          <p:cNvGrpSpPr/>
          <p:nvPr/>
        </p:nvGrpSpPr>
        <p:grpSpPr>
          <a:xfrm>
            <a:off x="4861048" y="845823"/>
            <a:ext cx="2434581" cy="2613788"/>
            <a:chOff x="1430153" y="2452990"/>
            <a:chExt cx="2434581" cy="2613788"/>
          </a:xfrm>
        </p:grpSpPr>
        <p:sp>
          <p:nvSpPr>
            <p:cNvPr id="24" name="泪滴形 23"/>
            <p:cNvSpPr/>
            <p:nvPr/>
          </p:nvSpPr>
          <p:spPr>
            <a:xfrm rot="16200000">
              <a:off x="1449241" y="2651285"/>
              <a:ext cx="2415493" cy="2415493"/>
            </a:xfrm>
            <a:prstGeom prst="teardrop">
              <a:avLst/>
            </a:prstGeom>
            <a:solidFill>
              <a:schemeClr val="accent1"/>
            </a:solidFill>
            <a:ln algn="ctr" cap="flat" cmpd="sng" w="25400">
              <a:noFill/>
              <a:prstDash val="solid"/>
            </a:ln>
            <a:effectLst/>
          </p:spPr>
          <p:txBody>
            <a:bodyPr anchor="ctr" rtlCol="0"/>
            <a:lstStyle/>
            <a:p>
              <a:pPr algn="ctr" defTabSz="914391" fontAlgn="auto">
                <a:spcBef>
                  <a:spcPct val="0"/>
                </a:spcBef>
                <a:spcAft>
                  <a:spcPct val="0"/>
                </a:spcAft>
                <a:defRPr/>
              </a:pPr>
              <a:endParaRPr kern="0" lang="en-US">
                <a:solidFill>
                  <a:sysClr lastClr="FFFFFF" val="window"/>
                </a:solidFill>
                <a:latin typeface="Calibri"/>
                <a:ea typeface="+mn-ea"/>
              </a:endParaRPr>
            </a:p>
          </p:txBody>
        </p:sp>
        <p:sp>
          <p:nvSpPr>
            <p:cNvPr id="25" name="TextBox 24"/>
            <p:cNvSpPr txBox="1"/>
            <p:nvPr/>
          </p:nvSpPr>
          <p:spPr>
            <a:xfrm flipH="1" rot="18848674">
              <a:off x="1205112" y="2676614"/>
              <a:ext cx="1153055" cy="70104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391" fontAlgn="auto">
                <a:lnSpc>
                  <a:spcPct val="100000"/>
                </a:lnSpc>
                <a:spcBef>
                  <a:spcPct val="0"/>
                </a:spcBef>
                <a:spcAft>
                  <a:spcPct val="0"/>
                </a:spcAft>
                <a:defRPr/>
              </a:pPr>
              <a:r>
                <a:rPr altLang="zh-CN" lang="en-US" sz="4000">
                  <a:solidFill>
                    <a:schemeClr val="accent3"/>
                  </a:solidFill>
                  <a:latin charset="0" pitchFamily="34" typeface="Arial Rounded MT Bold"/>
                  <a:cs charset="0" pitchFamily="18" typeface="Times New Roman"/>
                </a:rPr>
                <a:t>01</a:t>
              </a:r>
            </a:p>
          </p:txBody>
        </p:sp>
        <p:sp>
          <p:nvSpPr>
            <p:cNvPr id="26" name="椭圆 15"/>
            <p:cNvSpPr/>
            <p:nvPr/>
          </p:nvSpPr>
          <p:spPr>
            <a:xfrm>
              <a:off x="1551216" y="2775025"/>
              <a:ext cx="2189028" cy="2189028"/>
            </a:xfrm>
            <a:custGeom>
              <a:rect b="b" l="l" r="r" t="t"/>
              <a:pathLst>
                <a:path h="2189028" w="2189028">
                  <a:moveTo>
                    <a:pt x="1094514" y="0"/>
                  </a:moveTo>
                  <a:cubicBezTo>
                    <a:pt x="1698997" y="0"/>
                    <a:pt x="2189028" y="490031"/>
                    <a:pt x="2189028" y="1094514"/>
                  </a:cubicBezTo>
                  <a:cubicBezTo>
                    <a:pt x="2189028" y="1698997"/>
                    <a:pt x="1698997" y="2189028"/>
                    <a:pt x="1094514" y="2189028"/>
                  </a:cubicBezTo>
                  <a:cubicBezTo>
                    <a:pt x="490031" y="2189028"/>
                    <a:pt x="0" y="1698997"/>
                    <a:pt x="0" y="1094514"/>
                  </a:cubicBezTo>
                  <a:cubicBezTo>
                    <a:pt x="0" y="979754"/>
                    <a:pt x="17662" y="869119"/>
                    <a:pt x="50599" y="765237"/>
                  </a:cubicBezTo>
                  <a:lnTo>
                    <a:pt x="765236" y="50599"/>
                  </a:lnTo>
                  <a:cubicBezTo>
                    <a:pt x="869119" y="17662"/>
                    <a:pt x="979754" y="0"/>
                    <a:pt x="109451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TextBox 26"/>
            <p:cNvSpPr txBox="1"/>
            <p:nvPr/>
          </p:nvSpPr>
          <p:spPr>
            <a:xfrm rot="18731526">
              <a:off x="1758237" y="3418875"/>
              <a:ext cx="1790664" cy="944880"/>
            </a:xfrm>
            <a:prstGeom prst="rect">
              <a:avLst/>
            </a:prstGeom>
            <a:noFill/>
          </p:spPr>
          <p:txBody>
            <a:bodyPr rtlCol="0" wrap="square">
              <a:spAutoFit/>
            </a:bodyPr>
            <a:lstStyle/>
            <a:p>
              <a:pPr algn="just">
                <a:defRPr/>
              </a:pPr>
              <a:r>
                <a:rPr altLang="en-US" lang="zh-CN" sz="1400">
                  <a:solidFill>
                    <a:schemeClr val="bg1"/>
                  </a:solidFill>
                  <a:latin charset="-122" pitchFamily="65" typeface="方正兰亭纤黑简体"/>
                  <a:ea charset="-122" pitchFamily="65" typeface="方正兰亭纤黑简体"/>
                </a:rPr>
                <a:t>单击此处添加文字阐述，添加简短问题说明文字，具体说明文字在此处添加此处。</a:t>
              </a:r>
            </a:p>
          </p:txBody>
        </p:sp>
      </p:grpSp>
      <p:sp>
        <p:nvSpPr>
          <p:cNvPr id="28"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Tree>
    <p:extLst>
      <p:ext uri="{BB962C8B-B14F-4D97-AF65-F5344CB8AC3E}">
        <p14:creationId val="439026324"/>
      </p:ext>
    </p:extLst>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28"/>
                                        </p:tgtEl>
                                        <p:attrNameLst>
                                          <p:attrName>style.visibility</p:attrName>
                                        </p:attrNameLst>
                                      </p:cBhvr>
                                      <p:to>
                                        <p:strVal val="visible"/>
                                      </p:to>
                                    </p:set>
                                    <p:animEffect filter="fade" transition="in">
                                      <p:cBhvr>
                                        <p:cTn dur="1000" id="7"/>
                                        <p:tgtEl>
                                          <p:spTgt spid="28"/>
                                        </p:tgtEl>
                                      </p:cBhvr>
                                    </p:animEffect>
                                    <p:anim calcmode="lin" valueType="num">
                                      <p:cBhvr>
                                        <p:cTn dur="1000" fill="hold" id="8"/>
                                        <p:tgtEl>
                                          <p:spTgt spid="28"/>
                                        </p:tgtEl>
                                        <p:attrNameLst>
                                          <p:attrName>ppt_x</p:attrName>
                                        </p:attrNameLst>
                                      </p:cBhvr>
                                      <p:tavLst>
                                        <p:tav tm="0">
                                          <p:val>
                                            <p:strVal val="#ppt_x"/>
                                          </p:val>
                                        </p:tav>
                                        <p:tav tm="100000">
                                          <p:val>
                                            <p:strVal val="#ppt_x"/>
                                          </p:val>
                                        </p:tav>
                                      </p:tavLst>
                                    </p:anim>
                                    <p:anim calcmode="lin" valueType="num">
                                      <p:cBhvr>
                                        <p:cTn dur="1000" fill="hold" id="9"/>
                                        <p:tgtEl>
                                          <p:spTgt spid="28"/>
                                        </p:tgtEl>
                                        <p:attrNameLst>
                                          <p:attrName>ppt_y</p:attrName>
                                        </p:attrNameLst>
                                      </p:cBhvr>
                                      <p:tavLst>
                                        <p:tav tm="0">
                                          <p:val>
                                            <p:strVal val="#ppt_y-.1"/>
                                          </p:val>
                                        </p:tav>
                                        <p:tav tm="100000">
                                          <p:val>
                                            <p:strVal val="#ppt_y"/>
                                          </p:val>
                                        </p:tav>
                                      </p:tavLst>
                                    </p:anim>
                                  </p:childTnLst>
                                </p:cTn>
                              </p:par>
                              <p:par>
                                <p:cTn fill="hold" id="10" nodeType="withEffect" presetClass="entr" presetID="2" presetSubtype="9">
                                  <p:stCondLst>
                                    <p:cond delay="0"/>
                                  </p:stCondLst>
                                  <p:childTnLst>
                                    <p:set>
                                      <p:cBhvr>
                                        <p:cTn dur="1" fill="hold" id="11">
                                          <p:stCondLst>
                                            <p:cond delay="0"/>
                                          </p:stCondLst>
                                        </p:cTn>
                                        <p:tgtEl>
                                          <p:spTgt spid="23"/>
                                        </p:tgtEl>
                                        <p:attrNameLst>
                                          <p:attrName>style.visibility</p:attrName>
                                        </p:attrNameLst>
                                      </p:cBhvr>
                                      <p:to>
                                        <p:strVal val="visible"/>
                                      </p:to>
                                    </p:set>
                                    <p:anim calcmode="lin" valueType="num">
                                      <p:cBhvr additive="base">
                                        <p:cTn dur="500" fill="hold" id="12"/>
                                        <p:tgtEl>
                                          <p:spTgt spid="23"/>
                                        </p:tgtEl>
                                        <p:attrNameLst>
                                          <p:attrName>ppt_x</p:attrName>
                                        </p:attrNameLst>
                                      </p:cBhvr>
                                      <p:tavLst>
                                        <p:tav tm="0">
                                          <p:val>
                                            <p:strVal val="0-#ppt_w/2"/>
                                          </p:val>
                                        </p:tav>
                                        <p:tav tm="100000">
                                          <p:val>
                                            <p:strVal val="#ppt_x"/>
                                          </p:val>
                                        </p:tav>
                                      </p:tavLst>
                                    </p:anim>
                                    <p:anim calcmode="lin" valueType="num">
                                      <p:cBhvr additive="base">
                                        <p:cTn dur="500" fill="hold" id="13"/>
                                        <p:tgtEl>
                                          <p:spTgt spid="23"/>
                                        </p:tgtEl>
                                        <p:attrNameLst>
                                          <p:attrName>ppt_y</p:attrName>
                                        </p:attrNameLst>
                                      </p:cBhvr>
                                      <p:tavLst>
                                        <p:tav tm="0">
                                          <p:val>
                                            <p:strVal val="0-#ppt_h/2"/>
                                          </p:val>
                                        </p:tav>
                                        <p:tav tm="100000">
                                          <p:val>
                                            <p:strVal val="#ppt_y"/>
                                          </p:val>
                                        </p:tav>
                                      </p:tavLst>
                                    </p:anim>
                                  </p:childTnLst>
                                </p:cTn>
                              </p:par>
                              <p:par>
                                <p:cTn fill="hold" id="14" nodeType="withEffect" presetClass="entr" presetID="2" presetSubtype="2">
                                  <p:stCondLst>
                                    <p:cond delay="0"/>
                                  </p:stCondLst>
                                  <p:childTnLst>
                                    <p:set>
                                      <p:cBhvr>
                                        <p:cTn dur="1" fill="hold" id="15">
                                          <p:stCondLst>
                                            <p:cond delay="0"/>
                                          </p:stCondLst>
                                        </p:cTn>
                                        <p:tgtEl>
                                          <p:spTgt spid="20"/>
                                        </p:tgtEl>
                                        <p:attrNameLst>
                                          <p:attrName>style.visibility</p:attrName>
                                        </p:attrNameLst>
                                      </p:cBhvr>
                                      <p:to>
                                        <p:strVal val="visible"/>
                                      </p:to>
                                    </p:set>
                                    <p:anim calcmode="lin" valueType="num">
                                      <p:cBhvr additive="base">
                                        <p:cTn dur="500" fill="hold" id="16"/>
                                        <p:tgtEl>
                                          <p:spTgt spid="20"/>
                                        </p:tgtEl>
                                        <p:attrNameLst>
                                          <p:attrName>ppt_x</p:attrName>
                                        </p:attrNameLst>
                                      </p:cBhvr>
                                      <p:tavLst>
                                        <p:tav tm="0">
                                          <p:val>
                                            <p:strVal val="1+#ppt_w/2"/>
                                          </p:val>
                                        </p:tav>
                                        <p:tav tm="100000">
                                          <p:val>
                                            <p:strVal val="#ppt_x"/>
                                          </p:val>
                                        </p:tav>
                                      </p:tavLst>
                                    </p:anim>
                                    <p:anim calcmode="lin" valueType="num">
                                      <p:cBhvr additive="base">
                                        <p:cTn dur="500" fill="hold" id="17"/>
                                        <p:tgtEl>
                                          <p:spTgt spid="20"/>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000"/>
                            </p:stCondLst>
                            <p:childTnLst>
                              <p:par>
                                <p:cTn fill="hold" id="19" nodeType="afterEffect" presetClass="entr" presetID="2" presetSubtype="9">
                                  <p:stCondLst>
                                    <p:cond delay="0"/>
                                  </p:stCondLst>
                                  <p:childTnLst>
                                    <p:set>
                                      <p:cBhvr>
                                        <p:cTn dur="1" fill="hold" id="20">
                                          <p:stCondLst>
                                            <p:cond delay="0"/>
                                          </p:stCondLst>
                                        </p:cTn>
                                        <p:tgtEl>
                                          <p:spTgt spid="18"/>
                                        </p:tgtEl>
                                        <p:attrNameLst>
                                          <p:attrName>style.visibility</p:attrName>
                                        </p:attrNameLst>
                                      </p:cBhvr>
                                      <p:to>
                                        <p:strVal val="visible"/>
                                      </p:to>
                                    </p:set>
                                    <p:anim calcmode="lin" valueType="num">
                                      <p:cBhvr additive="base">
                                        <p:cTn dur="500" fill="hold" id="21"/>
                                        <p:tgtEl>
                                          <p:spTgt spid="18"/>
                                        </p:tgtEl>
                                        <p:attrNameLst>
                                          <p:attrName>ppt_x</p:attrName>
                                        </p:attrNameLst>
                                      </p:cBhvr>
                                      <p:tavLst>
                                        <p:tav tm="0">
                                          <p:val>
                                            <p:strVal val="0-#ppt_w/2"/>
                                          </p:val>
                                        </p:tav>
                                        <p:tav tm="100000">
                                          <p:val>
                                            <p:strVal val="#ppt_x"/>
                                          </p:val>
                                        </p:tav>
                                      </p:tavLst>
                                    </p:anim>
                                    <p:anim calcmode="lin" valueType="num">
                                      <p:cBhvr additive="base">
                                        <p:cTn dur="500" fill="hold" id="22"/>
                                        <p:tgtEl>
                                          <p:spTgt spid="18"/>
                                        </p:tgtEl>
                                        <p:attrNameLst>
                                          <p:attrName>ppt_y</p:attrName>
                                        </p:attrNameLst>
                                      </p:cBhvr>
                                      <p:tavLst>
                                        <p:tav tm="0">
                                          <p:val>
                                            <p:strVal val="0-#ppt_h/2"/>
                                          </p:val>
                                        </p:tav>
                                        <p:tav tm="100000">
                                          <p:val>
                                            <p:strVal val="#ppt_y"/>
                                          </p:val>
                                        </p:tav>
                                      </p:tavLst>
                                    </p:anim>
                                  </p:childTnLst>
                                </p:cTn>
                              </p:par>
                              <p:par>
                                <p:cTn fill="hold" id="23" nodeType="withEffect" presetClass="entr" presetID="2" presetSubtype="2">
                                  <p:stCondLst>
                                    <p:cond delay="0"/>
                                  </p:stCondLst>
                                  <p:childTnLst>
                                    <p:set>
                                      <p:cBhvr>
                                        <p:cTn dur="1" fill="hold" id="24">
                                          <p:stCondLst>
                                            <p:cond delay="0"/>
                                          </p:stCondLst>
                                        </p:cTn>
                                        <p:tgtEl>
                                          <p:spTgt spid="19"/>
                                        </p:tgtEl>
                                        <p:attrNameLst>
                                          <p:attrName>style.visibility</p:attrName>
                                        </p:attrNameLst>
                                      </p:cBhvr>
                                      <p:to>
                                        <p:strVal val="visible"/>
                                      </p:to>
                                    </p:set>
                                    <p:anim calcmode="lin" valueType="num">
                                      <p:cBhvr additive="base">
                                        <p:cTn dur="500" fill="hold" id="25"/>
                                        <p:tgtEl>
                                          <p:spTgt spid="19"/>
                                        </p:tgtEl>
                                        <p:attrNameLst>
                                          <p:attrName>ppt_x</p:attrName>
                                        </p:attrNameLst>
                                      </p:cBhvr>
                                      <p:tavLst>
                                        <p:tav tm="0">
                                          <p:val>
                                            <p:strVal val="1+#ppt_w/2"/>
                                          </p:val>
                                        </p:tav>
                                        <p:tav tm="100000">
                                          <p:val>
                                            <p:strVal val="#ppt_x"/>
                                          </p:val>
                                        </p:tav>
                                      </p:tavLst>
                                    </p:anim>
                                    <p:anim calcmode="lin" valueType="num">
                                      <p:cBhvr additive="base">
                                        <p:cTn dur="500" fill="hold" id="26"/>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97" name="矩形 896"/>
          <p:cNvSpPr/>
          <p:nvPr/>
        </p:nvSpPr>
        <p:spPr>
          <a:xfrm>
            <a:off x="3388361" y="2105829"/>
            <a:ext cx="3383280" cy="1005840"/>
          </a:xfrm>
          <a:prstGeom prst="rect">
            <a:avLst/>
          </a:prstGeom>
          <a:noFill/>
          <a:ln>
            <a:noFill/>
          </a:ln>
        </p:spPr>
        <p:txBody>
          <a:bodyPr wrap="none">
            <a:spAutoFit/>
          </a:bodyPr>
          <a:lstStyle/>
          <a:p>
            <a:pPr algn="ctr"/>
            <a:r>
              <a:rPr altLang="en-US" lang="zh-CN" spc="300" sz="6000">
                <a:solidFill>
                  <a:schemeClr val="accent3">
                    <a:lumMod val="60000"/>
                    <a:lumOff val="40000"/>
                  </a:schemeClr>
                </a:solidFill>
                <a:effectLst>
                  <a:glow rad="127000">
                    <a:schemeClr val="accent1">
                      <a:satMod val="175000"/>
                      <a:alpha val="30000"/>
                    </a:schemeClr>
                  </a:glow>
                </a:effectLst>
                <a:latin charset="-122" panose="02000000000000000000" pitchFamily="2" typeface="方正兰亭中粗黑_GBK"/>
                <a:ea charset="-122" panose="02000000000000000000" pitchFamily="2" typeface="方正兰亭中粗黑_GBK"/>
              </a:rPr>
              <a:t>感谢聆听</a:t>
            </a:r>
          </a:p>
        </p:txBody>
      </p:sp>
      <p:sp>
        <p:nvSpPr>
          <p:cNvPr id="898" name="矩形 897"/>
          <p:cNvSpPr/>
          <p:nvPr/>
        </p:nvSpPr>
        <p:spPr>
          <a:xfrm>
            <a:off x="4353563" y="1768383"/>
            <a:ext cx="1452880" cy="396240"/>
          </a:xfrm>
          <a:prstGeom prst="rect">
            <a:avLst/>
          </a:prstGeom>
          <a:ln>
            <a:noFill/>
          </a:ln>
        </p:spPr>
        <p:txBody>
          <a:bodyPr wrap="none">
            <a:spAutoFit/>
          </a:bodyPr>
          <a:lstStyle/>
          <a:p>
            <a:pPr algn="ctr"/>
            <a:r>
              <a:rPr altLang="zh-CN" lang="en-US" sz="2000">
                <a:solidFill>
                  <a:schemeClr val="accent3">
                    <a:lumMod val="40000"/>
                    <a:lumOff val="60000"/>
                  </a:schemeClr>
                </a:solidFill>
                <a:latin charset="-122" pitchFamily="2" typeface="方正兰亭中黑_GBK"/>
                <a:ea charset="-122" pitchFamily="2" typeface="方正兰亭中黑_GBK"/>
              </a:rPr>
              <a:t>Thank you!</a:t>
            </a:r>
          </a:p>
        </p:txBody>
      </p:sp>
      <p:pic>
        <p:nvPicPr>
          <p:cNvPr id="134" name="图片 133"/>
          <p:cNvPicPr>
            <a:picLocks noChangeAspect="1"/>
          </p:cNvPicPr>
          <p:nvPr/>
        </p:nvPicPr>
        <p:blipFill>
          <a:blip r:embed="rId3">
            <a:extLst>
              <a:ext uri="{28A0092B-C50C-407E-A947-70E740481C1C}">
                <a14:useLocalDpi val="0"/>
              </a:ext>
            </a:extLst>
          </a:blip>
          <a:stretch>
            <a:fillRect/>
          </a:stretch>
        </p:blipFill>
        <p:spPr>
          <a:xfrm>
            <a:off x="508003" y="4148095"/>
            <a:ext cx="9143997" cy="1566907"/>
          </a:xfrm>
          <a:prstGeom prst="rect">
            <a:avLst/>
          </a:prstGeom>
        </p:spPr>
      </p:pic>
      <p:grpSp>
        <p:nvGrpSpPr>
          <p:cNvPr id="135" name="组合 134"/>
          <p:cNvGrpSpPr/>
          <p:nvPr/>
        </p:nvGrpSpPr>
        <p:grpSpPr>
          <a:xfrm>
            <a:off x="1052741" y="3158498"/>
            <a:ext cx="8036560" cy="2575514"/>
            <a:chOff x="382546" y="2654528"/>
            <a:chExt cx="8360948" cy="2679472"/>
          </a:xfrm>
        </p:grpSpPr>
        <p:sp>
          <p:nvSpPr>
            <p:cNvPr id="136" name="Freeform 6628"/>
            <p:cNvSpPr/>
            <p:nvPr/>
          </p:nvSpPr>
          <p:spPr bwMode="auto">
            <a:xfrm>
              <a:off x="5009597" y="4180336"/>
              <a:ext cx="967587" cy="155064"/>
            </a:xfrm>
            <a:custGeom>
              <a:gdLst>
                <a:gd fmla="*/ 2 w 156" name="T0"/>
                <a:gd fmla="*/ 25 h 25" name="T1"/>
                <a:gd fmla="*/ 1 w 156" name="T2"/>
                <a:gd fmla="*/ 22 h 25" name="T3"/>
                <a:gd fmla="*/ 1 w 156" name="T4"/>
                <a:gd fmla="*/ 22 h 25" name="T5"/>
                <a:gd fmla="*/ 87 w 156" name="T6"/>
                <a:gd fmla="*/ 12 h 25" name="T7"/>
                <a:gd fmla="*/ 124 w 156" name="T8"/>
                <a:gd fmla="*/ 7 h 25" name="T9"/>
                <a:gd fmla="*/ 148 w 156" name="T10"/>
                <a:gd fmla="*/ 2 h 25" name="T11"/>
                <a:gd fmla="*/ 148 w 156" name="T12"/>
                <a:gd fmla="*/ 2 h 25" name="T13"/>
                <a:gd fmla="*/ 124 w 156" name="T14"/>
                <a:gd fmla="*/ 3 h 25" name="T15"/>
                <a:gd fmla="*/ 86 w 156" name="T16"/>
                <a:gd fmla="*/ 6 h 25" name="T17"/>
                <a:gd fmla="*/ 1 w 156" name="T18"/>
                <a:gd fmla="*/ 12 h 25" name="T19"/>
                <a:gd fmla="*/ 0 w 156" name="T20"/>
                <a:gd fmla="*/ 10 h 25" name="T21"/>
                <a:gd fmla="*/ 0 w 156" name="T22"/>
                <a:gd fmla="*/ 10 h 25" name="T23"/>
                <a:gd fmla="*/ 103 w 156" name="T24"/>
                <a:gd fmla="*/ 2 h 25" name="T25"/>
                <a:gd fmla="*/ 140 w 156" name="T26"/>
                <a:gd fmla="*/ 0 h 25" name="T27"/>
                <a:gd fmla="*/ 152 w 156" name="T28"/>
                <a:gd fmla="*/ 0 h 25" name="T29"/>
                <a:gd fmla="*/ 156 w 156" name="T30"/>
                <a:gd fmla="*/ 1 h 25" name="T31"/>
                <a:gd fmla="*/ 156 w 156" name="T32"/>
                <a:gd fmla="*/ 2 h 25" name="T33"/>
                <a:gd fmla="*/ 156 w 156" name="T34"/>
                <a:gd fmla="*/ 2 h 25" name="T35"/>
                <a:gd fmla="*/ 150 w 156" name="T36"/>
                <a:gd fmla="*/ 3 h 25" name="T37"/>
                <a:gd fmla="*/ 139 w 156" name="T38"/>
                <a:gd fmla="*/ 7 h 25" name="T39"/>
                <a:gd fmla="*/ 99 w 156" name="T40"/>
                <a:gd fmla="*/ 12 h 25" name="T41"/>
                <a:gd fmla="*/ 2 w 156" name="T42"/>
                <a:gd fmla="*/ 25 h 25" name="T43"/>
                <a:gd fmla="*/ 2 w 156" name="T44"/>
                <a:gd fmla="*/ 25 h 2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25" w="156">
                  <a:moveTo>
                    <a:pt x="2" y="25"/>
                  </a:moveTo>
                  <a:lnTo>
                    <a:pt x="1" y="22"/>
                  </a:lnTo>
                  <a:lnTo>
                    <a:pt x="1" y="22"/>
                  </a:lnTo>
                  <a:lnTo>
                    <a:pt x="87" y="12"/>
                  </a:lnTo>
                  <a:lnTo>
                    <a:pt x="124" y="7"/>
                  </a:lnTo>
                  <a:lnTo>
                    <a:pt x="148" y="2"/>
                  </a:lnTo>
                  <a:lnTo>
                    <a:pt x="148" y="2"/>
                  </a:lnTo>
                  <a:lnTo>
                    <a:pt x="124" y="3"/>
                  </a:lnTo>
                  <a:lnTo>
                    <a:pt x="86" y="6"/>
                  </a:lnTo>
                  <a:lnTo>
                    <a:pt x="1" y="12"/>
                  </a:lnTo>
                  <a:lnTo>
                    <a:pt x="0" y="10"/>
                  </a:lnTo>
                  <a:lnTo>
                    <a:pt x="0" y="10"/>
                  </a:lnTo>
                  <a:lnTo>
                    <a:pt x="103" y="2"/>
                  </a:lnTo>
                  <a:lnTo>
                    <a:pt x="140" y="0"/>
                  </a:lnTo>
                  <a:lnTo>
                    <a:pt x="152" y="0"/>
                  </a:lnTo>
                  <a:lnTo>
                    <a:pt x="156" y="1"/>
                  </a:lnTo>
                  <a:lnTo>
                    <a:pt x="156" y="2"/>
                  </a:lnTo>
                  <a:lnTo>
                    <a:pt x="156" y="2"/>
                  </a:lnTo>
                  <a:lnTo>
                    <a:pt x="150" y="3"/>
                  </a:lnTo>
                  <a:lnTo>
                    <a:pt x="139" y="7"/>
                  </a:lnTo>
                  <a:lnTo>
                    <a:pt x="99" y="12"/>
                  </a:lnTo>
                  <a:lnTo>
                    <a:pt x="2" y="25"/>
                  </a:lnTo>
                  <a:lnTo>
                    <a:pt x="2" y="25"/>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 name="Freeform 6629"/>
            <p:cNvSpPr/>
            <p:nvPr/>
          </p:nvSpPr>
          <p:spPr bwMode="auto">
            <a:xfrm>
              <a:off x="3105433" y="4192743"/>
              <a:ext cx="942778" cy="142658"/>
            </a:xfrm>
            <a:custGeom>
              <a:gdLst>
                <a:gd fmla="*/ 151 w 152" name="T0"/>
                <a:gd fmla="*/ 23 h 23" name="T1"/>
                <a:gd fmla="*/ 151 w 152" name="T2"/>
                <a:gd fmla="*/ 23 h 23" name="T3"/>
                <a:gd fmla="*/ 76 w 152" name="T4"/>
                <a:gd fmla="*/ 14 h 23" name="T5"/>
                <a:gd fmla="*/ 76 w 152" name="T6"/>
                <a:gd fmla="*/ 14 h 23" name="T7"/>
                <a:gd fmla="*/ 32 w 152" name="T8"/>
                <a:gd fmla="*/ 9 h 23" name="T9"/>
                <a:gd fmla="*/ 9 w 152" name="T10"/>
                <a:gd fmla="*/ 6 h 23" name="T11"/>
                <a:gd fmla="*/ 1 w 152" name="T12"/>
                <a:gd fmla="*/ 4 h 23" name="T13"/>
                <a:gd fmla="*/ 0 w 152" name="T14"/>
                <a:gd fmla="*/ 2 h 23" name="T15"/>
                <a:gd fmla="*/ 0 w 152" name="T16"/>
                <a:gd fmla="*/ 1 h 23" name="T17"/>
                <a:gd fmla="*/ 0 w 152" name="T18"/>
                <a:gd fmla="*/ 1 h 23" name="T19"/>
                <a:gd fmla="*/ 0 w 152" name="T20"/>
                <a:gd fmla="*/ 0 h 23" name="T21"/>
                <a:gd fmla="*/ 0 w 152" name="T22"/>
                <a:gd fmla="*/ 0 h 23" name="T23"/>
                <a:gd fmla="*/ 6 w 152" name="T24"/>
                <a:gd fmla="*/ 0 h 23" name="T25"/>
                <a:gd fmla="*/ 21 w 152" name="T26"/>
                <a:gd fmla="*/ 0 h 23" name="T27"/>
                <a:gd fmla="*/ 64 w 152" name="T28"/>
                <a:gd fmla="*/ 2 h 23" name="T29"/>
                <a:gd fmla="*/ 152 w 152" name="T30"/>
                <a:gd fmla="*/ 10 h 23" name="T31"/>
                <a:gd fmla="*/ 152 w 152" name="T32"/>
                <a:gd fmla="*/ 12 h 23" name="T33"/>
                <a:gd fmla="*/ 152 w 152" name="T34"/>
                <a:gd fmla="*/ 12 h 23" name="T35"/>
                <a:gd fmla="*/ 63 w 152" name="T36"/>
                <a:gd fmla="*/ 5 h 23" name="T37"/>
                <a:gd fmla="*/ 26 w 152" name="T38"/>
                <a:gd fmla="*/ 2 h 23" name="T39"/>
                <a:gd fmla="*/ 4 w 152" name="T40"/>
                <a:gd fmla="*/ 2 h 23" name="T41"/>
                <a:gd fmla="*/ 4 w 152" name="T42"/>
                <a:gd fmla="*/ 2 h 23" name="T43"/>
                <a:gd fmla="*/ 25 w 152" name="T44"/>
                <a:gd fmla="*/ 6 h 23" name="T45"/>
                <a:gd fmla="*/ 63 w 152" name="T46"/>
                <a:gd fmla="*/ 11 h 23" name="T47"/>
                <a:gd fmla="*/ 151 w 152" name="T48"/>
                <a:gd fmla="*/ 20 h 23" name="T49"/>
                <a:gd fmla="*/ 151 w 152" name="T50"/>
                <a:gd fmla="*/ 23 h 23"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3" w="152">
                  <a:moveTo>
                    <a:pt x="151" y="23"/>
                  </a:moveTo>
                  <a:lnTo>
                    <a:pt x="151" y="23"/>
                  </a:lnTo>
                  <a:lnTo>
                    <a:pt x="76" y="14"/>
                  </a:lnTo>
                  <a:lnTo>
                    <a:pt x="76" y="14"/>
                  </a:lnTo>
                  <a:lnTo>
                    <a:pt x="32" y="9"/>
                  </a:lnTo>
                  <a:lnTo>
                    <a:pt x="9" y="6"/>
                  </a:lnTo>
                  <a:lnTo>
                    <a:pt x="1" y="4"/>
                  </a:lnTo>
                  <a:lnTo>
                    <a:pt x="0" y="2"/>
                  </a:lnTo>
                  <a:lnTo>
                    <a:pt x="0" y="1"/>
                  </a:lnTo>
                  <a:lnTo>
                    <a:pt x="0" y="1"/>
                  </a:lnTo>
                  <a:lnTo>
                    <a:pt x="0" y="0"/>
                  </a:lnTo>
                  <a:lnTo>
                    <a:pt x="0" y="0"/>
                  </a:lnTo>
                  <a:lnTo>
                    <a:pt x="6" y="0"/>
                  </a:lnTo>
                  <a:lnTo>
                    <a:pt x="21" y="0"/>
                  </a:lnTo>
                  <a:lnTo>
                    <a:pt x="64" y="2"/>
                  </a:lnTo>
                  <a:lnTo>
                    <a:pt x="152" y="10"/>
                  </a:lnTo>
                  <a:lnTo>
                    <a:pt x="152" y="12"/>
                  </a:lnTo>
                  <a:lnTo>
                    <a:pt x="152" y="12"/>
                  </a:lnTo>
                  <a:lnTo>
                    <a:pt x="63" y="5"/>
                  </a:lnTo>
                  <a:lnTo>
                    <a:pt x="26" y="2"/>
                  </a:lnTo>
                  <a:lnTo>
                    <a:pt x="4" y="2"/>
                  </a:lnTo>
                  <a:lnTo>
                    <a:pt x="4" y="2"/>
                  </a:lnTo>
                  <a:lnTo>
                    <a:pt x="25" y="6"/>
                  </a:lnTo>
                  <a:lnTo>
                    <a:pt x="63" y="11"/>
                  </a:lnTo>
                  <a:lnTo>
                    <a:pt x="151" y="20"/>
                  </a:lnTo>
                  <a:lnTo>
                    <a:pt x="151" y="23"/>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 name="Freeform 6630"/>
            <p:cNvSpPr/>
            <p:nvPr/>
          </p:nvSpPr>
          <p:spPr bwMode="auto">
            <a:xfrm>
              <a:off x="4532005" y="4875015"/>
              <a:ext cx="111644" cy="111644"/>
            </a:xfrm>
            <a:custGeom>
              <a:gdLst>
                <a:gd fmla="*/ 18 w 18" name="T0"/>
                <a:gd fmla="*/ 8 h 18" name="T1"/>
                <a:gd fmla="*/ 18 w 18" name="T2"/>
                <a:gd fmla="*/ 8 h 18" name="T3"/>
                <a:gd fmla="*/ 17 w 18" name="T4"/>
                <a:gd fmla="*/ 13 h 18" name="T5"/>
                <a:gd fmla="*/ 15 w 18" name="T6"/>
                <a:gd fmla="*/ 15 h 18" name="T7"/>
                <a:gd fmla="*/ 12 w 18" name="T8"/>
                <a:gd fmla="*/ 17 h 18" name="T9"/>
                <a:gd fmla="*/ 8 w 18" name="T10"/>
                <a:gd fmla="*/ 18 h 18" name="T11"/>
                <a:gd fmla="*/ 8 w 18" name="T12"/>
                <a:gd fmla="*/ 18 h 18" name="T13"/>
                <a:gd fmla="*/ 5 w 18" name="T14"/>
                <a:gd fmla="*/ 17 h 18" name="T15"/>
                <a:gd fmla="*/ 2 w 18" name="T16"/>
                <a:gd fmla="*/ 15 h 18" name="T17"/>
                <a:gd fmla="*/ 1 w 18" name="T18"/>
                <a:gd fmla="*/ 13 h 18" name="T19"/>
                <a:gd fmla="*/ 0 w 18" name="T20"/>
                <a:gd fmla="*/ 8 h 18" name="T21"/>
                <a:gd fmla="*/ 0 w 18" name="T22"/>
                <a:gd fmla="*/ 8 h 18" name="T23"/>
                <a:gd fmla="*/ 1 w 18" name="T24"/>
                <a:gd fmla="*/ 5 h 18" name="T25"/>
                <a:gd fmla="*/ 2 w 18" name="T26"/>
                <a:gd fmla="*/ 2 h 18" name="T27"/>
                <a:gd fmla="*/ 5 w 18" name="T28"/>
                <a:gd fmla="*/ 1 h 18" name="T29"/>
                <a:gd fmla="*/ 8 w 18" name="T30"/>
                <a:gd fmla="*/ 0 h 18" name="T31"/>
                <a:gd fmla="*/ 8 w 18" name="T32"/>
                <a:gd fmla="*/ 0 h 18" name="T33"/>
                <a:gd fmla="*/ 12 w 18" name="T34"/>
                <a:gd fmla="*/ 1 h 18" name="T35"/>
                <a:gd fmla="*/ 15 w 18" name="T36"/>
                <a:gd fmla="*/ 2 h 18" name="T37"/>
                <a:gd fmla="*/ 17 w 18" name="T38"/>
                <a:gd fmla="*/ 5 h 18" name="T39"/>
                <a:gd fmla="*/ 18 w 18" name="T40"/>
                <a:gd fmla="*/ 8 h 18" name="T41"/>
                <a:gd fmla="*/ 18 w 18" name="T42"/>
                <a:gd fmla="*/ 8 h 18"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8" w="18">
                  <a:moveTo>
                    <a:pt x="18" y="8"/>
                  </a:moveTo>
                  <a:lnTo>
                    <a:pt x="18" y="8"/>
                  </a:lnTo>
                  <a:lnTo>
                    <a:pt x="17" y="13"/>
                  </a:lnTo>
                  <a:lnTo>
                    <a:pt x="15" y="15"/>
                  </a:lnTo>
                  <a:lnTo>
                    <a:pt x="12" y="17"/>
                  </a:lnTo>
                  <a:lnTo>
                    <a:pt x="8" y="18"/>
                  </a:lnTo>
                  <a:lnTo>
                    <a:pt x="8" y="18"/>
                  </a:lnTo>
                  <a:lnTo>
                    <a:pt x="5" y="17"/>
                  </a:lnTo>
                  <a:lnTo>
                    <a:pt x="2" y="15"/>
                  </a:lnTo>
                  <a:lnTo>
                    <a:pt x="1" y="13"/>
                  </a:lnTo>
                  <a:lnTo>
                    <a:pt x="0" y="8"/>
                  </a:lnTo>
                  <a:lnTo>
                    <a:pt x="0" y="8"/>
                  </a:lnTo>
                  <a:lnTo>
                    <a:pt x="1" y="5"/>
                  </a:lnTo>
                  <a:lnTo>
                    <a:pt x="2" y="2"/>
                  </a:lnTo>
                  <a:lnTo>
                    <a:pt x="5" y="1"/>
                  </a:lnTo>
                  <a:lnTo>
                    <a:pt x="8" y="0"/>
                  </a:lnTo>
                  <a:lnTo>
                    <a:pt x="8" y="0"/>
                  </a:lnTo>
                  <a:lnTo>
                    <a:pt x="12" y="1"/>
                  </a:lnTo>
                  <a:lnTo>
                    <a:pt x="15" y="2"/>
                  </a:lnTo>
                  <a:lnTo>
                    <a:pt x="17" y="5"/>
                  </a:lnTo>
                  <a:lnTo>
                    <a:pt x="18" y="8"/>
                  </a:lnTo>
                  <a:lnTo>
                    <a:pt x="18" y="8"/>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9" name="Freeform 6631"/>
            <p:cNvSpPr>
              <a:spLocks noEditPoints="1"/>
            </p:cNvSpPr>
            <p:nvPr/>
          </p:nvSpPr>
          <p:spPr bwMode="auto">
            <a:xfrm>
              <a:off x="4519601" y="4862609"/>
              <a:ext cx="136455" cy="136455"/>
            </a:xfrm>
            <a:custGeom>
              <a:gdLst>
                <a:gd fmla="*/ 10 w 22" name="T0"/>
                <a:gd fmla="*/ 22 h 22" name="T1"/>
                <a:gd fmla="*/ 10 w 22" name="T2"/>
                <a:gd fmla="*/ 22 h 22" name="T3"/>
                <a:gd fmla="*/ 6 w 22" name="T4"/>
                <a:gd fmla="*/ 21 h 22" name="T5"/>
                <a:gd fmla="*/ 3 w 22" name="T6"/>
                <a:gd fmla="*/ 19 h 22" name="T7"/>
                <a:gd fmla="*/ 1 w 22" name="T8"/>
                <a:gd fmla="*/ 15 h 22" name="T9"/>
                <a:gd fmla="*/ 0 w 22" name="T10"/>
                <a:gd fmla="*/ 10 h 22" name="T11"/>
                <a:gd fmla="*/ 0 w 22" name="T12"/>
                <a:gd fmla="*/ 10 h 22" name="T13"/>
                <a:gd fmla="*/ 1 w 22" name="T14"/>
                <a:gd fmla="*/ 6 h 22" name="T15"/>
                <a:gd fmla="*/ 3 w 22" name="T16"/>
                <a:gd fmla="*/ 3 h 22" name="T17"/>
                <a:gd fmla="*/ 6 w 22" name="T18"/>
                <a:gd fmla="*/ 1 h 22" name="T19"/>
                <a:gd fmla="*/ 10 w 22" name="T20"/>
                <a:gd fmla="*/ 0 h 22" name="T21"/>
                <a:gd fmla="*/ 10 w 22" name="T22"/>
                <a:gd fmla="*/ 0 h 22" name="T23"/>
                <a:gd fmla="*/ 14 w 22" name="T24"/>
                <a:gd fmla="*/ 1 h 22" name="T25"/>
                <a:gd fmla="*/ 19 w 22" name="T26"/>
                <a:gd fmla="*/ 3 h 22" name="T27"/>
                <a:gd fmla="*/ 21 w 22" name="T28"/>
                <a:gd fmla="*/ 6 h 22" name="T29"/>
                <a:gd fmla="*/ 22 w 22" name="T30"/>
                <a:gd fmla="*/ 10 h 22" name="T31"/>
                <a:gd fmla="*/ 22 w 22" name="T32"/>
                <a:gd fmla="*/ 10 h 22" name="T33"/>
                <a:gd fmla="*/ 21 w 22" name="T34"/>
                <a:gd fmla="*/ 15 h 22" name="T35"/>
                <a:gd fmla="*/ 19 w 22" name="T36"/>
                <a:gd fmla="*/ 19 h 22" name="T37"/>
                <a:gd fmla="*/ 14 w 22" name="T38"/>
                <a:gd fmla="*/ 21 h 22" name="T39"/>
                <a:gd fmla="*/ 10 w 22" name="T40"/>
                <a:gd fmla="*/ 22 h 22" name="T41"/>
                <a:gd fmla="*/ 10 w 22" name="T42"/>
                <a:gd fmla="*/ 22 h 22" name="T43"/>
                <a:gd fmla="*/ 10 w 22" name="T44"/>
                <a:gd fmla="*/ 4 h 22" name="T45"/>
                <a:gd fmla="*/ 10 w 22" name="T46"/>
                <a:gd fmla="*/ 4 h 22" name="T47"/>
                <a:gd fmla="*/ 8 w 22" name="T48"/>
                <a:gd fmla="*/ 4 h 22" name="T49"/>
                <a:gd fmla="*/ 6 w 22" name="T50"/>
                <a:gd fmla="*/ 6 h 22" name="T51"/>
                <a:gd fmla="*/ 4 w 22" name="T52"/>
                <a:gd fmla="*/ 8 h 22" name="T53"/>
                <a:gd fmla="*/ 4 w 22" name="T54"/>
                <a:gd fmla="*/ 10 h 22" name="T55"/>
                <a:gd fmla="*/ 4 w 22" name="T56"/>
                <a:gd fmla="*/ 10 h 22" name="T57"/>
                <a:gd fmla="*/ 4 w 22" name="T58"/>
                <a:gd fmla="*/ 14 h 22" name="T59"/>
                <a:gd fmla="*/ 6 w 22" name="T60"/>
                <a:gd fmla="*/ 16 h 22" name="T61"/>
                <a:gd fmla="*/ 8 w 22" name="T62"/>
                <a:gd fmla="*/ 17 h 22" name="T63"/>
                <a:gd fmla="*/ 10 w 22" name="T64"/>
                <a:gd fmla="*/ 18 h 22" name="T65"/>
                <a:gd fmla="*/ 10 w 22" name="T66"/>
                <a:gd fmla="*/ 18 h 22" name="T67"/>
                <a:gd fmla="*/ 13 w 22" name="T68"/>
                <a:gd fmla="*/ 17 h 22" name="T69"/>
                <a:gd fmla="*/ 15 w 22" name="T70"/>
                <a:gd fmla="*/ 16 h 22" name="T71"/>
                <a:gd fmla="*/ 17 w 22" name="T72"/>
                <a:gd fmla="*/ 14 h 22" name="T73"/>
                <a:gd fmla="*/ 18 w 22" name="T74"/>
                <a:gd fmla="*/ 10 h 22" name="T75"/>
                <a:gd fmla="*/ 18 w 22" name="T76"/>
                <a:gd fmla="*/ 10 h 22" name="T77"/>
                <a:gd fmla="*/ 17 w 22" name="T78"/>
                <a:gd fmla="*/ 8 h 22" name="T79"/>
                <a:gd fmla="*/ 15 w 22" name="T80"/>
                <a:gd fmla="*/ 6 h 22" name="T81"/>
                <a:gd fmla="*/ 13 w 22" name="T82"/>
                <a:gd fmla="*/ 4 h 22" name="T83"/>
                <a:gd fmla="*/ 10 w 22" name="T84"/>
                <a:gd fmla="*/ 4 h 22" name="T85"/>
                <a:gd fmla="*/ 10 w 22" name="T86"/>
                <a:gd fmla="*/ 4 h 22"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2" w="22">
                  <a:moveTo>
                    <a:pt x="10" y="22"/>
                  </a:moveTo>
                  <a:lnTo>
                    <a:pt x="10" y="22"/>
                  </a:lnTo>
                  <a:lnTo>
                    <a:pt x="6" y="21"/>
                  </a:lnTo>
                  <a:lnTo>
                    <a:pt x="3" y="19"/>
                  </a:lnTo>
                  <a:lnTo>
                    <a:pt x="1" y="15"/>
                  </a:lnTo>
                  <a:lnTo>
                    <a:pt x="0" y="10"/>
                  </a:lnTo>
                  <a:lnTo>
                    <a:pt x="0" y="10"/>
                  </a:lnTo>
                  <a:lnTo>
                    <a:pt x="1" y="6"/>
                  </a:lnTo>
                  <a:lnTo>
                    <a:pt x="3" y="3"/>
                  </a:lnTo>
                  <a:lnTo>
                    <a:pt x="6" y="1"/>
                  </a:lnTo>
                  <a:lnTo>
                    <a:pt x="10" y="0"/>
                  </a:lnTo>
                  <a:lnTo>
                    <a:pt x="10" y="0"/>
                  </a:lnTo>
                  <a:lnTo>
                    <a:pt x="14" y="1"/>
                  </a:lnTo>
                  <a:lnTo>
                    <a:pt x="19" y="3"/>
                  </a:lnTo>
                  <a:lnTo>
                    <a:pt x="21" y="6"/>
                  </a:lnTo>
                  <a:lnTo>
                    <a:pt x="22" y="10"/>
                  </a:lnTo>
                  <a:lnTo>
                    <a:pt x="22" y="10"/>
                  </a:lnTo>
                  <a:lnTo>
                    <a:pt x="21" y="15"/>
                  </a:lnTo>
                  <a:lnTo>
                    <a:pt x="19" y="19"/>
                  </a:lnTo>
                  <a:lnTo>
                    <a:pt x="14" y="21"/>
                  </a:lnTo>
                  <a:lnTo>
                    <a:pt x="10" y="22"/>
                  </a:lnTo>
                  <a:lnTo>
                    <a:pt x="10" y="22"/>
                  </a:lnTo>
                  <a:close/>
                  <a:moveTo>
                    <a:pt x="10" y="4"/>
                  </a:moveTo>
                  <a:lnTo>
                    <a:pt x="10" y="4"/>
                  </a:lnTo>
                  <a:lnTo>
                    <a:pt x="8" y="4"/>
                  </a:lnTo>
                  <a:lnTo>
                    <a:pt x="6" y="6"/>
                  </a:lnTo>
                  <a:lnTo>
                    <a:pt x="4" y="8"/>
                  </a:lnTo>
                  <a:lnTo>
                    <a:pt x="4" y="10"/>
                  </a:lnTo>
                  <a:lnTo>
                    <a:pt x="4" y="10"/>
                  </a:lnTo>
                  <a:lnTo>
                    <a:pt x="4" y="14"/>
                  </a:lnTo>
                  <a:lnTo>
                    <a:pt x="6" y="16"/>
                  </a:lnTo>
                  <a:lnTo>
                    <a:pt x="8" y="17"/>
                  </a:lnTo>
                  <a:lnTo>
                    <a:pt x="10" y="18"/>
                  </a:lnTo>
                  <a:lnTo>
                    <a:pt x="10" y="18"/>
                  </a:lnTo>
                  <a:lnTo>
                    <a:pt x="13" y="17"/>
                  </a:lnTo>
                  <a:lnTo>
                    <a:pt x="15" y="16"/>
                  </a:lnTo>
                  <a:lnTo>
                    <a:pt x="17" y="14"/>
                  </a:lnTo>
                  <a:lnTo>
                    <a:pt x="18" y="10"/>
                  </a:lnTo>
                  <a:lnTo>
                    <a:pt x="18" y="10"/>
                  </a:lnTo>
                  <a:lnTo>
                    <a:pt x="17" y="8"/>
                  </a:lnTo>
                  <a:lnTo>
                    <a:pt x="15" y="6"/>
                  </a:lnTo>
                  <a:lnTo>
                    <a:pt x="13" y="4"/>
                  </a:lnTo>
                  <a:lnTo>
                    <a:pt x="10" y="4"/>
                  </a:lnTo>
                  <a:lnTo>
                    <a:pt x="10"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0" name="Freeform 6632"/>
            <p:cNvSpPr/>
            <p:nvPr/>
          </p:nvSpPr>
          <p:spPr bwMode="auto">
            <a:xfrm>
              <a:off x="4438971" y="4899823"/>
              <a:ext cx="62025" cy="62025"/>
            </a:xfrm>
            <a:custGeom>
              <a:gdLst>
                <a:gd fmla="*/ 10 w 10" name="T0"/>
                <a:gd fmla="*/ 6 h 10" name="T1"/>
                <a:gd fmla="*/ 10 w 10" name="T2"/>
                <a:gd fmla="*/ 6 h 10" name="T3"/>
                <a:gd fmla="*/ 8 w 10" name="T4"/>
                <a:gd fmla="*/ 7 h 10" name="T5"/>
                <a:gd fmla="*/ 7 w 10" name="T6"/>
                <a:gd fmla="*/ 9 h 10" name="T7"/>
                <a:gd fmla="*/ 6 w 10" name="T8"/>
                <a:gd fmla="*/ 10 h 10" name="T9"/>
                <a:gd fmla="*/ 4 w 10" name="T10"/>
                <a:gd fmla="*/ 10 h 10" name="T11"/>
                <a:gd fmla="*/ 4 w 10" name="T12"/>
                <a:gd fmla="*/ 10 h 10" name="T13"/>
                <a:gd fmla="*/ 2 w 10" name="T14"/>
                <a:gd fmla="*/ 10 h 10" name="T15"/>
                <a:gd fmla="*/ 1 w 10" name="T16"/>
                <a:gd fmla="*/ 9 h 10" name="T17"/>
                <a:gd fmla="*/ 0 w 10" name="T18"/>
                <a:gd fmla="*/ 7 h 10" name="T19"/>
                <a:gd fmla="*/ 0 w 10" name="T20"/>
                <a:gd fmla="*/ 6 h 10" name="T21"/>
                <a:gd fmla="*/ 0 w 10" name="T22"/>
                <a:gd fmla="*/ 6 h 10" name="T23"/>
                <a:gd fmla="*/ 0 w 10" name="T24"/>
                <a:gd fmla="*/ 3 h 10" name="T25"/>
                <a:gd fmla="*/ 1 w 10" name="T26"/>
                <a:gd fmla="*/ 1 h 10" name="T27"/>
                <a:gd fmla="*/ 2 w 10" name="T28"/>
                <a:gd fmla="*/ 0 h 10" name="T29"/>
                <a:gd fmla="*/ 4 w 10" name="T30"/>
                <a:gd fmla="*/ 0 h 10" name="T31"/>
                <a:gd fmla="*/ 4 w 10" name="T32"/>
                <a:gd fmla="*/ 0 h 10" name="T33"/>
                <a:gd fmla="*/ 6 w 10" name="T34"/>
                <a:gd fmla="*/ 0 h 10" name="T35"/>
                <a:gd fmla="*/ 7 w 10" name="T36"/>
                <a:gd fmla="*/ 1 h 10" name="T37"/>
                <a:gd fmla="*/ 8 w 10" name="T38"/>
                <a:gd fmla="*/ 3 h 10" name="T39"/>
                <a:gd fmla="*/ 10 w 10" name="T40"/>
                <a:gd fmla="*/ 6 h 10" name="T41"/>
                <a:gd fmla="*/ 10 w 10" name="T42"/>
                <a:gd fmla="*/ 6 h 1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0" w="10">
                  <a:moveTo>
                    <a:pt x="10" y="6"/>
                  </a:moveTo>
                  <a:lnTo>
                    <a:pt x="10" y="6"/>
                  </a:lnTo>
                  <a:lnTo>
                    <a:pt x="8" y="7"/>
                  </a:lnTo>
                  <a:lnTo>
                    <a:pt x="7" y="9"/>
                  </a:lnTo>
                  <a:lnTo>
                    <a:pt x="6" y="10"/>
                  </a:lnTo>
                  <a:lnTo>
                    <a:pt x="4" y="10"/>
                  </a:lnTo>
                  <a:lnTo>
                    <a:pt x="4" y="10"/>
                  </a:lnTo>
                  <a:lnTo>
                    <a:pt x="2" y="10"/>
                  </a:lnTo>
                  <a:lnTo>
                    <a:pt x="1" y="9"/>
                  </a:lnTo>
                  <a:lnTo>
                    <a:pt x="0" y="7"/>
                  </a:lnTo>
                  <a:lnTo>
                    <a:pt x="0" y="6"/>
                  </a:lnTo>
                  <a:lnTo>
                    <a:pt x="0" y="6"/>
                  </a:lnTo>
                  <a:lnTo>
                    <a:pt x="0" y="3"/>
                  </a:lnTo>
                  <a:lnTo>
                    <a:pt x="1" y="1"/>
                  </a:lnTo>
                  <a:lnTo>
                    <a:pt x="2" y="0"/>
                  </a:lnTo>
                  <a:lnTo>
                    <a:pt x="4" y="0"/>
                  </a:lnTo>
                  <a:lnTo>
                    <a:pt x="4" y="0"/>
                  </a:lnTo>
                  <a:lnTo>
                    <a:pt x="6" y="0"/>
                  </a:lnTo>
                  <a:lnTo>
                    <a:pt x="7" y="1"/>
                  </a:lnTo>
                  <a:lnTo>
                    <a:pt x="8" y="3"/>
                  </a:lnTo>
                  <a:lnTo>
                    <a:pt x="10" y="6"/>
                  </a:lnTo>
                  <a:lnTo>
                    <a:pt x="10" y="6"/>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1" name="Freeform 6633"/>
            <p:cNvSpPr>
              <a:spLocks noEditPoints="1"/>
            </p:cNvSpPr>
            <p:nvPr/>
          </p:nvSpPr>
          <p:spPr bwMode="auto">
            <a:xfrm>
              <a:off x="4426564" y="4887419"/>
              <a:ext cx="86836" cy="86836"/>
            </a:xfrm>
            <a:custGeom>
              <a:gdLst>
                <a:gd fmla="*/ 6 w 14" name="T0"/>
                <a:gd fmla="*/ 14 h 14" name="T1"/>
                <a:gd fmla="*/ 6 w 14" name="T2"/>
                <a:gd fmla="*/ 14 h 14" name="T3"/>
                <a:gd fmla="*/ 4 w 14" name="T4"/>
                <a:gd fmla="*/ 14 h 14" name="T5"/>
                <a:gd fmla="*/ 2 w 14" name="T6"/>
                <a:gd fmla="*/ 12 h 14" name="T7"/>
                <a:gd fmla="*/ 0 w 14" name="T8"/>
                <a:gd fmla="*/ 10 h 14" name="T9"/>
                <a:gd fmla="*/ 0 w 14" name="T10"/>
                <a:gd fmla="*/ 8 h 14" name="T11"/>
                <a:gd fmla="*/ 0 w 14" name="T12"/>
                <a:gd fmla="*/ 8 h 14" name="T13"/>
                <a:gd fmla="*/ 0 w 14" name="T14"/>
                <a:gd fmla="*/ 4 h 14" name="T15"/>
                <a:gd fmla="*/ 2 w 14" name="T16"/>
                <a:gd fmla="*/ 2 h 14" name="T17"/>
                <a:gd fmla="*/ 4 w 14" name="T18"/>
                <a:gd fmla="*/ 1 h 14" name="T19"/>
                <a:gd fmla="*/ 6 w 14" name="T20"/>
                <a:gd fmla="*/ 0 h 14" name="T21"/>
                <a:gd fmla="*/ 6 w 14" name="T22"/>
                <a:gd fmla="*/ 0 h 14" name="T23"/>
                <a:gd fmla="*/ 9 w 14" name="T24"/>
                <a:gd fmla="*/ 1 h 14" name="T25"/>
                <a:gd fmla="*/ 12 w 14" name="T26"/>
                <a:gd fmla="*/ 2 h 14" name="T27"/>
                <a:gd fmla="*/ 13 w 14" name="T28"/>
                <a:gd fmla="*/ 4 h 14" name="T29"/>
                <a:gd fmla="*/ 14 w 14" name="T30"/>
                <a:gd fmla="*/ 8 h 14" name="T31"/>
                <a:gd fmla="*/ 14 w 14" name="T32"/>
                <a:gd fmla="*/ 8 h 14" name="T33"/>
                <a:gd fmla="*/ 13 w 14" name="T34"/>
                <a:gd fmla="*/ 10 h 14" name="T35"/>
                <a:gd fmla="*/ 12 w 14" name="T36"/>
                <a:gd fmla="*/ 12 h 14" name="T37"/>
                <a:gd fmla="*/ 9 w 14" name="T38"/>
                <a:gd fmla="*/ 14 h 14" name="T39"/>
                <a:gd fmla="*/ 6 w 14" name="T40"/>
                <a:gd fmla="*/ 14 h 14" name="T41"/>
                <a:gd fmla="*/ 6 w 14" name="T42"/>
                <a:gd fmla="*/ 14 h 14" name="T43"/>
                <a:gd fmla="*/ 6 w 14" name="T44"/>
                <a:gd fmla="*/ 4 h 14" name="T45"/>
                <a:gd fmla="*/ 6 w 14" name="T46"/>
                <a:gd fmla="*/ 4 h 14" name="T47"/>
                <a:gd fmla="*/ 4 w 14" name="T48"/>
                <a:gd fmla="*/ 5 h 14" name="T49"/>
                <a:gd fmla="*/ 4 w 14" name="T50"/>
                <a:gd fmla="*/ 8 h 14" name="T51"/>
                <a:gd fmla="*/ 4 w 14" name="T52"/>
                <a:gd fmla="*/ 8 h 14" name="T53"/>
                <a:gd fmla="*/ 4 w 14" name="T54"/>
                <a:gd fmla="*/ 9 h 14" name="T55"/>
                <a:gd fmla="*/ 6 w 14" name="T56"/>
                <a:gd fmla="*/ 10 h 14" name="T57"/>
                <a:gd fmla="*/ 6 w 14" name="T58"/>
                <a:gd fmla="*/ 10 h 14" name="T59"/>
                <a:gd fmla="*/ 8 w 14" name="T60"/>
                <a:gd fmla="*/ 9 h 14" name="T61"/>
                <a:gd fmla="*/ 9 w 14" name="T62"/>
                <a:gd fmla="*/ 8 h 14" name="T63"/>
                <a:gd fmla="*/ 9 w 14" name="T64"/>
                <a:gd fmla="*/ 8 h 14" name="T65"/>
                <a:gd fmla="*/ 8 w 14" name="T66"/>
                <a:gd fmla="*/ 5 h 14" name="T67"/>
                <a:gd fmla="*/ 6 w 14" name="T68"/>
                <a:gd fmla="*/ 4 h 14" name="T69"/>
                <a:gd fmla="*/ 6 w 14" name="T70"/>
                <a:gd fmla="*/ 4 h 14"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4" w="14">
                  <a:moveTo>
                    <a:pt x="6" y="14"/>
                  </a:moveTo>
                  <a:lnTo>
                    <a:pt x="6" y="14"/>
                  </a:lnTo>
                  <a:lnTo>
                    <a:pt x="4" y="14"/>
                  </a:lnTo>
                  <a:lnTo>
                    <a:pt x="2" y="12"/>
                  </a:lnTo>
                  <a:lnTo>
                    <a:pt x="0" y="10"/>
                  </a:lnTo>
                  <a:lnTo>
                    <a:pt x="0" y="8"/>
                  </a:lnTo>
                  <a:lnTo>
                    <a:pt x="0" y="8"/>
                  </a:lnTo>
                  <a:lnTo>
                    <a:pt x="0" y="4"/>
                  </a:lnTo>
                  <a:lnTo>
                    <a:pt x="2" y="2"/>
                  </a:lnTo>
                  <a:lnTo>
                    <a:pt x="4" y="1"/>
                  </a:lnTo>
                  <a:lnTo>
                    <a:pt x="6" y="0"/>
                  </a:lnTo>
                  <a:lnTo>
                    <a:pt x="6" y="0"/>
                  </a:lnTo>
                  <a:lnTo>
                    <a:pt x="9" y="1"/>
                  </a:lnTo>
                  <a:lnTo>
                    <a:pt x="12" y="2"/>
                  </a:lnTo>
                  <a:lnTo>
                    <a:pt x="13" y="4"/>
                  </a:lnTo>
                  <a:lnTo>
                    <a:pt x="14" y="8"/>
                  </a:lnTo>
                  <a:lnTo>
                    <a:pt x="14" y="8"/>
                  </a:lnTo>
                  <a:lnTo>
                    <a:pt x="13" y="10"/>
                  </a:lnTo>
                  <a:lnTo>
                    <a:pt x="12" y="12"/>
                  </a:lnTo>
                  <a:lnTo>
                    <a:pt x="9" y="14"/>
                  </a:lnTo>
                  <a:lnTo>
                    <a:pt x="6" y="14"/>
                  </a:lnTo>
                  <a:lnTo>
                    <a:pt x="6" y="14"/>
                  </a:lnTo>
                  <a:close/>
                  <a:moveTo>
                    <a:pt x="6" y="4"/>
                  </a:moveTo>
                  <a:lnTo>
                    <a:pt x="6" y="4"/>
                  </a:lnTo>
                  <a:lnTo>
                    <a:pt x="4" y="5"/>
                  </a:lnTo>
                  <a:lnTo>
                    <a:pt x="4" y="8"/>
                  </a:lnTo>
                  <a:lnTo>
                    <a:pt x="4" y="8"/>
                  </a:lnTo>
                  <a:lnTo>
                    <a:pt x="4" y="9"/>
                  </a:lnTo>
                  <a:lnTo>
                    <a:pt x="6" y="10"/>
                  </a:lnTo>
                  <a:lnTo>
                    <a:pt x="6" y="10"/>
                  </a:lnTo>
                  <a:lnTo>
                    <a:pt x="8" y="9"/>
                  </a:lnTo>
                  <a:lnTo>
                    <a:pt x="9" y="8"/>
                  </a:lnTo>
                  <a:lnTo>
                    <a:pt x="9" y="8"/>
                  </a:lnTo>
                  <a:lnTo>
                    <a:pt x="8" y="5"/>
                  </a:lnTo>
                  <a:lnTo>
                    <a:pt x="6" y="4"/>
                  </a:lnTo>
                  <a:lnTo>
                    <a:pt x="6"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2" name="Freeform 6634"/>
            <p:cNvSpPr/>
            <p:nvPr/>
          </p:nvSpPr>
          <p:spPr bwMode="auto">
            <a:xfrm>
              <a:off x="3967581" y="4788179"/>
              <a:ext cx="62025" cy="62025"/>
            </a:xfrm>
            <a:custGeom>
              <a:gdLst>
                <a:gd fmla="*/ 10 w 10" name="T0"/>
                <a:gd fmla="*/ 5 h 10" name="T1"/>
                <a:gd fmla="*/ 10 w 10" name="T2"/>
                <a:gd fmla="*/ 5 h 10" name="T3"/>
                <a:gd fmla="*/ 10 w 10" name="T4"/>
                <a:gd fmla="*/ 7 h 10" name="T5"/>
                <a:gd fmla="*/ 9 w 10" name="T6"/>
                <a:gd fmla="*/ 8 h 10" name="T7"/>
                <a:gd fmla="*/ 6 w 10" name="T8"/>
                <a:gd fmla="*/ 9 h 10" name="T9"/>
                <a:gd fmla="*/ 4 w 10" name="T10"/>
                <a:gd fmla="*/ 10 h 10" name="T11"/>
                <a:gd fmla="*/ 4 w 10" name="T12"/>
                <a:gd fmla="*/ 10 h 10" name="T13"/>
                <a:gd fmla="*/ 2 w 10" name="T14"/>
                <a:gd fmla="*/ 9 h 10" name="T15"/>
                <a:gd fmla="*/ 1 w 10" name="T16"/>
                <a:gd fmla="*/ 8 h 10" name="T17"/>
                <a:gd fmla="*/ 0 w 10" name="T18"/>
                <a:gd fmla="*/ 7 h 10" name="T19"/>
                <a:gd fmla="*/ 0 w 10" name="T20"/>
                <a:gd fmla="*/ 5 h 10" name="T21"/>
                <a:gd fmla="*/ 0 w 10" name="T22"/>
                <a:gd fmla="*/ 5 h 10" name="T23"/>
                <a:gd fmla="*/ 0 w 10" name="T24"/>
                <a:gd fmla="*/ 2 h 10" name="T25"/>
                <a:gd fmla="*/ 1 w 10" name="T26"/>
                <a:gd fmla="*/ 1 h 10" name="T27"/>
                <a:gd fmla="*/ 2 w 10" name="T28"/>
                <a:gd fmla="*/ 0 h 10" name="T29"/>
                <a:gd fmla="*/ 4 w 10" name="T30"/>
                <a:gd fmla="*/ 0 h 10" name="T31"/>
                <a:gd fmla="*/ 4 w 10" name="T32"/>
                <a:gd fmla="*/ 0 h 10" name="T33"/>
                <a:gd fmla="*/ 6 w 10" name="T34"/>
                <a:gd fmla="*/ 0 h 10" name="T35"/>
                <a:gd fmla="*/ 9 w 10" name="T36"/>
                <a:gd fmla="*/ 1 h 10" name="T37"/>
                <a:gd fmla="*/ 10 w 10" name="T38"/>
                <a:gd fmla="*/ 2 h 10" name="T39"/>
                <a:gd fmla="*/ 10 w 10" name="T40"/>
                <a:gd fmla="*/ 5 h 10" name="T41"/>
                <a:gd fmla="*/ 10 w 10" name="T42"/>
                <a:gd fmla="*/ 5 h 1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0" w="10">
                  <a:moveTo>
                    <a:pt x="10" y="5"/>
                  </a:moveTo>
                  <a:lnTo>
                    <a:pt x="10" y="5"/>
                  </a:lnTo>
                  <a:lnTo>
                    <a:pt x="10" y="7"/>
                  </a:lnTo>
                  <a:lnTo>
                    <a:pt x="9" y="8"/>
                  </a:lnTo>
                  <a:lnTo>
                    <a:pt x="6" y="9"/>
                  </a:lnTo>
                  <a:lnTo>
                    <a:pt x="4" y="10"/>
                  </a:lnTo>
                  <a:lnTo>
                    <a:pt x="4" y="10"/>
                  </a:lnTo>
                  <a:lnTo>
                    <a:pt x="2" y="9"/>
                  </a:lnTo>
                  <a:lnTo>
                    <a:pt x="1" y="8"/>
                  </a:lnTo>
                  <a:lnTo>
                    <a:pt x="0" y="7"/>
                  </a:lnTo>
                  <a:lnTo>
                    <a:pt x="0" y="5"/>
                  </a:lnTo>
                  <a:lnTo>
                    <a:pt x="0" y="5"/>
                  </a:lnTo>
                  <a:lnTo>
                    <a:pt x="0" y="2"/>
                  </a:lnTo>
                  <a:lnTo>
                    <a:pt x="1" y="1"/>
                  </a:lnTo>
                  <a:lnTo>
                    <a:pt x="2" y="0"/>
                  </a:lnTo>
                  <a:lnTo>
                    <a:pt x="4" y="0"/>
                  </a:lnTo>
                  <a:lnTo>
                    <a:pt x="4" y="0"/>
                  </a:lnTo>
                  <a:lnTo>
                    <a:pt x="6" y="0"/>
                  </a:lnTo>
                  <a:lnTo>
                    <a:pt x="9" y="1"/>
                  </a:lnTo>
                  <a:lnTo>
                    <a:pt x="10" y="2"/>
                  </a:lnTo>
                  <a:lnTo>
                    <a:pt x="10" y="5"/>
                  </a:lnTo>
                  <a:lnTo>
                    <a:pt x="10" y="5"/>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3" name="Freeform 6635"/>
            <p:cNvSpPr>
              <a:spLocks noEditPoints="1"/>
            </p:cNvSpPr>
            <p:nvPr/>
          </p:nvSpPr>
          <p:spPr bwMode="auto">
            <a:xfrm>
              <a:off x="3955175" y="4775775"/>
              <a:ext cx="86836" cy="86836"/>
            </a:xfrm>
            <a:custGeom>
              <a:gdLst>
                <a:gd fmla="*/ 6 w 14" name="T0"/>
                <a:gd fmla="*/ 14 h 14" name="T1"/>
                <a:gd fmla="*/ 6 w 14" name="T2"/>
                <a:gd fmla="*/ 14 h 14" name="T3"/>
                <a:gd fmla="*/ 4 w 14" name="T4"/>
                <a:gd fmla="*/ 13 h 14" name="T5"/>
                <a:gd fmla="*/ 2 w 14" name="T6"/>
                <a:gd fmla="*/ 12 h 14" name="T7"/>
                <a:gd fmla="*/ 0 w 14" name="T8"/>
                <a:gd fmla="*/ 10 h 14" name="T9"/>
                <a:gd fmla="*/ 0 w 14" name="T10"/>
                <a:gd fmla="*/ 7 h 14" name="T11"/>
                <a:gd fmla="*/ 0 w 14" name="T12"/>
                <a:gd fmla="*/ 7 h 14" name="T13"/>
                <a:gd fmla="*/ 0 w 14" name="T14"/>
                <a:gd fmla="*/ 4 h 14" name="T15"/>
                <a:gd fmla="*/ 2 w 14" name="T16"/>
                <a:gd fmla="*/ 2 h 14" name="T17"/>
                <a:gd fmla="*/ 4 w 14" name="T18"/>
                <a:gd fmla="*/ 0 h 14" name="T19"/>
                <a:gd fmla="*/ 6 w 14" name="T20"/>
                <a:gd fmla="*/ 0 h 14" name="T21"/>
                <a:gd fmla="*/ 6 w 14" name="T22"/>
                <a:gd fmla="*/ 0 h 14" name="T23"/>
                <a:gd fmla="*/ 10 w 14" name="T24"/>
                <a:gd fmla="*/ 0 h 14" name="T25"/>
                <a:gd fmla="*/ 12 w 14" name="T26"/>
                <a:gd fmla="*/ 2 h 14" name="T27"/>
                <a:gd fmla="*/ 13 w 14" name="T28"/>
                <a:gd fmla="*/ 4 h 14" name="T29"/>
                <a:gd fmla="*/ 14 w 14" name="T30"/>
                <a:gd fmla="*/ 7 h 14" name="T31"/>
                <a:gd fmla="*/ 14 w 14" name="T32"/>
                <a:gd fmla="*/ 7 h 14" name="T33"/>
                <a:gd fmla="*/ 13 w 14" name="T34"/>
                <a:gd fmla="*/ 10 h 14" name="T35"/>
                <a:gd fmla="*/ 12 w 14" name="T36"/>
                <a:gd fmla="*/ 12 h 14" name="T37"/>
                <a:gd fmla="*/ 10 w 14" name="T38"/>
                <a:gd fmla="*/ 13 h 14" name="T39"/>
                <a:gd fmla="*/ 6 w 14" name="T40"/>
                <a:gd fmla="*/ 14 h 14" name="T41"/>
                <a:gd fmla="*/ 6 w 14" name="T42"/>
                <a:gd fmla="*/ 14 h 14" name="T43"/>
                <a:gd fmla="*/ 6 w 14" name="T44"/>
                <a:gd fmla="*/ 4 h 14" name="T45"/>
                <a:gd fmla="*/ 6 w 14" name="T46"/>
                <a:gd fmla="*/ 4 h 14" name="T47"/>
                <a:gd fmla="*/ 4 w 14" name="T48"/>
                <a:gd fmla="*/ 4 h 14" name="T49"/>
                <a:gd fmla="*/ 4 w 14" name="T50"/>
                <a:gd fmla="*/ 7 h 14" name="T51"/>
                <a:gd fmla="*/ 4 w 14" name="T52"/>
                <a:gd fmla="*/ 7 h 14" name="T53"/>
                <a:gd fmla="*/ 4 w 14" name="T54"/>
                <a:gd fmla="*/ 9 h 14" name="T55"/>
                <a:gd fmla="*/ 6 w 14" name="T56"/>
                <a:gd fmla="*/ 10 h 14" name="T57"/>
                <a:gd fmla="*/ 6 w 14" name="T58"/>
                <a:gd fmla="*/ 10 h 14" name="T59"/>
                <a:gd fmla="*/ 8 w 14" name="T60"/>
                <a:gd fmla="*/ 9 h 14" name="T61"/>
                <a:gd fmla="*/ 10 w 14" name="T62"/>
                <a:gd fmla="*/ 7 h 14" name="T63"/>
                <a:gd fmla="*/ 10 w 14" name="T64"/>
                <a:gd fmla="*/ 7 h 14" name="T65"/>
                <a:gd fmla="*/ 8 w 14" name="T66"/>
                <a:gd fmla="*/ 4 h 14" name="T67"/>
                <a:gd fmla="*/ 6 w 14" name="T68"/>
                <a:gd fmla="*/ 4 h 14" name="T69"/>
                <a:gd fmla="*/ 6 w 14" name="T70"/>
                <a:gd fmla="*/ 4 h 14"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4" w="14">
                  <a:moveTo>
                    <a:pt x="6" y="14"/>
                  </a:moveTo>
                  <a:lnTo>
                    <a:pt x="6" y="14"/>
                  </a:lnTo>
                  <a:lnTo>
                    <a:pt x="4" y="13"/>
                  </a:lnTo>
                  <a:lnTo>
                    <a:pt x="2" y="12"/>
                  </a:lnTo>
                  <a:lnTo>
                    <a:pt x="0" y="10"/>
                  </a:lnTo>
                  <a:lnTo>
                    <a:pt x="0" y="7"/>
                  </a:lnTo>
                  <a:lnTo>
                    <a:pt x="0" y="7"/>
                  </a:lnTo>
                  <a:lnTo>
                    <a:pt x="0" y="4"/>
                  </a:lnTo>
                  <a:lnTo>
                    <a:pt x="2" y="2"/>
                  </a:lnTo>
                  <a:lnTo>
                    <a:pt x="4" y="0"/>
                  </a:lnTo>
                  <a:lnTo>
                    <a:pt x="6" y="0"/>
                  </a:lnTo>
                  <a:lnTo>
                    <a:pt x="6" y="0"/>
                  </a:lnTo>
                  <a:lnTo>
                    <a:pt x="10" y="0"/>
                  </a:lnTo>
                  <a:lnTo>
                    <a:pt x="12" y="2"/>
                  </a:lnTo>
                  <a:lnTo>
                    <a:pt x="13" y="4"/>
                  </a:lnTo>
                  <a:lnTo>
                    <a:pt x="14" y="7"/>
                  </a:lnTo>
                  <a:lnTo>
                    <a:pt x="14" y="7"/>
                  </a:lnTo>
                  <a:lnTo>
                    <a:pt x="13" y="10"/>
                  </a:lnTo>
                  <a:lnTo>
                    <a:pt x="12" y="12"/>
                  </a:lnTo>
                  <a:lnTo>
                    <a:pt x="10" y="13"/>
                  </a:lnTo>
                  <a:lnTo>
                    <a:pt x="6" y="14"/>
                  </a:lnTo>
                  <a:lnTo>
                    <a:pt x="6" y="14"/>
                  </a:lnTo>
                  <a:close/>
                  <a:moveTo>
                    <a:pt x="6" y="4"/>
                  </a:moveTo>
                  <a:lnTo>
                    <a:pt x="6" y="4"/>
                  </a:lnTo>
                  <a:lnTo>
                    <a:pt x="4" y="4"/>
                  </a:lnTo>
                  <a:lnTo>
                    <a:pt x="4" y="7"/>
                  </a:lnTo>
                  <a:lnTo>
                    <a:pt x="4" y="7"/>
                  </a:lnTo>
                  <a:lnTo>
                    <a:pt x="4" y="9"/>
                  </a:lnTo>
                  <a:lnTo>
                    <a:pt x="6" y="10"/>
                  </a:lnTo>
                  <a:lnTo>
                    <a:pt x="6" y="10"/>
                  </a:lnTo>
                  <a:lnTo>
                    <a:pt x="8" y="9"/>
                  </a:lnTo>
                  <a:lnTo>
                    <a:pt x="10" y="7"/>
                  </a:lnTo>
                  <a:lnTo>
                    <a:pt x="10" y="7"/>
                  </a:lnTo>
                  <a:lnTo>
                    <a:pt x="8" y="4"/>
                  </a:lnTo>
                  <a:lnTo>
                    <a:pt x="6" y="4"/>
                  </a:lnTo>
                  <a:lnTo>
                    <a:pt x="6"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4" name="Freeform 6636"/>
            <p:cNvSpPr/>
            <p:nvPr/>
          </p:nvSpPr>
          <p:spPr bwMode="auto">
            <a:xfrm>
              <a:off x="5046812" y="4788179"/>
              <a:ext cx="68226" cy="62025"/>
            </a:xfrm>
            <a:custGeom>
              <a:gdLst>
                <a:gd fmla="*/ 11 w 11" name="T0"/>
                <a:gd fmla="*/ 5 h 10" name="T1"/>
                <a:gd fmla="*/ 11 w 11" name="T2"/>
                <a:gd fmla="*/ 5 h 10" name="T3"/>
                <a:gd fmla="*/ 10 w 11" name="T4"/>
                <a:gd fmla="*/ 7 h 10" name="T5"/>
                <a:gd fmla="*/ 8 w 11" name="T6"/>
                <a:gd fmla="*/ 8 h 10" name="T7"/>
                <a:gd fmla="*/ 7 w 11" name="T8"/>
                <a:gd fmla="*/ 9 h 10" name="T9"/>
                <a:gd fmla="*/ 5 w 11" name="T10"/>
                <a:gd fmla="*/ 10 h 10" name="T11"/>
                <a:gd fmla="*/ 5 w 11" name="T12"/>
                <a:gd fmla="*/ 10 h 10" name="T13"/>
                <a:gd fmla="*/ 3 w 11" name="T14"/>
                <a:gd fmla="*/ 9 h 10" name="T15"/>
                <a:gd fmla="*/ 2 w 11" name="T16"/>
                <a:gd fmla="*/ 8 h 10" name="T17"/>
                <a:gd fmla="*/ 1 w 11" name="T18"/>
                <a:gd fmla="*/ 7 h 10" name="T19"/>
                <a:gd fmla="*/ 0 w 11" name="T20"/>
                <a:gd fmla="*/ 5 h 10" name="T21"/>
                <a:gd fmla="*/ 0 w 11" name="T22"/>
                <a:gd fmla="*/ 5 h 10" name="T23"/>
                <a:gd fmla="*/ 1 w 11" name="T24"/>
                <a:gd fmla="*/ 2 h 10" name="T25"/>
                <a:gd fmla="*/ 2 w 11" name="T26"/>
                <a:gd fmla="*/ 1 h 10" name="T27"/>
                <a:gd fmla="*/ 3 w 11" name="T28"/>
                <a:gd fmla="*/ 0 h 10" name="T29"/>
                <a:gd fmla="*/ 5 w 11" name="T30"/>
                <a:gd fmla="*/ 0 h 10" name="T31"/>
                <a:gd fmla="*/ 5 w 11" name="T32"/>
                <a:gd fmla="*/ 0 h 10" name="T33"/>
                <a:gd fmla="*/ 7 w 11" name="T34"/>
                <a:gd fmla="*/ 0 h 10" name="T35"/>
                <a:gd fmla="*/ 8 w 11" name="T36"/>
                <a:gd fmla="*/ 1 h 10" name="T37"/>
                <a:gd fmla="*/ 10 w 11" name="T38"/>
                <a:gd fmla="*/ 2 h 10" name="T39"/>
                <a:gd fmla="*/ 11 w 11" name="T40"/>
                <a:gd fmla="*/ 5 h 10" name="T41"/>
                <a:gd fmla="*/ 11 w 11" name="T42"/>
                <a:gd fmla="*/ 5 h 1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0" w="11">
                  <a:moveTo>
                    <a:pt x="11" y="5"/>
                  </a:moveTo>
                  <a:lnTo>
                    <a:pt x="11" y="5"/>
                  </a:lnTo>
                  <a:lnTo>
                    <a:pt x="10" y="7"/>
                  </a:lnTo>
                  <a:lnTo>
                    <a:pt x="8" y="8"/>
                  </a:lnTo>
                  <a:lnTo>
                    <a:pt x="7" y="9"/>
                  </a:lnTo>
                  <a:lnTo>
                    <a:pt x="5" y="10"/>
                  </a:lnTo>
                  <a:lnTo>
                    <a:pt x="5" y="10"/>
                  </a:lnTo>
                  <a:lnTo>
                    <a:pt x="3" y="9"/>
                  </a:lnTo>
                  <a:lnTo>
                    <a:pt x="2" y="8"/>
                  </a:lnTo>
                  <a:lnTo>
                    <a:pt x="1" y="7"/>
                  </a:lnTo>
                  <a:lnTo>
                    <a:pt x="0" y="5"/>
                  </a:lnTo>
                  <a:lnTo>
                    <a:pt x="0" y="5"/>
                  </a:lnTo>
                  <a:lnTo>
                    <a:pt x="1" y="2"/>
                  </a:lnTo>
                  <a:lnTo>
                    <a:pt x="2" y="1"/>
                  </a:lnTo>
                  <a:lnTo>
                    <a:pt x="3" y="0"/>
                  </a:lnTo>
                  <a:lnTo>
                    <a:pt x="5" y="0"/>
                  </a:lnTo>
                  <a:lnTo>
                    <a:pt x="5" y="0"/>
                  </a:lnTo>
                  <a:lnTo>
                    <a:pt x="7" y="0"/>
                  </a:lnTo>
                  <a:lnTo>
                    <a:pt x="8" y="1"/>
                  </a:lnTo>
                  <a:lnTo>
                    <a:pt x="10" y="2"/>
                  </a:lnTo>
                  <a:lnTo>
                    <a:pt x="11" y="5"/>
                  </a:lnTo>
                  <a:lnTo>
                    <a:pt x="11" y="5"/>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5" name="Freeform 6637"/>
            <p:cNvSpPr>
              <a:spLocks noEditPoints="1"/>
            </p:cNvSpPr>
            <p:nvPr/>
          </p:nvSpPr>
          <p:spPr bwMode="auto">
            <a:xfrm>
              <a:off x="5034408" y="4775775"/>
              <a:ext cx="93034" cy="86836"/>
            </a:xfrm>
            <a:custGeom>
              <a:gdLst>
                <a:gd fmla="*/ 7 w 15" name="T0"/>
                <a:gd fmla="*/ 14 h 14" name="T1"/>
                <a:gd fmla="*/ 7 w 15" name="T2"/>
                <a:gd fmla="*/ 14 h 14" name="T3"/>
                <a:gd fmla="*/ 4 w 15" name="T4"/>
                <a:gd fmla="*/ 13 h 14" name="T5"/>
                <a:gd fmla="*/ 2 w 15" name="T6"/>
                <a:gd fmla="*/ 12 h 14" name="T7"/>
                <a:gd fmla="*/ 1 w 15" name="T8"/>
                <a:gd fmla="*/ 10 h 14" name="T9"/>
                <a:gd fmla="*/ 0 w 15" name="T10"/>
                <a:gd fmla="*/ 7 h 14" name="T11"/>
                <a:gd fmla="*/ 0 w 15" name="T12"/>
                <a:gd fmla="*/ 7 h 14" name="T13"/>
                <a:gd fmla="*/ 1 w 15" name="T14"/>
                <a:gd fmla="*/ 4 h 14" name="T15"/>
                <a:gd fmla="*/ 2 w 15" name="T16"/>
                <a:gd fmla="*/ 2 h 14" name="T17"/>
                <a:gd fmla="*/ 4 w 15" name="T18"/>
                <a:gd fmla="*/ 0 h 14" name="T19"/>
                <a:gd fmla="*/ 7 w 15" name="T20"/>
                <a:gd fmla="*/ 0 h 14" name="T21"/>
                <a:gd fmla="*/ 7 w 15" name="T22"/>
                <a:gd fmla="*/ 0 h 14" name="T23"/>
                <a:gd fmla="*/ 10 w 15" name="T24"/>
                <a:gd fmla="*/ 0 h 14" name="T25"/>
                <a:gd fmla="*/ 13 w 15" name="T26"/>
                <a:gd fmla="*/ 2 h 14" name="T27"/>
                <a:gd fmla="*/ 14 w 15" name="T28"/>
                <a:gd fmla="*/ 4 h 14" name="T29"/>
                <a:gd fmla="*/ 15 w 15" name="T30"/>
                <a:gd fmla="*/ 7 h 14" name="T31"/>
                <a:gd fmla="*/ 15 w 15" name="T32"/>
                <a:gd fmla="*/ 7 h 14" name="T33"/>
                <a:gd fmla="*/ 14 w 15" name="T34"/>
                <a:gd fmla="*/ 10 h 14" name="T35"/>
                <a:gd fmla="*/ 13 w 15" name="T36"/>
                <a:gd fmla="*/ 12 h 14" name="T37"/>
                <a:gd fmla="*/ 10 w 15" name="T38"/>
                <a:gd fmla="*/ 13 h 14" name="T39"/>
                <a:gd fmla="*/ 7 w 15" name="T40"/>
                <a:gd fmla="*/ 14 h 14" name="T41"/>
                <a:gd fmla="*/ 7 w 15" name="T42"/>
                <a:gd fmla="*/ 14 h 14" name="T43"/>
                <a:gd fmla="*/ 7 w 15" name="T44"/>
                <a:gd fmla="*/ 4 h 14" name="T45"/>
                <a:gd fmla="*/ 7 w 15" name="T46"/>
                <a:gd fmla="*/ 4 h 14" name="T47"/>
                <a:gd fmla="*/ 5 w 15" name="T48"/>
                <a:gd fmla="*/ 4 h 14" name="T49"/>
                <a:gd fmla="*/ 4 w 15" name="T50"/>
                <a:gd fmla="*/ 7 h 14" name="T51"/>
                <a:gd fmla="*/ 4 w 15" name="T52"/>
                <a:gd fmla="*/ 7 h 14" name="T53"/>
                <a:gd fmla="*/ 5 w 15" name="T54"/>
                <a:gd fmla="*/ 9 h 14" name="T55"/>
                <a:gd fmla="*/ 7 w 15" name="T56"/>
                <a:gd fmla="*/ 10 h 14" name="T57"/>
                <a:gd fmla="*/ 7 w 15" name="T58"/>
                <a:gd fmla="*/ 10 h 14" name="T59"/>
                <a:gd fmla="*/ 9 w 15" name="T60"/>
                <a:gd fmla="*/ 9 h 14" name="T61"/>
                <a:gd fmla="*/ 10 w 15" name="T62"/>
                <a:gd fmla="*/ 7 h 14" name="T63"/>
                <a:gd fmla="*/ 10 w 15" name="T64"/>
                <a:gd fmla="*/ 7 h 14" name="T65"/>
                <a:gd fmla="*/ 9 w 15" name="T66"/>
                <a:gd fmla="*/ 4 h 14" name="T67"/>
                <a:gd fmla="*/ 7 w 15" name="T68"/>
                <a:gd fmla="*/ 4 h 14" name="T69"/>
                <a:gd fmla="*/ 7 w 15" name="T70"/>
                <a:gd fmla="*/ 4 h 14"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4" w="15">
                  <a:moveTo>
                    <a:pt x="7" y="14"/>
                  </a:moveTo>
                  <a:lnTo>
                    <a:pt x="7" y="14"/>
                  </a:lnTo>
                  <a:lnTo>
                    <a:pt x="4" y="13"/>
                  </a:lnTo>
                  <a:lnTo>
                    <a:pt x="2" y="12"/>
                  </a:lnTo>
                  <a:lnTo>
                    <a:pt x="1" y="10"/>
                  </a:lnTo>
                  <a:lnTo>
                    <a:pt x="0" y="7"/>
                  </a:lnTo>
                  <a:lnTo>
                    <a:pt x="0" y="7"/>
                  </a:lnTo>
                  <a:lnTo>
                    <a:pt x="1" y="4"/>
                  </a:lnTo>
                  <a:lnTo>
                    <a:pt x="2" y="2"/>
                  </a:lnTo>
                  <a:lnTo>
                    <a:pt x="4" y="0"/>
                  </a:lnTo>
                  <a:lnTo>
                    <a:pt x="7" y="0"/>
                  </a:lnTo>
                  <a:lnTo>
                    <a:pt x="7" y="0"/>
                  </a:lnTo>
                  <a:lnTo>
                    <a:pt x="10" y="0"/>
                  </a:lnTo>
                  <a:lnTo>
                    <a:pt x="13" y="2"/>
                  </a:lnTo>
                  <a:lnTo>
                    <a:pt x="14" y="4"/>
                  </a:lnTo>
                  <a:lnTo>
                    <a:pt x="15" y="7"/>
                  </a:lnTo>
                  <a:lnTo>
                    <a:pt x="15" y="7"/>
                  </a:lnTo>
                  <a:lnTo>
                    <a:pt x="14" y="10"/>
                  </a:lnTo>
                  <a:lnTo>
                    <a:pt x="13" y="12"/>
                  </a:lnTo>
                  <a:lnTo>
                    <a:pt x="10" y="13"/>
                  </a:lnTo>
                  <a:lnTo>
                    <a:pt x="7" y="14"/>
                  </a:lnTo>
                  <a:lnTo>
                    <a:pt x="7" y="14"/>
                  </a:lnTo>
                  <a:close/>
                  <a:moveTo>
                    <a:pt x="7" y="4"/>
                  </a:moveTo>
                  <a:lnTo>
                    <a:pt x="7" y="4"/>
                  </a:lnTo>
                  <a:lnTo>
                    <a:pt x="5" y="4"/>
                  </a:lnTo>
                  <a:lnTo>
                    <a:pt x="4" y="7"/>
                  </a:lnTo>
                  <a:lnTo>
                    <a:pt x="4" y="7"/>
                  </a:lnTo>
                  <a:lnTo>
                    <a:pt x="5" y="9"/>
                  </a:lnTo>
                  <a:lnTo>
                    <a:pt x="7" y="10"/>
                  </a:lnTo>
                  <a:lnTo>
                    <a:pt x="7" y="10"/>
                  </a:lnTo>
                  <a:lnTo>
                    <a:pt x="9" y="9"/>
                  </a:lnTo>
                  <a:lnTo>
                    <a:pt x="10" y="7"/>
                  </a:lnTo>
                  <a:lnTo>
                    <a:pt x="10" y="7"/>
                  </a:lnTo>
                  <a:lnTo>
                    <a:pt x="9" y="4"/>
                  </a:lnTo>
                  <a:lnTo>
                    <a:pt x="7" y="4"/>
                  </a:lnTo>
                  <a:lnTo>
                    <a:pt x="7"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6" name="Freeform 6638"/>
            <p:cNvSpPr>
              <a:spLocks noEditPoints="1"/>
            </p:cNvSpPr>
            <p:nvPr/>
          </p:nvSpPr>
          <p:spPr bwMode="auto">
            <a:xfrm>
              <a:off x="4079225" y="4124511"/>
              <a:ext cx="868347" cy="179875"/>
            </a:xfrm>
            <a:custGeom>
              <a:gdLst>
                <a:gd fmla="*/ 16 w 140" name="T0"/>
                <a:gd fmla="*/ 29 h 29" name="T1"/>
                <a:gd fmla="*/ 0 w 140" name="T2"/>
                <a:gd fmla="*/ 29 h 29" name="T3"/>
                <a:gd fmla="*/ 21 w 140" name="T4"/>
                <a:gd fmla="*/ 1 h 29" name="T5"/>
                <a:gd fmla="*/ 38 w 140" name="T6"/>
                <a:gd fmla="*/ 0 h 29" name="T7"/>
                <a:gd fmla="*/ 121 w 140" name="T8"/>
                <a:gd fmla="*/ 0 h 29" name="T9"/>
                <a:gd fmla="*/ 140 w 140" name="T10"/>
                <a:gd fmla="*/ 27 h 29" name="T11"/>
                <a:gd fmla="*/ 128 w 140" name="T12"/>
                <a:gd fmla="*/ 27 h 29" name="T13"/>
                <a:gd fmla="*/ 110 w 140" name="T14"/>
                <a:gd fmla="*/ 24 h 29" name="T15"/>
                <a:gd fmla="*/ 73 w 140" name="T16"/>
                <a:gd fmla="*/ 24 h 29" name="T17"/>
                <a:gd fmla="*/ 33 w 140" name="T18"/>
                <a:gd fmla="*/ 24 h 29" name="T19"/>
                <a:gd fmla="*/ 16 w 140" name="T20"/>
                <a:gd fmla="*/ 29 h 29" name="T21"/>
                <a:gd fmla="*/ 8 w 140" name="T22"/>
                <a:gd fmla="*/ 25 h 29" name="T23"/>
                <a:gd fmla="*/ 15 w 140" name="T24"/>
                <a:gd fmla="*/ 25 h 29" name="T25"/>
                <a:gd fmla="*/ 32 w 140" name="T26"/>
                <a:gd fmla="*/ 20 h 29" name="T27"/>
                <a:gd fmla="*/ 73 w 140" name="T28"/>
                <a:gd fmla="*/ 20 h 29" name="T29"/>
                <a:gd fmla="*/ 111 w 140" name="T30"/>
                <a:gd fmla="*/ 20 h 29" name="T31"/>
                <a:gd fmla="*/ 129 w 140" name="T32"/>
                <a:gd fmla="*/ 23 h 29" name="T33"/>
                <a:gd fmla="*/ 133 w 140" name="T34"/>
                <a:gd fmla="*/ 23 h 29" name="T35"/>
                <a:gd fmla="*/ 119 w 140" name="T36"/>
                <a:gd fmla="*/ 4 h 29" name="T37"/>
                <a:gd fmla="*/ 38 w 140" name="T38"/>
                <a:gd fmla="*/ 4 h 29" name="T39"/>
                <a:gd fmla="*/ 23 w 140" name="T40"/>
                <a:gd fmla="*/ 5 h 29" name="T41"/>
                <a:gd fmla="*/ 8 w 140" name="T42"/>
                <a:gd fmla="*/ 25 h 29"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8" w="140">
                  <a:moveTo>
                    <a:pt x="16" y="29"/>
                  </a:moveTo>
                  <a:lnTo>
                    <a:pt x="0" y="29"/>
                  </a:lnTo>
                  <a:lnTo>
                    <a:pt x="21" y="1"/>
                  </a:lnTo>
                  <a:lnTo>
                    <a:pt x="38" y="0"/>
                  </a:lnTo>
                  <a:lnTo>
                    <a:pt x="121" y="0"/>
                  </a:lnTo>
                  <a:lnTo>
                    <a:pt x="140" y="27"/>
                  </a:lnTo>
                  <a:lnTo>
                    <a:pt x="128" y="27"/>
                  </a:lnTo>
                  <a:lnTo>
                    <a:pt x="110" y="24"/>
                  </a:lnTo>
                  <a:lnTo>
                    <a:pt x="73" y="24"/>
                  </a:lnTo>
                  <a:lnTo>
                    <a:pt x="33" y="24"/>
                  </a:lnTo>
                  <a:lnTo>
                    <a:pt x="16" y="29"/>
                  </a:lnTo>
                  <a:close/>
                  <a:moveTo>
                    <a:pt x="8" y="25"/>
                  </a:moveTo>
                  <a:lnTo>
                    <a:pt x="15" y="25"/>
                  </a:lnTo>
                  <a:lnTo>
                    <a:pt x="32" y="20"/>
                  </a:lnTo>
                  <a:lnTo>
                    <a:pt x="73" y="20"/>
                  </a:lnTo>
                  <a:lnTo>
                    <a:pt x="111" y="20"/>
                  </a:lnTo>
                  <a:lnTo>
                    <a:pt x="129" y="23"/>
                  </a:lnTo>
                  <a:lnTo>
                    <a:pt x="133" y="23"/>
                  </a:lnTo>
                  <a:lnTo>
                    <a:pt x="119" y="4"/>
                  </a:lnTo>
                  <a:lnTo>
                    <a:pt x="38" y="4"/>
                  </a:lnTo>
                  <a:lnTo>
                    <a:pt x="23" y="5"/>
                  </a:lnTo>
                  <a:lnTo>
                    <a:pt x="8" y="25"/>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7" name="Freeform 6639"/>
            <p:cNvSpPr/>
            <p:nvPr/>
          </p:nvSpPr>
          <p:spPr bwMode="auto">
            <a:xfrm>
              <a:off x="4042011" y="4577296"/>
              <a:ext cx="421768" cy="347338"/>
            </a:xfrm>
            <a:custGeom>
              <a:gdLst>
                <a:gd fmla="*/ 68 w 68" name="T0"/>
                <a:gd fmla="*/ 56 h 56" name="T1"/>
                <a:gd fmla="*/ 68 w 68" name="T2"/>
                <a:gd fmla="*/ 56 h 56" name="T3"/>
                <a:gd fmla="*/ 59 w 68" name="T4"/>
                <a:gd fmla="*/ 54 h 56" name="T5"/>
                <a:gd fmla="*/ 50 w 68" name="T6"/>
                <a:gd fmla="*/ 52 h 56" name="T7"/>
                <a:gd fmla="*/ 42 w 68" name="T8"/>
                <a:gd fmla="*/ 49 h 56" name="T9"/>
                <a:gd fmla="*/ 36 w 68" name="T10"/>
                <a:gd fmla="*/ 45 h 56" name="T11"/>
                <a:gd fmla="*/ 29 w 68" name="T12"/>
                <a:gd fmla="*/ 41 h 56" name="T13"/>
                <a:gd fmla="*/ 23 w 68" name="T14"/>
                <a:gd fmla="*/ 36 h 56" name="T15"/>
                <a:gd fmla="*/ 14 w 68" name="T16"/>
                <a:gd fmla="*/ 26 h 56" name="T17"/>
                <a:gd fmla="*/ 7 w 68" name="T18"/>
                <a:gd fmla="*/ 16 h 56" name="T19"/>
                <a:gd fmla="*/ 3 w 68" name="T20"/>
                <a:gd fmla="*/ 9 h 56" name="T21"/>
                <a:gd fmla="*/ 0 w 68" name="T22"/>
                <a:gd fmla="*/ 1 h 56" name="T23"/>
                <a:gd fmla="*/ 4 w 68" name="T24"/>
                <a:gd fmla="*/ 0 h 56" name="T25"/>
                <a:gd fmla="*/ 4 w 68" name="T26"/>
                <a:gd fmla="*/ 0 h 56" name="T27"/>
                <a:gd fmla="*/ 7 w 68" name="T28"/>
                <a:gd fmla="*/ 7 h 56" name="T29"/>
                <a:gd fmla="*/ 11 w 68" name="T30"/>
                <a:gd fmla="*/ 14 h 56" name="T31"/>
                <a:gd fmla="*/ 18 w 68" name="T32"/>
                <a:gd fmla="*/ 24 h 56" name="T33"/>
                <a:gd fmla="*/ 26 w 68" name="T34"/>
                <a:gd fmla="*/ 33 h 56" name="T35"/>
                <a:gd fmla="*/ 31 w 68" name="T36"/>
                <a:gd fmla="*/ 37 h 56" name="T37"/>
                <a:gd fmla="*/ 38 w 68" name="T38"/>
                <a:gd fmla="*/ 42 h 56" name="T39"/>
                <a:gd fmla="*/ 44 w 68" name="T40"/>
                <a:gd fmla="*/ 45 h 56" name="T41"/>
                <a:gd fmla="*/ 51 w 68" name="T42"/>
                <a:gd fmla="*/ 48 h 56" name="T43"/>
                <a:gd fmla="*/ 60 w 68" name="T44"/>
                <a:gd fmla="*/ 50 h 56" name="T45"/>
                <a:gd fmla="*/ 68 w 68" name="T46"/>
                <a:gd fmla="*/ 52 h 56" name="T47"/>
                <a:gd fmla="*/ 68 w 68" name="T48"/>
                <a:gd fmla="*/ 56 h 56"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56" w="68">
                  <a:moveTo>
                    <a:pt x="68" y="56"/>
                  </a:moveTo>
                  <a:lnTo>
                    <a:pt x="68" y="56"/>
                  </a:lnTo>
                  <a:lnTo>
                    <a:pt x="59" y="54"/>
                  </a:lnTo>
                  <a:lnTo>
                    <a:pt x="50" y="52"/>
                  </a:lnTo>
                  <a:lnTo>
                    <a:pt x="42" y="49"/>
                  </a:lnTo>
                  <a:lnTo>
                    <a:pt x="36" y="45"/>
                  </a:lnTo>
                  <a:lnTo>
                    <a:pt x="29" y="41"/>
                  </a:lnTo>
                  <a:lnTo>
                    <a:pt x="23" y="36"/>
                  </a:lnTo>
                  <a:lnTo>
                    <a:pt x="14" y="26"/>
                  </a:lnTo>
                  <a:lnTo>
                    <a:pt x="7" y="16"/>
                  </a:lnTo>
                  <a:lnTo>
                    <a:pt x="3" y="9"/>
                  </a:lnTo>
                  <a:lnTo>
                    <a:pt x="0" y="1"/>
                  </a:lnTo>
                  <a:lnTo>
                    <a:pt x="4" y="0"/>
                  </a:lnTo>
                  <a:lnTo>
                    <a:pt x="4" y="0"/>
                  </a:lnTo>
                  <a:lnTo>
                    <a:pt x="7" y="7"/>
                  </a:lnTo>
                  <a:lnTo>
                    <a:pt x="11" y="14"/>
                  </a:lnTo>
                  <a:lnTo>
                    <a:pt x="18" y="24"/>
                  </a:lnTo>
                  <a:lnTo>
                    <a:pt x="26" y="33"/>
                  </a:lnTo>
                  <a:lnTo>
                    <a:pt x="31" y="37"/>
                  </a:lnTo>
                  <a:lnTo>
                    <a:pt x="38" y="42"/>
                  </a:lnTo>
                  <a:lnTo>
                    <a:pt x="44" y="45"/>
                  </a:lnTo>
                  <a:lnTo>
                    <a:pt x="51" y="48"/>
                  </a:lnTo>
                  <a:lnTo>
                    <a:pt x="60" y="50"/>
                  </a:lnTo>
                  <a:lnTo>
                    <a:pt x="68" y="52"/>
                  </a:lnTo>
                  <a:lnTo>
                    <a:pt x="68" y="56"/>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8" name="Freeform 6640"/>
            <p:cNvSpPr/>
            <p:nvPr/>
          </p:nvSpPr>
          <p:spPr bwMode="auto">
            <a:xfrm>
              <a:off x="4606434" y="4707547"/>
              <a:ext cx="328729" cy="217090"/>
            </a:xfrm>
            <a:custGeom>
              <a:gdLst>
                <a:gd fmla="*/ 1 w 53" name="T0"/>
                <a:gd fmla="*/ 35 h 35" name="T1"/>
                <a:gd fmla="*/ 0 w 53" name="T2"/>
                <a:gd fmla="*/ 31 h 35" name="T3"/>
                <a:gd fmla="*/ 0 w 53" name="T4"/>
                <a:gd fmla="*/ 31 h 35" name="T5"/>
                <a:gd fmla="*/ 7 w 53" name="T6"/>
                <a:gd fmla="*/ 30 h 35" name="T7"/>
                <a:gd fmla="*/ 13 w 53" name="T8"/>
                <a:gd fmla="*/ 28 h 35" name="T9"/>
                <a:gd fmla="*/ 20 w 53" name="T10"/>
                <a:gd fmla="*/ 25 h 35" name="T11"/>
                <a:gd fmla="*/ 28 w 53" name="T12"/>
                <a:gd fmla="*/ 21 h 35" name="T13"/>
                <a:gd fmla="*/ 36 w 53" name="T14"/>
                <a:gd fmla="*/ 15 h 35" name="T15"/>
                <a:gd fmla="*/ 44 w 53" name="T16"/>
                <a:gd fmla="*/ 8 h 35" name="T17"/>
                <a:gd fmla="*/ 50 w 53" name="T18"/>
                <a:gd fmla="*/ 0 h 35" name="T19"/>
                <a:gd fmla="*/ 53 w 53" name="T20"/>
                <a:gd fmla="*/ 2 h 35" name="T21"/>
                <a:gd fmla="*/ 53 w 53" name="T22"/>
                <a:gd fmla="*/ 2 h 35" name="T23"/>
                <a:gd fmla="*/ 50 w 53" name="T24"/>
                <a:gd fmla="*/ 7 h 35" name="T25"/>
                <a:gd fmla="*/ 47 w 53" name="T26"/>
                <a:gd fmla="*/ 11 h 35" name="T27"/>
                <a:gd fmla="*/ 39 w 53" name="T28"/>
                <a:gd fmla="*/ 19 h 35" name="T29"/>
                <a:gd fmla="*/ 31 w 53" name="T30"/>
                <a:gd fmla="*/ 24 h 35" name="T31"/>
                <a:gd fmla="*/ 23 w 53" name="T32"/>
                <a:gd fmla="*/ 29 h 35" name="T33"/>
                <a:gd fmla="*/ 14 w 53" name="T34"/>
                <a:gd fmla="*/ 32 h 35" name="T35"/>
                <a:gd fmla="*/ 8 w 53" name="T36"/>
                <a:gd fmla="*/ 34 h 35" name="T37"/>
                <a:gd fmla="*/ 1 w 53" name="T38"/>
                <a:gd fmla="*/ 35 h 35" name="T39"/>
                <a:gd fmla="*/ 1 w 53" name="T40"/>
                <a:gd fmla="*/ 35 h 3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5" w="52">
                  <a:moveTo>
                    <a:pt x="1" y="35"/>
                  </a:moveTo>
                  <a:lnTo>
                    <a:pt x="0" y="31"/>
                  </a:lnTo>
                  <a:lnTo>
                    <a:pt x="0" y="31"/>
                  </a:lnTo>
                  <a:lnTo>
                    <a:pt x="7" y="30"/>
                  </a:lnTo>
                  <a:lnTo>
                    <a:pt x="13" y="28"/>
                  </a:lnTo>
                  <a:lnTo>
                    <a:pt x="20" y="25"/>
                  </a:lnTo>
                  <a:lnTo>
                    <a:pt x="28" y="21"/>
                  </a:lnTo>
                  <a:lnTo>
                    <a:pt x="36" y="15"/>
                  </a:lnTo>
                  <a:lnTo>
                    <a:pt x="44" y="8"/>
                  </a:lnTo>
                  <a:lnTo>
                    <a:pt x="50" y="0"/>
                  </a:lnTo>
                  <a:lnTo>
                    <a:pt x="53" y="2"/>
                  </a:lnTo>
                  <a:lnTo>
                    <a:pt x="53" y="2"/>
                  </a:lnTo>
                  <a:lnTo>
                    <a:pt x="50" y="7"/>
                  </a:lnTo>
                  <a:lnTo>
                    <a:pt x="47" y="11"/>
                  </a:lnTo>
                  <a:lnTo>
                    <a:pt x="39" y="19"/>
                  </a:lnTo>
                  <a:lnTo>
                    <a:pt x="31" y="24"/>
                  </a:lnTo>
                  <a:lnTo>
                    <a:pt x="23" y="29"/>
                  </a:lnTo>
                  <a:lnTo>
                    <a:pt x="14" y="32"/>
                  </a:lnTo>
                  <a:lnTo>
                    <a:pt x="8" y="34"/>
                  </a:lnTo>
                  <a:lnTo>
                    <a:pt x="1" y="35"/>
                  </a:lnTo>
                  <a:lnTo>
                    <a:pt x="1" y="35"/>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9" name="Freeform 6641"/>
            <p:cNvSpPr/>
            <p:nvPr/>
          </p:nvSpPr>
          <p:spPr bwMode="auto">
            <a:xfrm>
              <a:off x="4581623" y="4626914"/>
              <a:ext cx="390754" cy="272909"/>
            </a:xfrm>
            <a:custGeom>
              <a:gdLst>
                <a:gd fmla="*/ 1 w 63" name="T0"/>
                <a:gd fmla="*/ 44 h 44" name="T1"/>
                <a:gd fmla="*/ 0 w 63" name="T2"/>
                <a:gd fmla="*/ 40 h 44" name="T3"/>
                <a:gd fmla="*/ 0 w 63" name="T4"/>
                <a:gd fmla="*/ 40 h 44" name="T5"/>
                <a:gd fmla="*/ 7 w 63" name="T6"/>
                <a:gd fmla="*/ 38 h 44" name="T7"/>
                <a:gd fmla="*/ 13 w 63" name="T8"/>
                <a:gd fmla="*/ 36 h 44" name="T9"/>
                <a:gd fmla="*/ 21 w 63" name="T10"/>
                <a:gd fmla="*/ 32 h 44" name="T11"/>
                <a:gd fmla="*/ 31 w 63" name="T12"/>
                <a:gd fmla="*/ 26 h 44" name="T13"/>
                <a:gd fmla="*/ 40 w 63" name="T14"/>
                <a:gd fmla="*/ 20 h 44" name="T15"/>
                <a:gd fmla="*/ 51 w 63" name="T16"/>
                <a:gd fmla="*/ 11 h 44" name="T17"/>
                <a:gd fmla="*/ 59 w 63" name="T18"/>
                <a:gd fmla="*/ 0 h 44" name="T19"/>
                <a:gd fmla="*/ 63 w 63" name="T20"/>
                <a:gd fmla="*/ 3 h 44" name="T21"/>
                <a:gd fmla="*/ 63 w 63" name="T22"/>
                <a:gd fmla="*/ 3 h 44" name="T23"/>
                <a:gd fmla="*/ 53 w 63" name="T24"/>
                <a:gd fmla="*/ 14 h 44" name="T25"/>
                <a:gd fmla="*/ 43 w 63" name="T26"/>
                <a:gd fmla="*/ 23 h 44" name="T27"/>
                <a:gd fmla="*/ 33 w 63" name="T28"/>
                <a:gd fmla="*/ 31 h 44" name="T29"/>
                <a:gd fmla="*/ 23 w 63" name="T30"/>
                <a:gd fmla="*/ 36 h 44" name="T31"/>
                <a:gd fmla="*/ 15 w 63" name="T32"/>
                <a:gd fmla="*/ 40 h 44" name="T33"/>
                <a:gd fmla="*/ 8 w 63" name="T34"/>
                <a:gd fmla="*/ 42 h 44" name="T35"/>
                <a:gd fmla="*/ 1 w 63" name="T36"/>
                <a:gd fmla="*/ 44 h 44" name="T37"/>
                <a:gd fmla="*/ 1 w 63" name="T38"/>
                <a:gd fmla="*/ 44 h 44"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4" w="62">
                  <a:moveTo>
                    <a:pt x="1" y="44"/>
                  </a:moveTo>
                  <a:lnTo>
                    <a:pt x="0" y="40"/>
                  </a:lnTo>
                  <a:lnTo>
                    <a:pt x="0" y="40"/>
                  </a:lnTo>
                  <a:lnTo>
                    <a:pt x="7" y="38"/>
                  </a:lnTo>
                  <a:lnTo>
                    <a:pt x="13" y="36"/>
                  </a:lnTo>
                  <a:lnTo>
                    <a:pt x="21" y="32"/>
                  </a:lnTo>
                  <a:lnTo>
                    <a:pt x="31" y="26"/>
                  </a:lnTo>
                  <a:lnTo>
                    <a:pt x="40" y="20"/>
                  </a:lnTo>
                  <a:lnTo>
                    <a:pt x="51" y="11"/>
                  </a:lnTo>
                  <a:lnTo>
                    <a:pt x="59" y="0"/>
                  </a:lnTo>
                  <a:lnTo>
                    <a:pt x="63" y="3"/>
                  </a:lnTo>
                  <a:lnTo>
                    <a:pt x="63" y="3"/>
                  </a:lnTo>
                  <a:lnTo>
                    <a:pt x="53" y="14"/>
                  </a:lnTo>
                  <a:lnTo>
                    <a:pt x="43" y="23"/>
                  </a:lnTo>
                  <a:lnTo>
                    <a:pt x="33" y="31"/>
                  </a:lnTo>
                  <a:lnTo>
                    <a:pt x="23" y="36"/>
                  </a:lnTo>
                  <a:lnTo>
                    <a:pt x="15" y="40"/>
                  </a:lnTo>
                  <a:lnTo>
                    <a:pt x="8" y="42"/>
                  </a:lnTo>
                  <a:lnTo>
                    <a:pt x="1" y="44"/>
                  </a:lnTo>
                  <a:lnTo>
                    <a:pt x="1" y="4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0" name="Freeform 6642"/>
            <p:cNvSpPr/>
            <p:nvPr/>
          </p:nvSpPr>
          <p:spPr bwMode="auto">
            <a:xfrm>
              <a:off x="5009597" y="4577296"/>
              <a:ext cx="1029612" cy="254304"/>
            </a:xfrm>
            <a:custGeom>
              <a:gdLst>
                <a:gd fmla="*/ 4 w 166" name="T0"/>
                <a:gd fmla="*/ 41 h 41" name="T1"/>
                <a:gd fmla="*/ 0 w 166" name="T2"/>
                <a:gd fmla="*/ 40 h 41" name="T3"/>
                <a:gd fmla="*/ 2 w 166" name="T4"/>
                <a:gd fmla="*/ 16 h 41" name="T5"/>
                <a:gd fmla="*/ 10 w 166" name="T6"/>
                <a:gd fmla="*/ 16 h 41" name="T7"/>
                <a:gd fmla="*/ 19 w 166" name="T8"/>
                <a:gd fmla="*/ 1 h 41" name="T9"/>
                <a:gd fmla="*/ 19 w 166" name="T10"/>
                <a:gd fmla="*/ 23 h 41" name="T11"/>
                <a:gd fmla="*/ 19 w 166" name="T12"/>
                <a:gd fmla="*/ 23 h 41" name="T13"/>
                <a:gd fmla="*/ 93 w 166" name="T14"/>
                <a:gd fmla="*/ 14 h 41" name="T15"/>
                <a:gd fmla="*/ 138 w 166" name="T16"/>
                <a:gd fmla="*/ 8 h 41" name="T17"/>
                <a:gd fmla="*/ 138 w 166" name="T18"/>
                <a:gd fmla="*/ 8 h 41" name="T19"/>
                <a:gd fmla="*/ 138 w 166" name="T20"/>
                <a:gd fmla="*/ 4 h 41" name="T21"/>
                <a:gd fmla="*/ 137 w 166" name="T22"/>
                <a:gd fmla="*/ 2 h 41" name="T23"/>
                <a:gd fmla="*/ 139 w 166" name="T24"/>
                <a:gd fmla="*/ 2 h 41" name="T25"/>
                <a:gd fmla="*/ 139 w 166" name="T26"/>
                <a:gd fmla="*/ 2 h 41" name="T27"/>
                <a:gd fmla="*/ 142 w 166" name="T28"/>
                <a:gd fmla="*/ 1 h 41" name="T29"/>
                <a:gd fmla="*/ 149 w 166" name="T30"/>
                <a:gd fmla="*/ 0 h 41" name="T31"/>
                <a:gd fmla="*/ 157 w 166" name="T32"/>
                <a:gd fmla="*/ 0 h 41" name="T33"/>
                <a:gd fmla="*/ 160 w 166" name="T34"/>
                <a:gd fmla="*/ 0 h 41" name="T35"/>
                <a:gd fmla="*/ 163 w 166" name="T36"/>
                <a:gd fmla="*/ 2 h 41" name="T37"/>
                <a:gd fmla="*/ 163 w 166" name="T38"/>
                <a:gd fmla="*/ 2 h 41" name="T39"/>
                <a:gd fmla="*/ 165 w 166" name="T40"/>
                <a:gd fmla="*/ 5 h 41" name="T41"/>
                <a:gd fmla="*/ 166 w 166" name="T42"/>
                <a:gd fmla="*/ 8 h 41" name="T43"/>
                <a:gd fmla="*/ 166 w 166" name="T44"/>
                <a:gd fmla="*/ 8 h 41" name="T45"/>
                <a:gd fmla="*/ 165 w 166" name="T46"/>
                <a:gd fmla="*/ 10 h 41" name="T47"/>
                <a:gd fmla="*/ 164 w 166" name="T48"/>
                <a:gd fmla="*/ 12 h 41" name="T49"/>
                <a:gd fmla="*/ 162 w 166" name="T50"/>
                <a:gd fmla="*/ 13 h 41" name="T51"/>
                <a:gd fmla="*/ 160 w 166" name="T52"/>
                <a:gd fmla="*/ 10 h 41" name="T53"/>
                <a:gd fmla="*/ 161 w 166" name="T54"/>
                <a:gd fmla="*/ 12 h 41" name="T55"/>
                <a:gd fmla="*/ 160 w 166" name="T56"/>
                <a:gd fmla="*/ 10 h 41" name="T57"/>
                <a:gd fmla="*/ 160 w 166" name="T58"/>
                <a:gd fmla="*/ 10 h 41" name="T59"/>
                <a:gd fmla="*/ 161 w 166" name="T60"/>
                <a:gd fmla="*/ 9 h 41" name="T61"/>
                <a:gd fmla="*/ 162 w 166" name="T62"/>
                <a:gd fmla="*/ 7 h 41" name="T63"/>
                <a:gd fmla="*/ 162 w 166" name="T64"/>
                <a:gd fmla="*/ 7 h 41" name="T65"/>
                <a:gd fmla="*/ 161 w 166" name="T66"/>
                <a:gd fmla="*/ 6 h 41" name="T67"/>
                <a:gd fmla="*/ 160 w 166" name="T68"/>
                <a:gd fmla="*/ 5 h 41" name="T69"/>
                <a:gd fmla="*/ 160 w 166" name="T70"/>
                <a:gd fmla="*/ 5 h 41" name="T71"/>
                <a:gd fmla="*/ 157 w 166" name="T72"/>
                <a:gd fmla="*/ 4 h 41" name="T73"/>
                <a:gd fmla="*/ 153 w 166" name="T74"/>
                <a:gd fmla="*/ 4 h 41" name="T75"/>
                <a:gd fmla="*/ 142 w 166" name="T76"/>
                <a:gd fmla="*/ 5 h 41" name="T77"/>
                <a:gd fmla="*/ 142 w 166" name="T78"/>
                <a:gd fmla="*/ 5 h 41" name="T79"/>
                <a:gd fmla="*/ 142 w 166" name="T80"/>
                <a:gd fmla="*/ 8 h 41" name="T81"/>
                <a:gd fmla="*/ 141 w 166" name="T82"/>
                <a:gd fmla="*/ 11 h 41" name="T83"/>
                <a:gd fmla="*/ 141 w 166" name="T84"/>
                <a:gd fmla="*/ 11 h 41" name="T85"/>
                <a:gd fmla="*/ 139 w 166" name="T86"/>
                <a:gd fmla="*/ 12 h 41" name="T87"/>
                <a:gd fmla="*/ 124 w 166" name="T88"/>
                <a:gd fmla="*/ 14 h 41" name="T89"/>
                <a:gd fmla="*/ 17 w 166" name="T90"/>
                <a:gd fmla="*/ 28 h 41" name="T91"/>
                <a:gd fmla="*/ 14 w 166" name="T92"/>
                <a:gd fmla="*/ 28 h 41" name="T93"/>
                <a:gd fmla="*/ 14 w 166" name="T94"/>
                <a:gd fmla="*/ 17 h 41" name="T95"/>
                <a:gd fmla="*/ 12 w 166" name="T96"/>
                <a:gd fmla="*/ 21 h 41" name="T97"/>
                <a:gd fmla="*/ 6 w 166" name="T98"/>
                <a:gd fmla="*/ 21 h 41" name="T99"/>
                <a:gd fmla="*/ 4 w 166" name="T100"/>
                <a:gd fmla="*/ 41 h 4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41" w="166">
                  <a:moveTo>
                    <a:pt x="4" y="41"/>
                  </a:moveTo>
                  <a:lnTo>
                    <a:pt x="0" y="40"/>
                  </a:lnTo>
                  <a:lnTo>
                    <a:pt x="2" y="16"/>
                  </a:lnTo>
                  <a:lnTo>
                    <a:pt x="10" y="16"/>
                  </a:lnTo>
                  <a:lnTo>
                    <a:pt x="19" y="1"/>
                  </a:lnTo>
                  <a:lnTo>
                    <a:pt x="19" y="23"/>
                  </a:lnTo>
                  <a:lnTo>
                    <a:pt x="19" y="23"/>
                  </a:lnTo>
                  <a:lnTo>
                    <a:pt x="93" y="14"/>
                  </a:lnTo>
                  <a:lnTo>
                    <a:pt x="138" y="8"/>
                  </a:lnTo>
                  <a:lnTo>
                    <a:pt x="138" y="8"/>
                  </a:lnTo>
                  <a:lnTo>
                    <a:pt x="138" y="4"/>
                  </a:lnTo>
                  <a:lnTo>
                    <a:pt x="137" y="2"/>
                  </a:lnTo>
                  <a:lnTo>
                    <a:pt x="139" y="2"/>
                  </a:lnTo>
                  <a:lnTo>
                    <a:pt x="139" y="2"/>
                  </a:lnTo>
                  <a:lnTo>
                    <a:pt x="142" y="1"/>
                  </a:lnTo>
                  <a:lnTo>
                    <a:pt x="149" y="0"/>
                  </a:lnTo>
                  <a:lnTo>
                    <a:pt x="157" y="0"/>
                  </a:lnTo>
                  <a:lnTo>
                    <a:pt x="160" y="0"/>
                  </a:lnTo>
                  <a:lnTo>
                    <a:pt x="163" y="2"/>
                  </a:lnTo>
                  <a:lnTo>
                    <a:pt x="163" y="2"/>
                  </a:lnTo>
                  <a:lnTo>
                    <a:pt x="165" y="5"/>
                  </a:lnTo>
                  <a:lnTo>
                    <a:pt x="166" y="8"/>
                  </a:lnTo>
                  <a:lnTo>
                    <a:pt x="166" y="8"/>
                  </a:lnTo>
                  <a:lnTo>
                    <a:pt x="165" y="10"/>
                  </a:lnTo>
                  <a:lnTo>
                    <a:pt x="164" y="12"/>
                  </a:lnTo>
                  <a:lnTo>
                    <a:pt x="162" y="13"/>
                  </a:lnTo>
                  <a:lnTo>
                    <a:pt x="160" y="10"/>
                  </a:lnTo>
                  <a:lnTo>
                    <a:pt x="161" y="12"/>
                  </a:lnTo>
                  <a:lnTo>
                    <a:pt x="160" y="10"/>
                  </a:lnTo>
                  <a:lnTo>
                    <a:pt x="160" y="10"/>
                  </a:lnTo>
                  <a:lnTo>
                    <a:pt x="161" y="9"/>
                  </a:lnTo>
                  <a:lnTo>
                    <a:pt x="162" y="7"/>
                  </a:lnTo>
                  <a:lnTo>
                    <a:pt x="162" y="7"/>
                  </a:lnTo>
                  <a:lnTo>
                    <a:pt x="161" y="6"/>
                  </a:lnTo>
                  <a:lnTo>
                    <a:pt x="160" y="5"/>
                  </a:lnTo>
                  <a:lnTo>
                    <a:pt x="160" y="5"/>
                  </a:lnTo>
                  <a:lnTo>
                    <a:pt x="157" y="4"/>
                  </a:lnTo>
                  <a:lnTo>
                    <a:pt x="153" y="4"/>
                  </a:lnTo>
                  <a:lnTo>
                    <a:pt x="142" y="5"/>
                  </a:lnTo>
                  <a:lnTo>
                    <a:pt x="142" y="5"/>
                  </a:lnTo>
                  <a:lnTo>
                    <a:pt x="142" y="8"/>
                  </a:lnTo>
                  <a:lnTo>
                    <a:pt x="141" y="11"/>
                  </a:lnTo>
                  <a:lnTo>
                    <a:pt x="141" y="11"/>
                  </a:lnTo>
                  <a:lnTo>
                    <a:pt x="139" y="12"/>
                  </a:lnTo>
                  <a:lnTo>
                    <a:pt x="124" y="14"/>
                  </a:lnTo>
                  <a:lnTo>
                    <a:pt x="17" y="28"/>
                  </a:lnTo>
                  <a:lnTo>
                    <a:pt x="14" y="28"/>
                  </a:lnTo>
                  <a:lnTo>
                    <a:pt x="14" y="17"/>
                  </a:lnTo>
                  <a:lnTo>
                    <a:pt x="12" y="21"/>
                  </a:lnTo>
                  <a:lnTo>
                    <a:pt x="6" y="21"/>
                  </a:lnTo>
                  <a:lnTo>
                    <a:pt x="4" y="41"/>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1" name="Freeform 6643"/>
            <p:cNvSpPr/>
            <p:nvPr/>
          </p:nvSpPr>
          <p:spPr bwMode="auto">
            <a:xfrm>
              <a:off x="3024803" y="4564891"/>
              <a:ext cx="1023409" cy="254304"/>
            </a:xfrm>
            <a:custGeom>
              <a:gdLst>
                <a:gd fmla="*/ 161 w 165" name="T0"/>
                <a:gd fmla="*/ 41 h 41" name="T1"/>
                <a:gd fmla="*/ 157 w 165" name="T2"/>
                <a:gd fmla="*/ 28 h 41" name="T3"/>
                <a:gd fmla="*/ 156 w 165" name="T4"/>
                <a:gd fmla="*/ 26 h 41" name="T5"/>
                <a:gd fmla="*/ 149 w 165" name="T6"/>
                <a:gd fmla="*/ 19 h 41" name="T7"/>
                <a:gd fmla="*/ 148 w 165" name="T8"/>
                <a:gd fmla="*/ 29 h 41" name="T9"/>
                <a:gd fmla="*/ 148 w 165" name="T10"/>
                <a:gd fmla="*/ 31 h 41" name="T11"/>
                <a:gd fmla="*/ 145 w 165" name="T12"/>
                <a:gd fmla="*/ 31 h 41" name="T13"/>
                <a:gd fmla="*/ 94 w 165" name="T14"/>
                <a:gd fmla="*/ 25 h 41" name="T15"/>
                <a:gd fmla="*/ 22 w 165" name="T16"/>
                <a:gd fmla="*/ 13 h 41" name="T17"/>
                <a:gd fmla="*/ 25 w 165" name="T18"/>
                <a:gd fmla="*/ 10 h 41" name="T19"/>
                <a:gd fmla="*/ 27 w 165" name="T20"/>
                <a:gd fmla="*/ 5 h 41" name="T21"/>
                <a:gd fmla="*/ 22 w 165" name="T22"/>
                <a:gd fmla="*/ 6 h 41" name="T23"/>
                <a:gd fmla="*/ 8 w 165" name="T24"/>
                <a:gd fmla="*/ 7 h 41" name="T25"/>
                <a:gd fmla="*/ 6 w 165" name="T26"/>
                <a:gd fmla="*/ 8 h 41" name="T27"/>
                <a:gd fmla="*/ 6 w 165" name="T28"/>
                <a:gd fmla="*/ 13 h 41" name="T29"/>
                <a:gd fmla="*/ 3 w 165" name="T30"/>
                <a:gd fmla="*/ 19 h 41" name="T31"/>
                <a:gd fmla="*/ 1 w 165" name="T32"/>
                <a:gd fmla="*/ 15 h 41" name="T33"/>
                <a:gd fmla="*/ 1 w 165" name="T34"/>
                <a:gd fmla="*/ 6 h 41" name="T35"/>
                <a:gd fmla="*/ 2 w 165" name="T36"/>
                <a:gd fmla="*/ 5 h 41" name="T37"/>
                <a:gd fmla="*/ 9 w 165" name="T38"/>
                <a:gd fmla="*/ 3 h 41" name="T39"/>
                <a:gd fmla="*/ 22 w 165" name="T40"/>
                <a:gd fmla="*/ 2 h 41" name="T41"/>
                <a:gd fmla="*/ 28 w 165" name="T42"/>
                <a:gd fmla="*/ 0 h 41" name="T43"/>
                <a:gd fmla="*/ 29 w 165" name="T44"/>
                <a:gd fmla="*/ 0 h 41" name="T45"/>
                <a:gd fmla="*/ 31 w 165" name="T46"/>
                <a:gd fmla="*/ 2 h 41" name="T47"/>
                <a:gd fmla="*/ 31 w 165" name="T48"/>
                <a:gd fmla="*/ 6 h 41" name="T49"/>
                <a:gd fmla="*/ 29 w 165" name="T50"/>
                <a:gd fmla="*/ 10 h 41" name="T51"/>
                <a:gd fmla="*/ 127 w 165" name="T52"/>
                <a:gd fmla="*/ 26 h 41" name="T53"/>
                <a:gd fmla="*/ 144 w 165" name="T54"/>
                <a:gd fmla="*/ 27 h 41" name="T55"/>
                <a:gd fmla="*/ 146 w 165" name="T56"/>
                <a:gd fmla="*/ 11 h 41" name="T57"/>
                <a:gd fmla="*/ 150 w 165" name="T58"/>
                <a:gd fmla="*/ 11 h 41" name="T59"/>
                <a:gd fmla="*/ 152 w 165" name="T60"/>
                <a:gd fmla="*/ 16 h 41" name="T61"/>
                <a:gd fmla="*/ 157 w 165" name="T62"/>
                <a:gd fmla="*/ 22 h 41" name="T63"/>
                <a:gd fmla="*/ 160 w 165" name="T64"/>
                <a:gd fmla="*/ 24 h 41" name="T65"/>
                <a:gd fmla="*/ 164 w 165" name="T66"/>
                <a:gd fmla="*/ 31 h 41" name="T67"/>
                <a:gd fmla="*/ 165 w 165" name="T68"/>
                <a:gd fmla="*/ 41 h 4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41" w="165">
                  <a:moveTo>
                    <a:pt x="161" y="41"/>
                  </a:moveTo>
                  <a:lnTo>
                    <a:pt x="161" y="41"/>
                  </a:lnTo>
                  <a:lnTo>
                    <a:pt x="160" y="32"/>
                  </a:lnTo>
                  <a:lnTo>
                    <a:pt x="157" y="28"/>
                  </a:lnTo>
                  <a:lnTo>
                    <a:pt x="156" y="26"/>
                  </a:lnTo>
                  <a:lnTo>
                    <a:pt x="156" y="26"/>
                  </a:lnTo>
                  <a:lnTo>
                    <a:pt x="152" y="23"/>
                  </a:lnTo>
                  <a:lnTo>
                    <a:pt x="149" y="19"/>
                  </a:lnTo>
                  <a:lnTo>
                    <a:pt x="149" y="19"/>
                  </a:lnTo>
                  <a:lnTo>
                    <a:pt x="148" y="29"/>
                  </a:lnTo>
                  <a:lnTo>
                    <a:pt x="148" y="30"/>
                  </a:lnTo>
                  <a:lnTo>
                    <a:pt x="148" y="31"/>
                  </a:lnTo>
                  <a:lnTo>
                    <a:pt x="148" y="31"/>
                  </a:lnTo>
                  <a:lnTo>
                    <a:pt x="145" y="31"/>
                  </a:lnTo>
                  <a:lnTo>
                    <a:pt x="130" y="30"/>
                  </a:lnTo>
                  <a:lnTo>
                    <a:pt x="94" y="25"/>
                  </a:lnTo>
                  <a:lnTo>
                    <a:pt x="26" y="13"/>
                  </a:lnTo>
                  <a:lnTo>
                    <a:pt x="22" y="13"/>
                  </a:lnTo>
                  <a:lnTo>
                    <a:pt x="25" y="10"/>
                  </a:lnTo>
                  <a:lnTo>
                    <a:pt x="25" y="10"/>
                  </a:lnTo>
                  <a:lnTo>
                    <a:pt x="27" y="5"/>
                  </a:lnTo>
                  <a:lnTo>
                    <a:pt x="27" y="5"/>
                  </a:lnTo>
                  <a:lnTo>
                    <a:pt x="22" y="6"/>
                  </a:lnTo>
                  <a:lnTo>
                    <a:pt x="22" y="6"/>
                  </a:lnTo>
                  <a:lnTo>
                    <a:pt x="13" y="6"/>
                  </a:lnTo>
                  <a:lnTo>
                    <a:pt x="8" y="7"/>
                  </a:lnTo>
                  <a:lnTo>
                    <a:pt x="6" y="8"/>
                  </a:lnTo>
                  <a:lnTo>
                    <a:pt x="6" y="8"/>
                  </a:lnTo>
                  <a:lnTo>
                    <a:pt x="5" y="10"/>
                  </a:lnTo>
                  <a:lnTo>
                    <a:pt x="6" y="13"/>
                  </a:lnTo>
                  <a:lnTo>
                    <a:pt x="8" y="17"/>
                  </a:lnTo>
                  <a:lnTo>
                    <a:pt x="3" y="19"/>
                  </a:lnTo>
                  <a:lnTo>
                    <a:pt x="3" y="19"/>
                  </a:lnTo>
                  <a:lnTo>
                    <a:pt x="1" y="15"/>
                  </a:lnTo>
                  <a:lnTo>
                    <a:pt x="0" y="11"/>
                  </a:lnTo>
                  <a:lnTo>
                    <a:pt x="1" y="6"/>
                  </a:lnTo>
                  <a:lnTo>
                    <a:pt x="1" y="6"/>
                  </a:lnTo>
                  <a:lnTo>
                    <a:pt x="2" y="5"/>
                  </a:lnTo>
                  <a:lnTo>
                    <a:pt x="3" y="4"/>
                  </a:lnTo>
                  <a:lnTo>
                    <a:pt x="9" y="3"/>
                  </a:lnTo>
                  <a:lnTo>
                    <a:pt x="15" y="2"/>
                  </a:lnTo>
                  <a:lnTo>
                    <a:pt x="22" y="2"/>
                  </a:lnTo>
                  <a:lnTo>
                    <a:pt x="22" y="2"/>
                  </a:lnTo>
                  <a:lnTo>
                    <a:pt x="28" y="0"/>
                  </a:lnTo>
                  <a:lnTo>
                    <a:pt x="28" y="0"/>
                  </a:lnTo>
                  <a:lnTo>
                    <a:pt x="29" y="0"/>
                  </a:lnTo>
                  <a:lnTo>
                    <a:pt x="31" y="2"/>
                  </a:lnTo>
                  <a:lnTo>
                    <a:pt x="31" y="2"/>
                  </a:lnTo>
                  <a:lnTo>
                    <a:pt x="31" y="4"/>
                  </a:lnTo>
                  <a:lnTo>
                    <a:pt x="31" y="6"/>
                  </a:lnTo>
                  <a:lnTo>
                    <a:pt x="29" y="10"/>
                  </a:lnTo>
                  <a:lnTo>
                    <a:pt x="29" y="10"/>
                  </a:lnTo>
                  <a:lnTo>
                    <a:pt x="98" y="22"/>
                  </a:lnTo>
                  <a:lnTo>
                    <a:pt x="127" y="26"/>
                  </a:lnTo>
                  <a:lnTo>
                    <a:pt x="144" y="27"/>
                  </a:lnTo>
                  <a:lnTo>
                    <a:pt x="144" y="27"/>
                  </a:lnTo>
                  <a:lnTo>
                    <a:pt x="145" y="17"/>
                  </a:lnTo>
                  <a:lnTo>
                    <a:pt x="146" y="11"/>
                  </a:lnTo>
                  <a:lnTo>
                    <a:pt x="147" y="2"/>
                  </a:lnTo>
                  <a:lnTo>
                    <a:pt x="150" y="11"/>
                  </a:lnTo>
                  <a:lnTo>
                    <a:pt x="150" y="11"/>
                  </a:lnTo>
                  <a:lnTo>
                    <a:pt x="152" y="16"/>
                  </a:lnTo>
                  <a:lnTo>
                    <a:pt x="154" y="19"/>
                  </a:lnTo>
                  <a:lnTo>
                    <a:pt x="157" y="22"/>
                  </a:lnTo>
                  <a:lnTo>
                    <a:pt x="157" y="22"/>
                  </a:lnTo>
                  <a:lnTo>
                    <a:pt x="160" y="24"/>
                  </a:lnTo>
                  <a:lnTo>
                    <a:pt x="162" y="26"/>
                  </a:lnTo>
                  <a:lnTo>
                    <a:pt x="164" y="31"/>
                  </a:lnTo>
                  <a:lnTo>
                    <a:pt x="165" y="36"/>
                  </a:lnTo>
                  <a:lnTo>
                    <a:pt x="165" y="41"/>
                  </a:lnTo>
                  <a:lnTo>
                    <a:pt x="161" y="41"/>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2" name="Freeform 6644"/>
            <p:cNvSpPr/>
            <p:nvPr/>
          </p:nvSpPr>
          <p:spPr bwMode="auto">
            <a:xfrm>
              <a:off x="556215" y="4428437"/>
              <a:ext cx="2443779" cy="192279"/>
            </a:xfrm>
            <a:custGeom>
              <a:gdLst>
                <a:gd fmla="*/ 394 w 394" name="T0"/>
                <a:gd fmla="*/ 31 h 31" name="T1"/>
                <a:gd fmla="*/ 0 w 394" name="T2"/>
                <a:gd fmla="*/ 5 h 31" name="T3"/>
                <a:gd fmla="*/ 0 w 394" name="T4"/>
                <a:gd fmla="*/ 0 h 31" name="T5"/>
                <a:gd fmla="*/ 394 w 394" name="T6"/>
                <a:gd fmla="*/ 27 h 31" name="T7"/>
                <a:gd fmla="*/ 394 w 394" name="T8"/>
                <a:gd fmla="*/ 31 h 31" name="T9"/>
              </a:gdLst>
              <a:cxnLst>
                <a:cxn ang="0">
                  <a:pos x="T0" y="T1"/>
                </a:cxn>
                <a:cxn ang="0">
                  <a:pos x="T2" y="T3"/>
                </a:cxn>
                <a:cxn ang="0">
                  <a:pos x="T4" y="T5"/>
                </a:cxn>
                <a:cxn ang="0">
                  <a:pos x="T6" y="T7"/>
                </a:cxn>
                <a:cxn ang="0">
                  <a:pos x="T8" y="T9"/>
                </a:cxn>
              </a:cxnLst>
              <a:rect b="b" l="0" r="r" t="0"/>
              <a:pathLst>
                <a:path h="31" w="394">
                  <a:moveTo>
                    <a:pt x="394" y="31"/>
                  </a:moveTo>
                  <a:lnTo>
                    <a:pt x="0" y="5"/>
                  </a:lnTo>
                  <a:lnTo>
                    <a:pt x="0" y="0"/>
                  </a:lnTo>
                  <a:lnTo>
                    <a:pt x="394" y="27"/>
                  </a:lnTo>
                  <a:lnTo>
                    <a:pt x="394" y="31"/>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3" name="Freeform 6645"/>
            <p:cNvSpPr/>
            <p:nvPr/>
          </p:nvSpPr>
          <p:spPr bwMode="auto">
            <a:xfrm>
              <a:off x="3186068" y="4620711"/>
              <a:ext cx="750499" cy="111644"/>
            </a:xfrm>
            <a:custGeom>
              <a:gdLst>
                <a:gd fmla="*/ 120 w 121" name="T0"/>
                <a:gd fmla="*/ 18 h 18" name="T1"/>
                <a:gd fmla="*/ 0 w 121" name="T2"/>
                <a:gd fmla="*/ 4 h 18" name="T3"/>
                <a:gd fmla="*/ 1 w 121" name="T4"/>
                <a:gd fmla="*/ 0 h 18" name="T5"/>
                <a:gd fmla="*/ 121 w 121" name="T6"/>
                <a:gd fmla="*/ 14 h 18" name="T7"/>
                <a:gd fmla="*/ 120 w 121" name="T8"/>
                <a:gd fmla="*/ 18 h 18" name="T9"/>
              </a:gdLst>
              <a:cxnLst>
                <a:cxn ang="0">
                  <a:pos x="T0" y="T1"/>
                </a:cxn>
                <a:cxn ang="0">
                  <a:pos x="T2" y="T3"/>
                </a:cxn>
                <a:cxn ang="0">
                  <a:pos x="T4" y="T5"/>
                </a:cxn>
                <a:cxn ang="0">
                  <a:pos x="T6" y="T7"/>
                </a:cxn>
                <a:cxn ang="0">
                  <a:pos x="T8" y="T9"/>
                </a:cxn>
              </a:cxnLst>
              <a:rect b="b" l="0" r="r" t="0"/>
              <a:pathLst>
                <a:path h="18" w="120">
                  <a:moveTo>
                    <a:pt x="120" y="18"/>
                  </a:moveTo>
                  <a:lnTo>
                    <a:pt x="0" y="4"/>
                  </a:lnTo>
                  <a:lnTo>
                    <a:pt x="1" y="0"/>
                  </a:lnTo>
                  <a:lnTo>
                    <a:pt x="121" y="14"/>
                  </a:lnTo>
                  <a:lnTo>
                    <a:pt x="120" y="18"/>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4" name="Freeform 6646"/>
            <p:cNvSpPr/>
            <p:nvPr/>
          </p:nvSpPr>
          <p:spPr bwMode="auto">
            <a:xfrm>
              <a:off x="5133648" y="4608307"/>
              <a:ext cx="731892" cy="111644"/>
            </a:xfrm>
            <a:custGeom>
              <a:gdLst>
                <a:gd fmla="*/ 1 w 118" name="T0"/>
                <a:gd fmla="*/ 18 h 18" name="T1"/>
                <a:gd fmla="*/ 0 w 118" name="T2"/>
                <a:gd fmla="*/ 14 h 18" name="T3"/>
                <a:gd fmla="*/ 118 w 118" name="T4"/>
                <a:gd fmla="*/ 0 h 18" name="T5"/>
                <a:gd fmla="*/ 118 w 118" name="T6"/>
                <a:gd fmla="*/ 4 h 18" name="T7"/>
                <a:gd fmla="*/ 1 w 118" name="T8"/>
                <a:gd fmla="*/ 18 h 18" name="T9"/>
              </a:gdLst>
              <a:cxnLst>
                <a:cxn ang="0">
                  <a:pos x="T0" y="T1"/>
                </a:cxn>
                <a:cxn ang="0">
                  <a:pos x="T2" y="T3"/>
                </a:cxn>
                <a:cxn ang="0">
                  <a:pos x="T4" y="T5"/>
                </a:cxn>
                <a:cxn ang="0">
                  <a:pos x="T6" y="T7"/>
                </a:cxn>
                <a:cxn ang="0">
                  <a:pos x="T8" y="T9"/>
                </a:cxn>
              </a:cxnLst>
              <a:rect b="b" l="0" r="r" t="0"/>
              <a:pathLst>
                <a:path h="18" w="118">
                  <a:moveTo>
                    <a:pt x="1" y="18"/>
                  </a:moveTo>
                  <a:lnTo>
                    <a:pt x="0" y="14"/>
                  </a:lnTo>
                  <a:lnTo>
                    <a:pt x="118" y="0"/>
                  </a:lnTo>
                  <a:lnTo>
                    <a:pt x="118" y="4"/>
                  </a:lnTo>
                  <a:lnTo>
                    <a:pt x="1" y="18"/>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5" name="Freeform 6647"/>
            <p:cNvSpPr/>
            <p:nvPr/>
          </p:nvSpPr>
          <p:spPr bwMode="auto">
            <a:xfrm>
              <a:off x="6051616" y="4397421"/>
              <a:ext cx="2505802" cy="235694"/>
            </a:xfrm>
            <a:custGeom>
              <a:gdLst>
                <a:gd fmla="*/ 1 w 404" name="T0"/>
                <a:gd fmla="*/ 38 h 38" name="T1"/>
                <a:gd fmla="*/ 0 w 404" name="T2"/>
                <a:gd fmla="*/ 34 h 38" name="T3"/>
                <a:gd fmla="*/ 404 w 404" name="T4"/>
                <a:gd fmla="*/ 0 h 38" name="T5"/>
                <a:gd fmla="*/ 404 w 404" name="T6"/>
                <a:gd fmla="*/ 4 h 38" name="T7"/>
                <a:gd fmla="*/ 1 w 404" name="T8"/>
                <a:gd fmla="*/ 38 h 38" name="T9"/>
              </a:gdLst>
              <a:cxnLst>
                <a:cxn ang="0">
                  <a:pos x="T0" y="T1"/>
                </a:cxn>
                <a:cxn ang="0">
                  <a:pos x="T2" y="T3"/>
                </a:cxn>
                <a:cxn ang="0">
                  <a:pos x="T4" y="T5"/>
                </a:cxn>
                <a:cxn ang="0">
                  <a:pos x="T6" y="T7"/>
                </a:cxn>
                <a:cxn ang="0">
                  <a:pos x="T8" y="T9"/>
                </a:cxn>
              </a:cxnLst>
              <a:rect b="b" l="0" r="r" t="0"/>
              <a:pathLst>
                <a:path h="38" w="403">
                  <a:moveTo>
                    <a:pt x="1" y="38"/>
                  </a:moveTo>
                  <a:lnTo>
                    <a:pt x="0" y="34"/>
                  </a:lnTo>
                  <a:lnTo>
                    <a:pt x="404" y="0"/>
                  </a:lnTo>
                  <a:lnTo>
                    <a:pt x="404" y="4"/>
                  </a:lnTo>
                  <a:lnTo>
                    <a:pt x="1" y="38"/>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6" name="Freeform 6648"/>
            <p:cNvSpPr>
              <a:spLocks noEditPoints="1"/>
            </p:cNvSpPr>
            <p:nvPr/>
          </p:nvSpPr>
          <p:spPr bwMode="auto">
            <a:xfrm>
              <a:off x="3055814" y="4868809"/>
              <a:ext cx="148859" cy="148859"/>
            </a:xfrm>
            <a:custGeom>
              <a:gdLst>
                <a:gd fmla="*/ 11 w 24" name="T0"/>
                <a:gd fmla="*/ 24 h 24" name="T1"/>
                <a:gd fmla="*/ 11 w 24" name="T2"/>
                <a:gd fmla="*/ 24 h 24" name="T3"/>
                <a:gd fmla="*/ 7 w 24" name="T4"/>
                <a:gd fmla="*/ 23 h 24" name="T5"/>
                <a:gd fmla="*/ 3 w 24" name="T6"/>
                <a:gd fmla="*/ 21 h 24" name="T7"/>
                <a:gd fmla="*/ 1 w 24" name="T8"/>
                <a:gd fmla="*/ 17 h 24" name="T9"/>
                <a:gd fmla="*/ 0 w 24" name="T10"/>
                <a:gd fmla="*/ 13 h 24" name="T11"/>
                <a:gd fmla="*/ 0 w 24" name="T12"/>
                <a:gd fmla="*/ 13 h 24" name="T13"/>
                <a:gd fmla="*/ 1 w 24" name="T14"/>
                <a:gd fmla="*/ 7 h 24" name="T15"/>
                <a:gd fmla="*/ 3 w 24" name="T16"/>
                <a:gd fmla="*/ 4 h 24" name="T17"/>
                <a:gd fmla="*/ 7 w 24" name="T18"/>
                <a:gd fmla="*/ 1 h 24" name="T19"/>
                <a:gd fmla="*/ 11 w 24" name="T20"/>
                <a:gd fmla="*/ 0 h 24" name="T21"/>
                <a:gd fmla="*/ 11 w 24" name="T22"/>
                <a:gd fmla="*/ 0 h 24" name="T23"/>
                <a:gd fmla="*/ 16 w 24" name="T24"/>
                <a:gd fmla="*/ 1 h 24" name="T25"/>
                <a:gd fmla="*/ 20 w 24" name="T26"/>
                <a:gd fmla="*/ 4 h 24" name="T27"/>
                <a:gd fmla="*/ 23 w 24" name="T28"/>
                <a:gd fmla="*/ 7 h 24" name="T29"/>
                <a:gd fmla="*/ 24 w 24" name="T30"/>
                <a:gd fmla="*/ 13 h 24" name="T31"/>
                <a:gd fmla="*/ 24 w 24" name="T32"/>
                <a:gd fmla="*/ 13 h 24" name="T33"/>
                <a:gd fmla="*/ 23 w 24" name="T34"/>
                <a:gd fmla="*/ 17 h 24" name="T35"/>
                <a:gd fmla="*/ 20 w 24" name="T36"/>
                <a:gd fmla="*/ 21 h 24" name="T37"/>
                <a:gd fmla="*/ 16 w 24" name="T38"/>
                <a:gd fmla="*/ 23 h 24" name="T39"/>
                <a:gd fmla="*/ 11 w 24" name="T40"/>
                <a:gd fmla="*/ 24 h 24" name="T41"/>
                <a:gd fmla="*/ 11 w 24" name="T42"/>
                <a:gd fmla="*/ 24 h 24" name="T43"/>
                <a:gd fmla="*/ 11 w 24" name="T44"/>
                <a:gd fmla="*/ 4 h 24" name="T45"/>
                <a:gd fmla="*/ 11 w 24" name="T46"/>
                <a:gd fmla="*/ 4 h 24" name="T47"/>
                <a:gd fmla="*/ 9 w 24" name="T48"/>
                <a:gd fmla="*/ 5 h 24" name="T49"/>
                <a:gd fmla="*/ 6 w 24" name="T50"/>
                <a:gd fmla="*/ 7 h 24" name="T51"/>
                <a:gd fmla="*/ 5 w 24" name="T52"/>
                <a:gd fmla="*/ 9 h 24" name="T53"/>
                <a:gd fmla="*/ 4 w 24" name="T54"/>
                <a:gd fmla="*/ 13 h 24" name="T55"/>
                <a:gd fmla="*/ 4 w 24" name="T56"/>
                <a:gd fmla="*/ 13 h 24" name="T57"/>
                <a:gd fmla="*/ 5 w 24" name="T58"/>
                <a:gd fmla="*/ 16 h 24" name="T59"/>
                <a:gd fmla="*/ 6 w 24" name="T60"/>
                <a:gd fmla="*/ 18 h 24" name="T61"/>
                <a:gd fmla="*/ 9 w 24" name="T62"/>
                <a:gd fmla="*/ 19 h 24" name="T63"/>
                <a:gd fmla="*/ 11 w 24" name="T64"/>
                <a:gd fmla="*/ 20 h 24" name="T65"/>
                <a:gd fmla="*/ 11 w 24" name="T66"/>
                <a:gd fmla="*/ 20 h 24" name="T67"/>
                <a:gd fmla="*/ 14 w 24" name="T68"/>
                <a:gd fmla="*/ 19 h 24" name="T69"/>
                <a:gd fmla="*/ 17 w 24" name="T70"/>
                <a:gd fmla="*/ 18 h 24" name="T71"/>
                <a:gd fmla="*/ 19 w 24" name="T72"/>
                <a:gd fmla="*/ 16 h 24" name="T73"/>
                <a:gd fmla="*/ 20 w 24" name="T74"/>
                <a:gd fmla="*/ 13 h 24" name="T75"/>
                <a:gd fmla="*/ 20 w 24" name="T76"/>
                <a:gd fmla="*/ 13 h 24" name="T77"/>
                <a:gd fmla="*/ 19 w 24" name="T78"/>
                <a:gd fmla="*/ 9 h 24" name="T79"/>
                <a:gd fmla="*/ 17 w 24" name="T80"/>
                <a:gd fmla="*/ 7 h 24" name="T81"/>
                <a:gd fmla="*/ 14 w 24" name="T82"/>
                <a:gd fmla="*/ 5 h 24" name="T83"/>
                <a:gd fmla="*/ 11 w 24" name="T84"/>
                <a:gd fmla="*/ 4 h 24" name="T85"/>
                <a:gd fmla="*/ 11 w 24" name="T86"/>
                <a:gd fmla="*/ 4 h 24"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4" w="24">
                  <a:moveTo>
                    <a:pt x="11" y="24"/>
                  </a:moveTo>
                  <a:lnTo>
                    <a:pt x="11" y="24"/>
                  </a:lnTo>
                  <a:lnTo>
                    <a:pt x="7" y="23"/>
                  </a:lnTo>
                  <a:lnTo>
                    <a:pt x="3" y="21"/>
                  </a:lnTo>
                  <a:lnTo>
                    <a:pt x="1" y="17"/>
                  </a:lnTo>
                  <a:lnTo>
                    <a:pt x="0" y="13"/>
                  </a:lnTo>
                  <a:lnTo>
                    <a:pt x="0" y="13"/>
                  </a:lnTo>
                  <a:lnTo>
                    <a:pt x="1" y="7"/>
                  </a:lnTo>
                  <a:lnTo>
                    <a:pt x="3" y="4"/>
                  </a:lnTo>
                  <a:lnTo>
                    <a:pt x="7" y="1"/>
                  </a:lnTo>
                  <a:lnTo>
                    <a:pt x="11" y="0"/>
                  </a:lnTo>
                  <a:lnTo>
                    <a:pt x="11" y="0"/>
                  </a:lnTo>
                  <a:lnTo>
                    <a:pt x="16" y="1"/>
                  </a:lnTo>
                  <a:lnTo>
                    <a:pt x="20" y="4"/>
                  </a:lnTo>
                  <a:lnTo>
                    <a:pt x="23" y="7"/>
                  </a:lnTo>
                  <a:lnTo>
                    <a:pt x="24" y="13"/>
                  </a:lnTo>
                  <a:lnTo>
                    <a:pt x="24" y="13"/>
                  </a:lnTo>
                  <a:lnTo>
                    <a:pt x="23" y="17"/>
                  </a:lnTo>
                  <a:lnTo>
                    <a:pt x="20" y="21"/>
                  </a:lnTo>
                  <a:lnTo>
                    <a:pt x="16" y="23"/>
                  </a:lnTo>
                  <a:lnTo>
                    <a:pt x="11" y="24"/>
                  </a:lnTo>
                  <a:lnTo>
                    <a:pt x="11" y="24"/>
                  </a:lnTo>
                  <a:close/>
                  <a:moveTo>
                    <a:pt x="11" y="4"/>
                  </a:moveTo>
                  <a:lnTo>
                    <a:pt x="11" y="4"/>
                  </a:lnTo>
                  <a:lnTo>
                    <a:pt x="9" y="5"/>
                  </a:lnTo>
                  <a:lnTo>
                    <a:pt x="6" y="7"/>
                  </a:lnTo>
                  <a:lnTo>
                    <a:pt x="5" y="9"/>
                  </a:lnTo>
                  <a:lnTo>
                    <a:pt x="4" y="13"/>
                  </a:lnTo>
                  <a:lnTo>
                    <a:pt x="4" y="13"/>
                  </a:lnTo>
                  <a:lnTo>
                    <a:pt x="5" y="16"/>
                  </a:lnTo>
                  <a:lnTo>
                    <a:pt x="6" y="18"/>
                  </a:lnTo>
                  <a:lnTo>
                    <a:pt x="9" y="19"/>
                  </a:lnTo>
                  <a:lnTo>
                    <a:pt x="11" y="20"/>
                  </a:lnTo>
                  <a:lnTo>
                    <a:pt x="11" y="20"/>
                  </a:lnTo>
                  <a:lnTo>
                    <a:pt x="14" y="19"/>
                  </a:lnTo>
                  <a:lnTo>
                    <a:pt x="17" y="18"/>
                  </a:lnTo>
                  <a:lnTo>
                    <a:pt x="19" y="16"/>
                  </a:lnTo>
                  <a:lnTo>
                    <a:pt x="20" y="13"/>
                  </a:lnTo>
                  <a:lnTo>
                    <a:pt x="20" y="13"/>
                  </a:lnTo>
                  <a:lnTo>
                    <a:pt x="19" y="9"/>
                  </a:lnTo>
                  <a:lnTo>
                    <a:pt x="17" y="7"/>
                  </a:lnTo>
                  <a:lnTo>
                    <a:pt x="14" y="5"/>
                  </a:lnTo>
                  <a:lnTo>
                    <a:pt x="11" y="4"/>
                  </a:lnTo>
                  <a:lnTo>
                    <a:pt x="11"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7" name="Freeform 6649"/>
            <p:cNvSpPr>
              <a:spLocks noEditPoints="1"/>
            </p:cNvSpPr>
            <p:nvPr/>
          </p:nvSpPr>
          <p:spPr bwMode="auto">
            <a:xfrm>
              <a:off x="5871741" y="4862609"/>
              <a:ext cx="148859" cy="148859"/>
            </a:xfrm>
            <a:custGeom>
              <a:gdLst>
                <a:gd fmla="*/ 11 w 24" name="T0"/>
                <a:gd fmla="*/ 24 h 24" name="T1"/>
                <a:gd fmla="*/ 11 w 24" name="T2"/>
                <a:gd fmla="*/ 24 h 24" name="T3"/>
                <a:gd fmla="*/ 7 w 24" name="T4"/>
                <a:gd fmla="*/ 23 h 24" name="T5"/>
                <a:gd fmla="*/ 3 w 24" name="T6"/>
                <a:gd fmla="*/ 20 h 24" name="T7"/>
                <a:gd fmla="*/ 1 w 24" name="T8"/>
                <a:gd fmla="*/ 17 h 24" name="T9"/>
                <a:gd fmla="*/ 0 w 24" name="T10"/>
                <a:gd fmla="*/ 12 h 24" name="T11"/>
                <a:gd fmla="*/ 0 w 24" name="T12"/>
                <a:gd fmla="*/ 12 h 24" name="T13"/>
                <a:gd fmla="*/ 1 w 24" name="T14"/>
                <a:gd fmla="*/ 7 h 24" name="T15"/>
                <a:gd fmla="*/ 3 w 24" name="T16"/>
                <a:gd fmla="*/ 3 h 24" name="T17"/>
                <a:gd fmla="*/ 7 w 24" name="T18"/>
                <a:gd fmla="*/ 1 h 24" name="T19"/>
                <a:gd fmla="*/ 11 w 24" name="T20"/>
                <a:gd fmla="*/ 0 h 24" name="T21"/>
                <a:gd fmla="*/ 11 w 24" name="T22"/>
                <a:gd fmla="*/ 0 h 24" name="T23"/>
                <a:gd fmla="*/ 17 w 24" name="T24"/>
                <a:gd fmla="*/ 1 h 24" name="T25"/>
                <a:gd fmla="*/ 20 w 24" name="T26"/>
                <a:gd fmla="*/ 3 h 24" name="T27"/>
                <a:gd fmla="*/ 23 w 24" name="T28"/>
                <a:gd fmla="*/ 7 h 24" name="T29"/>
                <a:gd fmla="*/ 24 w 24" name="T30"/>
                <a:gd fmla="*/ 12 h 24" name="T31"/>
                <a:gd fmla="*/ 24 w 24" name="T32"/>
                <a:gd fmla="*/ 12 h 24" name="T33"/>
                <a:gd fmla="*/ 23 w 24" name="T34"/>
                <a:gd fmla="*/ 17 h 24" name="T35"/>
                <a:gd fmla="*/ 20 w 24" name="T36"/>
                <a:gd fmla="*/ 20 h 24" name="T37"/>
                <a:gd fmla="*/ 17 w 24" name="T38"/>
                <a:gd fmla="*/ 23 h 24" name="T39"/>
                <a:gd fmla="*/ 11 w 24" name="T40"/>
                <a:gd fmla="*/ 24 h 24" name="T41"/>
                <a:gd fmla="*/ 11 w 24" name="T42"/>
                <a:gd fmla="*/ 24 h 24" name="T43"/>
                <a:gd fmla="*/ 11 w 24" name="T44"/>
                <a:gd fmla="*/ 4 h 24" name="T45"/>
                <a:gd fmla="*/ 11 w 24" name="T46"/>
                <a:gd fmla="*/ 4 h 24" name="T47"/>
                <a:gd fmla="*/ 9 w 24" name="T48"/>
                <a:gd fmla="*/ 5 h 24" name="T49"/>
                <a:gd fmla="*/ 6 w 24" name="T50"/>
                <a:gd fmla="*/ 6 h 24" name="T51"/>
                <a:gd fmla="*/ 5 w 24" name="T52"/>
                <a:gd fmla="*/ 8 h 24" name="T53"/>
                <a:gd fmla="*/ 4 w 24" name="T54"/>
                <a:gd fmla="*/ 12 h 24" name="T55"/>
                <a:gd fmla="*/ 4 w 24" name="T56"/>
                <a:gd fmla="*/ 12 h 24" name="T57"/>
                <a:gd fmla="*/ 5 w 24" name="T58"/>
                <a:gd fmla="*/ 15 h 24" name="T59"/>
                <a:gd fmla="*/ 6 w 24" name="T60"/>
                <a:gd fmla="*/ 17 h 24" name="T61"/>
                <a:gd fmla="*/ 9 w 24" name="T62"/>
                <a:gd fmla="*/ 19 h 24" name="T63"/>
                <a:gd fmla="*/ 11 w 24" name="T64"/>
                <a:gd fmla="*/ 20 h 24" name="T65"/>
                <a:gd fmla="*/ 11 w 24" name="T66"/>
                <a:gd fmla="*/ 20 h 24" name="T67"/>
                <a:gd fmla="*/ 15 w 24" name="T68"/>
                <a:gd fmla="*/ 19 h 24" name="T69"/>
                <a:gd fmla="*/ 18 w 24" name="T70"/>
                <a:gd fmla="*/ 17 h 24" name="T71"/>
                <a:gd fmla="*/ 19 w 24" name="T72"/>
                <a:gd fmla="*/ 15 h 24" name="T73"/>
                <a:gd fmla="*/ 20 w 24" name="T74"/>
                <a:gd fmla="*/ 12 h 24" name="T75"/>
                <a:gd fmla="*/ 20 w 24" name="T76"/>
                <a:gd fmla="*/ 12 h 24" name="T77"/>
                <a:gd fmla="*/ 19 w 24" name="T78"/>
                <a:gd fmla="*/ 8 h 24" name="T79"/>
                <a:gd fmla="*/ 18 w 24" name="T80"/>
                <a:gd fmla="*/ 6 h 24" name="T81"/>
                <a:gd fmla="*/ 15 w 24" name="T82"/>
                <a:gd fmla="*/ 5 h 24" name="T83"/>
                <a:gd fmla="*/ 11 w 24" name="T84"/>
                <a:gd fmla="*/ 4 h 24" name="T85"/>
                <a:gd fmla="*/ 11 w 24" name="T86"/>
                <a:gd fmla="*/ 4 h 24"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4" w="24">
                  <a:moveTo>
                    <a:pt x="11" y="24"/>
                  </a:moveTo>
                  <a:lnTo>
                    <a:pt x="11" y="24"/>
                  </a:lnTo>
                  <a:lnTo>
                    <a:pt x="7" y="23"/>
                  </a:lnTo>
                  <a:lnTo>
                    <a:pt x="3" y="20"/>
                  </a:lnTo>
                  <a:lnTo>
                    <a:pt x="1" y="17"/>
                  </a:lnTo>
                  <a:lnTo>
                    <a:pt x="0" y="12"/>
                  </a:lnTo>
                  <a:lnTo>
                    <a:pt x="0" y="12"/>
                  </a:lnTo>
                  <a:lnTo>
                    <a:pt x="1" y="7"/>
                  </a:lnTo>
                  <a:lnTo>
                    <a:pt x="3" y="3"/>
                  </a:lnTo>
                  <a:lnTo>
                    <a:pt x="7" y="1"/>
                  </a:lnTo>
                  <a:lnTo>
                    <a:pt x="11" y="0"/>
                  </a:lnTo>
                  <a:lnTo>
                    <a:pt x="11" y="0"/>
                  </a:lnTo>
                  <a:lnTo>
                    <a:pt x="17" y="1"/>
                  </a:lnTo>
                  <a:lnTo>
                    <a:pt x="20" y="3"/>
                  </a:lnTo>
                  <a:lnTo>
                    <a:pt x="23" y="7"/>
                  </a:lnTo>
                  <a:lnTo>
                    <a:pt x="24" y="12"/>
                  </a:lnTo>
                  <a:lnTo>
                    <a:pt x="24" y="12"/>
                  </a:lnTo>
                  <a:lnTo>
                    <a:pt x="23" y="17"/>
                  </a:lnTo>
                  <a:lnTo>
                    <a:pt x="20" y="20"/>
                  </a:lnTo>
                  <a:lnTo>
                    <a:pt x="17" y="23"/>
                  </a:lnTo>
                  <a:lnTo>
                    <a:pt x="11" y="24"/>
                  </a:lnTo>
                  <a:lnTo>
                    <a:pt x="11" y="24"/>
                  </a:lnTo>
                  <a:close/>
                  <a:moveTo>
                    <a:pt x="11" y="4"/>
                  </a:moveTo>
                  <a:lnTo>
                    <a:pt x="11" y="4"/>
                  </a:lnTo>
                  <a:lnTo>
                    <a:pt x="9" y="5"/>
                  </a:lnTo>
                  <a:lnTo>
                    <a:pt x="6" y="6"/>
                  </a:lnTo>
                  <a:lnTo>
                    <a:pt x="5" y="8"/>
                  </a:lnTo>
                  <a:lnTo>
                    <a:pt x="4" y="12"/>
                  </a:lnTo>
                  <a:lnTo>
                    <a:pt x="4" y="12"/>
                  </a:lnTo>
                  <a:lnTo>
                    <a:pt x="5" y="15"/>
                  </a:lnTo>
                  <a:lnTo>
                    <a:pt x="6" y="17"/>
                  </a:lnTo>
                  <a:lnTo>
                    <a:pt x="9" y="19"/>
                  </a:lnTo>
                  <a:lnTo>
                    <a:pt x="11" y="20"/>
                  </a:lnTo>
                  <a:lnTo>
                    <a:pt x="11" y="20"/>
                  </a:lnTo>
                  <a:lnTo>
                    <a:pt x="15" y="19"/>
                  </a:lnTo>
                  <a:lnTo>
                    <a:pt x="18" y="17"/>
                  </a:lnTo>
                  <a:lnTo>
                    <a:pt x="19" y="15"/>
                  </a:lnTo>
                  <a:lnTo>
                    <a:pt x="20" y="12"/>
                  </a:lnTo>
                  <a:lnTo>
                    <a:pt x="20" y="12"/>
                  </a:lnTo>
                  <a:lnTo>
                    <a:pt x="19" y="8"/>
                  </a:lnTo>
                  <a:lnTo>
                    <a:pt x="18" y="6"/>
                  </a:lnTo>
                  <a:lnTo>
                    <a:pt x="15" y="5"/>
                  </a:lnTo>
                  <a:lnTo>
                    <a:pt x="11" y="4"/>
                  </a:lnTo>
                  <a:lnTo>
                    <a:pt x="11"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8" name="Freeform 6650"/>
            <p:cNvSpPr>
              <a:spLocks noEditPoints="1"/>
            </p:cNvSpPr>
            <p:nvPr/>
          </p:nvSpPr>
          <p:spPr bwMode="auto">
            <a:xfrm>
              <a:off x="5729085" y="4719951"/>
              <a:ext cx="465183" cy="465188"/>
            </a:xfrm>
            <a:custGeom>
              <a:gdLst>
                <a:gd fmla="*/ 37 w 75" name="T0"/>
                <a:gd fmla="*/ 75 h 75" name="T1"/>
                <a:gd fmla="*/ 23 w 75" name="T2"/>
                <a:gd fmla="*/ 71 h 75" name="T3"/>
                <a:gd fmla="*/ 10 w 75" name="T4"/>
                <a:gd fmla="*/ 63 h 75" name="T5"/>
                <a:gd fmla="*/ 3 w 75" name="T6"/>
                <a:gd fmla="*/ 51 h 75" name="T7"/>
                <a:gd fmla="*/ 0 w 75" name="T8"/>
                <a:gd fmla="*/ 37 h 75" name="T9"/>
                <a:gd fmla="*/ 1 w 75" name="T10"/>
                <a:gd fmla="*/ 29 h 75" name="T11"/>
                <a:gd fmla="*/ 6 w 75" name="T12"/>
                <a:gd fmla="*/ 17 h 75" name="T13"/>
                <a:gd fmla="*/ 16 w 75" name="T14"/>
                <a:gd fmla="*/ 6 h 75" name="T15"/>
                <a:gd fmla="*/ 29 w 75" name="T16"/>
                <a:gd fmla="*/ 1 h 75" name="T17"/>
                <a:gd fmla="*/ 37 w 75" name="T18"/>
                <a:gd fmla="*/ 0 h 75" name="T19"/>
                <a:gd fmla="*/ 51 w 75" name="T20"/>
                <a:gd fmla="*/ 3 h 75" name="T21"/>
                <a:gd fmla="*/ 63 w 75" name="T22"/>
                <a:gd fmla="*/ 10 h 75" name="T23"/>
                <a:gd fmla="*/ 71 w 75" name="T24"/>
                <a:gd fmla="*/ 23 h 75" name="T25"/>
                <a:gd fmla="*/ 75 w 75" name="T26"/>
                <a:gd fmla="*/ 37 h 75" name="T27"/>
                <a:gd fmla="*/ 73 w 75" name="T28"/>
                <a:gd fmla="*/ 45 h 75" name="T29"/>
                <a:gd fmla="*/ 68 w 75" name="T30"/>
                <a:gd fmla="*/ 58 h 75" name="T31"/>
                <a:gd fmla="*/ 58 w 75" name="T32"/>
                <a:gd fmla="*/ 68 h 75" name="T33"/>
                <a:gd fmla="*/ 44 w 75" name="T34"/>
                <a:gd fmla="*/ 74 h 75" name="T35"/>
                <a:gd fmla="*/ 37 w 75" name="T36"/>
                <a:gd fmla="*/ 75 h 75" name="T37"/>
                <a:gd fmla="*/ 37 w 75" name="T38"/>
                <a:gd fmla="*/ 4 h 75" name="T39"/>
                <a:gd fmla="*/ 24 w 75" name="T40"/>
                <a:gd fmla="*/ 6 h 75" name="T41"/>
                <a:gd fmla="*/ 13 w 75" name="T42"/>
                <a:gd fmla="*/ 13 h 75" name="T43"/>
                <a:gd fmla="*/ 6 w 75" name="T44"/>
                <a:gd fmla="*/ 24 h 75" name="T45"/>
                <a:gd fmla="*/ 4 w 75" name="T46"/>
                <a:gd fmla="*/ 37 h 75" name="T47"/>
                <a:gd fmla="*/ 5 w 75" name="T48"/>
                <a:gd fmla="*/ 44 h 75" name="T49"/>
                <a:gd fmla="*/ 9 w 75" name="T50"/>
                <a:gd fmla="*/ 56 h 75" name="T51"/>
                <a:gd fmla="*/ 19 w 75" name="T52"/>
                <a:gd fmla="*/ 64 h 75" name="T53"/>
                <a:gd fmla="*/ 30 w 75" name="T54"/>
                <a:gd fmla="*/ 69 h 75" name="T55"/>
                <a:gd fmla="*/ 37 w 75" name="T56"/>
                <a:gd fmla="*/ 70 h 75" name="T57"/>
                <a:gd fmla="*/ 50 w 75" name="T58"/>
                <a:gd fmla="*/ 67 h 75" name="T59"/>
                <a:gd fmla="*/ 60 w 75" name="T60"/>
                <a:gd fmla="*/ 61 h 75" name="T61"/>
                <a:gd fmla="*/ 67 w 75" name="T62"/>
                <a:gd fmla="*/ 50 h 75" name="T63"/>
                <a:gd fmla="*/ 70 w 75" name="T64"/>
                <a:gd fmla="*/ 37 h 75" name="T65"/>
                <a:gd fmla="*/ 69 w 75" name="T66"/>
                <a:gd fmla="*/ 30 h 75" name="T67"/>
                <a:gd fmla="*/ 64 w 75" name="T68"/>
                <a:gd fmla="*/ 19 h 75" name="T69"/>
                <a:gd fmla="*/ 56 w 75" name="T70"/>
                <a:gd fmla="*/ 9 h 75" name="T71"/>
                <a:gd fmla="*/ 44 w 75" name="T72"/>
                <a:gd fmla="*/ 5 h 75" name="T73"/>
                <a:gd fmla="*/ 37 w 75" name="T74"/>
                <a:gd fmla="*/ 4 h 75"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75" w="75">
                  <a:moveTo>
                    <a:pt x="37" y="75"/>
                  </a:moveTo>
                  <a:lnTo>
                    <a:pt x="37" y="75"/>
                  </a:lnTo>
                  <a:lnTo>
                    <a:pt x="29" y="74"/>
                  </a:lnTo>
                  <a:lnTo>
                    <a:pt x="23" y="71"/>
                  </a:lnTo>
                  <a:lnTo>
                    <a:pt x="16" y="68"/>
                  </a:lnTo>
                  <a:lnTo>
                    <a:pt x="10" y="63"/>
                  </a:lnTo>
                  <a:lnTo>
                    <a:pt x="6" y="58"/>
                  </a:lnTo>
                  <a:lnTo>
                    <a:pt x="3" y="51"/>
                  </a:lnTo>
                  <a:lnTo>
                    <a:pt x="1" y="45"/>
                  </a:lnTo>
                  <a:lnTo>
                    <a:pt x="0" y="37"/>
                  </a:lnTo>
                  <a:lnTo>
                    <a:pt x="0" y="37"/>
                  </a:lnTo>
                  <a:lnTo>
                    <a:pt x="1" y="29"/>
                  </a:lnTo>
                  <a:lnTo>
                    <a:pt x="3" y="23"/>
                  </a:lnTo>
                  <a:lnTo>
                    <a:pt x="6" y="17"/>
                  </a:lnTo>
                  <a:lnTo>
                    <a:pt x="10" y="10"/>
                  </a:lnTo>
                  <a:lnTo>
                    <a:pt x="16" y="6"/>
                  </a:lnTo>
                  <a:lnTo>
                    <a:pt x="23" y="3"/>
                  </a:lnTo>
                  <a:lnTo>
                    <a:pt x="29" y="1"/>
                  </a:lnTo>
                  <a:lnTo>
                    <a:pt x="37" y="0"/>
                  </a:lnTo>
                  <a:lnTo>
                    <a:pt x="37" y="0"/>
                  </a:lnTo>
                  <a:lnTo>
                    <a:pt x="44" y="1"/>
                  </a:lnTo>
                  <a:lnTo>
                    <a:pt x="51" y="3"/>
                  </a:lnTo>
                  <a:lnTo>
                    <a:pt x="58" y="6"/>
                  </a:lnTo>
                  <a:lnTo>
                    <a:pt x="63" y="10"/>
                  </a:lnTo>
                  <a:lnTo>
                    <a:pt x="68" y="17"/>
                  </a:lnTo>
                  <a:lnTo>
                    <a:pt x="71" y="23"/>
                  </a:lnTo>
                  <a:lnTo>
                    <a:pt x="73" y="29"/>
                  </a:lnTo>
                  <a:lnTo>
                    <a:pt x="75" y="37"/>
                  </a:lnTo>
                  <a:lnTo>
                    <a:pt x="75" y="37"/>
                  </a:lnTo>
                  <a:lnTo>
                    <a:pt x="73" y="45"/>
                  </a:lnTo>
                  <a:lnTo>
                    <a:pt x="71" y="51"/>
                  </a:lnTo>
                  <a:lnTo>
                    <a:pt x="68" y="58"/>
                  </a:lnTo>
                  <a:lnTo>
                    <a:pt x="63" y="63"/>
                  </a:lnTo>
                  <a:lnTo>
                    <a:pt x="58" y="68"/>
                  </a:lnTo>
                  <a:lnTo>
                    <a:pt x="51" y="71"/>
                  </a:lnTo>
                  <a:lnTo>
                    <a:pt x="44" y="74"/>
                  </a:lnTo>
                  <a:lnTo>
                    <a:pt x="37" y="75"/>
                  </a:lnTo>
                  <a:lnTo>
                    <a:pt x="37" y="75"/>
                  </a:lnTo>
                  <a:close/>
                  <a:moveTo>
                    <a:pt x="37" y="4"/>
                  </a:moveTo>
                  <a:lnTo>
                    <a:pt x="37" y="4"/>
                  </a:lnTo>
                  <a:lnTo>
                    <a:pt x="30" y="5"/>
                  </a:lnTo>
                  <a:lnTo>
                    <a:pt x="24" y="6"/>
                  </a:lnTo>
                  <a:lnTo>
                    <a:pt x="19" y="9"/>
                  </a:lnTo>
                  <a:lnTo>
                    <a:pt x="13" y="13"/>
                  </a:lnTo>
                  <a:lnTo>
                    <a:pt x="9" y="19"/>
                  </a:lnTo>
                  <a:lnTo>
                    <a:pt x="6" y="24"/>
                  </a:lnTo>
                  <a:lnTo>
                    <a:pt x="5" y="30"/>
                  </a:lnTo>
                  <a:lnTo>
                    <a:pt x="4" y="37"/>
                  </a:lnTo>
                  <a:lnTo>
                    <a:pt x="4" y="37"/>
                  </a:lnTo>
                  <a:lnTo>
                    <a:pt x="5" y="44"/>
                  </a:lnTo>
                  <a:lnTo>
                    <a:pt x="6" y="50"/>
                  </a:lnTo>
                  <a:lnTo>
                    <a:pt x="9" y="56"/>
                  </a:lnTo>
                  <a:lnTo>
                    <a:pt x="13" y="61"/>
                  </a:lnTo>
                  <a:lnTo>
                    <a:pt x="19" y="64"/>
                  </a:lnTo>
                  <a:lnTo>
                    <a:pt x="24" y="67"/>
                  </a:lnTo>
                  <a:lnTo>
                    <a:pt x="30" y="69"/>
                  </a:lnTo>
                  <a:lnTo>
                    <a:pt x="37" y="70"/>
                  </a:lnTo>
                  <a:lnTo>
                    <a:pt x="37" y="70"/>
                  </a:lnTo>
                  <a:lnTo>
                    <a:pt x="44" y="69"/>
                  </a:lnTo>
                  <a:lnTo>
                    <a:pt x="50" y="67"/>
                  </a:lnTo>
                  <a:lnTo>
                    <a:pt x="56" y="64"/>
                  </a:lnTo>
                  <a:lnTo>
                    <a:pt x="60" y="61"/>
                  </a:lnTo>
                  <a:lnTo>
                    <a:pt x="64" y="56"/>
                  </a:lnTo>
                  <a:lnTo>
                    <a:pt x="67" y="50"/>
                  </a:lnTo>
                  <a:lnTo>
                    <a:pt x="69" y="44"/>
                  </a:lnTo>
                  <a:lnTo>
                    <a:pt x="70" y="37"/>
                  </a:lnTo>
                  <a:lnTo>
                    <a:pt x="70" y="37"/>
                  </a:lnTo>
                  <a:lnTo>
                    <a:pt x="69" y="30"/>
                  </a:lnTo>
                  <a:lnTo>
                    <a:pt x="67" y="24"/>
                  </a:lnTo>
                  <a:lnTo>
                    <a:pt x="64" y="19"/>
                  </a:lnTo>
                  <a:lnTo>
                    <a:pt x="60" y="13"/>
                  </a:lnTo>
                  <a:lnTo>
                    <a:pt x="56" y="9"/>
                  </a:lnTo>
                  <a:lnTo>
                    <a:pt x="50" y="6"/>
                  </a:lnTo>
                  <a:lnTo>
                    <a:pt x="44" y="5"/>
                  </a:lnTo>
                  <a:lnTo>
                    <a:pt x="37" y="4"/>
                  </a:lnTo>
                  <a:lnTo>
                    <a:pt x="37"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9" name="Freeform 6651"/>
            <p:cNvSpPr>
              <a:spLocks noEditPoints="1"/>
            </p:cNvSpPr>
            <p:nvPr/>
          </p:nvSpPr>
          <p:spPr bwMode="auto">
            <a:xfrm>
              <a:off x="2894549" y="4732355"/>
              <a:ext cx="434175" cy="452784"/>
            </a:xfrm>
            <a:custGeom>
              <a:gdLst>
                <a:gd fmla="*/ 35 w 70" name="T0"/>
                <a:gd fmla="*/ 73 h 73" name="T1"/>
                <a:gd fmla="*/ 21 w 70" name="T2"/>
                <a:gd fmla="*/ 69 h 73" name="T3"/>
                <a:gd fmla="*/ 11 w 70" name="T4"/>
                <a:gd fmla="*/ 62 h 73" name="T5"/>
                <a:gd fmla="*/ 3 w 70" name="T6"/>
                <a:gd fmla="*/ 50 h 73" name="T7"/>
                <a:gd fmla="*/ 0 w 70" name="T8"/>
                <a:gd fmla="*/ 36 h 73" name="T9"/>
                <a:gd fmla="*/ 1 w 70" name="T10"/>
                <a:gd fmla="*/ 28 h 73" name="T11"/>
                <a:gd fmla="*/ 7 w 70" name="T12"/>
                <a:gd fmla="*/ 16 h 73" name="T13"/>
                <a:gd fmla="*/ 16 w 70" name="T14"/>
                <a:gd fmla="*/ 6 h 73" name="T15"/>
                <a:gd fmla="*/ 29 w 70" name="T16"/>
                <a:gd fmla="*/ 1 h 73" name="T17"/>
                <a:gd fmla="*/ 35 w 70" name="T18"/>
                <a:gd fmla="*/ 0 h 73" name="T19"/>
                <a:gd fmla="*/ 49 w 70" name="T20"/>
                <a:gd fmla="*/ 3 h 73" name="T21"/>
                <a:gd fmla="*/ 60 w 70" name="T22"/>
                <a:gd fmla="*/ 10 h 73" name="T23"/>
                <a:gd fmla="*/ 68 w 70" name="T24"/>
                <a:gd fmla="*/ 22 h 73" name="T25"/>
                <a:gd fmla="*/ 70 w 70" name="T26"/>
                <a:gd fmla="*/ 36 h 73" name="T27"/>
                <a:gd fmla="*/ 70 w 70" name="T28"/>
                <a:gd fmla="*/ 43 h 73" name="T29"/>
                <a:gd fmla="*/ 65 w 70" name="T30"/>
                <a:gd fmla="*/ 57 h 73" name="T31"/>
                <a:gd fmla="*/ 55 w 70" name="T32"/>
                <a:gd fmla="*/ 66 h 73" name="T33"/>
                <a:gd fmla="*/ 42 w 70" name="T34"/>
                <a:gd fmla="*/ 72 h 73" name="T35"/>
                <a:gd fmla="*/ 35 w 70" name="T36"/>
                <a:gd fmla="*/ 73 h 73" name="T37"/>
                <a:gd fmla="*/ 35 w 70" name="T38"/>
                <a:gd fmla="*/ 4 h 73" name="T39"/>
                <a:gd fmla="*/ 23 w 70" name="T40"/>
                <a:gd fmla="*/ 6 h 73" name="T41"/>
                <a:gd fmla="*/ 14 w 70" name="T42"/>
                <a:gd fmla="*/ 14 h 73" name="T43"/>
                <a:gd fmla="*/ 7 w 70" name="T44"/>
                <a:gd fmla="*/ 24 h 73" name="T45"/>
                <a:gd fmla="*/ 4 w 70" name="T46"/>
                <a:gd fmla="*/ 36 h 73" name="T47"/>
                <a:gd fmla="*/ 6 w 70" name="T48"/>
                <a:gd fmla="*/ 43 h 73" name="T49"/>
                <a:gd fmla="*/ 10 w 70" name="T50"/>
                <a:gd fmla="*/ 54 h 73" name="T51"/>
                <a:gd fmla="*/ 18 w 70" name="T52"/>
                <a:gd fmla="*/ 63 h 73" name="T53"/>
                <a:gd fmla="*/ 29 w 70" name="T54"/>
                <a:gd fmla="*/ 67 h 73" name="T55"/>
                <a:gd fmla="*/ 35 w 70" name="T56"/>
                <a:gd fmla="*/ 68 h 73" name="T57"/>
                <a:gd fmla="*/ 48 w 70" name="T58"/>
                <a:gd fmla="*/ 65 h 73" name="T59"/>
                <a:gd fmla="*/ 57 w 70" name="T60"/>
                <a:gd fmla="*/ 59 h 73" name="T61"/>
                <a:gd fmla="*/ 63 w 70" name="T62"/>
                <a:gd fmla="*/ 48 h 73" name="T63"/>
                <a:gd fmla="*/ 66 w 70" name="T64"/>
                <a:gd fmla="*/ 36 h 73" name="T65"/>
                <a:gd fmla="*/ 66 w 70" name="T66"/>
                <a:gd fmla="*/ 29 h 73" name="T67"/>
                <a:gd fmla="*/ 60 w 70" name="T68"/>
                <a:gd fmla="*/ 18 h 73" name="T69"/>
                <a:gd fmla="*/ 52 w 70" name="T70"/>
                <a:gd fmla="*/ 9 h 73" name="T71"/>
                <a:gd fmla="*/ 41 w 70" name="T72"/>
                <a:gd fmla="*/ 5 h 73" name="T73"/>
                <a:gd fmla="*/ 35 w 70" name="T74"/>
                <a:gd fmla="*/ 4 h 7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73" w="70">
                  <a:moveTo>
                    <a:pt x="35" y="73"/>
                  </a:moveTo>
                  <a:lnTo>
                    <a:pt x="35" y="73"/>
                  </a:lnTo>
                  <a:lnTo>
                    <a:pt x="29" y="72"/>
                  </a:lnTo>
                  <a:lnTo>
                    <a:pt x="21" y="69"/>
                  </a:lnTo>
                  <a:lnTo>
                    <a:pt x="16" y="66"/>
                  </a:lnTo>
                  <a:lnTo>
                    <a:pt x="11" y="62"/>
                  </a:lnTo>
                  <a:lnTo>
                    <a:pt x="7" y="57"/>
                  </a:lnTo>
                  <a:lnTo>
                    <a:pt x="3" y="50"/>
                  </a:lnTo>
                  <a:lnTo>
                    <a:pt x="1" y="43"/>
                  </a:lnTo>
                  <a:lnTo>
                    <a:pt x="0" y="36"/>
                  </a:lnTo>
                  <a:lnTo>
                    <a:pt x="0" y="36"/>
                  </a:lnTo>
                  <a:lnTo>
                    <a:pt x="1" y="28"/>
                  </a:lnTo>
                  <a:lnTo>
                    <a:pt x="3" y="22"/>
                  </a:lnTo>
                  <a:lnTo>
                    <a:pt x="7" y="16"/>
                  </a:lnTo>
                  <a:lnTo>
                    <a:pt x="11" y="10"/>
                  </a:lnTo>
                  <a:lnTo>
                    <a:pt x="16" y="6"/>
                  </a:lnTo>
                  <a:lnTo>
                    <a:pt x="21" y="3"/>
                  </a:lnTo>
                  <a:lnTo>
                    <a:pt x="29" y="1"/>
                  </a:lnTo>
                  <a:lnTo>
                    <a:pt x="35" y="0"/>
                  </a:lnTo>
                  <a:lnTo>
                    <a:pt x="35" y="0"/>
                  </a:lnTo>
                  <a:lnTo>
                    <a:pt x="42" y="1"/>
                  </a:lnTo>
                  <a:lnTo>
                    <a:pt x="49" y="3"/>
                  </a:lnTo>
                  <a:lnTo>
                    <a:pt x="55" y="6"/>
                  </a:lnTo>
                  <a:lnTo>
                    <a:pt x="60" y="10"/>
                  </a:lnTo>
                  <a:lnTo>
                    <a:pt x="65" y="16"/>
                  </a:lnTo>
                  <a:lnTo>
                    <a:pt x="68" y="22"/>
                  </a:lnTo>
                  <a:lnTo>
                    <a:pt x="70" y="28"/>
                  </a:lnTo>
                  <a:lnTo>
                    <a:pt x="70" y="36"/>
                  </a:lnTo>
                  <a:lnTo>
                    <a:pt x="70" y="36"/>
                  </a:lnTo>
                  <a:lnTo>
                    <a:pt x="70" y="43"/>
                  </a:lnTo>
                  <a:lnTo>
                    <a:pt x="68" y="50"/>
                  </a:lnTo>
                  <a:lnTo>
                    <a:pt x="65" y="57"/>
                  </a:lnTo>
                  <a:lnTo>
                    <a:pt x="60" y="62"/>
                  </a:lnTo>
                  <a:lnTo>
                    <a:pt x="55" y="66"/>
                  </a:lnTo>
                  <a:lnTo>
                    <a:pt x="49" y="69"/>
                  </a:lnTo>
                  <a:lnTo>
                    <a:pt x="42" y="72"/>
                  </a:lnTo>
                  <a:lnTo>
                    <a:pt x="35" y="73"/>
                  </a:lnTo>
                  <a:lnTo>
                    <a:pt x="35" y="73"/>
                  </a:lnTo>
                  <a:close/>
                  <a:moveTo>
                    <a:pt x="35" y="4"/>
                  </a:moveTo>
                  <a:lnTo>
                    <a:pt x="35" y="4"/>
                  </a:lnTo>
                  <a:lnTo>
                    <a:pt x="29" y="5"/>
                  </a:lnTo>
                  <a:lnTo>
                    <a:pt x="23" y="6"/>
                  </a:lnTo>
                  <a:lnTo>
                    <a:pt x="18" y="9"/>
                  </a:lnTo>
                  <a:lnTo>
                    <a:pt x="14" y="14"/>
                  </a:lnTo>
                  <a:lnTo>
                    <a:pt x="10" y="18"/>
                  </a:lnTo>
                  <a:lnTo>
                    <a:pt x="7" y="24"/>
                  </a:lnTo>
                  <a:lnTo>
                    <a:pt x="6" y="29"/>
                  </a:lnTo>
                  <a:lnTo>
                    <a:pt x="4" y="36"/>
                  </a:lnTo>
                  <a:lnTo>
                    <a:pt x="4" y="36"/>
                  </a:lnTo>
                  <a:lnTo>
                    <a:pt x="6" y="43"/>
                  </a:lnTo>
                  <a:lnTo>
                    <a:pt x="7" y="48"/>
                  </a:lnTo>
                  <a:lnTo>
                    <a:pt x="10" y="54"/>
                  </a:lnTo>
                  <a:lnTo>
                    <a:pt x="14" y="59"/>
                  </a:lnTo>
                  <a:lnTo>
                    <a:pt x="18" y="63"/>
                  </a:lnTo>
                  <a:lnTo>
                    <a:pt x="23" y="65"/>
                  </a:lnTo>
                  <a:lnTo>
                    <a:pt x="29" y="67"/>
                  </a:lnTo>
                  <a:lnTo>
                    <a:pt x="35" y="68"/>
                  </a:lnTo>
                  <a:lnTo>
                    <a:pt x="35" y="68"/>
                  </a:lnTo>
                  <a:lnTo>
                    <a:pt x="41" y="67"/>
                  </a:lnTo>
                  <a:lnTo>
                    <a:pt x="48" y="65"/>
                  </a:lnTo>
                  <a:lnTo>
                    <a:pt x="52" y="63"/>
                  </a:lnTo>
                  <a:lnTo>
                    <a:pt x="57" y="59"/>
                  </a:lnTo>
                  <a:lnTo>
                    <a:pt x="60" y="54"/>
                  </a:lnTo>
                  <a:lnTo>
                    <a:pt x="63" y="48"/>
                  </a:lnTo>
                  <a:lnTo>
                    <a:pt x="66" y="43"/>
                  </a:lnTo>
                  <a:lnTo>
                    <a:pt x="66" y="36"/>
                  </a:lnTo>
                  <a:lnTo>
                    <a:pt x="66" y="36"/>
                  </a:lnTo>
                  <a:lnTo>
                    <a:pt x="66" y="29"/>
                  </a:lnTo>
                  <a:lnTo>
                    <a:pt x="63" y="24"/>
                  </a:lnTo>
                  <a:lnTo>
                    <a:pt x="60" y="18"/>
                  </a:lnTo>
                  <a:lnTo>
                    <a:pt x="57" y="14"/>
                  </a:lnTo>
                  <a:lnTo>
                    <a:pt x="52" y="9"/>
                  </a:lnTo>
                  <a:lnTo>
                    <a:pt x="48" y="6"/>
                  </a:lnTo>
                  <a:lnTo>
                    <a:pt x="41" y="5"/>
                  </a:lnTo>
                  <a:lnTo>
                    <a:pt x="35" y="4"/>
                  </a:lnTo>
                  <a:lnTo>
                    <a:pt x="35"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0" name="Rectangle 6652"/>
            <p:cNvSpPr>
              <a:spLocks noChangeArrowheads="1"/>
            </p:cNvSpPr>
            <p:nvPr/>
          </p:nvSpPr>
          <p:spPr bwMode="auto">
            <a:xfrm>
              <a:off x="4507194" y="4136918"/>
              <a:ext cx="24811" cy="124050"/>
            </a:xfrm>
            <a:prstGeom prst="rect">
              <a:avLst/>
            </a:prstGeom>
            <a:solidFill>
              <a:schemeClr val="tx2"/>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1" name="Freeform 6653"/>
            <p:cNvSpPr/>
            <p:nvPr/>
          </p:nvSpPr>
          <p:spPr bwMode="auto">
            <a:xfrm>
              <a:off x="4699473" y="4130717"/>
              <a:ext cx="62025" cy="130254"/>
            </a:xfrm>
            <a:custGeom>
              <a:gdLst>
                <a:gd fmla="*/ 7 w 10" name="T0"/>
                <a:gd fmla="*/ 21 h 21" name="T1"/>
                <a:gd fmla="*/ 0 w 10" name="T2"/>
                <a:gd fmla="*/ 1 h 21" name="T3"/>
                <a:gd fmla="*/ 4 w 10" name="T4"/>
                <a:gd fmla="*/ 0 h 21" name="T5"/>
                <a:gd fmla="*/ 10 w 10" name="T6"/>
                <a:gd fmla="*/ 20 h 21" name="T7"/>
                <a:gd fmla="*/ 7 w 10" name="T8"/>
                <a:gd fmla="*/ 21 h 21" name="T9"/>
              </a:gdLst>
              <a:cxnLst>
                <a:cxn ang="0">
                  <a:pos x="T0" y="T1"/>
                </a:cxn>
                <a:cxn ang="0">
                  <a:pos x="T2" y="T3"/>
                </a:cxn>
                <a:cxn ang="0">
                  <a:pos x="T4" y="T5"/>
                </a:cxn>
                <a:cxn ang="0">
                  <a:pos x="T6" y="T7"/>
                </a:cxn>
                <a:cxn ang="0">
                  <a:pos x="T8" y="T9"/>
                </a:cxn>
              </a:cxnLst>
              <a:rect b="b" l="0" r="r" t="0"/>
              <a:pathLst>
                <a:path h="21" w="10">
                  <a:moveTo>
                    <a:pt x="7" y="21"/>
                  </a:moveTo>
                  <a:lnTo>
                    <a:pt x="0" y="1"/>
                  </a:lnTo>
                  <a:lnTo>
                    <a:pt x="4" y="0"/>
                  </a:lnTo>
                  <a:lnTo>
                    <a:pt x="10" y="20"/>
                  </a:lnTo>
                  <a:lnTo>
                    <a:pt x="7" y="21"/>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2" name="Freeform 6654"/>
            <p:cNvSpPr/>
            <p:nvPr/>
          </p:nvSpPr>
          <p:spPr bwMode="auto">
            <a:xfrm>
              <a:off x="4773903" y="4130717"/>
              <a:ext cx="111644" cy="155064"/>
            </a:xfrm>
            <a:custGeom>
              <a:gdLst>
                <a:gd fmla="*/ 15 w 18" name="T0"/>
                <a:gd fmla="*/ 25 h 25" name="T1"/>
                <a:gd fmla="*/ 0 w 18" name="T2"/>
                <a:gd fmla="*/ 2 h 25" name="T3"/>
                <a:gd fmla="*/ 3 w 18" name="T4"/>
                <a:gd fmla="*/ 0 h 25" name="T5"/>
                <a:gd fmla="*/ 18 w 18" name="T6"/>
                <a:gd fmla="*/ 23 h 25" name="T7"/>
                <a:gd fmla="*/ 15 w 18" name="T8"/>
                <a:gd fmla="*/ 25 h 25" name="T9"/>
              </a:gdLst>
              <a:cxnLst>
                <a:cxn ang="0">
                  <a:pos x="T0" y="T1"/>
                </a:cxn>
                <a:cxn ang="0">
                  <a:pos x="T2" y="T3"/>
                </a:cxn>
                <a:cxn ang="0">
                  <a:pos x="T4" y="T5"/>
                </a:cxn>
                <a:cxn ang="0">
                  <a:pos x="T6" y="T7"/>
                </a:cxn>
                <a:cxn ang="0">
                  <a:pos x="T8" y="T9"/>
                </a:cxn>
              </a:cxnLst>
              <a:rect b="b" l="0" r="r" t="0"/>
              <a:pathLst>
                <a:path h="25" w="18">
                  <a:moveTo>
                    <a:pt x="15" y="25"/>
                  </a:moveTo>
                  <a:lnTo>
                    <a:pt x="0" y="2"/>
                  </a:lnTo>
                  <a:lnTo>
                    <a:pt x="3" y="0"/>
                  </a:lnTo>
                  <a:lnTo>
                    <a:pt x="18" y="23"/>
                  </a:lnTo>
                  <a:lnTo>
                    <a:pt x="15" y="25"/>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3" name="Freeform 6655"/>
            <p:cNvSpPr/>
            <p:nvPr/>
          </p:nvSpPr>
          <p:spPr bwMode="auto">
            <a:xfrm>
              <a:off x="4271499" y="4130717"/>
              <a:ext cx="55819" cy="130254"/>
            </a:xfrm>
            <a:custGeom>
              <a:gdLst>
                <a:gd fmla="*/ 4 w 9" name="T0"/>
                <a:gd fmla="*/ 21 h 21" name="T1"/>
                <a:gd fmla="*/ 0 w 9" name="T2"/>
                <a:gd fmla="*/ 20 h 21" name="T3"/>
                <a:gd fmla="*/ 5 w 9" name="T4"/>
                <a:gd fmla="*/ 0 h 21" name="T5"/>
                <a:gd fmla="*/ 9 w 9" name="T6"/>
                <a:gd fmla="*/ 1 h 21" name="T7"/>
                <a:gd fmla="*/ 4 w 9" name="T8"/>
                <a:gd fmla="*/ 21 h 21" name="T9"/>
              </a:gdLst>
              <a:cxnLst>
                <a:cxn ang="0">
                  <a:pos x="T0" y="T1"/>
                </a:cxn>
                <a:cxn ang="0">
                  <a:pos x="T2" y="T3"/>
                </a:cxn>
                <a:cxn ang="0">
                  <a:pos x="T4" y="T5"/>
                </a:cxn>
                <a:cxn ang="0">
                  <a:pos x="T6" y="T7"/>
                </a:cxn>
                <a:cxn ang="0">
                  <a:pos x="T8" y="T9"/>
                </a:cxn>
              </a:cxnLst>
              <a:rect b="b" l="0" r="r" t="0"/>
              <a:pathLst>
                <a:path h="21" w="9">
                  <a:moveTo>
                    <a:pt x="4" y="21"/>
                  </a:moveTo>
                  <a:lnTo>
                    <a:pt x="0" y="20"/>
                  </a:lnTo>
                  <a:lnTo>
                    <a:pt x="5" y="0"/>
                  </a:lnTo>
                  <a:lnTo>
                    <a:pt x="9" y="1"/>
                  </a:lnTo>
                  <a:lnTo>
                    <a:pt x="4" y="21"/>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4" name="Freeform 6656"/>
            <p:cNvSpPr>
              <a:spLocks noEditPoints="1"/>
            </p:cNvSpPr>
            <p:nvPr/>
          </p:nvSpPr>
          <p:spPr bwMode="auto">
            <a:xfrm>
              <a:off x="382546" y="2654528"/>
              <a:ext cx="8360948" cy="2679472"/>
            </a:xfrm>
            <a:custGeom>
              <a:gdLst>
                <a:gd fmla="*/ 502 w 1348" name="T0"/>
                <a:gd fmla="*/ 394 h 432" name="T1"/>
                <a:gd fmla="*/ 511 w 1348" name="T2"/>
                <a:gd fmla="*/ 384 h 432" name="T3"/>
                <a:gd fmla="*/ 484 w 1348" name="T4"/>
                <a:gd fmla="*/ 334 h 432" name="T5"/>
                <a:gd fmla="*/ 443 w 1348" name="T6"/>
                <a:gd fmla="*/ 419 h 432" name="T7"/>
                <a:gd fmla="*/ 398 w 1348" name="T8"/>
                <a:gd fmla="*/ 357 h 432" name="T9"/>
                <a:gd fmla="*/ 344 w 1348" name="T10"/>
                <a:gd fmla="*/ 335 h 432" name="T11"/>
                <a:gd fmla="*/ 203 w 1348" name="T12"/>
                <a:gd fmla="*/ 322 h 432" name="T13"/>
                <a:gd fmla="*/ 167 w 1348" name="T14"/>
                <a:gd fmla="*/ 314 h 432" name="T15"/>
                <a:gd fmla="*/ 1 w 1348" name="T16"/>
                <a:gd fmla="*/ 263 h 432" name="T17"/>
                <a:gd fmla="*/ 588 w 1348" name="T18"/>
                <a:gd fmla="*/ 269 h 432" name="T19"/>
                <a:gd fmla="*/ 660 w 1348" name="T20"/>
                <a:gd fmla="*/ 86 h 432" name="T21"/>
                <a:gd fmla="*/ 678 w 1348" name="T22"/>
                <a:gd fmla="*/ 106 h 432" name="T23"/>
                <a:gd fmla="*/ 750 w 1348" name="T24"/>
                <a:gd fmla="*/ 260 h 432" name="T25"/>
                <a:gd fmla="*/ 760 w 1348" name="T26"/>
                <a:gd fmla="*/ 306 h 432" name="T27"/>
                <a:gd fmla="*/ 1348 w 1348" name="T28"/>
                <a:gd fmla="*/ 283 h 432" name="T29"/>
                <a:gd fmla="*/ 1152 w 1348" name="T30"/>
                <a:gd fmla="*/ 300 h 432" name="T31"/>
                <a:gd fmla="*/ 1008 w 1348" name="T32"/>
                <a:gd fmla="*/ 313 h 432" name="T33"/>
                <a:gd fmla="*/ 909 w 1348" name="T34"/>
                <a:gd fmla="*/ 323 h 432" name="T35"/>
                <a:gd fmla="*/ 923 w 1348" name="T36"/>
                <a:gd fmla="*/ 413 h 432" name="T37"/>
                <a:gd fmla="*/ 856 w 1348" name="T38"/>
                <a:gd fmla="*/ 373 h 432" name="T39"/>
                <a:gd fmla="*/ 828 w 1348" name="T40"/>
                <a:gd fmla="*/ 404 h 432" name="T41"/>
                <a:gd fmla="*/ 846 w 1348" name="T42"/>
                <a:gd fmla="*/ 425 h 432" name="T43"/>
                <a:gd fmla="*/ 810 w 1348" name="T44"/>
                <a:gd fmla="*/ 427 h 432" name="T45"/>
                <a:gd fmla="*/ 801 w 1348" name="T46"/>
                <a:gd fmla="*/ 395 h 432" name="T47"/>
                <a:gd fmla="*/ 774 w 1348" name="T48"/>
                <a:gd fmla="*/ 345 h 432" name="T49"/>
                <a:gd fmla="*/ 698 w 1348" name="T50"/>
                <a:gd fmla="*/ 382 h 432" name="T51"/>
                <a:gd fmla="*/ 682 w 1348" name="T52"/>
                <a:gd fmla="*/ 431 h 432" name="T53"/>
                <a:gd fmla="*/ 656 w 1348" name="T54"/>
                <a:gd fmla="*/ 431 h 432" name="T55"/>
                <a:gd fmla="*/ 619 w 1348" name="T56"/>
                <a:gd fmla="*/ 376 h 432" name="T57"/>
                <a:gd fmla="*/ 529 w 1348" name="T58"/>
                <a:gd fmla="*/ 413 h 432" name="T59"/>
                <a:gd fmla="*/ 544 w 1348" name="T60"/>
                <a:gd fmla="*/ 427 h 432" name="T61"/>
                <a:gd fmla="*/ 502 w 1348" name="T62"/>
                <a:gd fmla="*/ 398 h 432" name="T63"/>
                <a:gd fmla="*/ 531 w 1348" name="T64"/>
                <a:gd fmla="*/ 420 h 432" name="T65"/>
                <a:gd fmla="*/ 538 w 1348" name="T66"/>
                <a:gd fmla="*/ 400 h 432" name="T67"/>
                <a:gd fmla="*/ 594 w 1348" name="T68"/>
                <a:gd fmla="*/ 357 h 432" name="T69"/>
                <a:gd fmla="*/ 657 w 1348" name="T70"/>
                <a:gd fmla="*/ 408 h 432" name="T71"/>
                <a:gd fmla="*/ 673 w 1348" name="T72"/>
                <a:gd fmla="*/ 422 h 432" name="T73"/>
                <a:gd fmla="*/ 698 w 1348" name="T74"/>
                <a:gd fmla="*/ 375 h 432" name="T75"/>
                <a:gd fmla="*/ 760 w 1348" name="T76"/>
                <a:gd fmla="*/ 344 h 432" name="T77"/>
                <a:gd fmla="*/ 813 w 1348" name="T78"/>
                <a:gd fmla="*/ 413 h 432" name="T79"/>
                <a:gd fmla="*/ 796 w 1348" name="T80"/>
                <a:gd fmla="*/ 423 h 432" name="T81"/>
                <a:gd fmla="*/ 828 w 1348" name="T82"/>
                <a:gd fmla="*/ 421 h 432" name="T83"/>
                <a:gd fmla="*/ 834 w 1348" name="T84"/>
                <a:gd fmla="*/ 400 h 432" name="T85"/>
                <a:gd fmla="*/ 826 w 1348" name="T86"/>
                <a:gd fmla="*/ 383 h 432" name="T87"/>
                <a:gd fmla="*/ 870 w 1348" name="T88"/>
                <a:gd fmla="*/ 401 h 432" name="T89"/>
                <a:gd fmla="*/ 938 w 1348" name="T90"/>
                <a:gd fmla="*/ 372 h 432" name="T91"/>
                <a:gd fmla="*/ 993 w 1348" name="T92"/>
                <a:gd fmla="*/ 321 h 432" name="T93"/>
                <a:gd fmla="*/ 1138 w 1348" name="T94"/>
                <a:gd fmla="*/ 313 h 432" name="T95"/>
                <a:gd fmla="*/ 1318 w 1348" name="T96"/>
                <a:gd fmla="*/ 282 h 432" name="T97"/>
                <a:gd fmla="*/ 754 w 1348" name="T98"/>
                <a:gd fmla="*/ 311 h 432" name="T99"/>
                <a:gd fmla="*/ 739 w 1348" name="T100"/>
                <a:gd fmla="*/ 243 h 432" name="T101"/>
                <a:gd fmla="*/ 673 w 1348" name="T102"/>
                <a:gd fmla="*/ 84 h 432" name="T103"/>
                <a:gd fmla="*/ 637 w 1348" name="T104"/>
                <a:gd fmla="*/ 204 h 432" name="T105"/>
                <a:gd fmla="*/ 588 w 1348" name="T106"/>
                <a:gd fmla="*/ 310 h 432" name="T107"/>
                <a:gd fmla="*/ 195 w 1348" name="T108"/>
                <a:gd fmla="*/ 301 h 432" name="T109"/>
                <a:gd fmla="*/ 337 w 1348" name="T110"/>
                <a:gd fmla="*/ 312 h 432" name="T111"/>
                <a:gd fmla="*/ 426 w 1348" name="T112"/>
                <a:gd fmla="*/ 330 h 432" name="T113"/>
                <a:gd fmla="*/ 426 w 1348" name="T114"/>
                <a:gd fmla="*/ 413 h 432" name="T115"/>
                <a:gd fmla="*/ 479 w 1348" name="T116"/>
                <a:gd fmla="*/ 366 h 432" name="T117"/>
                <a:gd fmla="*/ 512 w 1348" name="T118"/>
                <a:gd fmla="*/ 374 h 432" name="T119"/>
                <a:gd fmla="*/ 520 w 1348" name="T120"/>
                <a:gd fmla="*/ 417 h 432" name="T121"/>
                <a:gd fmla="*/ 502 w 1348" name="T122"/>
                <a:gd fmla="*/ 398 h 432"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432" w="1348">
                  <a:moveTo>
                    <a:pt x="502" y="432"/>
                  </a:moveTo>
                  <a:lnTo>
                    <a:pt x="502" y="432"/>
                  </a:lnTo>
                  <a:lnTo>
                    <a:pt x="500" y="431"/>
                  </a:lnTo>
                  <a:lnTo>
                    <a:pt x="497" y="430"/>
                  </a:lnTo>
                  <a:lnTo>
                    <a:pt x="497" y="430"/>
                  </a:lnTo>
                  <a:lnTo>
                    <a:pt x="496" y="428"/>
                  </a:lnTo>
                  <a:lnTo>
                    <a:pt x="494" y="421"/>
                  </a:lnTo>
                  <a:lnTo>
                    <a:pt x="494" y="421"/>
                  </a:lnTo>
                  <a:lnTo>
                    <a:pt x="493" y="409"/>
                  </a:lnTo>
                  <a:lnTo>
                    <a:pt x="493" y="401"/>
                  </a:lnTo>
                  <a:lnTo>
                    <a:pt x="494" y="399"/>
                  </a:lnTo>
                  <a:lnTo>
                    <a:pt x="495" y="397"/>
                  </a:lnTo>
                  <a:lnTo>
                    <a:pt x="495" y="397"/>
                  </a:lnTo>
                  <a:lnTo>
                    <a:pt x="498" y="395"/>
                  </a:lnTo>
                  <a:lnTo>
                    <a:pt x="502" y="394"/>
                  </a:lnTo>
                  <a:lnTo>
                    <a:pt x="502" y="394"/>
                  </a:lnTo>
                  <a:lnTo>
                    <a:pt x="506" y="395"/>
                  </a:lnTo>
                  <a:lnTo>
                    <a:pt x="510" y="397"/>
                  </a:lnTo>
                  <a:lnTo>
                    <a:pt x="510" y="397"/>
                  </a:lnTo>
                  <a:lnTo>
                    <a:pt x="512" y="403"/>
                  </a:lnTo>
                  <a:lnTo>
                    <a:pt x="513" y="411"/>
                  </a:lnTo>
                  <a:lnTo>
                    <a:pt x="515" y="411"/>
                  </a:lnTo>
                  <a:lnTo>
                    <a:pt x="515" y="411"/>
                  </a:lnTo>
                  <a:lnTo>
                    <a:pt x="514" y="400"/>
                  </a:lnTo>
                  <a:lnTo>
                    <a:pt x="514" y="400"/>
                  </a:lnTo>
                  <a:lnTo>
                    <a:pt x="514" y="397"/>
                  </a:lnTo>
                  <a:lnTo>
                    <a:pt x="514" y="397"/>
                  </a:lnTo>
                  <a:lnTo>
                    <a:pt x="513" y="396"/>
                  </a:lnTo>
                  <a:lnTo>
                    <a:pt x="513" y="396"/>
                  </a:lnTo>
                  <a:lnTo>
                    <a:pt x="512" y="391"/>
                  </a:lnTo>
                  <a:lnTo>
                    <a:pt x="511" y="384"/>
                  </a:lnTo>
                  <a:lnTo>
                    <a:pt x="511" y="384"/>
                  </a:lnTo>
                  <a:lnTo>
                    <a:pt x="510" y="382"/>
                  </a:lnTo>
                  <a:lnTo>
                    <a:pt x="510" y="382"/>
                  </a:lnTo>
                  <a:lnTo>
                    <a:pt x="509" y="379"/>
                  </a:lnTo>
                  <a:lnTo>
                    <a:pt x="507" y="374"/>
                  </a:lnTo>
                  <a:lnTo>
                    <a:pt x="507" y="374"/>
                  </a:lnTo>
                  <a:lnTo>
                    <a:pt x="509" y="361"/>
                  </a:lnTo>
                  <a:lnTo>
                    <a:pt x="509" y="361"/>
                  </a:lnTo>
                  <a:lnTo>
                    <a:pt x="510" y="350"/>
                  </a:lnTo>
                  <a:lnTo>
                    <a:pt x="510" y="350"/>
                  </a:lnTo>
                  <a:lnTo>
                    <a:pt x="509" y="349"/>
                  </a:lnTo>
                  <a:lnTo>
                    <a:pt x="509" y="349"/>
                  </a:lnTo>
                  <a:lnTo>
                    <a:pt x="509" y="346"/>
                  </a:lnTo>
                  <a:lnTo>
                    <a:pt x="507" y="345"/>
                  </a:lnTo>
                  <a:lnTo>
                    <a:pt x="507" y="345"/>
                  </a:lnTo>
                  <a:lnTo>
                    <a:pt x="506" y="337"/>
                  </a:lnTo>
                  <a:lnTo>
                    <a:pt x="484" y="334"/>
                  </a:lnTo>
                  <a:lnTo>
                    <a:pt x="481" y="351"/>
                  </a:lnTo>
                  <a:lnTo>
                    <a:pt x="481" y="351"/>
                  </a:lnTo>
                  <a:lnTo>
                    <a:pt x="482" y="357"/>
                  </a:lnTo>
                  <a:lnTo>
                    <a:pt x="483" y="369"/>
                  </a:lnTo>
                  <a:lnTo>
                    <a:pt x="483" y="375"/>
                  </a:lnTo>
                  <a:lnTo>
                    <a:pt x="483" y="382"/>
                  </a:lnTo>
                  <a:lnTo>
                    <a:pt x="481" y="390"/>
                  </a:lnTo>
                  <a:lnTo>
                    <a:pt x="479" y="397"/>
                  </a:lnTo>
                  <a:lnTo>
                    <a:pt x="479" y="397"/>
                  </a:lnTo>
                  <a:lnTo>
                    <a:pt x="474" y="403"/>
                  </a:lnTo>
                  <a:lnTo>
                    <a:pt x="470" y="409"/>
                  </a:lnTo>
                  <a:lnTo>
                    <a:pt x="464" y="413"/>
                  </a:lnTo>
                  <a:lnTo>
                    <a:pt x="459" y="416"/>
                  </a:lnTo>
                  <a:lnTo>
                    <a:pt x="455" y="418"/>
                  </a:lnTo>
                  <a:lnTo>
                    <a:pt x="450" y="419"/>
                  </a:lnTo>
                  <a:lnTo>
                    <a:pt x="443" y="419"/>
                  </a:lnTo>
                  <a:lnTo>
                    <a:pt x="443" y="419"/>
                  </a:lnTo>
                  <a:lnTo>
                    <a:pt x="441" y="419"/>
                  </a:lnTo>
                  <a:lnTo>
                    <a:pt x="441" y="419"/>
                  </a:lnTo>
                  <a:lnTo>
                    <a:pt x="432" y="419"/>
                  </a:lnTo>
                  <a:lnTo>
                    <a:pt x="425" y="417"/>
                  </a:lnTo>
                  <a:lnTo>
                    <a:pt x="419" y="414"/>
                  </a:lnTo>
                  <a:lnTo>
                    <a:pt x="412" y="409"/>
                  </a:lnTo>
                  <a:lnTo>
                    <a:pt x="405" y="402"/>
                  </a:lnTo>
                  <a:lnTo>
                    <a:pt x="402" y="397"/>
                  </a:lnTo>
                  <a:lnTo>
                    <a:pt x="400" y="392"/>
                  </a:lnTo>
                  <a:lnTo>
                    <a:pt x="398" y="386"/>
                  </a:lnTo>
                  <a:lnTo>
                    <a:pt x="397" y="379"/>
                  </a:lnTo>
                  <a:lnTo>
                    <a:pt x="397" y="379"/>
                  </a:lnTo>
                  <a:lnTo>
                    <a:pt x="396" y="371"/>
                  </a:lnTo>
                  <a:lnTo>
                    <a:pt x="397" y="363"/>
                  </a:lnTo>
                  <a:lnTo>
                    <a:pt x="398" y="357"/>
                  </a:lnTo>
                  <a:lnTo>
                    <a:pt x="401" y="351"/>
                  </a:lnTo>
                  <a:lnTo>
                    <a:pt x="406" y="341"/>
                  </a:lnTo>
                  <a:lnTo>
                    <a:pt x="411" y="336"/>
                  </a:lnTo>
                  <a:lnTo>
                    <a:pt x="411" y="336"/>
                  </a:lnTo>
                  <a:lnTo>
                    <a:pt x="416" y="332"/>
                  </a:lnTo>
                  <a:lnTo>
                    <a:pt x="421" y="329"/>
                  </a:lnTo>
                  <a:lnTo>
                    <a:pt x="428" y="324"/>
                  </a:lnTo>
                  <a:lnTo>
                    <a:pt x="428" y="323"/>
                  </a:lnTo>
                  <a:lnTo>
                    <a:pt x="353" y="317"/>
                  </a:lnTo>
                  <a:lnTo>
                    <a:pt x="353" y="317"/>
                  </a:lnTo>
                  <a:lnTo>
                    <a:pt x="351" y="325"/>
                  </a:lnTo>
                  <a:lnTo>
                    <a:pt x="350" y="330"/>
                  </a:lnTo>
                  <a:lnTo>
                    <a:pt x="349" y="333"/>
                  </a:lnTo>
                  <a:lnTo>
                    <a:pt x="349" y="333"/>
                  </a:lnTo>
                  <a:lnTo>
                    <a:pt x="346" y="334"/>
                  </a:lnTo>
                  <a:lnTo>
                    <a:pt x="344" y="335"/>
                  </a:lnTo>
                  <a:lnTo>
                    <a:pt x="344" y="335"/>
                  </a:lnTo>
                  <a:lnTo>
                    <a:pt x="341" y="334"/>
                  </a:lnTo>
                  <a:lnTo>
                    <a:pt x="339" y="333"/>
                  </a:lnTo>
                  <a:lnTo>
                    <a:pt x="337" y="332"/>
                  </a:lnTo>
                  <a:lnTo>
                    <a:pt x="336" y="330"/>
                  </a:lnTo>
                  <a:lnTo>
                    <a:pt x="336" y="330"/>
                  </a:lnTo>
                  <a:lnTo>
                    <a:pt x="334" y="321"/>
                  </a:lnTo>
                  <a:lnTo>
                    <a:pt x="334" y="314"/>
                  </a:lnTo>
                  <a:lnTo>
                    <a:pt x="212" y="305"/>
                  </a:lnTo>
                  <a:lnTo>
                    <a:pt x="212" y="305"/>
                  </a:lnTo>
                  <a:lnTo>
                    <a:pt x="211" y="314"/>
                  </a:lnTo>
                  <a:lnTo>
                    <a:pt x="210" y="319"/>
                  </a:lnTo>
                  <a:lnTo>
                    <a:pt x="209" y="321"/>
                  </a:lnTo>
                  <a:lnTo>
                    <a:pt x="208" y="321"/>
                  </a:lnTo>
                  <a:lnTo>
                    <a:pt x="208" y="321"/>
                  </a:lnTo>
                  <a:lnTo>
                    <a:pt x="203" y="322"/>
                  </a:lnTo>
                  <a:lnTo>
                    <a:pt x="203" y="322"/>
                  </a:lnTo>
                  <a:lnTo>
                    <a:pt x="199" y="321"/>
                  </a:lnTo>
                  <a:lnTo>
                    <a:pt x="195" y="320"/>
                  </a:lnTo>
                  <a:lnTo>
                    <a:pt x="193" y="318"/>
                  </a:lnTo>
                  <a:lnTo>
                    <a:pt x="193" y="316"/>
                  </a:lnTo>
                  <a:lnTo>
                    <a:pt x="193" y="316"/>
                  </a:lnTo>
                  <a:lnTo>
                    <a:pt x="192" y="310"/>
                  </a:lnTo>
                  <a:lnTo>
                    <a:pt x="191" y="303"/>
                  </a:lnTo>
                  <a:lnTo>
                    <a:pt x="173" y="302"/>
                  </a:lnTo>
                  <a:lnTo>
                    <a:pt x="173" y="302"/>
                  </a:lnTo>
                  <a:lnTo>
                    <a:pt x="172" y="310"/>
                  </a:lnTo>
                  <a:lnTo>
                    <a:pt x="171" y="313"/>
                  </a:lnTo>
                  <a:lnTo>
                    <a:pt x="170" y="315"/>
                  </a:lnTo>
                  <a:lnTo>
                    <a:pt x="169" y="315"/>
                  </a:lnTo>
                  <a:lnTo>
                    <a:pt x="168" y="315"/>
                  </a:lnTo>
                  <a:lnTo>
                    <a:pt x="167" y="314"/>
                  </a:lnTo>
                  <a:lnTo>
                    <a:pt x="167" y="314"/>
                  </a:lnTo>
                  <a:lnTo>
                    <a:pt x="166" y="312"/>
                  </a:lnTo>
                  <a:lnTo>
                    <a:pt x="166" y="301"/>
                  </a:lnTo>
                  <a:lnTo>
                    <a:pt x="27" y="293"/>
                  </a:lnTo>
                  <a:lnTo>
                    <a:pt x="23" y="286"/>
                  </a:lnTo>
                  <a:lnTo>
                    <a:pt x="8" y="286"/>
                  </a:lnTo>
                  <a:lnTo>
                    <a:pt x="8" y="286"/>
                  </a:lnTo>
                  <a:lnTo>
                    <a:pt x="6" y="297"/>
                  </a:lnTo>
                  <a:lnTo>
                    <a:pt x="5" y="298"/>
                  </a:lnTo>
                  <a:lnTo>
                    <a:pt x="4" y="298"/>
                  </a:lnTo>
                  <a:lnTo>
                    <a:pt x="4" y="298"/>
                  </a:lnTo>
                  <a:lnTo>
                    <a:pt x="1" y="298"/>
                  </a:lnTo>
                  <a:lnTo>
                    <a:pt x="0" y="295"/>
                  </a:lnTo>
                  <a:lnTo>
                    <a:pt x="0" y="265"/>
                  </a:lnTo>
                  <a:lnTo>
                    <a:pt x="0" y="265"/>
                  </a:lnTo>
                  <a:lnTo>
                    <a:pt x="1" y="263"/>
                  </a:lnTo>
                  <a:lnTo>
                    <a:pt x="1" y="262"/>
                  </a:lnTo>
                  <a:lnTo>
                    <a:pt x="4" y="262"/>
                  </a:lnTo>
                  <a:lnTo>
                    <a:pt x="4" y="262"/>
                  </a:lnTo>
                  <a:lnTo>
                    <a:pt x="5" y="262"/>
                  </a:lnTo>
                  <a:lnTo>
                    <a:pt x="6" y="263"/>
                  </a:lnTo>
                  <a:lnTo>
                    <a:pt x="7" y="276"/>
                  </a:lnTo>
                  <a:lnTo>
                    <a:pt x="7" y="276"/>
                  </a:lnTo>
                  <a:lnTo>
                    <a:pt x="13" y="275"/>
                  </a:lnTo>
                  <a:lnTo>
                    <a:pt x="580" y="307"/>
                  </a:lnTo>
                  <a:lnTo>
                    <a:pt x="580" y="307"/>
                  </a:lnTo>
                  <a:lnTo>
                    <a:pt x="586" y="305"/>
                  </a:lnTo>
                  <a:lnTo>
                    <a:pt x="588" y="303"/>
                  </a:lnTo>
                  <a:lnTo>
                    <a:pt x="589" y="301"/>
                  </a:lnTo>
                  <a:lnTo>
                    <a:pt x="589" y="298"/>
                  </a:lnTo>
                  <a:lnTo>
                    <a:pt x="589" y="298"/>
                  </a:lnTo>
                  <a:lnTo>
                    <a:pt x="588" y="269"/>
                  </a:lnTo>
                  <a:lnTo>
                    <a:pt x="588" y="269"/>
                  </a:lnTo>
                  <a:lnTo>
                    <a:pt x="589" y="259"/>
                  </a:lnTo>
                  <a:lnTo>
                    <a:pt x="591" y="249"/>
                  </a:lnTo>
                  <a:lnTo>
                    <a:pt x="594" y="241"/>
                  </a:lnTo>
                  <a:lnTo>
                    <a:pt x="597" y="234"/>
                  </a:lnTo>
                  <a:lnTo>
                    <a:pt x="602" y="226"/>
                  </a:lnTo>
                  <a:lnTo>
                    <a:pt x="608" y="221"/>
                  </a:lnTo>
                  <a:lnTo>
                    <a:pt x="613" y="216"/>
                  </a:lnTo>
                  <a:lnTo>
                    <a:pt x="618" y="210"/>
                  </a:lnTo>
                  <a:lnTo>
                    <a:pt x="631" y="203"/>
                  </a:lnTo>
                  <a:lnTo>
                    <a:pt x="642" y="198"/>
                  </a:lnTo>
                  <a:lnTo>
                    <a:pt x="652" y="195"/>
                  </a:lnTo>
                  <a:lnTo>
                    <a:pt x="657" y="194"/>
                  </a:lnTo>
                  <a:lnTo>
                    <a:pt x="657" y="194"/>
                  </a:lnTo>
                  <a:lnTo>
                    <a:pt x="660" y="100"/>
                  </a:lnTo>
                  <a:lnTo>
                    <a:pt x="660" y="86"/>
                  </a:lnTo>
                  <a:lnTo>
                    <a:pt x="660" y="86"/>
                  </a:lnTo>
                  <a:lnTo>
                    <a:pt x="662" y="41"/>
                  </a:lnTo>
                  <a:lnTo>
                    <a:pt x="664" y="14"/>
                  </a:lnTo>
                  <a:lnTo>
                    <a:pt x="665" y="7"/>
                  </a:lnTo>
                  <a:lnTo>
                    <a:pt x="666" y="3"/>
                  </a:lnTo>
                  <a:lnTo>
                    <a:pt x="668" y="0"/>
                  </a:lnTo>
                  <a:lnTo>
                    <a:pt x="669" y="0"/>
                  </a:lnTo>
                  <a:lnTo>
                    <a:pt x="669" y="0"/>
                  </a:lnTo>
                  <a:lnTo>
                    <a:pt x="671" y="0"/>
                  </a:lnTo>
                  <a:lnTo>
                    <a:pt x="672" y="2"/>
                  </a:lnTo>
                  <a:lnTo>
                    <a:pt x="674" y="7"/>
                  </a:lnTo>
                  <a:lnTo>
                    <a:pt x="675" y="14"/>
                  </a:lnTo>
                  <a:lnTo>
                    <a:pt x="676" y="40"/>
                  </a:lnTo>
                  <a:lnTo>
                    <a:pt x="677" y="84"/>
                  </a:lnTo>
                  <a:lnTo>
                    <a:pt x="677" y="84"/>
                  </a:lnTo>
                  <a:lnTo>
                    <a:pt x="678" y="106"/>
                  </a:lnTo>
                  <a:lnTo>
                    <a:pt x="678" y="106"/>
                  </a:lnTo>
                  <a:lnTo>
                    <a:pt x="680" y="161"/>
                  </a:lnTo>
                  <a:lnTo>
                    <a:pt x="681" y="194"/>
                  </a:lnTo>
                  <a:lnTo>
                    <a:pt x="681" y="194"/>
                  </a:lnTo>
                  <a:lnTo>
                    <a:pt x="690" y="196"/>
                  </a:lnTo>
                  <a:lnTo>
                    <a:pt x="703" y="200"/>
                  </a:lnTo>
                  <a:lnTo>
                    <a:pt x="710" y="204"/>
                  </a:lnTo>
                  <a:lnTo>
                    <a:pt x="717" y="209"/>
                  </a:lnTo>
                  <a:lnTo>
                    <a:pt x="725" y="215"/>
                  </a:lnTo>
                  <a:lnTo>
                    <a:pt x="731" y="222"/>
                  </a:lnTo>
                  <a:lnTo>
                    <a:pt x="731" y="222"/>
                  </a:lnTo>
                  <a:lnTo>
                    <a:pt x="736" y="229"/>
                  </a:lnTo>
                  <a:lnTo>
                    <a:pt x="743" y="240"/>
                  </a:lnTo>
                  <a:lnTo>
                    <a:pt x="748" y="250"/>
                  </a:lnTo>
                  <a:lnTo>
                    <a:pt x="749" y="256"/>
                  </a:lnTo>
                  <a:lnTo>
                    <a:pt x="750" y="260"/>
                  </a:lnTo>
                  <a:lnTo>
                    <a:pt x="750" y="260"/>
                  </a:lnTo>
                  <a:lnTo>
                    <a:pt x="750" y="275"/>
                  </a:lnTo>
                  <a:lnTo>
                    <a:pt x="750" y="285"/>
                  </a:lnTo>
                  <a:lnTo>
                    <a:pt x="748" y="296"/>
                  </a:lnTo>
                  <a:lnTo>
                    <a:pt x="748" y="296"/>
                  </a:lnTo>
                  <a:lnTo>
                    <a:pt x="748" y="299"/>
                  </a:lnTo>
                  <a:lnTo>
                    <a:pt x="749" y="299"/>
                  </a:lnTo>
                  <a:lnTo>
                    <a:pt x="749" y="299"/>
                  </a:lnTo>
                  <a:lnTo>
                    <a:pt x="750" y="301"/>
                  </a:lnTo>
                  <a:lnTo>
                    <a:pt x="751" y="303"/>
                  </a:lnTo>
                  <a:lnTo>
                    <a:pt x="751" y="303"/>
                  </a:lnTo>
                  <a:lnTo>
                    <a:pt x="751" y="304"/>
                  </a:lnTo>
                  <a:lnTo>
                    <a:pt x="752" y="305"/>
                  </a:lnTo>
                  <a:lnTo>
                    <a:pt x="755" y="306"/>
                  </a:lnTo>
                  <a:lnTo>
                    <a:pt x="760" y="306"/>
                  </a:lnTo>
                  <a:lnTo>
                    <a:pt x="760" y="306"/>
                  </a:lnTo>
                  <a:lnTo>
                    <a:pt x="779" y="305"/>
                  </a:lnTo>
                  <a:lnTo>
                    <a:pt x="779" y="305"/>
                  </a:lnTo>
                  <a:lnTo>
                    <a:pt x="866" y="299"/>
                  </a:lnTo>
                  <a:lnTo>
                    <a:pt x="986" y="292"/>
                  </a:lnTo>
                  <a:lnTo>
                    <a:pt x="1315" y="272"/>
                  </a:lnTo>
                  <a:lnTo>
                    <a:pt x="1340" y="272"/>
                  </a:lnTo>
                  <a:lnTo>
                    <a:pt x="1340" y="272"/>
                  </a:lnTo>
                  <a:lnTo>
                    <a:pt x="1342" y="258"/>
                  </a:lnTo>
                  <a:lnTo>
                    <a:pt x="1343" y="256"/>
                  </a:lnTo>
                  <a:lnTo>
                    <a:pt x="1344" y="256"/>
                  </a:lnTo>
                  <a:lnTo>
                    <a:pt x="1346" y="256"/>
                  </a:lnTo>
                  <a:lnTo>
                    <a:pt x="1347" y="257"/>
                  </a:lnTo>
                  <a:lnTo>
                    <a:pt x="1347" y="257"/>
                  </a:lnTo>
                  <a:lnTo>
                    <a:pt x="1347" y="262"/>
                  </a:lnTo>
                  <a:lnTo>
                    <a:pt x="1348" y="273"/>
                  </a:lnTo>
                  <a:lnTo>
                    <a:pt x="1348" y="283"/>
                  </a:lnTo>
                  <a:lnTo>
                    <a:pt x="1347" y="290"/>
                  </a:lnTo>
                  <a:lnTo>
                    <a:pt x="1346" y="291"/>
                  </a:lnTo>
                  <a:lnTo>
                    <a:pt x="1344" y="291"/>
                  </a:lnTo>
                  <a:lnTo>
                    <a:pt x="1344" y="291"/>
                  </a:lnTo>
                  <a:lnTo>
                    <a:pt x="1343" y="291"/>
                  </a:lnTo>
                  <a:lnTo>
                    <a:pt x="1342" y="290"/>
                  </a:lnTo>
                  <a:lnTo>
                    <a:pt x="1340" y="287"/>
                  </a:lnTo>
                  <a:lnTo>
                    <a:pt x="1338" y="283"/>
                  </a:lnTo>
                  <a:lnTo>
                    <a:pt x="1323" y="283"/>
                  </a:lnTo>
                  <a:lnTo>
                    <a:pt x="1323" y="283"/>
                  </a:lnTo>
                  <a:lnTo>
                    <a:pt x="1322" y="284"/>
                  </a:lnTo>
                  <a:lnTo>
                    <a:pt x="1322" y="284"/>
                  </a:lnTo>
                  <a:lnTo>
                    <a:pt x="1321" y="285"/>
                  </a:lnTo>
                  <a:lnTo>
                    <a:pt x="1319" y="286"/>
                  </a:lnTo>
                  <a:lnTo>
                    <a:pt x="1319" y="286"/>
                  </a:lnTo>
                  <a:lnTo>
                    <a:pt x="1152" y="300"/>
                  </a:lnTo>
                  <a:lnTo>
                    <a:pt x="1152" y="300"/>
                  </a:lnTo>
                  <a:lnTo>
                    <a:pt x="1151" y="306"/>
                  </a:lnTo>
                  <a:lnTo>
                    <a:pt x="1149" y="313"/>
                  </a:lnTo>
                  <a:lnTo>
                    <a:pt x="1149" y="313"/>
                  </a:lnTo>
                  <a:lnTo>
                    <a:pt x="1147" y="316"/>
                  </a:lnTo>
                  <a:lnTo>
                    <a:pt x="1145" y="318"/>
                  </a:lnTo>
                  <a:lnTo>
                    <a:pt x="1142" y="318"/>
                  </a:lnTo>
                  <a:lnTo>
                    <a:pt x="1141" y="318"/>
                  </a:lnTo>
                  <a:lnTo>
                    <a:pt x="1141" y="318"/>
                  </a:lnTo>
                  <a:lnTo>
                    <a:pt x="1137" y="317"/>
                  </a:lnTo>
                  <a:lnTo>
                    <a:pt x="1136" y="316"/>
                  </a:lnTo>
                  <a:lnTo>
                    <a:pt x="1136" y="316"/>
                  </a:lnTo>
                  <a:lnTo>
                    <a:pt x="1133" y="313"/>
                  </a:lnTo>
                  <a:lnTo>
                    <a:pt x="1132" y="310"/>
                  </a:lnTo>
                  <a:lnTo>
                    <a:pt x="1131" y="302"/>
                  </a:lnTo>
                  <a:lnTo>
                    <a:pt x="1008" y="313"/>
                  </a:lnTo>
                  <a:lnTo>
                    <a:pt x="1008" y="313"/>
                  </a:lnTo>
                  <a:lnTo>
                    <a:pt x="1006" y="321"/>
                  </a:lnTo>
                  <a:lnTo>
                    <a:pt x="1004" y="325"/>
                  </a:lnTo>
                  <a:lnTo>
                    <a:pt x="1003" y="329"/>
                  </a:lnTo>
                  <a:lnTo>
                    <a:pt x="1003" y="329"/>
                  </a:lnTo>
                  <a:lnTo>
                    <a:pt x="1000" y="331"/>
                  </a:lnTo>
                  <a:lnTo>
                    <a:pt x="997" y="332"/>
                  </a:lnTo>
                  <a:lnTo>
                    <a:pt x="997" y="332"/>
                  </a:lnTo>
                  <a:lnTo>
                    <a:pt x="995" y="331"/>
                  </a:lnTo>
                  <a:lnTo>
                    <a:pt x="991" y="327"/>
                  </a:lnTo>
                  <a:lnTo>
                    <a:pt x="991" y="327"/>
                  </a:lnTo>
                  <a:lnTo>
                    <a:pt x="988" y="321"/>
                  </a:lnTo>
                  <a:lnTo>
                    <a:pt x="987" y="316"/>
                  </a:lnTo>
                  <a:lnTo>
                    <a:pt x="909" y="322"/>
                  </a:lnTo>
                  <a:lnTo>
                    <a:pt x="909" y="323"/>
                  </a:lnTo>
                  <a:lnTo>
                    <a:pt x="909" y="323"/>
                  </a:lnTo>
                  <a:lnTo>
                    <a:pt x="917" y="326"/>
                  </a:lnTo>
                  <a:lnTo>
                    <a:pt x="921" y="329"/>
                  </a:lnTo>
                  <a:lnTo>
                    <a:pt x="926" y="333"/>
                  </a:lnTo>
                  <a:lnTo>
                    <a:pt x="931" y="337"/>
                  </a:lnTo>
                  <a:lnTo>
                    <a:pt x="935" y="342"/>
                  </a:lnTo>
                  <a:lnTo>
                    <a:pt x="939" y="350"/>
                  </a:lnTo>
                  <a:lnTo>
                    <a:pt x="941" y="357"/>
                  </a:lnTo>
                  <a:lnTo>
                    <a:pt x="941" y="357"/>
                  </a:lnTo>
                  <a:lnTo>
                    <a:pt x="942" y="364"/>
                  </a:lnTo>
                  <a:lnTo>
                    <a:pt x="942" y="372"/>
                  </a:lnTo>
                  <a:lnTo>
                    <a:pt x="941" y="380"/>
                  </a:lnTo>
                  <a:lnTo>
                    <a:pt x="940" y="388"/>
                  </a:lnTo>
                  <a:lnTo>
                    <a:pt x="938" y="395"/>
                  </a:lnTo>
                  <a:lnTo>
                    <a:pt x="933" y="401"/>
                  </a:lnTo>
                  <a:lnTo>
                    <a:pt x="929" y="408"/>
                  </a:lnTo>
                  <a:lnTo>
                    <a:pt x="923" y="413"/>
                  </a:lnTo>
                  <a:lnTo>
                    <a:pt x="923" y="413"/>
                  </a:lnTo>
                  <a:lnTo>
                    <a:pt x="919" y="415"/>
                  </a:lnTo>
                  <a:lnTo>
                    <a:pt x="913" y="417"/>
                  </a:lnTo>
                  <a:lnTo>
                    <a:pt x="908" y="419"/>
                  </a:lnTo>
                  <a:lnTo>
                    <a:pt x="902" y="419"/>
                  </a:lnTo>
                  <a:lnTo>
                    <a:pt x="901" y="419"/>
                  </a:lnTo>
                  <a:lnTo>
                    <a:pt x="901" y="419"/>
                  </a:lnTo>
                  <a:lnTo>
                    <a:pt x="890" y="418"/>
                  </a:lnTo>
                  <a:lnTo>
                    <a:pt x="882" y="415"/>
                  </a:lnTo>
                  <a:lnTo>
                    <a:pt x="873" y="411"/>
                  </a:lnTo>
                  <a:lnTo>
                    <a:pt x="867" y="404"/>
                  </a:lnTo>
                  <a:lnTo>
                    <a:pt x="867" y="404"/>
                  </a:lnTo>
                  <a:lnTo>
                    <a:pt x="863" y="397"/>
                  </a:lnTo>
                  <a:lnTo>
                    <a:pt x="860" y="389"/>
                  </a:lnTo>
                  <a:lnTo>
                    <a:pt x="857" y="381"/>
                  </a:lnTo>
                  <a:lnTo>
                    <a:pt x="856" y="373"/>
                  </a:lnTo>
                  <a:lnTo>
                    <a:pt x="856" y="360"/>
                  </a:lnTo>
                  <a:lnTo>
                    <a:pt x="857" y="353"/>
                  </a:lnTo>
                  <a:lnTo>
                    <a:pt x="853" y="332"/>
                  </a:lnTo>
                  <a:lnTo>
                    <a:pt x="832" y="337"/>
                  </a:lnTo>
                  <a:lnTo>
                    <a:pt x="830" y="341"/>
                  </a:lnTo>
                  <a:lnTo>
                    <a:pt x="830" y="341"/>
                  </a:lnTo>
                  <a:lnTo>
                    <a:pt x="831" y="379"/>
                  </a:lnTo>
                  <a:lnTo>
                    <a:pt x="831" y="379"/>
                  </a:lnTo>
                  <a:lnTo>
                    <a:pt x="830" y="384"/>
                  </a:lnTo>
                  <a:lnTo>
                    <a:pt x="828" y="389"/>
                  </a:lnTo>
                  <a:lnTo>
                    <a:pt x="826" y="408"/>
                  </a:lnTo>
                  <a:lnTo>
                    <a:pt x="826" y="408"/>
                  </a:lnTo>
                  <a:lnTo>
                    <a:pt x="827" y="409"/>
                  </a:lnTo>
                  <a:lnTo>
                    <a:pt x="827" y="409"/>
                  </a:lnTo>
                  <a:lnTo>
                    <a:pt x="827" y="409"/>
                  </a:lnTo>
                  <a:lnTo>
                    <a:pt x="828" y="404"/>
                  </a:lnTo>
                  <a:lnTo>
                    <a:pt x="828" y="404"/>
                  </a:lnTo>
                  <a:lnTo>
                    <a:pt x="830" y="400"/>
                  </a:lnTo>
                  <a:lnTo>
                    <a:pt x="831" y="397"/>
                  </a:lnTo>
                  <a:lnTo>
                    <a:pt x="831" y="397"/>
                  </a:lnTo>
                  <a:lnTo>
                    <a:pt x="834" y="395"/>
                  </a:lnTo>
                  <a:lnTo>
                    <a:pt x="839" y="394"/>
                  </a:lnTo>
                  <a:lnTo>
                    <a:pt x="839" y="394"/>
                  </a:lnTo>
                  <a:lnTo>
                    <a:pt x="842" y="395"/>
                  </a:lnTo>
                  <a:lnTo>
                    <a:pt x="844" y="396"/>
                  </a:lnTo>
                  <a:lnTo>
                    <a:pt x="846" y="398"/>
                  </a:lnTo>
                  <a:lnTo>
                    <a:pt x="847" y="401"/>
                  </a:lnTo>
                  <a:lnTo>
                    <a:pt x="847" y="401"/>
                  </a:lnTo>
                  <a:lnTo>
                    <a:pt x="846" y="424"/>
                  </a:lnTo>
                  <a:lnTo>
                    <a:pt x="846" y="425"/>
                  </a:lnTo>
                  <a:lnTo>
                    <a:pt x="846" y="425"/>
                  </a:lnTo>
                  <a:lnTo>
                    <a:pt x="846" y="425"/>
                  </a:lnTo>
                  <a:lnTo>
                    <a:pt x="843" y="429"/>
                  </a:lnTo>
                  <a:lnTo>
                    <a:pt x="840" y="431"/>
                  </a:lnTo>
                  <a:lnTo>
                    <a:pt x="834" y="431"/>
                  </a:lnTo>
                  <a:lnTo>
                    <a:pt x="829" y="430"/>
                  </a:lnTo>
                  <a:lnTo>
                    <a:pt x="829" y="430"/>
                  </a:lnTo>
                  <a:lnTo>
                    <a:pt x="827" y="428"/>
                  </a:lnTo>
                  <a:lnTo>
                    <a:pt x="826" y="425"/>
                  </a:lnTo>
                  <a:lnTo>
                    <a:pt x="826" y="425"/>
                  </a:lnTo>
                  <a:lnTo>
                    <a:pt x="825" y="423"/>
                  </a:lnTo>
                  <a:lnTo>
                    <a:pt x="825" y="423"/>
                  </a:lnTo>
                  <a:lnTo>
                    <a:pt x="817" y="423"/>
                  </a:lnTo>
                  <a:lnTo>
                    <a:pt x="817" y="423"/>
                  </a:lnTo>
                  <a:lnTo>
                    <a:pt x="814" y="423"/>
                  </a:lnTo>
                  <a:lnTo>
                    <a:pt x="814" y="423"/>
                  </a:lnTo>
                  <a:lnTo>
                    <a:pt x="810" y="427"/>
                  </a:lnTo>
                  <a:lnTo>
                    <a:pt x="810" y="427"/>
                  </a:lnTo>
                  <a:lnTo>
                    <a:pt x="807" y="430"/>
                  </a:lnTo>
                  <a:lnTo>
                    <a:pt x="804" y="431"/>
                  </a:lnTo>
                  <a:lnTo>
                    <a:pt x="804" y="431"/>
                  </a:lnTo>
                  <a:lnTo>
                    <a:pt x="797" y="431"/>
                  </a:lnTo>
                  <a:lnTo>
                    <a:pt x="797" y="431"/>
                  </a:lnTo>
                  <a:lnTo>
                    <a:pt x="794" y="430"/>
                  </a:lnTo>
                  <a:lnTo>
                    <a:pt x="793" y="428"/>
                  </a:lnTo>
                  <a:lnTo>
                    <a:pt x="792" y="423"/>
                  </a:lnTo>
                  <a:lnTo>
                    <a:pt x="793" y="400"/>
                  </a:lnTo>
                  <a:lnTo>
                    <a:pt x="793" y="400"/>
                  </a:lnTo>
                  <a:lnTo>
                    <a:pt x="794" y="397"/>
                  </a:lnTo>
                  <a:lnTo>
                    <a:pt x="795" y="395"/>
                  </a:lnTo>
                  <a:lnTo>
                    <a:pt x="796" y="395"/>
                  </a:lnTo>
                  <a:lnTo>
                    <a:pt x="796" y="395"/>
                  </a:lnTo>
                  <a:lnTo>
                    <a:pt x="801" y="395"/>
                  </a:lnTo>
                  <a:lnTo>
                    <a:pt x="801" y="395"/>
                  </a:lnTo>
                  <a:lnTo>
                    <a:pt x="805" y="395"/>
                  </a:lnTo>
                  <a:lnTo>
                    <a:pt x="808" y="397"/>
                  </a:lnTo>
                  <a:lnTo>
                    <a:pt x="808" y="397"/>
                  </a:lnTo>
                  <a:lnTo>
                    <a:pt x="809" y="399"/>
                  </a:lnTo>
                  <a:lnTo>
                    <a:pt x="810" y="402"/>
                  </a:lnTo>
                  <a:lnTo>
                    <a:pt x="811" y="409"/>
                  </a:lnTo>
                  <a:lnTo>
                    <a:pt x="811" y="409"/>
                  </a:lnTo>
                  <a:lnTo>
                    <a:pt x="812" y="408"/>
                  </a:lnTo>
                  <a:lnTo>
                    <a:pt x="812" y="394"/>
                  </a:lnTo>
                  <a:lnTo>
                    <a:pt x="789" y="360"/>
                  </a:lnTo>
                  <a:lnTo>
                    <a:pt x="789" y="360"/>
                  </a:lnTo>
                  <a:lnTo>
                    <a:pt x="784" y="357"/>
                  </a:lnTo>
                  <a:lnTo>
                    <a:pt x="784" y="357"/>
                  </a:lnTo>
                  <a:lnTo>
                    <a:pt x="781" y="355"/>
                  </a:lnTo>
                  <a:lnTo>
                    <a:pt x="777" y="352"/>
                  </a:lnTo>
                  <a:lnTo>
                    <a:pt x="774" y="345"/>
                  </a:lnTo>
                  <a:lnTo>
                    <a:pt x="774" y="345"/>
                  </a:lnTo>
                  <a:lnTo>
                    <a:pt x="762" y="349"/>
                  </a:lnTo>
                  <a:lnTo>
                    <a:pt x="762" y="349"/>
                  </a:lnTo>
                  <a:lnTo>
                    <a:pt x="750" y="351"/>
                  </a:lnTo>
                  <a:lnTo>
                    <a:pt x="750" y="351"/>
                  </a:lnTo>
                  <a:lnTo>
                    <a:pt x="748" y="356"/>
                  </a:lnTo>
                  <a:lnTo>
                    <a:pt x="745" y="362"/>
                  </a:lnTo>
                  <a:lnTo>
                    <a:pt x="743" y="366"/>
                  </a:lnTo>
                  <a:lnTo>
                    <a:pt x="738" y="370"/>
                  </a:lnTo>
                  <a:lnTo>
                    <a:pt x="734" y="373"/>
                  </a:lnTo>
                  <a:lnTo>
                    <a:pt x="729" y="375"/>
                  </a:lnTo>
                  <a:lnTo>
                    <a:pt x="729" y="375"/>
                  </a:lnTo>
                  <a:lnTo>
                    <a:pt x="718" y="378"/>
                  </a:lnTo>
                  <a:lnTo>
                    <a:pt x="710" y="379"/>
                  </a:lnTo>
                  <a:lnTo>
                    <a:pt x="699" y="379"/>
                  </a:lnTo>
                  <a:lnTo>
                    <a:pt x="698" y="382"/>
                  </a:lnTo>
                  <a:lnTo>
                    <a:pt x="676" y="383"/>
                  </a:lnTo>
                  <a:lnTo>
                    <a:pt x="677" y="404"/>
                  </a:lnTo>
                  <a:lnTo>
                    <a:pt x="677" y="404"/>
                  </a:lnTo>
                  <a:lnTo>
                    <a:pt x="678" y="404"/>
                  </a:lnTo>
                  <a:lnTo>
                    <a:pt x="678" y="404"/>
                  </a:lnTo>
                  <a:lnTo>
                    <a:pt x="682" y="404"/>
                  </a:lnTo>
                  <a:lnTo>
                    <a:pt x="685" y="405"/>
                  </a:lnTo>
                  <a:lnTo>
                    <a:pt x="686" y="407"/>
                  </a:lnTo>
                  <a:lnTo>
                    <a:pt x="686" y="409"/>
                  </a:lnTo>
                  <a:lnTo>
                    <a:pt x="686" y="409"/>
                  </a:lnTo>
                  <a:lnTo>
                    <a:pt x="686" y="420"/>
                  </a:lnTo>
                  <a:lnTo>
                    <a:pt x="686" y="427"/>
                  </a:lnTo>
                  <a:lnTo>
                    <a:pt x="685" y="430"/>
                  </a:lnTo>
                  <a:lnTo>
                    <a:pt x="682" y="431"/>
                  </a:lnTo>
                  <a:lnTo>
                    <a:pt x="682" y="431"/>
                  </a:lnTo>
                  <a:lnTo>
                    <a:pt x="682" y="431"/>
                  </a:lnTo>
                  <a:lnTo>
                    <a:pt x="678" y="431"/>
                  </a:lnTo>
                  <a:lnTo>
                    <a:pt x="673" y="430"/>
                  </a:lnTo>
                  <a:lnTo>
                    <a:pt x="673" y="430"/>
                  </a:lnTo>
                  <a:lnTo>
                    <a:pt x="672" y="430"/>
                  </a:lnTo>
                  <a:lnTo>
                    <a:pt x="672" y="429"/>
                  </a:lnTo>
                  <a:lnTo>
                    <a:pt x="671" y="427"/>
                  </a:lnTo>
                  <a:lnTo>
                    <a:pt x="671" y="427"/>
                  </a:lnTo>
                  <a:lnTo>
                    <a:pt x="668" y="427"/>
                  </a:lnTo>
                  <a:lnTo>
                    <a:pt x="668" y="427"/>
                  </a:lnTo>
                  <a:lnTo>
                    <a:pt x="666" y="428"/>
                  </a:lnTo>
                  <a:lnTo>
                    <a:pt x="666" y="428"/>
                  </a:lnTo>
                  <a:lnTo>
                    <a:pt x="666" y="428"/>
                  </a:lnTo>
                  <a:lnTo>
                    <a:pt x="665" y="430"/>
                  </a:lnTo>
                  <a:lnTo>
                    <a:pt x="665" y="430"/>
                  </a:lnTo>
                  <a:lnTo>
                    <a:pt x="662" y="431"/>
                  </a:lnTo>
                  <a:lnTo>
                    <a:pt x="656" y="431"/>
                  </a:lnTo>
                  <a:lnTo>
                    <a:pt x="656" y="431"/>
                  </a:lnTo>
                  <a:lnTo>
                    <a:pt x="655" y="431"/>
                  </a:lnTo>
                  <a:lnTo>
                    <a:pt x="655" y="431"/>
                  </a:lnTo>
                  <a:lnTo>
                    <a:pt x="653" y="430"/>
                  </a:lnTo>
                  <a:lnTo>
                    <a:pt x="652" y="428"/>
                  </a:lnTo>
                  <a:lnTo>
                    <a:pt x="651" y="421"/>
                  </a:lnTo>
                  <a:lnTo>
                    <a:pt x="651" y="409"/>
                  </a:lnTo>
                  <a:lnTo>
                    <a:pt x="651" y="409"/>
                  </a:lnTo>
                  <a:lnTo>
                    <a:pt x="651" y="407"/>
                  </a:lnTo>
                  <a:lnTo>
                    <a:pt x="651" y="407"/>
                  </a:lnTo>
                  <a:lnTo>
                    <a:pt x="653" y="404"/>
                  </a:lnTo>
                  <a:lnTo>
                    <a:pt x="656" y="403"/>
                  </a:lnTo>
                  <a:lnTo>
                    <a:pt x="656" y="403"/>
                  </a:lnTo>
                  <a:lnTo>
                    <a:pt x="661" y="403"/>
                  </a:lnTo>
                  <a:lnTo>
                    <a:pt x="661" y="378"/>
                  </a:lnTo>
                  <a:lnTo>
                    <a:pt x="619" y="376"/>
                  </a:lnTo>
                  <a:lnTo>
                    <a:pt x="616" y="381"/>
                  </a:lnTo>
                  <a:lnTo>
                    <a:pt x="604" y="377"/>
                  </a:lnTo>
                  <a:lnTo>
                    <a:pt x="603" y="372"/>
                  </a:lnTo>
                  <a:lnTo>
                    <a:pt x="603" y="372"/>
                  </a:lnTo>
                  <a:lnTo>
                    <a:pt x="599" y="370"/>
                  </a:lnTo>
                  <a:lnTo>
                    <a:pt x="597" y="368"/>
                  </a:lnTo>
                  <a:lnTo>
                    <a:pt x="594" y="364"/>
                  </a:lnTo>
                  <a:lnTo>
                    <a:pt x="594" y="364"/>
                  </a:lnTo>
                  <a:lnTo>
                    <a:pt x="591" y="360"/>
                  </a:lnTo>
                  <a:lnTo>
                    <a:pt x="589" y="356"/>
                  </a:lnTo>
                  <a:lnTo>
                    <a:pt x="588" y="349"/>
                  </a:lnTo>
                  <a:lnTo>
                    <a:pt x="563" y="345"/>
                  </a:lnTo>
                  <a:lnTo>
                    <a:pt x="530" y="389"/>
                  </a:lnTo>
                  <a:lnTo>
                    <a:pt x="531" y="395"/>
                  </a:lnTo>
                  <a:lnTo>
                    <a:pt x="526" y="396"/>
                  </a:lnTo>
                  <a:lnTo>
                    <a:pt x="529" y="413"/>
                  </a:lnTo>
                  <a:lnTo>
                    <a:pt x="529" y="413"/>
                  </a:lnTo>
                  <a:lnTo>
                    <a:pt x="530" y="401"/>
                  </a:lnTo>
                  <a:lnTo>
                    <a:pt x="530" y="401"/>
                  </a:lnTo>
                  <a:lnTo>
                    <a:pt x="531" y="399"/>
                  </a:lnTo>
                  <a:lnTo>
                    <a:pt x="533" y="397"/>
                  </a:lnTo>
                  <a:lnTo>
                    <a:pt x="536" y="396"/>
                  </a:lnTo>
                  <a:lnTo>
                    <a:pt x="538" y="396"/>
                  </a:lnTo>
                  <a:lnTo>
                    <a:pt x="538" y="396"/>
                  </a:lnTo>
                  <a:lnTo>
                    <a:pt x="541" y="396"/>
                  </a:lnTo>
                  <a:lnTo>
                    <a:pt x="544" y="397"/>
                  </a:lnTo>
                  <a:lnTo>
                    <a:pt x="545" y="399"/>
                  </a:lnTo>
                  <a:lnTo>
                    <a:pt x="546" y="401"/>
                  </a:lnTo>
                  <a:lnTo>
                    <a:pt x="546" y="401"/>
                  </a:lnTo>
                  <a:lnTo>
                    <a:pt x="546" y="415"/>
                  </a:lnTo>
                  <a:lnTo>
                    <a:pt x="544" y="427"/>
                  </a:lnTo>
                  <a:lnTo>
                    <a:pt x="544" y="427"/>
                  </a:lnTo>
                  <a:lnTo>
                    <a:pt x="543" y="428"/>
                  </a:lnTo>
                  <a:lnTo>
                    <a:pt x="541" y="429"/>
                  </a:lnTo>
                  <a:lnTo>
                    <a:pt x="537" y="430"/>
                  </a:lnTo>
                  <a:lnTo>
                    <a:pt x="537" y="430"/>
                  </a:lnTo>
                  <a:lnTo>
                    <a:pt x="530" y="429"/>
                  </a:lnTo>
                  <a:lnTo>
                    <a:pt x="530" y="429"/>
                  </a:lnTo>
                  <a:lnTo>
                    <a:pt x="528" y="427"/>
                  </a:lnTo>
                  <a:lnTo>
                    <a:pt x="526" y="424"/>
                  </a:lnTo>
                  <a:lnTo>
                    <a:pt x="516" y="424"/>
                  </a:lnTo>
                  <a:lnTo>
                    <a:pt x="516" y="424"/>
                  </a:lnTo>
                  <a:lnTo>
                    <a:pt x="513" y="428"/>
                  </a:lnTo>
                  <a:lnTo>
                    <a:pt x="509" y="431"/>
                  </a:lnTo>
                  <a:lnTo>
                    <a:pt x="509" y="431"/>
                  </a:lnTo>
                  <a:lnTo>
                    <a:pt x="502" y="432"/>
                  </a:lnTo>
                  <a:lnTo>
                    <a:pt x="502" y="432"/>
                  </a:lnTo>
                  <a:close/>
                  <a:moveTo>
                    <a:pt x="502" y="398"/>
                  </a:moveTo>
                  <a:lnTo>
                    <a:pt x="502" y="398"/>
                  </a:lnTo>
                  <a:lnTo>
                    <a:pt x="499" y="399"/>
                  </a:lnTo>
                  <a:lnTo>
                    <a:pt x="497" y="400"/>
                  </a:lnTo>
                  <a:lnTo>
                    <a:pt x="497" y="400"/>
                  </a:lnTo>
                  <a:lnTo>
                    <a:pt x="497" y="404"/>
                  </a:lnTo>
                  <a:lnTo>
                    <a:pt x="497" y="413"/>
                  </a:lnTo>
                  <a:lnTo>
                    <a:pt x="498" y="421"/>
                  </a:lnTo>
                  <a:lnTo>
                    <a:pt x="500" y="427"/>
                  </a:lnTo>
                  <a:lnTo>
                    <a:pt x="500" y="427"/>
                  </a:lnTo>
                  <a:lnTo>
                    <a:pt x="503" y="428"/>
                  </a:lnTo>
                  <a:lnTo>
                    <a:pt x="507" y="427"/>
                  </a:lnTo>
                  <a:lnTo>
                    <a:pt x="507" y="427"/>
                  </a:lnTo>
                  <a:lnTo>
                    <a:pt x="511" y="423"/>
                  </a:lnTo>
                  <a:lnTo>
                    <a:pt x="514" y="421"/>
                  </a:lnTo>
                  <a:lnTo>
                    <a:pt x="514" y="420"/>
                  </a:lnTo>
                  <a:lnTo>
                    <a:pt x="531" y="420"/>
                  </a:lnTo>
                  <a:lnTo>
                    <a:pt x="531" y="422"/>
                  </a:lnTo>
                  <a:lnTo>
                    <a:pt x="531" y="422"/>
                  </a:lnTo>
                  <a:lnTo>
                    <a:pt x="531" y="423"/>
                  </a:lnTo>
                  <a:lnTo>
                    <a:pt x="532" y="424"/>
                  </a:lnTo>
                  <a:lnTo>
                    <a:pt x="532" y="424"/>
                  </a:lnTo>
                  <a:lnTo>
                    <a:pt x="537" y="425"/>
                  </a:lnTo>
                  <a:lnTo>
                    <a:pt x="537" y="425"/>
                  </a:lnTo>
                  <a:lnTo>
                    <a:pt x="540" y="424"/>
                  </a:lnTo>
                  <a:lnTo>
                    <a:pt x="540" y="424"/>
                  </a:lnTo>
                  <a:lnTo>
                    <a:pt x="542" y="414"/>
                  </a:lnTo>
                  <a:lnTo>
                    <a:pt x="542" y="402"/>
                  </a:lnTo>
                  <a:lnTo>
                    <a:pt x="542" y="402"/>
                  </a:lnTo>
                  <a:lnTo>
                    <a:pt x="541" y="400"/>
                  </a:lnTo>
                  <a:lnTo>
                    <a:pt x="540" y="400"/>
                  </a:lnTo>
                  <a:lnTo>
                    <a:pt x="538" y="400"/>
                  </a:lnTo>
                  <a:lnTo>
                    <a:pt x="538" y="400"/>
                  </a:lnTo>
                  <a:lnTo>
                    <a:pt x="535" y="400"/>
                  </a:lnTo>
                  <a:lnTo>
                    <a:pt x="534" y="402"/>
                  </a:lnTo>
                  <a:lnTo>
                    <a:pt x="534" y="402"/>
                  </a:lnTo>
                  <a:lnTo>
                    <a:pt x="533" y="412"/>
                  </a:lnTo>
                  <a:lnTo>
                    <a:pt x="533" y="418"/>
                  </a:lnTo>
                  <a:lnTo>
                    <a:pt x="532" y="420"/>
                  </a:lnTo>
                  <a:lnTo>
                    <a:pt x="524" y="419"/>
                  </a:lnTo>
                  <a:lnTo>
                    <a:pt x="522" y="393"/>
                  </a:lnTo>
                  <a:lnTo>
                    <a:pt x="525" y="392"/>
                  </a:lnTo>
                  <a:lnTo>
                    <a:pt x="525" y="386"/>
                  </a:lnTo>
                  <a:lnTo>
                    <a:pt x="561" y="341"/>
                  </a:lnTo>
                  <a:lnTo>
                    <a:pt x="592" y="345"/>
                  </a:lnTo>
                  <a:lnTo>
                    <a:pt x="592" y="347"/>
                  </a:lnTo>
                  <a:lnTo>
                    <a:pt x="592" y="347"/>
                  </a:lnTo>
                  <a:lnTo>
                    <a:pt x="592" y="352"/>
                  </a:lnTo>
                  <a:lnTo>
                    <a:pt x="594" y="357"/>
                  </a:lnTo>
                  <a:lnTo>
                    <a:pt x="597" y="362"/>
                  </a:lnTo>
                  <a:lnTo>
                    <a:pt x="597" y="362"/>
                  </a:lnTo>
                  <a:lnTo>
                    <a:pt x="600" y="365"/>
                  </a:lnTo>
                  <a:lnTo>
                    <a:pt x="603" y="368"/>
                  </a:lnTo>
                  <a:lnTo>
                    <a:pt x="606" y="369"/>
                  </a:lnTo>
                  <a:lnTo>
                    <a:pt x="608" y="368"/>
                  </a:lnTo>
                  <a:lnTo>
                    <a:pt x="609" y="374"/>
                  </a:lnTo>
                  <a:lnTo>
                    <a:pt x="614" y="376"/>
                  </a:lnTo>
                  <a:lnTo>
                    <a:pt x="617" y="372"/>
                  </a:lnTo>
                  <a:lnTo>
                    <a:pt x="666" y="374"/>
                  </a:lnTo>
                  <a:lnTo>
                    <a:pt x="666" y="410"/>
                  </a:lnTo>
                  <a:lnTo>
                    <a:pt x="662" y="409"/>
                  </a:lnTo>
                  <a:lnTo>
                    <a:pt x="662" y="409"/>
                  </a:lnTo>
                  <a:lnTo>
                    <a:pt x="660" y="408"/>
                  </a:lnTo>
                  <a:lnTo>
                    <a:pt x="657" y="408"/>
                  </a:lnTo>
                  <a:lnTo>
                    <a:pt x="657" y="408"/>
                  </a:lnTo>
                  <a:lnTo>
                    <a:pt x="655" y="409"/>
                  </a:lnTo>
                  <a:lnTo>
                    <a:pt x="655" y="409"/>
                  </a:lnTo>
                  <a:lnTo>
                    <a:pt x="655" y="419"/>
                  </a:lnTo>
                  <a:lnTo>
                    <a:pt x="656" y="427"/>
                  </a:lnTo>
                  <a:lnTo>
                    <a:pt x="656" y="427"/>
                  </a:lnTo>
                  <a:lnTo>
                    <a:pt x="661" y="427"/>
                  </a:lnTo>
                  <a:lnTo>
                    <a:pt x="661" y="427"/>
                  </a:lnTo>
                  <a:lnTo>
                    <a:pt x="661" y="427"/>
                  </a:lnTo>
                  <a:lnTo>
                    <a:pt x="662" y="424"/>
                  </a:lnTo>
                  <a:lnTo>
                    <a:pt x="664" y="423"/>
                  </a:lnTo>
                  <a:lnTo>
                    <a:pt x="665" y="423"/>
                  </a:lnTo>
                  <a:lnTo>
                    <a:pt x="665" y="423"/>
                  </a:lnTo>
                  <a:lnTo>
                    <a:pt x="668" y="422"/>
                  </a:lnTo>
                  <a:lnTo>
                    <a:pt x="668" y="422"/>
                  </a:lnTo>
                  <a:lnTo>
                    <a:pt x="673" y="422"/>
                  </a:lnTo>
                  <a:lnTo>
                    <a:pt x="673" y="422"/>
                  </a:lnTo>
                  <a:lnTo>
                    <a:pt x="675" y="423"/>
                  </a:lnTo>
                  <a:lnTo>
                    <a:pt x="675" y="427"/>
                  </a:lnTo>
                  <a:lnTo>
                    <a:pt x="675" y="427"/>
                  </a:lnTo>
                  <a:lnTo>
                    <a:pt x="681" y="427"/>
                  </a:lnTo>
                  <a:lnTo>
                    <a:pt x="681" y="427"/>
                  </a:lnTo>
                  <a:lnTo>
                    <a:pt x="681" y="418"/>
                  </a:lnTo>
                  <a:lnTo>
                    <a:pt x="681" y="409"/>
                  </a:lnTo>
                  <a:lnTo>
                    <a:pt x="681" y="409"/>
                  </a:lnTo>
                  <a:lnTo>
                    <a:pt x="678" y="409"/>
                  </a:lnTo>
                  <a:lnTo>
                    <a:pt x="678" y="409"/>
                  </a:lnTo>
                  <a:lnTo>
                    <a:pt x="675" y="409"/>
                  </a:lnTo>
                  <a:lnTo>
                    <a:pt x="673" y="410"/>
                  </a:lnTo>
                  <a:lnTo>
                    <a:pt x="672" y="379"/>
                  </a:lnTo>
                  <a:lnTo>
                    <a:pt x="695" y="378"/>
                  </a:lnTo>
                  <a:lnTo>
                    <a:pt x="697" y="375"/>
                  </a:lnTo>
                  <a:lnTo>
                    <a:pt x="698" y="375"/>
                  </a:lnTo>
                  <a:lnTo>
                    <a:pt x="698" y="375"/>
                  </a:lnTo>
                  <a:lnTo>
                    <a:pt x="707" y="375"/>
                  </a:lnTo>
                  <a:lnTo>
                    <a:pt x="715" y="374"/>
                  </a:lnTo>
                  <a:lnTo>
                    <a:pt x="728" y="371"/>
                  </a:lnTo>
                  <a:lnTo>
                    <a:pt x="728" y="371"/>
                  </a:lnTo>
                  <a:lnTo>
                    <a:pt x="733" y="369"/>
                  </a:lnTo>
                  <a:lnTo>
                    <a:pt x="737" y="365"/>
                  </a:lnTo>
                  <a:lnTo>
                    <a:pt x="740" y="361"/>
                  </a:lnTo>
                  <a:lnTo>
                    <a:pt x="743" y="358"/>
                  </a:lnTo>
                  <a:lnTo>
                    <a:pt x="745" y="352"/>
                  </a:lnTo>
                  <a:lnTo>
                    <a:pt x="746" y="349"/>
                  </a:lnTo>
                  <a:lnTo>
                    <a:pt x="746" y="346"/>
                  </a:lnTo>
                  <a:lnTo>
                    <a:pt x="748" y="346"/>
                  </a:lnTo>
                  <a:lnTo>
                    <a:pt x="748" y="346"/>
                  </a:lnTo>
                  <a:lnTo>
                    <a:pt x="760" y="344"/>
                  </a:lnTo>
                  <a:lnTo>
                    <a:pt x="760" y="344"/>
                  </a:lnTo>
                  <a:lnTo>
                    <a:pt x="774" y="341"/>
                  </a:lnTo>
                  <a:lnTo>
                    <a:pt x="776" y="340"/>
                  </a:lnTo>
                  <a:lnTo>
                    <a:pt x="776" y="342"/>
                  </a:lnTo>
                  <a:lnTo>
                    <a:pt x="776" y="342"/>
                  </a:lnTo>
                  <a:lnTo>
                    <a:pt x="779" y="346"/>
                  </a:lnTo>
                  <a:lnTo>
                    <a:pt x="783" y="351"/>
                  </a:lnTo>
                  <a:lnTo>
                    <a:pt x="786" y="354"/>
                  </a:lnTo>
                  <a:lnTo>
                    <a:pt x="786" y="354"/>
                  </a:lnTo>
                  <a:lnTo>
                    <a:pt x="790" y="356"/>
                  </a:lnTo>
                  <a:lnTo>
                    <a:pt x="791" y="356"/>
                  </a:lnTo>
                  <a:lnTo>
                    <a:pt x="816" y="392"/>
                  </a:lnTo>
                  <a:lnTo>
                    <a:pt x="816" y="408"/>
                  </a:lnTo>
                  <a:lnTo>
                    <a:pt x="816" y="408"/>
                  </a:lnTo>
                  <a:lnTo>
                    <a:pt x="815" y="410"/>
                  </a:lnTo>
                  <a:lnTo>
                    <a:pt x="814" y="412"/>
                  </a:lnTo>
                  <a:lnTo>
                    <a:pt x="813" y="413"/>
                  </a:lnTo>
                  <a:lnTo>
                    <a:pt x="810" y="413"/>
                  </a:lnTo>
                  <a:lnTo>
                    <a:pt x="810" y="413"/>
                  </a:lnTo>
                  <a:lnTo>
                    <a:pt x="809" y="413"/>
                  </a:lnTo>
                  <a:lnTo>
                    <a:pt x="808" y="413"/>
                  </a:lnTo>
                  <a:lnTo>
                    <a:pt x="807" y="411"/>
                  </a:lnTo>
                  <a:lnTo>
                    <a:pt x="807" y="411"/>
                  </a:lnTo>
                  <a:lnTo>
                    <a:pt x="806" y="404"/>
                  </a:lnTo>
                  <a:lnTo>
                    <a:pt x="805" y="399"/>
                  </a:lnTo>
                  <a:lnTo>
                    <a:pt x="805" y="399"/>
                  </a:lnTo>
                  <a:lnTo>
                    <a:pt x="804" y="399"/>
                  </a:lnTo>
                  <a:lnTo>
                    <a:pt x="801" y="399"/>
                  </a:lnTo>
                  <a:lnTo>
                    <a:pt x="801" y="399"/>
                  </a:lnTo>
                  <a:lnTo>
                    <a:pt x="797" y="399"/>
                  </a:lnTo>
                  <a:lnTo>
                    <a:pt x="797" y="399"/>
                  </a:lnTo>
                  <a:lnTo>
                    <a:pt x="797" y="401"/>
                  </a:lnTo>
                  <a:lnTo>
                    <a:pt x="796" y="423"/>
                  </a:lnTo>
                  <a:lnTo>
                    <a:pt x="796" y="423"/>
                  </a:lnTo>
                  <a:lnTo>
                    <a:pt x="797" y="427"/>
                  </a:lnTo>
                  <a:lnTo>
                    <a:pt x="797" y="427"/>
                  </a:lnTo>
                  <a:lnTo>
                    <a:pt x="804" y="427"/>
                  </a:lnTo>
                  <a:lnTo>
                    <a:pt x="804" y="427"/>
                  </a:lnTo>
                  <a:lnTo>
                    <a:pt x="807" y="423"/>
                  </a:lnTo>
                  <a:lnTo>
                    <a:pt x="807" y="423"/>
                  </a:lnTo>
                  <a:lnTo>
                    <a:pt x="811" y="420"/>
                  </a:lnTo>
                  <a:lnTo>
                    <a:pt x="814" y="419"/>
                  </a:lnTo>
                  <a:lnTo>
                    <a:pt x="814" y="419"/>
                  </a:lnTo>
                  <a:lnTo>
                    <a:pt x="817" y="419"/>
                  </a:lnTo>
                  <a:lnTo>
                    <a:pt x="817" y="419"/>
                  </a:lnTo>
                  <a:lnTo>
                    <a:pt x="826" y="419"/>
                  </a:lnTo>
                  <a:lnTo>
                    <a:pt x="826" y="419"/>
                  </a:lnTo>
                  <a:lnTo>
                    <a:pt x="827" y="420"/>
                  </a:lnTo>
                  <a:lnTo>
                    <a:pt x="828" y="421"/>
                  </a:lnTo>
                  <a:lnTo>
                    <a:pt x="830" y="423"/>
                  </a:lnTo>
                  <a:lnTo>
                    <a:pt x="830" y="423"/>
                  </a:lnTo>
                  <a:lnTo>
                    <a:pt x="831" y="425"/>
                  </a:lnTo>
                  <a:lnTo>
                    <a:pt x="831" y="425"/>
                  </a:lnTo>
                  <a:lnTo>
                    <a:pt x="836" y="427"/>
                  </a:lnTo>
                  <a:lnTo>
                    <a:pt x="836" y="427"/>
                  </a:lnTo>
                  <a:lnTo>
                    <a:pt x="840" y="425"/>
                  </a:lnTo>
                  <a:lnTo>
                    <a:pt x="842" y="423"/>
                  </a:lnTo>
                  <a:lnTo>
                    <a:pt x="842" y="423"/>
                  </a:lnTo>
                  <a:lnTo>
                    <a:pt x="843" y="401"/>
                  </a:lnTo>
                  <a:lnTo>
                    <a:pt x="843" y="401"/>
                  </a:lnTo>
                  <a:lnTo>
                    <a:pt x="841" y="399"/>
                  </a:lnTo>
                  <a:lnTo>
                    <a:pt x="839" y="398"/>
                  </a:lnTo>
                  <a:lnTo>
                    <a:pt x="839" y="398"/>
                  </a:lnTo>
                  <a:lnTo>
                    <a:pt x="836" y="399"/>
                  </a:lnTo>
                  <a:lnTo>
                    <a:pt x="834" y="400"/>
                  </a:lnTo>
                  <a:lnTo>
                    <a:pt x="834" y="400"/>
                  </a:lnTo>
                  <a:lnTo>
                    <a:pt x="832" y="405"/>
                  </a:lnTo>
                  <a:lnTo>
                    <a:pt x="832" y="405"/>
                  </a:lnTo>
                  <a:lnTo>
                    <a:pt x="831" y="411"/>
                  </a:lnTo>
                  <a:lnTo>
                    <a:pt x="831" y="411"/>
                  </a:lnTo>
                  <a:lnTo>
                    <a:pt x="829" y="413"/>
                  </a:lnTo>
                  <a:lnTo>
                    <a:pt x="827" y="413"/>
                  </a:lnTo>
                  <a:lnTo>
                    <a:pt x="827" y="413"/>
                  </a:lnTo>
                  <a:lnTo>
                    <a:pt x="826" y="413"/>
                  </a:lnTo>
                  <a:lnTo>
                    <a:pt x="824" y="411"/>
                  </a:lnTo>
                  <a:lnTo>
                    <a:pt x="823" y="410"/>
                  </a:lnTo>
                  <a:lnTo>
                    <a:pt x="822" y="409"/>
                  </a:lnTo>
                  <a:lnTo>
                    <a:pt x="824" y="388"/>
                  </a:lnTo>
                  <a:lnTo>
                    <a:pt x="824" y="386"/>
                  </a:lnTo>
                  <a:lnTo>
                    <a:pt x="824" y="386"/>
                  </a:lnTo>
                  <a:lnTo>
                    <a:pt x="826" y="383"/>
                  </a:lnTo>
                  <a:lnTo>
                    <a:pt x="827" y="379"/>
                  </a:lnTo>
                  <a:lnTo>
                    <a:pt x="827" y="379"/>
                  </a:lnTo>
                  <a:lnTo>
                    <a:pt x="826" y="341"/>
                  </a:lnTo>
                  <a:lnTo>
                    <a:pt x="826" y="341"/>
                  </a:lnTo>
                  <a:lnTo>
                    <a:pt x="829" y="334"/>
                  </a:lnTo>
                  <a:lnTo>
                    <a:pt x="856" y="327"/>
                  </a:lnTo>
                  <a:lnTo>
                    <a:pt x="862" y="353"/>
                  </a:lnTo>
                  <a:lnTo>
                    <a:pt x="862" y="354"/>
                  </a:lnTo>
                  <a:lnTo>
                    <a:pt x="862" y="354"/>
                  </a:lnTo>
                  <a:lnTo>
                    <a:pt x="861" y="359"/>
                  </a:lnTo>
                  <a:lnTo>
                    <a:pt x="861" y="371"/>
                  </a:lnTo>
                  <a:lnTo>
                    <a:pt x="862" y="379"/>
                  </a:lnTo>
                  <a:lnTo>
                    <a:pt x="863" y="386"/>
                  </a:lnTo>
                  <a:lnTo>
                    <a:pt x="866" y="395"/>
                  </a:lnTo>
                  <a:lnTo>
                    <a:pt x="870" y="401"/>
                  </a:lnTo>
                  <a:lnTo>
                    <a:pt x="870" y="401"/>
                  </a:lnTo>
                  <a:lnTo>
                    <a:pt x="876" y="408"/>
                  </a:lnTo>
                  <a:lnTo>
                    <a:pt x="883" y="412"/>
                  </a:lnTo>
                  <a:lnTo>
                    <a:pt x="891" y="414"/>
                  </a:lnTo>
                  <a:lnTo>
                    <a:pt x="902" y="415"/>
                  </a:lnTo>
                  <a:lnTo>
                    <a:pt x="902" y="415"/>
                  </a:lnTo>
                  <a:lnTo>
                    <a:pt x="902" y="415"/>
                  </a:lnTo>
                  <a:lnTo>
                    <a:pt x="907" y="415"/>
                  </a:lnTo>
                  <a:lnTo>
                    <a:pt x="912" y="413"/>
                  </a:lnTo>
                  <a:lnTo>
                    <a:pt x="921" y="410"/>
                  </a:lnTo>
                  <a:lnTo>
                    <a:pt x="921" y="410"/>
                  </a:lnTo>
                  <a:lnTo>
                    <a:pt x="926" y="404"/>
                  </a:lnTo>
                  <a:lnTo>
                    <a:pt x="930" y="399"/>
                  </a:lnTo>
                  <a:lnTo>
                    <a:pt x="933" y="393"/>
                  </a:lnTo>
                  <a:lnTo>
                    <a:pt x="935" y="386"/>
                  </a:lnTo>
                  <a:lnTo>
                    <a:pt x="938" y="379"/>
                  </a:lnTo>
                  <a:lnTo>
                    <a:pt x="938" y="372"/>
                  </a:lnTo>
                  <a:lnTo>
                    <a:pt x="938" y="364"/>
                  </a:lnTo>
                  <a:lnTo>
                    <a:pt x="937" y="358"/>
                  </a:lnTo>
                  <a:lnTo>
                    <a:pt x="937" y="358"/>
                  </a:lnTo>
                  <a:lnTo>
                    <a:pt x="934" y="350"/>
                  </a:lnTo>
                  <a:lnTo>
                    <a:pt x="930" y="343"/>
                  </a:lnTo>
                  <a:lnTo>
                    <a:pt x="926" y="338"/>
                  </a:lnTo>
                  <a:lnTo>
                    <a:pt x="921" y="334"/>
                  </a:lnTo>
                  <a:lnTo>
                    <a:pt x="911" y="329"/>
                  </a:lnTo>
                  <a:lnTo>
                    <a:pt x="907" y="326"/>
                  </a:lnTo>
                  <a:lnTo>
                    <a:pt x="905" y="326"/>
                  </a:lnTo>
                  <a:lnTo>
                    <a:pt x="905" y="319"/>
                  </a:lnTo>
                  <a:lnTo>
                    <a:pt x="991" y="311"/>
                  </a:lnTo>
                  <a:lnTo>
                    <a:pt x="991" y="313"/>
                  </a:lnTo>
                  <a:lnTo>
                    <a:pt x="991" y="313"/>
                  </a:lnTo>
                  <a:lnTo>
                    <a:pt x="992" y="318"/>
                  </a:lnTo>
                  <a:lnTo>
                    <a:pt x="993" y="321"/>
                  </a:lnTo>
                  <a:lnTo>
                    <a:pt x="995" y="325"/>
                  </a:lnTo>
                  <a:lnTo>
                    <a:pt x="995" y="325"/>
                  </a:lnTo>
                  <a:lnTo>
                    <a:pt x="997" y="326"/>
                  </a:lnTo>
                  <a:lnTo>
                    <a:pt x="997" y="327"/>
                  </a:lnTo>
                  <a:lnTo>
                    <a:pt x="997" y="327"/>
                  </a:lnTo>
                  <a:lnTo>
                    <a:pt x="1000" y="325"/>
                  </a:lnTo>
                  <a:lnTo>
                    <a:pt x="1000" y="325"/>
                  </a:lnTo>
                  <a:lnTo>
                    <a:pt x="1002" y="320"/>
                  </a:lnTo>
                  <a:lnTo>
                    <a:pt x="1004" y="311"/>
                  </a:lnTo>
                  <a:lnTo>
                    <a:pt x="1004" y="310"/>
                  </a:lnTo>
                  <a:lnTo>
                    <a:pt x="1135" y="298"/>
                  </a:lnTo>
                  <a:lnTo>
                    <a:pt x="1135" y="300"/>
                  </a:lnTo>
                  <a:lnTo>
                    <a:pt x="1135" y="300"/>
                  </a:lnTo>
                  <a:lnTo>
                    <a:pt x="1136" y="307"/>
                  </a:lnTo>
                  <a:lnTo>
                    <a:pt x="1137" y="311"/>
                  </a:lnTo>
                  <a:lnTo>
                    <a:pt x="1138" y="313"/>
                  </a:lnTo>
                  <a:lnTo>
                    <a:pt x="1138" y="313"/>
                  </a:lnTo>
                  <a:lnTo>
                    <a:pt x="1138" y="313"/>
                  </a:lnTo>
                  <a:lnTo>
                    <a:pt x="1139" y="314"/>
                  </a:lnTo>
                  <a:lnTo>
                    <a:pt x="1141" y="314"/>
                  </a:lnTo>
                  <a:lnTo>
                    <a:pt x="1142" y="314"/>
                  </a:lnTo>
                  <a:lnTo>
                    <a:pt x="1142" y="314"/>
                  </a:lnTo>
                  <a:lnTo>
                    <a:pt x="1143" y="314"/>
                  </a:lnTo>
                  <a:lnTo>
                    <a:pt x="1145" y="312"/>
                  </a:lnTo>
                  <a:lnTo>
                    <a:pt x="1145" y="312"/>
                  </a:lnTo>
                  <a:lnTo>
                    <a:pt x="1146" y="303"/>
                  </a:lnTo>
                  <a:lnTo>
                    <a:pt x="1147" y="298"/>
                  </a:lnTo>
                  <a:lnTo>
                    <a:pt x="1147" y="296"/>
                  </a:lnTo>
                  <a:lnTo>
                    <a:pt x="1149" y="296"/>
                  </a:lnTo>
                  <a:lnTo>
                    <a:pt x="1149" y="296"/>
                  </a:lnTo>
                  <a:lnTo>
                    <a:pt x="1318" y="282"/>
                  </a:lnTo>
                  <a:lnTo>
                    <a:pt x="1318" y="282"/>
                  </a:lnTo>
                  <a:lnTo>
                    <a:pt x="1316" y="279"/>
                  </a:lnTo>
                  <a:lnTo>
                    <a:pt x="1341" y="279"/>
                  </a:lnTo>
                  <a:lnTo>
                    <a:pt x="1342" y="280"/>
                  </a:lnTo>
                  <a:lnTo>
                    <a:pt x="1342" y="280"/>
                  </a:lnTo>
                  <a:lnTo>
                    <a:pt x="1343" y="283"/>
                  </a:lnTo>
                  <a:lnTo>
                    <a:pt x="1343" y="283"/>
                  </a:lnTo>
                  <a:lnTo>
                    <a:pt x="1343" y="276"/>
                  </a:lnTo>
                  <a:lnTo>
                    <a:pt x="1316" y="276"/>
                  </a:lnTo>
                  <a:lnTo>
                    <a:pt x="986" y="296"/>
                  </a:lnTo>
                  <a:lnTo>
                    <a:pt x="986" y="296"/>
                  </a:lnTo>
                  <a:lnTo>
                    <a:pt x="867" y="303"/>
                  </a:lnTo>
                  <a:lnTo>
                    <a:pt x="781" y="310"/>
                  </a:lnTo>
                  <a:lnTo>
                    <a:pt x="781" y="310"/>
                  </a:lnTo>
                  <a:lnTo>
                    <a:pt x="760" y="311"/>
                  </a:lnTo>
                  <a:lnTo>
                    <a:pt x="760" y="311"/>
                  </a:lnTo>
                  <a:lnTo>
                    <a:pt x="754" y="311"/>
                  </a:lnTo>
                  <a:lnTo>
                    <a:pt x="750" y="310"/>
                  </a:lnTo>
                  <a:lnTo>
                    <a:pt x="748" y="307"/>
                  </a:lnTo>
                  <a:lnTo>
                    <a:pt x="747" y="303"/>
                  </a:lnTo>
                  <a:lnTo>
                    <a:pt x="746" y="302"/>
                  </a:lnTo>
                  <a:lnTo>
                    <a:pt x="746" y="302"/>
                  </a:lnTo>
                  <a:lnTo>
                    <a:pt x="745" y="301"/>
                  </a:lnTo>
                  <a:lnTo>
                    <a:pt x="744" y="299"/>
                  </a:lnTo>
                  <a:lnTo>
                    <a:pt x="744" y="299"/>
                  </a:lnTo>
                  <a:lnTo>
                    <a:pt x="744" y="296"/>
                  </a:lnTo>
                  <a:lnTo>
                    <a:pt x="744" y="296"/>
                  </a:lnTo>
                  <a:lnTo>
                    <a:pt x="746" y="284"/>
                  </a:lnTo>
                  <a:lnTo>
                    <a:pt x="746" y="275"/>
                  </a:lnTo>
                  <a:lnTo>
                    <a:pt x="746" y="260"/>
                  </a:lnTo>
                  <a:lnTo>
                    <a:pt x="746" y="260"/>
                  </a:lnTo>
                  <a:lnTo>
                    <a:pt x="744" y="252"/>
                  </a:lnTo>
                  <a:lnTo>
                    <a:pt x="739" y="243"/>
                  </a:lnTo>
                  <a:lnTo>
                    <a:pt x="734" y="234"/>
                  </a:lnTo>
                  <a:lnTo>
                    <a:pt x="728" y="225"/>
                  </a:lnTo>
                  <a:lnTo>
                    <a:pt x="728" y="225"/>
                  </a:lnTo>
                  <a:lnTo>
                    <a:pt x="720" y="217"/>
                  </a:lnTo>
                  <a:lnTo>
                    <a:pt x="712" y="210"/>
                  </a:lnTo>
                  <a:lnTo>
                    <a:pt x="705" y="206"/>
                  </a:lnTo>
                  <a:lnTo>
                    <a:pt x="697" y="202"/>
                  </a:lnTo>
                  <a:lnTo>
                    <a:pt x="685" y="199"/>
                  </a:lnTo>
                  <a:lnTo>
                    <a:pt x="679" y="198"/>
                  </a:lnTo>
                  <a:lnTo>
                    <a:pt x="678" y="197"/>
                  </a:lnTo>
                  <a:lnTo>
                    <a:pt x="678" y="196"/>
                  </a:lnTo>
                  <a:lnTo>
                    <a:pt x="678" y="196"/>
                  </a:lnTo>
                  <a:lnTo>
                    <a:pt x="676" y="167"/>
                  </a:lnTo>
                  <a:lnTo>
                    <a:pt x="674" y="106"/>
                  </a:lnTo>
                  <a:lnTo>
                    <a:pt x="674" y="106"/>
                  </a:lnTo>
                  <a:lnTo>
                    <a:pt x="673" y="84"/>
                  </a:lnTo>
                  <a:lnTo>
                    <a:pt x="673" y="84"/>
                  </a:lnTo>
                  <a:lnTo>
                    <a:pt x="672" y="36"/>
                  </a:lnTo>
                  <a:lnTo>
                    <a:pt x="671" y="18"/>
                  </a:lnTo>
                  <a:lnTo>
                    <a:pt x="669" y="6"/>
                  </a:lnTo>
                  <a:lnTo>
                    <a:pt x="669" y="6"/>
                  </a:lnTo>
                  <a:lnTo>
                    <a:pt x="668" y="19"/>
                  </a:lnTo>
                  <a:lnTo>
                    <a:pt x="667" y="39"/>
                  </a:lnTo>
                  <a:lnTo>
                    <a:pt x="665" y="86"/>
                  </a:lnTo>
                  <a:lnTo>
                    <a:pt x="665" y="100"/>
                  </a:lnTo>
                  <a:lnTo>
                    <a:pt x="665" y="100"/>
                  </a:lnTo>
                  <a:lnTo>
                    <a:pt x="661" y="195"/>
                  </a:lnTo>
                  <a:lnTo>
                    <a:pt x="661" y="197"/>
                  </a:lnTo>
                  <a:lnTo>
                    <a:pt x="660" y="197"/>
                  </a:lnTo>
                  <a:lnTo>
                    <a:pt x="660" y="197"/>
                  </a:lnTo>
                  <a:lnTo>
                    <a:pt x="648" y="200"/>
                  </a:lnTo>
                  <a:lnTo>
                    <a:pt x="637" y="204"/>
                  </a:lnTo>
                  <a:lnTo>
                    <a:pt x="625" y="211"/>
                  </a:lnTo>
                  <a:lnTo>
                    <a:pt x="619" y="216"/>
                  </a:lnTo>
                  <a:lnTo>
                    <a:pt x="613" y="220"/>
                  </a:lnTo>
                  <a:lnTo>
                    <a:pt x="608" y="226"/>
                  </a:lnTo>
                  <a:lnTo>
                    <a:pt x="602" y="233"/>
                  </a:lnTo>
                  <a:lnTo>
                    <a:pt x="598" y="241"/>
                  </a:lnTo>
                  <a:lnTo>
                    <a:pt x="595" y="249"/>
                  </a:lnTo>
                  <a:lnTo>
                    <a:pt x="593" y="259"/>
                  </a:lnTo>
                  <a:lnTo>
                    <a:pt x="592" y="269"/>
                  </a:lnTo>
                  <a:lnTo>
                    <a:pt x="592" y="269"/>
                  </a:lnTo>
                  <a:lnTo>
                    <a:pt x="593" y="298"/>
                  </a:lnTo>
                  <a:lnTo>
                    <a:pt x="593" y="300"/>
                  </a:lnTo>
                  <a:lnTo>
                    <a:pt x="593" y="300"/>
                  </a:lnTo>
                  <a:lnTo>
                    <a:pt x="593" y="303"/>
                  </a:lnTo>
                  <a:lnTo>
                    <a:pt x="592" y="305"/>
                  </a:lnTo>
                  <a:lnTo>
                    <a:pt x="588" y="310"/>
                  </a:lnTo>
                  <a:lnTo>
                    <a:pt x="583" y="312"/>
                  </a:lnTo>
                  <a:lnTo>
                    <a:pt x="581" y="312"/>
                  </a:lnTo>
                  <a:lnTo>
                    <a:pt x="581" y="312"/>
                  </a:lnTo>
                  <a:lnTo>
                    <a:pt x="581" y="312"/>
                  </a:lnTo>
                  <a:lnTo>
                    <a:pt x="12" y="279"/>
                  </a:lnTo>
                  <a:lnTo>
                    <a:pt x="12" y="279"/>
                  </a:lnTo>
                  <a:lnTo>
                    <a:pt x="8" y="280"/>
                  </a:lnTo>
                  <a:lnTo>
                    <a:pt x="6" y="280"/>
                  </a:lnTo>
                  <a:lnTo>
                    <a:pt x="5" y="280"/>
                  </a:lnTo>
                  <a:lnTo>
                    <a:pt x="5" y="282"/>
                  </a:lnTo>
                  <a:lnTo>
                    <a:pt x="26" y="282"/>
                  </a:lnTo>
                  <a:lnTo>
                    <a:pt x="29" y="288"/>
                  </a:lnTo>
                  <a:lnTo>
                    <a:pt x="170" y="297"/>
                  </a:lnTo>
                  <a:lnTo>
                    <a:pt x="170" y="297"/>
                  </a:lnTo>
                  <a:lnTo>
                    <a:pt x="195" y="299"/>
                  </a:lnTo>
                  <a:lnTo>
                    <a:pt x="195" y="301"/>
                  </a:lnTo>
                  <a:lnTo>
                    <a:pt x="195" y="301"/>
                  </a:lnTo>
                  <a:lnTo>
                    <a:pt x="195" y="306"/>
                  </a:lnTo>
                  <a:lnTo>
                    <a:pt x="197" y="315"/>
                  </a:lnTo>
                  <a:lnTo>
                    <a:pt x="197" y="315"/>
                  </a:lnTo>
                  <a:lnTo>
                    <a:pt x="198" y="317"/>
                  </a:lnTo>
                  <a:lnTo>
                    <a:pt x="200" y="317"/>
                  </a:lnTo>
                  <a:lnTo>
                    <a:pt x="203" y="318"/>
                  </a:lnTo>
                  <a:lnTo>
                    <a:pt x="203" y="318"/>
                  </a:lnTo>
                  <a:lnTo>
                    <a:pt x="206" y="317"/>
                  </a:lnTo>
                  <a:lnTo>
                    <a:pt x="206" y="317"/>
                  </a:lnTo>
                  <a:lnTo>
                    <a:pt x="207" y="312"/>
                  </a:lnTo>
                  <a:lnTo>
                    <a:pt x="208" y="302"/>
                  </a:lnTo>
                  <a:lnTo>
                    <a:pt x="208" y="300"/>
                  </a:lnTo>
                  <a:lnTo>
                    <a:pt x="337" y="311"/>
                  </a:lnTo>
                  <a:lnTo>
                    <a:pt x="337" y="312"/>
                  </a:lnTo>
                  <a:lnTo>
                    <a:pt x="337" y="312"/>
                  </a:lnTo>
                  <a:lnTo>
                    <a:pt x="338" y="320"/>
                  </a:lnTo>
                  <a:lnTo>
                    <a:pt x="340" y="327"/>
                  </a:lnTo>
                  <a:lnTo>
                    <a:pt x="340" y="327"/>
                  </a:lnTo>
                  <a:lnTo>
                    <a:pt x="341" y="330"/>
                  </a:lnTo>
                  <a:lnTo>
                    <a:pt x="344" y="331"/>
                  </a:lnTo>
                  <a:lnTo>
                    <a:pt x="344" y="331"/>
                  </a:lnTo>
                  <a:lnTo>
                    <a:pt x="346" y="330"/>
                  </a:lnTo>
                  <a:lnTo>
                    <a:pt x="346" y="330"/>
                  </a:lnTo>
                  <a:lnTo>
                    <a:pt x="347" y="324"/>
                  </a:lnTo>
                  <a:lnTo>
                    <a:pt x="348" y="315"/>
                  </a:lnTo>
                  <a:lnTo>
                    <a:pt x="348" y="312"/>
                  </a:lnTo>
                  <a:lnTo>
                    <a:pt x="431" y="319"/>
                  </a:lnTo>
                  <a:lnTo>
                    <a:pt x="435" y="326"/>
                  </a:lnTo>
                  <a:lnTo>
                    <a:pt x="433" y="327"/>
                  </a:lnTo>
                  <a:lnTo>
                    <a:pt x="433" y="327"/>
                  </a:lnTo>
                  <a:lnTo>
                    <a:pt x="426" y="330"/>
                  </a:lnTo>
                  <a:lnTo>
                    <a:pt x="420" y="334"/>
                  </a:lnTo>
                  <a:lnTo>
                    <a:pt x="414" y="339"/>
                  </a:lnTo>
                  <a:lnTo>
                    <a:pt x="414" y="339"/>
                  </a:lnTo>
                  <a:lnTo>
                    <a:pt x="409" y="344"/>
                  </a:lnTo>
                  <a:lnTo>
                    <a:pt x="404" y="353"/>
                  </a:lnTo>
                  <a:lnTo>
                    <a:pt x="402" y="358"/>
                  </a:lnTo>
                  <a:lnTo>
                    <a:pt x="401" y="364"/>
                  </a:lnTo>
                  <a:lnTo>
                    <a:pt x="400" y="371"/>
                  </a:lnTo>
                  <a:lnTo>
                    <a:pt x="401" y="379"/>
                  </a:lnTo>
                  <a:lnTo>
                    <a:pt x="401" y="379"/>
                  </a:lnTo>
                  <a:lnTo>
                    <a:pt x="402" y="384"/>
                  </a:lnTo>
                  <a:lnTo>
                    <a:pt x="404" y="390"/>
                  </a:lnTo>
                  <a:lnTo>
                    <a:pt x="408" y="399"/>
                  </a:lnTo>
                  <a:lnTo>
                    <a:pt x="414" y="405"/>
                  </a:lnTo>
                  <a:lnTo>
                    <a:pt x="420" y="410"/>
                  </a:lnTo>
                  <a:lnTo>
                    <a:pt x="426" y="413"/>
                  </a:lnTo>
                  <a:lnTo>
                    <a:pt x="432" y="415"/>
                  </a:lnTo>
                  <a:lnTo>
                    <a:pt x="441" y="415"/>
                  </a:lnTo>
                  <a:lnTo>
                    <a:pt x="441" y="415"/>
                  </a:lnTo>
                  <a:lnTo>
                    <a:pt x="443" y="415"/>
                  </a:lnTo>
                  <a:lnTo>
                    <a:pt x="443" y="415"/>
                  </a:lnTo>
                  <a:lnTo>
                    <a:pt x="451" y="414"/>
                  </a:lnTo>
                  <a:lnTo>
                    <a:pt x="459" y="411"/>
                  </a:lnTo>
                  <a:lnTo>
                    <a:pt x="463" y="409"/>
                  </a:lnTo>
                  <a:lnTo>
                    <a:pt x="467" y="405"/>
                  </a:lnTo>
                  <a:lnTo>
                    <a:pt x="472" y="400"/>
                  </a:lnTo>
                  <a:lnTo>
                    <a:pt x="475" y="395"/>
                  </a:lnTo>
                  <a:lnTo>
                    <a:pt x="475" y="395"/>
                  </a:lnTo>
                  <a:lnTo>
                    <a:pt x="478" y="388"/>
                  </a:lnTo>
                  <a:lnTo>
                    <a:pt x="479" y="380"/>
                  </a:lnTo>
                  <a:lnTo>
                    <a:pt x="479" y="373"/>
                  </a:lnTo>
                  <a:lnTo>
                    <a:pt x="479" y="366"/>
                  </a:lnTo>
                  <a:lnTo>
                    <a:pt x="478" y="356"/>
                  </a:lnTo>
                  <a:lnTo>
                    <a:pt x="477" y="352"/>
                  </a:lnTo>
                  <a:lnTo>
                    <a:pt x="477" y="352"/>
                  </a:lnTo>
                  <a:lnTo>
                    <a:pt x="481" y="329"/>
                  </a:lnTo>
                  <a:lnTo>
                    <a:pt x="511" y="333"/>
                  </a:lnTo>
                  <a:lnTo>
                    <a:pt x="511" y="335"/>
                  </a:lnTo>
                  <a:lnTo>
                    <a:pt x="511" y="335"/>
                  </a:lnTo>
                  <a:lnTo>
                    <a:pt x="512" y="344"/>
                  </a:lnTo>
                  <a:lnTo>
                    <a:pt x="513" y="345"/>
                  </a:lnTo>
                  <a:lnTo>
                    <a:pt x="513" y="345"/>
                  </a:lnTo>
                  <a:lnTo>
                    <a:pt x="513" y="346"/>
                  </a:lnTo>
                  <a:lnTo>
                    <a:pt x="514" y="350"/>
                  </a:lnTo>
                  <a:lnTo>
                    <a:pt x="514" y="350"/>
                  </a:lnTo>
                  <a:lnTo>
                    <a:pt x="513" y="361"/>
                  </a:lnTo>
                  <a:lnTo>
                    <a:pt x="513" y="361"/>
                  </a:lnTo>
                  <a:lnTo>
                    <a:pt x="512" y="374"/>
                  </a:lnTo>
                  <a:lnTo>
                    <a:pt x="512" y="374"/>
                  </a:lnTo>
                  <a:lnTo>
                    <a:pt x="512" y="378"/>
                  </a:lnTo>
                  <a:lnTo>
                    <a:pt x="514" y="380"/>
                  </a:lnTo>
                  <a:lnTo>
                    <a:pt x="514" y="380"/>
                  </a:lnTo>
                  <a:lnTo>
                    <a:pt x="515" y="382"/>
                  </a:lnTo>
                  <a:lnTo>
                    <a:pt x="515" y="384"/>
                  </a:lnTo>
                  <a:lnTo>
                    <a:pt x="515" y="384"/>
                  </a:lnTo>
                  <a:lnTo>
                    <a:pt x="516" y="390"/>
                  </a:lnTo>
                  <a:lnTo>
                    <a:pt x="517" y="395"/>
                  </a:lnTo>
                  <a:lnTo>
                    <a:pt x="517" y="395"/>
                  </a:lnTo>
                  <a:lnTo>
                    <a:pt x="518" y="397"/>
                  </a:lnTo>
                  <a:lnTo>
                    <a:pt x="518" y="397"/>
                  </a:lnTo>
                  <a:lnTo>
                    <a:pt x="518" y="399"/>
                  </a:lnTo>
                  <a:lnTo>
                    <a:pt x="518" y="399"/>
                  </a:lnTo>
                  <a:lnTo>
                    <a:pt x="520" y="417"/>
                  </a:lnTo>
                  <a:lnTo>
                    <a:pt x="520" y="417"/>
                  </a:lnTo>
                  <a:lnTo>
                    <a:pt x="519" y="419"/>
                  </a:lnTo>
                  <a:lnTo>
                    <a:pt x="518" y="419"/>
                  </a:lnTo>
                  <a:lnTo>
                    <a:pt x="518" y="419"/>
                  </a:lnTo>
                  <a:lnTo>
                    <a:pt x="517" y="419"/>
                  </a:lnTo>
                  <a:lnTo>
                    <a:pt x="515" y="418"/>
                  </a:lnTo>
                  <a:lnTo>
                    <a:pt x="515" y="417"/>
                  </a:lnTo>
                  <a:lnTo>
                    <a:pt x="514" y="415"/>
                  </a:lnTo>
                  <a:lnTo>
                    <a:pt x="509" y="415"/>
                  </a:lnTo>
                  <a:lnTo>
                    <a:pt x="509" y="413"/>
                  </a:lnTo>
                  <a:lnTo>
                    <a:pt x="509" y="413"/>
                  </a:lnTo>
                  <a:lnTo>
                    <a:pt x="507" y="405"/>
                  </a:lnTo>
                  <a:lnTo>
                    <a:pt x="505" y="399"/>
                  </a:lnTo>
                  <a:lnTo>
                    <a:pt x="505" y="399"/>
                  </a:lnTo>
                  <a:lnTo>
                    <a:pt x="504" y="398"/>
                  </a:lnTo>
                  <a:lnTo>
                    <a:pt x="502" y="398"/>
                  </a:lnTo>
                  <a:lnTo>
                    <a:pt x="502" y="398"/>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5" name="Freeform 6657"/>
            <p:cNvSpPr>
              <a:spLocks noEditPoints="1"/>
            </p:cNvSpPr>
            <p:nvPr/>
          </p:nvSpPr>
          <p:spPr bwMode="auto">
            <a:xfrm>
              <a:off x="5245292" y="4732355"/>
              <a:ext cx="198480" cy="74429"/>
            </a:xfrm>
            <a:custGeom>
              <a:gdLst>
                <a:gd fmla="*/ 14 w 32" name="T0"/>
                <a:gd fmla="*/ 12 h 12" name="T1"/>
                <a:gd fmla="*/ 0 w 32" name="T2"/>
                <a:gd fmla="*/ 5 h 12" name="T3"/>
                <a:gd fmla="*/ 32 w 32" name="T4"/>
                <a:gd fmla="*/ 0 h 12" name="T5"/>
                <a:gd fmla="*/ 14 w 32" name="T6"/>
                <a:gd fmla="*/ 12 h 12" name="T7"/>
                <a:gd fmla="*/ 7 w 32" name="T8"/>
                <a:gd fmla="*/ 6 h 12" name="T9"/>
                <a:gd fmla="*/ 14 w 32" name="T10"/>
                <a:gd fmla="*/ 10 h 12" name="T11"/>
                <a:gd fmla="*/ 24 w 32" name="T12"/>
                <a:gd fmla="*/ 4 h 12" name="T13"/>
                <a:gd fmla="*/ 7 w 32" name="T14"/>
                <a:gd fmla="*/ 6 h 1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 w="32">
                  <a:moveTo>
                    <a:pt x="14" y="12"/>
                  </a:moveTo>
                  <a:lnTo>
                    <a:pt x="0" y="5"/>
                  </a:lnTo>
                  <a:lnTo>
                    <a:pt x="32" y="0"/>
                  </a:lnTo>
                  <a:lnTo>
                    <a:pt x="14" y="12"/>
                  </a:lnTo>
                  <a:close/>
                  <a:moveTo>
                    <a:pt x="7" y="6"/>
                  </a:moveTo>
                  <a:lnTo>
                    <a:pt x="14" y="10"/>
                  </a:lnTo>
                  <a:lnTo>
                    <a:pt x="24" y="4"/>
                  </a:lnTo>
                  <a:lnTo>
                    <a:pt x="7" y="6"/>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6" name="Freeform 6658"/>
            <p:cNvSpPr>
              <a:spLocks noEditPoints="1"/>
            </p:cNvSpPr>
            <p:nvPr/>
          </p:nvSpPr>
          <p:spPr bwMode="auto">
            <a:xfrm>
              <a:off x="5239089" y="4769570"/>
              <a:ext cx="80630" cy="68229"/>
            </a:xfrm>
            <a:custGeom>
              <a:gdLst>
                <a:gd fmla="*/ 7 w 13" name="T0"/>
                <a:gd fmla="*/ 11 h 11" name="T1"/>
                <a:gd fmla="*/ 0 w 13" name="T2"/>
                <a:gd fmla="*/ 3 h 11" name="T3"/>
                <a:gd fmla="*/ 1 w 13" name="T4"/>
                <a:gd fmla="*/ 0 h 11" name="T5"/>
                <a:gd fmla="*/ 13 w 13" name="T6"/>
                <a:gd fmla="*/ 6 h 11" name="T7"/>
                <a:gd fmla="*/ 7 w 13" name="T8"/>
                <a:gd fmla="*/ 11 h 11" name="T9"/>
                <a:gd fmla="*/ 2 w 13" name="T10"/>
                <a:gd fmla="*/ 3 h 11" name="T11"/>
                <a:gd fmla="*/ 7 w 13" name="T12"/>
                <a:gd fmla="*/ 9 h 11" name="T13"/>
                <a:gd fmla="*/ 9 w 13" name="T14"/>
                <a:gd fmla="*/ 6 h 11" name="T15"/>
                <a:gd fmla="*/ 2 w 13" name="T16"/>
                <a:gd fmla="*/ 3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3">
                  <a:moveTo>
                    <a:pt x="7" y="11"/>
                  </a:moveTo>
                  <a:lnTo>
                    <a:pt x="0" y="3"/>
                  </a:lnTo>
                  <a:lnTo>
                    <a:pt x="1" y="0"/>
                  </a:lnTo>
                  <a:lnTo>
                    <a:pt x="13" y="6"/>
                  </a:lnTo>
                  <a:lnTo>
                    <a:pt x="7" y="11"/>
                  </a:lnTo>
                  <a:close/>
                  <a:moveTo>
                    <a:pt x="2" y="3"/>
                  </a:moveTo>
                  <a:lnTo>
                    <a:pt x="7" y="9"/>
                  </a:lnTo>
                  <a:lnTo>
                    <a:pt x="9" y="6"/>
                  </a:lnTo>
                  <a:lnTo>
                    <a:pt x="2" y="3"/>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7" name="Freeform 6659"/>
            <p:cNvSpPr>
              <a:spLocks noEditPoints="1"/>
            </p:cNvSpPr>
            <p:nvPr/>
          </p:nvSpPr>
          <p:spPr bwMode="auto">
            <a:xfrm>
              <a:off x="5301114" y="4750965"/>
              <a:ext cx="142655" cy="297720"/>
            </a:xfrm>
            <a:custGeom>
              <a:gdLst>
                <a:gd fmla="*/ 23 w 23" name="T0"/>
                <a:gd fmla="*/ 48 h 48" name="T1"/>
                <a:gd fmla="*/ 0 w 23" name="T2"/>
                <a:gd fmla="*/ 15 h 48" name="T3"/>
                <a:gd fmla="*/ 22 w 23" name="T4"/>
                <a:gd fmla="*/ 0 h 48" name="T5"/>
                <a:gd fmla="*/ 23 w 23" name="T6"/>
                <a:gd fmla="*/ 48 h 48" name="T7"/>
                <a:gd fmla="*/ 3 w 23" name="T8"/>
                <a:gd fmla="*/ 16 h 48" name="T9"/>
                <a:gd fmla="*/ 21 w 23" name="T10"/>
                <a:gd fmla="*/ 41 h 48" name="T11"/>
                <a:gd fmla="*/ 20 w 23" name="T12"/>
                <a:gd fmla="*/ 3 h 48" name="T13"/>
                <a:gd fmla="*/ 3 w 23" name="T14"/>
                <a:gd fmla="*/ 16 h 4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8" w="23">
                  <a:moveTo>
                    <a:pt x="23" y="48"/>
                  </a:moveTo>
                  <a:lnTo>
                    <a:pt x="0" y="15"/>
                  </a:lnTo>
                  <a:lnTo>
                    <a:pt x="22" y="0"/>
                  </a:lnTo>
                  <a:lnTo>
                    <a:pt x="23" y="48"/>
                  </a:lnTo>
                  <a:close/>
                  <a:moveTo>
                    <a:pt x="3" y="16"/>
                  </a:moveTo>
                  <a:lnTo>
                    <a:pt x="21" y="41"/>
                  </a:lnTo>
                  <a:lnTo>
                    <a:pt x="20" y="3"/>
                  </a:lnTo>
                  <a:lnTo>
                    <a:pt x="3" y="16"/>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8" name="Freeform 6660"/>
            <p:cNvSpPr>
              <a:spLocks noEditPoints="1"/>
            </p:cNvSpPr>
            <p:nvPr/>
          </p:nvSpPr>
          <p:spPr bwMode="auto">
            <a:xfrm>
              <a:off x="3620243" y="4769570"/>
              <a:ext cx="142655" cy="291519"/>
            </a:xfrm>
            <a:custGeom>
              <a:gdLst>
                <a:gd fmla="*/ 0 w 23" name="T0"/>
                <a:gd fmla="*/ 47 h 47" name="T1"/>
                <a:gd fmla="*/ 1 w 23" name="T2"/>
                <a:gd fmla="*/ 1 h 47" name="T3"/>
                <a:gd fmla="*/ 2 w 23" name="T4"/>
                <a:gd fmla="*/ 0 h 47" name="T5"/>
                <a:gd fmla="*/ 23 w 23" name="T6"/>
                <a:gd fmla="*/ 13 h 47" name="T7"/>
                <a:gd fmla="*/ 23 w 23" name="T8"/>
                <a:gd fmla="*/ 19 h 47" name="T9"/>
                <a:gd fmla="*/ 3 w 23" name="T10"/>
                <a:gd fmla="*/ 47 h 47" name="T11"/>
                <a:gd fmla="*/ 0 w 23" name="T12"/>
                <a:gd fmla="*/ 47 h 47" name="T13"/>
                <a:gd fmla="*/ 3 w 23" name="T14"/>
                <a:gd fmla="*/ 2 h 47" name="T15"/>
                <a:gd fmla="*/ 2 w 23" name="T16"/>
                <a:gd fmla="*/ 44 h 47" name="T17"/>
                <a:gd fmla="*/ 21 w 23" name="T18"/>
                <a:gd fmla="*/ 18 h 47" name="T19"/>
                <a:gd fmla="*/ 21 w 23" name="T20"/>
                <a:gd fmla="*/ 14 h 47" name="T21"/>
                <a:gd fmla="*/ 3 w 23" name="T22"/>
                <a:gd fmla="*/ 2 h 4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7" w="23">
                  <a:moveTo>
                    <a:pt x="0" y="47"/>
                  </a:moveTo>
                  <a:lnTo>
                    <a:pt x="1" y="1"/>
                  </a:lnTo>
                  <a:lnTo>
                    <a:pt x="2" y="0"/>
                  </a:lnTo>
                  <a:lnTo>
                    <a:pt x="23" y="13"/>
                  </a:lnTo>
                  <a:lnTo>
                    <a:pt x="23" y="19"/>
                  </a:lnTo>
                  <a:lnTo>
                    <a:pt x="3" y="47"/>
                  </a:lnTo>
                  <a:lnTo>
                    <a:pt x="0" y="47"/>
                  </a:lnTo>
                  <a:close/>
                  <a:moveTo>
                    <a:pt x="3" y="2"/>
                  </a:moveTo>
                  <a:lnTo>
                    <a:pt x="2" y="44"/>
                  </a:lnTo>
                  <a:lnTo>
                    <a:pt x="21" y="18"/>
                  </a:lnTo>
                  <a:lnTo>
                    <a:pt x="21" y="14"/>
                  </a:lnTo>
                  <a:lnTo>
                    <a:pt x="3" y="2"/>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9" name="Freeform 6661"/>
            <p:cNvSpPr>
              <a:spLocks noEditPoints="1"/>
            </p:cNvSpPr>
            <p:nvPr/>
          </p:nvSpPr>
          <p:spPr bwMode="auto">
            <a:xfrm>
              <a:off x="3607836" y="4744761"/>
              <a:ext cx="204681" cy="80635"/>
            </a:xfrm>
            <a:custGeom>
              <a:gdLst>
                <a:gd fmla="*/ 21 w 33" name="T0"/>
                <a:gd fmla="*/ 13 h 13" name="T1"/>
                <a:gd fmla="*/ 0 w 33" name="T2"/>
                <a:gd fmla="*/ 0 h 13" name="T3"/>
                <a:gd fmla="*/ 33 w 33" name="T4"/>
                <a:gd fmla="*/ 5 h 13" name="T5"/>
                <a:gd fmla="*/ 21 w 33" name="T6"/>
                <a:gd fmla="*/ 13 h 13" name="T7"/>
                <a:gd fmla="*/ 11 w 33" name="T8"/>
                <a:gd fmla="*/ 4 h 13" name="T9"/>
                <a:gd fmla="*/ 21 w 33" name="T10"/>
                <a:gd fmla="*/ 10 h 13" name="T11"/>
                <a:gd fmla="*/ 26 w 33" name="T12"/>
                <a:gd fmla="*/ 6 h 13" name="T13"/>
                <a:gd fmla="*/ 11 w 33" name="T14"/>
                <a:gd fmla="*/ 4 h 1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3" w="33">
                  <a:moveTo>
                    <a:pt x="21" y="13"/>
                  </a:moveTo>
                  <a:lnTo>
                    <a:pt x="0" y="0"/>
                  </a:lnTo>
                  <a:lnTo>
                    <a:pt x="33" y="5"/>
                  </a:lnTo>
                  <a:lnTo>
                    <a:pt x="21" y="13"/>
                  </a:lnTo>
                  <a:close/>
                  <a:moveTo>
                    <a:pt x="11" y="4"/>
                  </a:moveTo>
                  <a:lnTo>
                    <a:pt x="21" y="10"/>
                  </a:lnTo>
                  <a:lnTo>
                    <a:pt x="26" y="6"/>
                  </a:lnTo>
                  <a:lnTo>
                    <a:pt x="11" y="4"/>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0" name="Freeform 6662"/>
            <p:cNvSpPr>
              <a:spLocks noEditPoints="1"/>
            </p:cNvSpPr>
            <p:nvPr/>
          </p:nvSpPr>
          <p:spPr bwMode="auto">
            <a:xfrm>
              <a:off x="3744291" y="4775775"/>
              <a:ext cx="93034" cy="74429"/>
            </a:xfrm>
            <a:custGeom>
              <a:gdLst>
                <a:gd fmla="*/ 6 w 15" name="T0"/>
                <a:gd fmla="*/ 12 h 12" name="T1"/>
                <a:gd fmla="*/ 1 w 15" name="T2"/>
                <a:gd fmla="*/ 10 h 12" name="T3"/>
                <a:gd fmla="*/ 0 w 15" name="T4"/>
                <a:gd fmla="*/ 8 h 12" name="T5"/>
                <a:gd fmla="*/ 10 w 15" name="T6"/>
                <a:gd fmla="*/ 1 h 12" name="T7"/>
                <a:gd fmla="*/ 15 w 15" name="T8"/>
                <a:gd fmla="*/ 0 h 12" name="T9"/>
                <a:gd fmla="*/ 6 w 15" name="T10"/>
                <a:gd fmla="*/ 12 h 12" name="T11"/>
                <a:gd fmla="*/ 3 w 15" name="T12"/>
                <a:gd fmla="*/ 9 h 12" name="T13"/>
                <a:gd fmla="*/ 4 w 15" name="T14"/>
                <a:gd fmla="*/ 10 h 12" name="T15"/>
                <a:gd fmla="*/ 9 w 15" name="T16"/>
                <a:gd fmla="*/ 4 h 12" name="T17"/>
                <a:gd fmla="*/ 3 w 15" name="T18"/>
                <a:gd fmla="*/ 9 h 12" name="T19"/>
                <a:gd fmla="*/ 3 w 15" name="T20"/>
                <a:gd fmla="*/ 9 h 1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2" w="15">
                  <a:moveTo>
                    <a:pt x="6" y="12"/>
                  </a:moveTo>
                  <a:lnTo>
                    <a:pt x="1" y="10"/>
                  </a:lnTo>
                  <a:lnTo>
                    <a:pt x="0" y="8"/>
                  </a:lnTo>
                  <a:lnTo>
                    <a:pt x="10" y="1"/>
                  </a:lnTo>
                  <a:lnTo>
                    <a:pt x="15" y="0"/>
                  </a:lnTo>
                  <a:lnTo>
                    <a:pt x="6" y="12"/>
                  </a:lnTo>
                  <a:close/>
                  <a:moveTo>
                    <a:pt x="3" y="9"/>
                  </a:moveTo>
                  <a:lnTo>
                    <a:pt x="4" y="10"/>
                  </a:lnTo>
                  <a:lnTo>
                    <a:pt x="9" y="4"/>
                  </a:lnTo>
                  <a:lnTo>
                    <a:pt x="3" y="9"/>
                  </a:lnTo>
                  <a:lnTo>
                    <a:pt x="3" y="9"/>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171" name="组合 170"/>
          <p:cNvGrpSpPr/>
          <p:nvPr/>
        </p:nvGrpSpPr>
        <p:grpSpPr>
          <a:xfrm>
            <a:off x="150651" y="303795"/>
            <a:ext cx="9779403" cy="3983462"/>
            <a:chOff x="-717603" y="303795"/>
            <a:chExt cx="9779403" cy="3983462"/>
          </a:xfrm>
        </p:grpSpPr>
        <p:sp>
          <p:nvSpPr>
            <p:cNvPr id="172" name="Freeform 5796"/>
            <p:cNvSpPr/>
            <p:nvPr/>
          </p:nvSpPr>
          <p:spPr bwMode="auto">
            <a:xfrm>
              <a:off x="8195397" y="1683070"/>
              <a:ext cx="59752" cy="62243"/>
            </a:xfrm>
            <a:custGeom>
              <a:gdLst>
                <a:gd fmla="*/ 1 w 24" name="T0"/>
                <a:gd fmla="*/ 0 h 25" name="T1"/>
                <a:gd fmla="*/ 12 w 24" name="T2"/>
                <a:gd fmla="*/ 11 h 25" name="T3"/>
                <a:gd fmla="*/ 24 w 24" name="T4"/>
                <a:gd fmla="*/ 2 h 25" name="T5"/>
                <a:gd fmla="*/ 14 w 24" name="T6"/>
                <a:gd fmla="*/ 13 h 25" name="T7"/>
                <a:gd fmla="*/ 24 w 24" name="T8"/>
                <a:gd fmla="*/ 25 h 25" name="T9"/>
                <a:gd fmla="*/ 12 w 24" name="T10"/>
                <a:gd fmla="*/ 15 h 25" name="T11"/>
                <a:gd fmla="*/ 0 w 24" name="T12"/>
                <a:gd fmla="*/ 25 h 25" name="T13"/>
                <a:gd fmla="*/ 10 w 24" name="T14"/>
                <a:gd fmla="*/ 13 h 25" name="T15"/>
                <a:gd fmla="*/ 1 w 24" name="T16"/>
                <a:gd fmla="*/ 0 h 2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 w="24">
                  <a:moveTo>
                    <a:pt x="1" y="0"/>
                  </a:moveTo>
                  <a:lnTo>
                    <a:pt x="12" y="11"/>
                  </a:lnTo>
                  <a:lnTo>
                    <a:pt x="24" y="2"/>
                  </a:lnTo>
                  <a:lnTo>
                    <a:pt x="14" y="13"/>
                  </a:lnTo>
                  <a:lnTo>
                    <a:pt x="24" y="25"/>
                  </a:lnTo>
                  <a:lnTo>
                    <a:pt x="12" y="15"/>
                  </a:lnTo>
                  <a:lnTo>
                    <a:pt x="0" y="25"/>
                  </a:lnTo>
                  <a:lnTo>
                    <a:pt x="10" y="13"/>
                  </a:lnTo>
                  <a:lnTo>
                    <a:pt x="1"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3" name="Freeform 5797"/>
            <p:cNvSpPr/>
            <p:nvPr/>
          </p:nvSpPr>
          <p:spPr bwMode="auto">
            <a:xfrm>
              <a:off x="1226828" y="3112137"/>
              <a:ext cx="62241" cy="62243"/>
            </a:xfrm>
            <a:custGeom>
              <a:gdLst>
                <a:gd fmla="*/ 0 w 25" name="T0"/>
                <a:gd fmla="*/ 6 h 25" name="T1"/>
                <a:gd fmla="*/ 11 w 25" name="T2"/>
                <a:gd fmla="*/ 11 h 25" name="T3"/>
                <a:gd fmla="*/ 19 w 25" name="T4"/>
                <a:gd fmla="*/ 0 h 25" name="T5"/>
                <a:gd fmla="*/ 13 w 25" name="T6"/>
                <a:gd fmla="*/ 12 h 25" name="T7"/>
                <a:gd fmla="*/ 25 w 25" name="T8"/>
                <a:gd fmla="*/ 19 h 25" name="T9"/>
                <a:gd fmla="*/ 12 w 25" name="T10"/>
                <a:gd fmla="*/ 14 h 25" name="T11"/>
                <a:gd fmla="*/ 6 w 25" name="T12"/>
                <a:gd fmla="*/ 25 h 25" name="T13"/>
                <a:gd fmla="*/ 10 w 25" name="T14"/>
                <a:gd fmla="*/ 13 h 25" name="T15"/>
                <a:gd fmla="*/ 0 w 25" name="T16"/>
                <a:gd fmla="*/ 6 h 2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 w="25">
                  <a:moveTo>
                    <a:pt x="0" y="6"/>
                  </a:moveTo>
                  <a:lnTo>
                    <a:pt x="11" y="11"/>
                  </a:lnTo>
                  <a:lnTo>
                    <a:pt x="19" y="0"/>
                  </a:lnTo>
                  <a:lnTo>
                    <a:pt x="13" y="12"/>
                  </a:lnTo>
                  <a:lnTo>
                    <a:pt x="25" y="19"/>
                  </a:lnTo>
                  <a:lnTo>
                    <a:pt x="12" y="14"/>
                  </a:lnTo>
                  <a:lnTo>
                    <a:pt x="6" y="25"/>
                  </a:lnTo>
                  <a:lnTo>
                    <a:pt x="10" y="13"/>
                  </a:lnTo>
                  <a:lnTo>
                    <a:pt x="0" y="6"/>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4" name="Freeform 5798"/>
            <p:cNvSpPr/>
            <p:nvPr/>
          </p:nvSpPr>
          <p:spPr bwMode="auto">
            <a:xfrm>
              <a:off x="2932249" y="1471448"/>
              <a:ext cx="67221" cy="69710"/>
            </a:xfrm>
            <a:custGeom>
              <a:gdLst>
                <a:gd fmla="*/ 25 w 27" name="T0"/>
                <a:gd fmla="*/ 0 h 28" name="T1"/>
                <a:gd fmla="*/ 14 w 27" name="T2"/>
                <a:gd fmla="*/ 12 h 28" name="T3"/>
                <a:gd fmla="*/ 0 w 27" name="T4"/>
                <a:gd fmla="*/ 2 h 28" name="T5"/>
                <a:gd fmla="*/ 12 w 27" name="T6"/>
                <a:gd fmla="*/ 14 h 28" name="T7"/>
                <a:gd fmla="*/ 2 w 27" name="T8"/>
                <a:gd fmla="*/ 28 h 28" name="T9"/>
                <a:gd fmla="*/ 14 w 27" name="T10"/>
                <a:gd fmla="*/ 16 h 28" name="T11"/>
                <a:gd fmla="*/ 27 w 27" name="T12"/>
                <a:gd fmla="*/ 25 h 28" name="T13"/>
                <a:gd fmla="*/ 16 w 27" name="T14"/>
                <a:gd fmla="*/ 14 h 28" name="T15"/>
                <a:gd fmla="*/ 25 w 27"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7">
                  <a:moveTo>
                    <a:pt x="25" y="0"/>
                  </a:moveTo>
                  <a:lnTo>
                    <a:pt x="14" y="12"/>
                  </a:lnTo>
                  <a:lnTo>
                    <a:pt x="0" y="2"/>
                  </a:lnTo>
                  <a:lnTo>
                    <a:pt x="12" y="14"/>
                  </a:lnTo>
                  <a:lnTo>
                    <a:pt x="2" y="28"/>
                  </a:lnTo>
                  <a:lnTo>
                    <a:pt x="14" y="16"/>
                  </a:lnTo>
                  <a:lnTo>
                    <a:pt x="27" y="25"/>
                  </a:lnTo>
                  <a:lnTo>
                    <a:pt x="16" y="14"/>
                  </a:lnTo>
                  <a:lnTo>
                    <a:pt x="25"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5" name="Freeform 5799"/>
            <p:cNvSpPr/>
            <p:nvPr/>
          </p:nvSpPr>
          <p:spPr bwMode="auto">
            <a:xfrm>
              <a:off x="2932249" y="1471448"/>
              <a:ext cx="67221" cy="69710"/>
            </a:xfrm>
            <a:custGeom>
              <a:gdLst>
                <a:gd fmla="*/ 25 w 27" name="T0"/>
                <a:gd fmla="*/ 0 h 28" name="T1"/>
                <a:gd fmla="*/ 14 w 27" name="T2"/>
                <a:gd fmla="*/ 12 h 28" name="T3"/>
                <a:gd fmla="*/ 0 w 27" name="T4"/>
                <a:gd fmla="*/ 2 h 28" name="T5"/>
                <a:gd fmla="*/ 12 w 27" name="T6"/>
                <a:gd fmla="*/ 14 h 28" name="T7"/>
                <a:gd fmla="*/ 2 w 27" name="T8"/>
                <a:gd fmla="*/ 28 h 28" name="T9"/>
                <a:gd fmla="*/ 14 w 27" name="T10"/>
                <a:gd fmla="*/ 16 h 28" name="T11"/>
                <a:gd fmla="*/ 27 w 27" name="T12"/>
                <a:gd fmla="*/ 25 h 28" name="T13"/>
                <a:gd fmla="*/ 16 w 27" name="T14"/>
                <a:gd fmla="*/ 14 h 28" name="T15"/>
                <a:gd fmla="*/ 25 w 27"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7">
                  <a:moveTo>
                    <a:pt x="25" y="0"/>
                  </a:moveTo>
                  <a:lnTo>
                    <a:pt x="14" y="12"/>
                  </a:lnTo>
                  <a:lnTo>
                    <a:pt x="0" y="2"/>
                  </a:lnTo>
                  <a:lnTo>
                    <a:pt x="12" y="14"/>
                  </a:lnTo>
                  <a:lnTo>
                    <a:pt x="2" y="28"/>
                  </a:lnTo>
                  <a:lnTo>
                    <a:pt x="14" y="16"/>
                  </a:lnTo>
                  <a:lnTo>
                    <a:pt x="27" y="25"/>
                  </a:lnTo>
                  <a:lnTo>
                    <a:pt x="16" y="14"/>
                  </a:lnTo>
                  <a:lnTo>
                    <a:pt x="25" y="0"/>
                  </a:ln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6" name="Freeform 5800"/>
            <p:cNvSpPr/>
            <p:nvPr/>
          </p:nvSpPr>
          <p:spPr bwMode="auto">
            <a:xfrm>
              <a:off x="577026" y="2151126"/>
              <a:ext cx="109545" cy="104566"/>
            </a:xfrm>
            <a:custGeom>
              <a:gdLst>
                <a:gd fmla="*/ 0 w 44" name="T0"/>
                <a:gd fmla="*/ 16 h 42" name="T1"/>
                <a:gd fmla="*/ 20 w 44" name="T2"/>
                <a:gd fmla="*/ 19 h 42" name="T3"/>
                <a:gd fmla="*/ 27 w 44" name="T4"/>
                <a:gd fmla="*/ 0 h 42" name="T5"/>
                <a:gd fmla="*/ 24 w 44" name="T6"/>
                <a:gd fmla="*/ 20 h 42" name="T7"/>
                <a:gd fmla="*/ 44 w 44" name="T8"/>
                <a:gd fmla="*/ 26 h 42" name="T9"/>
                <a:gd fmla="*/ 24 w 44" name="T10"/>
                <a:gd fmla="*/ 23 h 42" name="T11"/>
                <a:gd fmla="*/ 17 w 44" name="T12"/>
                <a:gd fmla="*/ 42 h 42" name="T13"/>
                <a:gd fmla="*/ 20 w 44" name="T14"/>
                <a:gd fmla="*/ 22 h 42" name="T15"/>
                <a:gd fmla="*/ 0 w 44" name="T16"/>
                <a:gd fmla="*/ 16 h 4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2" w="44">
                  <a:moveTo>
                    <a:pt x="0" y="16"/>
                  </a:moveTo>
                  <a:lnTo>
                    <a:pt x="20" y="19"/>
                  </a:lnTo>
                  <a:lnTo>
                    <a:pt x="27" y="0"/>
                  </a:lnTo>
                  <a:lnTo>
                    <a:pt x="24" y="20"/>
                  </a:lnTo>
                  <a:lnTo>
                    <a:pt x="44" y="26"/>
                  </a:lnTo>
                  <a:lnTo>
                    <a:pt x="24" y="23"/>
                  </a:lnTo>
                  <a:lnTo>
                    <a:pt x="17" y="42"/>
                  </a:lnTo>
                  <a:lnTo>
                    <a:pt x="20" y="22"/>
                  </a:lnTo>
                  <a:lnTo>
                    <a:pt x="0" y="16"/>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7" name="Freeform 5801"/>
            <p:cNvSpPr/>
            <p:nvPr/>
          </p:nvSpPr>
          <p:spPr bwMode="auto">
            <a:xfrm>
              <a:off x="1025163" y="1895935"/>
              <a:ext cx="44814" cy="47306"/>
            </a:xfrm>
            <a:custGeom>
              <a:gdLst>
                <a:gd fmla="*/ 0 w 18" name="T0"/>
                <a:gd fmla="*/ 9 h 19" name="T1"/>
                <a:gd fmla="*/ 9 w 18" name="T2"/>
                <a:gd fmla="*/ 9 h 19" name="T3"/>
                <a:gd fmla="*/ 11 w 18" name="T4"/>
                <a:gd fmla="*/ 0 h 19" name="T5"/>
                <a:gd fmla="*/ 10 w 18" name="T6"/>
                <a:gd fmla="*/ 9 h 19" name="T7"/>
                <a:gd fmla="*/ 18 w 18" name="T8"/>
                <a:gd fmla="*/ 11 h 19" name="T9"/>
                <a:gd fmla="*/ 10 w 18" name="T10"/>
                <a:gd fmla="*/ 11 h 19" name="T11"/>
                <a:gd fmla="*/ 7 w 18" name="T12"/>
                <a:gd fmla="*/ 19 h 19" name="T13"/>
                <a:gd fmla="*/ 9 w 18" name="T14"/>
                <a:gd fmla="*/ 11 h 19" name="T15"/>
                <a:gd fmla="*/ 0 w 18" name="T16"/>
                <a:gd fmla="*/ 9 h 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 w="18">
                  <a:moveTo>
                    <a:pt x="0" y="9"/>
                  </a:moveTo>
                  <a:lnTo>
                    <a:pt x="9" y="9"/>
                  </a:lnTo>
                  <a:lnTo>
                    <a:pt x="11" y="0"/>
                  </a:lnTo>
                  <a:lnTo>
                    <a:pt x="10" y="9"/>
                  </a:lnTo>
                  <a:lnTo>
                    <a:pt x="18" y="11"/>
                  </a:lnTo>
                  <a:lnTo>
                    <a:pt x="10" y="11"/>
                  </a:lnTo>
                  <a:lnTo>
                    <a:pt x="7" y="19"/>
                  </a:lnTo>
                  <a:lnTo>
                    <a:pt x="9" y="11"/>
                  </a:lnTo>
                  <a:lnTo>
                    <a:pt x="0" y="9"/>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8" name="Freeform 5802"/>
            <p:cNvSpPr/>
            <p:nvPr/>
          </p:nvSpPr>
          <p:spPr bwMode="auto">
            <a:xfrm>
              <a:off x="338019" y="971025"/>
              <a:ext cx="47303" cy="47306"/>
            </a:xfrm>
            <a:custGeom>
              <a:gdLst>
                <a:gd fmla="*/ 12 w 19" name="T0"/>
                <a:gd fmla="*/ 0 h 19" name="T1"/>
                <a:gd fmla="*/ 10 w 19" name="T2"/>
                <a:gd fmla="*/ 8 h 19" name="T3"/>
                <a:gd fmla="*/ 0 w 19" name="T4"/>
                <a:gd fmla="*/ 8 h 19" name="T5"/>
                <a:gd fmla="*/ 9 w 19" name="T6"/>
                <a:gd fmla="*/ 10 h 19" name="T7"/>
                <a:gd fmla="*/ 9 w 19" name="T8"/>
                <a:gd fmla="*/ 19 h 19" name="T9"/>
                <a:gd fmla="*/ 11 w 19" name="T10"/>
                <a:gd fmla="*/ 10 h 19" name="T11"/>
                <a:gd fmla="*/ 19 w 19" name="T12"/>
                <a:gd fmla="*/ 10 h 19" name="T13"/>
                <a:gd fmla="*/ 11 w 19" name="T14"/>
                <a:gd fmla="*/ 9 h 19" name="T15"/>
                <a:gd fmla="*/ 12 w 19" name="T16"/>
                <a:gd fmla="*/ 0 h 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 w="19">
                  <a:moveTo>
                    <a:pt x="12" y="0"/>
                  </a:moveTo>
                  <a:lnTo>
                    <a:pt x="10" y="8"/>
                  </a:lnTo>
                  <a:lnTo>
                    <a:pt x="0" y="8"/>
                  </a:lnTo>
                  <a:lnTo>
                    <a:pt x="9" y="10"/>
                  </a:lnTo>
                  <a:lnTo>
                    <a:pt x="9" y="19"/>
                  </a:lnTo>
                  <a:lnTo>
                    <a:pt x="11" y="10"/>
                  </a:lnTo>
                  <a:lnTo>
                    <a:pt x="19" y="10"/>
                  </a:lnTo>
                  <a:lnTo>
                    <a:pt x="11" y="9"/>
                  </a:lnTo>
                  <a:lnTo>
                    <a:pt x="12"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9" name="Freeform 5803"/>
            <p:cNvSpPr/>
            <p:nvPr/>
          </p:nvSpPr>
          <p:spPr bwMode="auto">
            <a:xfrm>
              <a:off x="338019" y="971025"/>
              <a:ext cx="47303" cy="47306"/>
            </a:xfrm>
            <a:custGeom>
              <a:gdLst>
                <a:gd fmla="*/ 12 w 19" name="T0"/>
                <a:gd fmla="*/ 0 h 19" name="T1"/>
                <a:gd fmla="*/ 10 w 19" name="T2"/>
                <a:gd fmla="*/ 8 h 19" name="T3"/>
                <a:gd fmla="*/ 0 w 19" name="T4"/>
                <a:gd fmla="*/ 8 h 19" name="T5"/>
                <a:gd fmla="*/ 9 w 19" name="T6"/>
                <a:gd fmla="*/ 10 h 19" name="T7"/>
                <a:gd fmla="*/ 9 w 19" name="T8"/>
                <a:gd fmla="*/ 19 h 19" name="T9"/>
                <a:gd fmla="*/ 11 w 19" name="T10"/>
                <a:gd fmla="*/ 10 h 19" name="T11"/>
                <a:gd fmla="*/ 19 w 19" name="T12"/>
                <a:gd fmla="*/ 10 h 19" name="T13"/>
                <a:gd fmla="*/ 11 w 19" name="T14"/>
                <a:gd fmla="*/ 9 h 19" name="T15"/>
                <a:gd fmla="*/ 12 w 19" name="T16"/>
                <a:gd fmla="*/ 0 h 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 w="19">
                  <a:moveTo>
                    <a:pt x="12" y="0"/>
                  </a:moveTo>
                  <a:lnTo>
                    <a:pt x="10" y="8"/>
                  </a:lnTo>
                  <a:lnTo>
                    <a:pt x="0" y="8"/>
                  </a:lnTo>
                  <a:lnTo>
                    <a:pt x="9" y="10"/>
                  </a:lnTo>
                  <a:lnTo>
                    <a:pt x="9" y="19"/>
                  </a:lnTo>
                  <a:lnTo>
                    <a:pt x="11" y="10"/>
                  </a:lnTo>
                  <a:lnTo>
                    <a:pt x="19" y="10"/>
                  </a:lnTo>
                  <a:lnTo>
                    <a:pt x="11" y="9"/>
                  </a:lnTo>
                  <a:lnTo>
                    <a:pt x="12" y="0"/>
                  </a:ln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0" name="Freeform 5804"/>
            <p:cNvSpPr/>
            <p:nvPr/>
          </p:nvSpPr>
          <p:spPr bwMode="auto">
            <a:xfrm>
              <a:off x="3081626" y="3216702"/>
              <a:ext cx="67221" cy="69710"/>
            </a:xfrm>
            <a:custGeom>
              <a:gdLst>
                <a:gd fmla="*/ 13 w 27" name="T0"/>
                <a:gd fmla="*/ 0 h 28" name="T1"/>
                <a:gd fmla="*/ 15 w 27" name="T2"/>
                <a:gd fmla="*/ 13 h 28" name="T3"/>
                <a:gd fmla="*/ 27 w 27" name="T4"/>
                <a:gd fmla="*/ 12 h 28" name="T5"/>
                <a:gd fmla="*/ 15 w 27" name="T6"/>
                <a:gd fmla="*/ 15 h 28" name="T7"/>
                <a:gd fmla="*/ 15 w 27" name="T8"/>
                <a:gd fmla="*/ 28 h 28" name="T9"/>
                <a:gd fmla="*/ 13 w 27" name="T10"/>
                <a:gd fmla="*/ 15 h 28" name="T11"/>
                <a:gd fmla="*/ 0 w 27" name="T12"/>
                <a:gd fmla="*/ 15 h 28" name="T13"/>
                <a:gd fmla="*/ 13 w 27" name="T14"/>
                <a:gd fmla="*/ 13 h 28" name="T15"/>
                <a:gd fmla="*/ 13 w 27"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7">
                  <a:moveTo>
                    <a:pt x="13" y="0"/>
                  </a:moveTo>
                  <a:lnTo>
                    <a:pt x="15" y="13"/>
                  </a:lnTo>
                  <a:lnTo>
                    <a:pt x="27" y="12"/>
                  </a:lnTo>
                  <a:lnTo>
                    <a:pt x="15" y="15"/>
                  </a:lnTo>
                  <a:lnTo>
                    <a:pt x="15" y="28"/>
                  </a:lnTo>
                  <a:lnTo>
                    <a:pt x="13" y="15"/>
                  </a:lnTo>
                  <a:lnTo>
                    <a:pt x="0" y="15"/>
                  </a:lnTo>
                  <a:lnTo>
                    <a:pt x="13" y="13"/>
                  </a:lnTo>
                  <a:lnTo>
                    <a:pt x="13"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1" name="Freeform 5805"/>
            <p:cNvSpPr/>
            <p:nvPr/>
          </p:nvSpPr>
          <p:spPr bwMode="auto">
            <a:xfrm>
              <a:off x="4846802" y="1568545"/>
              <a:ext cx="69711" cy="72201"/>
            </a:xfrm>
            <a:custGeom>
              <a:gdLst>
                <a:gd fmla="*/ 13 w 28" name="T0"/>
                <a:gd fmla="*/ 0 h 29" name="T1"/>
                <a:gd fmla="*/ 13 w 28" name="T2"/>
                <a:gd fmla="*/ 13 h 29" name="T3"/>
                <a:gd fmla="*/ 0 w 28" name="T4"/>
                <a:gd fmla="*/ 16 h 29" name="T5"/>
                <a:gd fmla="*/ 13 w 28" name="T6"/>
                <a:gd fmla="*/ 15 h 29" name="T7"/>
                <a:gd fmla="*/ 15 w 28" name="T8"/>
                <a:gd fmla="*/ 29 h 29" name="T9"/>
                <a:gd fmla="*/ 15 w 28" name="T10"/>
                <a:gd fmla="*/ 15 h 29" name="T11"/>
                <a:gd fmla="*/ 28 w 28" name="T12"/>
                <a:gd fmla="*/ 13 h 29" name="T13"/>
                <a:gd fmla="*/ 15 w 28" name="T14"/>
                <a:gd fmla="*/ 13 h 29" name="T15"/>
                <a:gd fmla="*/ 13 w 28" name="T16"/>
                <a:gd fmla="*/ 0 h 2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8">
                  <a:moveTo>
                    <a:pt x="13" y="0"/>
                  </a:moveTo>
                  <a:lnTo>
                    <a:pt x="13" y="13"/>
                  </a:lnTo>
                  <a:lnTo>
                    <a:pt x="0" y="16"/>
                  </a:lnTo>
                  <a:lnTo>
                    <a:pt x="13" y="15"/>
                  </a:lnTo>
                  <a:lnTo>
                    <a:pt x="15" y="29"/>
                  </a:lnTo>
                  <a:lnTo>
                    <a:pt x="15" y="15"/>
                  </a:lnTo>
                  <a:lnTo>
                    <a:pt x="28" y="13"/>
                  </a:lnTo>
                  <a:lnTo>
                    <a:pt x="15" y="13"/>
                  </a:lnTo>
                  <a:lnTo>
                    <a:pt x="13"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2" name="Freeform 5806"/>
            <p:cNvSpPr/>
            <p:nvPr/>
          </p:nvSpPr>
          <p:spPr bwMode="auto">
            <a:xfrm>
              <a:off x="4846802" y="1568545"/>
              <a:ext cx="69711" cy="72201"/>
            </a:xfrm>
            <a:custGeom>
              <a:gdLst>
                <a:gd fmla="*/ 13 w 28" name="T0"/>
                <a:gd fmla="*/ 0 h 29" name="T1"/>
                <a:gd fmla="*/ 13 w 28" name="T2"/>
                <a:gd fmla="*/ 13 h 29" name="T3"/>
                <a:gd fmla="*/ 0 w 28" name="T4"/>
                <a:gd fmla="*/ 16 h 29" name="T5"/>
                <a:gd fmla="*/ 13 w 28" name="T6"/>
                <a:gd fmla="*/ 15 h 29" name="T7"/>
                <a:gd fmla="*/ 15 w 28" name="T8"/>
                <a:gd fmla="*/ 29 h 29" name="T9"/>
                <a:gd fmla="*/ 15 w 28" name="T10"/>
                <a:gd fmla="*/ 15 h 29" name="T11"/>
                <a:gd fmla="*/ 28 w 28" name="T12"/>
                <a:gd fmla="*/ 13 h 29" name="T13"/>
                <a:gd fmla="*/ 15 w 28" name="T14"/>
                <a:gd fmla="*/ 13 h 29" name="T15"/>
                <a:gd fmla="*/ 13 w 28" name="T16"/>
                <a:gd fmla="*/ 0 h 2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8">
                  <a:moveTo>
                    <a:pt x="13" y="0"/>
                  </a:moveTo>
                  <a:lnTo>
                    <a:pt x="13" y="13"/>
                  </a:lnTo>
                  <a:lnTo>
                    <a:pt x="0" y="16"/>
                  </a:lnTo>
                  <a:lnTo>
                    <a:pt x="13" y="15"/>
                  </a:lnTo>
                  <a:lnTo>
                    <a:pt x="15" y="29"/>
                  </a:lnTo>
                  <a:lnTo>
                    <a:pt x="15" y="15"/>
                  </a:lnTo>
                  <a:lnTo>
                    <a:pt x="28" y="13"/>
                  </a:lnTo>
                  <a:lnTo>
                    <a:pt x="15" y="13"/>
                  </a:lnTo>
                  <a:lnTo>
                    <a:pt x="13" y="0"/>
                  </a:ln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3" name="Freeform 5807"/>
            <p:cNvSpPr/>
            <p:nvPr/>
          </p:nvSpPr>
          <p:spPr bwMode="auto">
            <a:xfrm>
              <a:off x="4124800" y="1180158"/>
              <a:ext cx="39835" cy="42326"/>
            </a:xfrm>
            <a:custGeom>
              <a:gdLst>
                <a:gd fmla="*/ 8 w 16" name="T0"/>
                <a:gd fmla="*/ 0 h 17" name="T1"/>
                <a:gd fmla="*/ 9 w 16" name="T2"/>
                <a:gd fmla="*/ 7 h 17" name="T3"/>
                <a:gd fmla="*/ 16 w 16" name="T4"/>
                <a:gd fmla="*/ 7 h 17" name="T5"/>
                <a:gd fmla="*/ 9 w 16" name="T6"/>
                <a:gd fmla="*/ 9 h 17" name="T7"/>
                <a:gd fmla="*/ 9 w 16" name="T8"/>
                <a:gd fmla="*/ 17 h 17" name="T9"/>
                <a:gd fmla="*/ 8 w 16" name="T10"/>
                <a:gd fmla="*/ 9 h 17" name="T11"/>
                <a:gd fmla="*/ 0 w 16" name="T12"/>
                <a:gd fmla="*/ 9 h 17" name="T13"/>
                <a:gd fmla="*/ 8 w 16" name="T14"/>
                <a:gd fmla="*/ 7 h 17" name="T15"/>
                <a:gd fmla="*/ 8 w 16" name="T16"/>
                <a:gd fmla="*/ 0 h 1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7" w="16">
                  <a:moveTo>
                    <a:pt x="8" y="0"/>
                  </a:moveTo>
                  <a:lnTo>
                    <a:pt x="9" y="7"/>
                  </a:lnTo>
                  <a:lnTo>
                    <a:pt x="16" y="7"/>
                  </a:lnTo>
                  <a:lnTo>
                    <a:pt x="9" y="9"/>
                  </a:lnTo>
                  <a:lnTo>
                    <a:pt x="9" y="17"/>
                  </a:lnTo>
                  <a:lnTo>
                    <a:pt x="8" y="9"/>
                  </a:lnTo>
                  <a:lnTo>
                    <a:pt x="0" y="9"/>
                  </a:lnTo>
                  <a:lnTo>
                    <a:pt x="8" y="7"/>
                  </a:lnTo>
                  <a:lnTo>
                    <a:pt x="8"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4" name="Freeform 5808"/>
            <p:cNvSpPr/>
            <p:nvPr/>
          </p:nvSpPr>
          <p:spPr bwMode="auto">
            <a:xfrm>
              <a:off x="8578809" y="1018328"/>
              <a:ext cx="69711" cy="67222"/>
            </a:xfrm>
            <a:custGeom>
              <a:gdLst>
                <a:gd fmla="*/ 12 w 28" name="T0"/>
                <a:gd fmla="*/ 0 h 27" name="T1"/>
                <a:gd fmla="*/ 15 w 28" name="T2"/>
                <a:gd fmla="*/ 12 h 27" name="T3"/>
                <a:gd fmla="*/ 28 w 28" name="T4"/>
                <a:gd fmla="*/ 12 h 27" name="T5"/>
                <a:gd fmla="*/ 15 w 28" name="T6"/>
                <a:gd fmla="*/ 14 h 27" name="T7"/>
                <a:gd fmla="*/ 15 w 28" name="T8"/>
                <a:gd fmla="*/ 27 h 27" name="T9"/>
                <a:gd fmla="*/ 13 w 28" name="T10"/>
                <a:gd fmla="*/ 14 h 27" name="T11"/>
                <a:gd fmla="*/ 0 w 28" name="T12"/>
                <a:gd fmla="*/ 14 h 27" name="T13"/>
                <a:gd fmla="*/ 13 w 28" name="T14"/>
                <a:gd fmla="*/ 12 h 27" name="T15"/>
                <a:gd fmla="*/ 12 w 28" name="T16"/>
                <a:gd fmla="*/ 0 h 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7" w="28">
                  <a:moveTo>
                    <a:pt x="12" y="0"/>
                  </a:moveTo>
                  <a:lnTo>
                    <a:pt x="15" y="12"/>
                  </a:lnTo>
                  <a:lnTo>
                    <a:pt x="28" y="12"/>
                  </a:lnTo>
                  <a:lnTo>
                    <a:pt x="15" y="14"/>
                  </a:lnTo>
                  <a:lnTo>
                    <a:pt x="15" y="27"/>
                  </a:lnTo>
                  <a:lnTo>
                    <a:pt x="13" y="14"/>
                  </a:lnTo>
                  <a:lnTo>
                    <a:pt x="0" y="14"/>
                  </a:lnTo>
                  <a:lnTo>
                    <a:pt x="13" y="12"/>
                  </a:lnTo>
                  <a:lnTo>
                    <a:pt x="12"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5" name="Freeform 5809"/>
            <p:cNvSpPr/>
            <p:nvPr/>
          </p:nvSpPr>
          <p:spPr bwMode="auto">
            <a:xfrm>
              <a:off x="5762998" y="1060653"/>
              <a:ext cx="52283" cy="54773"/>
            </a:xfrm>
            <a:custGeom>
              <a:gdLst>
                <a:gd fmla="*/ 0 w 21" name="T0"/>
                <a:gd fmla="*/ 2 h 22" name="T1"/>
                <a:gd fmla="*/ 11 w 21" name="T2"/>
                <a:gd fmla="*/ 9 h 22" name="T3"/>
                <a:gd fmla="*/ 20 w 21" name="T4"/>
                <a:gd fmla="*/ 0 h 22" name="T5"/>
                <a:gd fmla="*/ 13 w 21" name="T6"/>
                <a:gd fmla="*/ 10 h 22" name="T7"/>
                <a:gd fmla="*/ 21 w 21" name="T8"/>
                <a:gd fmla="*/ 20 h 22" name="T9"/>
                <a:gd fmla="*/ 11 w 21" name="T10"/>
                <a:gd fmla="*/ 12 h 22" name="T11"/>
                <a:gd fmla="*/ 2 w 21" name="T12"/>
                <a:gd fmla="*/ 22 h 22" name="T13"/>
                <a:gd fmla="*/ 10 w 21" name="T14"/>
                <a:gd fmla="*/ 10 h 22" name="T15"/>
                <a:gd fmla="*/ 0 w 21" name="T16"/>
                <a:gd fmla="*/ 2 h 2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2" w="21">
                  <a:moveTo>
                    <a:pt x="0" y="2"/>
                  </a:moveTo>
                  <a:lnTo>
                    <a:pt x="11" y="9"/>
                  </a:lnTo>
                  <a:lnTo>
                    <a:pt x="20" y="0"/>
                  </a:lnTo>
                  <a:lnTo>
                    <a:pt x="13" y="10"/>
                  </a:lnTo>
                  <a:lnTo>
                    <a:pt x="21" y="20"/>
                  </a:lnTo>
                  <a:lnTo>
                    <a:pt x="11" y="12"/>
                  </a:lnTo>
                  <a:lnTo>
                    <a:pt x="2" y="22"/>
                  </a:lnTo>
                  <a:lnTo>
                    <a:pt x="10" y="10"/>
                  </a:lnTo>
                  <a:lnTo>
                    <a:pt x="0" y="2"/>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6" name="Freeform 5810"/>
            <p:cNvSpPr/>
            <p:nvPr/>
          </p:nvSpPr>
          <p:spPr bwMode="auto">
            <a:xfrm>
              <a:off x="8265111" y="2845743"/>
              <a:ext cx="69711" cy="69710"/>
            </a:xfrm>
            <a:custGeom>
              <a:gdLst>
                <a:gd fmla="*/ 13 w 28" name="T0"/>
                <a:gd fmla="*/ 0 h 28" name="T1"/>
                <a:gd fmla="*/ 16 w 28" name="T2"/>
                <a:gd fmla="*/ 13 h 28" name="T3"/>
                <a:gd fmla="*/ 28 w 28" name="T4"/>
                <a:gd fmla="*/ 13 h 28" name="T5"/>
                <a:gd fmla="*/ 16 w 28" name="T6"/>
                <a:gd fmla="*/ 15 h 28" name="T7"/>
                <a:gd fmla="*/ 16 w 28" name="T8"/>
                <a:gd fmla="*/ 28 h 28" name="T9"/>
                <a:gd fmla="*/ 14 w 28" name="T10"/>
                <a:gd fmla="*/ 15 h 28" name="T11"/>
                <a:gd fmla="*/ 0 w 28" name="T12"/>
                <a:gd fmla="*/ 16 h 28" name="T13"/>
                <a:gd fmla="*/ 14 w 28" name="T14"/>
                <a:gd fmla="*/ 13 h 28" name="T15"/>
                <a:gd fmla="*/ 13 w 28"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8">
                  <a:moveTo>
                    <a:pt x="13" y="0"/>
                  </a:moveTo>
                  <a:lnTo>
                    <a:pt x="16" y="13"/>
                  </a:lnTo>
                  <a:lnTo>
                    <a:pt x="28" y="13"/>
                  </a:lnTo>
                  <a:lnTo>
                    <a:pt x="16" y="15"/>
                  </a:lnTo>
                  <a:lnTo>
                    <a:pt x="16" y="28"/>
                  </a:lnTo>
                  <a:lnTo>
                    <a:pt x="14" y="15"/>
                  </a:lnTo>
                  <a:lnTo>
                    <a:pt x="0" y="16"/>
                  </a:lnTo>
                  <a:lnTo>
                    <a:pt x="14" y="13"/>
                  </a:lnTo>
                  <a:lnTo>
                    <a:pt x="13"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7" name="Freeform 5811"/>
            <p:cNvSpPr/>
            <p:nvPr/>
          </p:nvSpPr>
          <p:spPr bwMode="auto">
            <a:xfrm>
              <a:off x="3666701" y="2143657"/>
              <a:ext cx="69711" cy="67222"/>
            </a:xfrm>
            <a:custGeom>
              <a:gdLst>
                <a:gd fmla="*/ 12 w 28" name="T0"/>
                <a:gd fmla="*/ 0 h 27" name="T1"/>
                <a:gd fmla="*/ 15 w 28" name="T2"/>
                <a:gd fmla="*/ 13 h 27" name="T3"/>
                <a:gd fmla="*/ 28 w 28" name="T4"/>
                <a:gd fmla="*/ 13 h 27" name="T5"/>
                <a:gd fmla="*/ 15 w 28" name="T6"/>
                <a:gd fmla="*/ 15 h 27" name="T7"/>
                <a:gd fmla="*/ 15 w 28" name="T8"/>
                <a:gd fmla="*/ 27 h 27" name="T9"/>
                <a:gd fmla="*/ 13 w 28" name="T10"/>
                <a:gd fmla="*/ 15 h 27" name="T11"/>
                <a:gd fmla="*/ 0 w 28" name="T12"/>
                <a:gd fmla="*/ 15 h 27" name="T13"/>
                <a:gd fmla="*/ 13 w 28" name="T14"/>
                <a:gd fmla="*/ 13 h 27" name="T15"/>
                <a:gd fmla="*/ 12 w 28" name="T16"/>
                <a:gd fmla="*/ 0 h 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7" w="28">
                  <a:moveTo>
                    <a:pt x="12" y="0"/>
                  </a:moveTo>
                  <a:lnTo>
                    <a:pt x="15" y="13"/>
                  </a:lnTo>
                  <a:lnTo>
                    <a:pt x="28" y="13"/>
                  </a:lnTo>
                  <a:lnTo>
                    <a:pt x="15" y="15"/>
                  </a:lnTo>
                  <a:lnTo>
                    <a:pt x="15" y="27"/>
                  </a:lnTo>
                  <a:lnTo>
                    <a:pt x="13" y="15"/>
                  </a:lnTo>
                  <a:lnTo>
                    <a:pt x="0" y="15"/>
                  </a:lnTo>
                  <a:lnTo>
                    <a:pt x="13" y="13"/>
                  </a:lnTo>
                  <a:lnTo>
                    <a:pt x="12"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8" name="Freeform 5813"/>
            <p:cNvSpPr/>
            <p:nvPr/>
          </p:nvSpPr>
          <p:spPr bwMode="auto">
            <a:xfrm>
              <a:off x="4635180" y="3351144"/>
              <a:ext cx="67221" cy="69710"/>
            </a:xfrm>
            <a:custGeom>
              <a:gdLst>
                <a:gd fmla="*/ 13 w 27" name="T0"/>
                <a:gd fmla="*/ 0 h 28" name="T1"/>
                <a:gd fmla="*/ 15 w 27" name="T2"/>
                <a:gd fmla="*/ 13 h 28" name="T3"/>
                <a:gd fmla="*/ 27 w 27" name="T4"/>
                <a:gd fmla="*/ 13 h 28" name="T5"/>
                <a:gd fmla="*/ 15 w 27" name="T6"/>
                <a:gd fmla="*/ 15 h 28" name="T7"/>
                <a:gd fmla="*/ 15 w 27" name="T8"/>
                <a:gd fmla="*/ 28 h 28" name="T9"/>
                <a:gd fmla="*/ 13 w 27" name="T10"/>
                <a:gd fmla="*/ 16 h 28" name="T11"/>
                <a:gd fmla="*/ 0 w 27" name="T12"/>
                <a:gd fmla="*/ 16 h 28" name="T13"/>
                <a:gd fmla="*/ 13 w 27" name="T14"/>
                <a:gd fmla="*/ 14 h 28" name="T15"/>
                <a:gd fmla="*/ 13 w 27" name="T16"/>
                <a:gd fmla="*/ 0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27">
                  <a:moveTo>
                    <a:pt x="13" y="0"/>
                  </a:moveTo>
                  <a:lnTo>
                    <a:pt x="15" y="13"/>
                  </a:lnTo>
                  <a:lnTo>
                    <a:pt x="27" y="13"/>
                  </a:lnTo>
                  <a:lnTo>
                    <a:pt x="15" y="15"/>
                  </a:lnTo>
                  <a:lnTo>
                    <a:pt x="15" y="28"/>
                  </a:lnTo>
                  <a:lnTo>
                    <a:pt x="13" y="16"/>
                  </a:lnTo>
                  <a:lnTo>
                    <a:pt x="0" y="16"/>
                  </a:lnTo>
                  <a:lnTo>
                    <a:pt x="13" y="14"/>
                  </a:lnTo>
                  <a:lnTo>
                    <a:pt x="13"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9" name="Freeform 5814"/>
            <p:cNvSpPr/>
            <p:nvPr/>
          </p:nvSpPr>
          <p:spPr bwMode="auto">
            <a:xfrm>
              <a:off x="5352203" y="2756114"/>
              <a:ext cx="87137" cy="84648"/>
            </a:xfrm>
            <a:custGeom>
              <a:gdLst>
                <a:gd fmla="*/ 8 w 35" name="T0"/>
                <a:gd fmla="*/ 0 h 34" name="T1"/>
                <a:gd fmla="*/ 18 w 35" name="T2"/>
                <a:gd fmla="*/ 14 h 34" name="T3"/>
                <a:gd fmla="*/ 35 w 35" name="T4"/>
                <a:gd fmla="*/ 8 h 34" name="T5"/>
                <a:gd fmla="*/ 19 w 35" name="T6"/>
                <a:gd fmla="*/ 18 h 34" name="T7"/>
                <a:gd fmla="*/ 26 w 35" name="T8"/>
                <a:gd fmla="*/ 34 h 34" name="T9"/>
                <a:gd fmla="*/ 17 w 35" name="T10"/>
                <a:gd fmla="*/ 19 h 34" name="T11"/>
                <a:gd fmla="*/ 0 w 35" name="T12"/>
                <a:gd fmla="*/ 26 h 34" name="T13"/>
                <a:gd fmla="*/ 15 w 35" name="T14"/>
                <a:gd fmla="*/ 16 h 34" name="T15"/>
                <a:gd fmla="*/ 8 w 35" name="T16"/>
                <a:gd fmla="*/ 0 h 3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 w="35">
                  <a:moveTo>
                    <a:pt x="8" y="0"/>
                  </a:moveTo>
                  <a:lnTo>
                    <a:pt x="18" y="14"/>
                  </a:lnTo>
                  <a:lnTo>
                    <a:pt x="35" y="8"/>
                  </a:lnTo>
                  <a:lnTo>
                    <a:pt x="19" y="18"/>
                  </a:lnTo>
                  <a:lnTo>
                    <a:pt x="26" y="34"/>
                  </a:lnTo>
                  <a:lnTo>
                    <a:pt x="17" y="19"/>
                  </a:lnTo>
                  <a:lnTo>
                    <a:pt x="0" y="26"/>
                  </a:lnTo>
                  <a:lnTo>
                    <a:pt x="15" y="16"/>
                  </a:lnTo>
                  <a:lnTo>
                    <a:pt x="8"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0" name="Freeform 5815"/>
            <p:cNvSpPr/>
            <p:nvPr/>
          </p:nvSpPr>
          <p:spPr bwMode="auto">
            <a:xfrm>
              <a:off x="7080030" y="1371860"/>
              <a:ext cx="67221" cy="67222"/>
            </a:xfrm>
            <a:custGeom>
              <a:gdLst>
                <a:gd fmla="*/ 15 w 27" name="T0"/>
                <a:gd fmla="*/ 0 h 27" name="T1"/>
                <a:gd fmla="*/ 14 w 27" name="T2"/>
                <a:gd fmla="*/ 13 h 27" name="T3"/>
                <a:gd fmla="*/ 27 w 27" name="T4"/>
                <a:gd fmla="*/ 16 h 27" name="T5"/>
                <a:gd fmla="*/ 14 w 27" name="T6"/>
                <a:gd fmla="*/ 15 h 27" name="T7"/>
                <a:gd fmla="*/ 11 w 27" name="T8"/>
                <a:gd fmla="*/ 27 h 27" name="T9"/>
                <a:gd fmla="*/ 12 w 27" name="T10"/>
                <a:gd fmla="*/ 15 h 27" name="T11"/>
                <a:gd fmla="*/ 0 w 27" name="T12"/>
                <a:gd fmla="*/ 12 h 27" name="T13"/>
                <a:gd fmla="*/ 12 w 27" name="T14"/>
                <a:gd fmla="*/ 13 h 27" name="T15"/>
                <a:gd fmla="*/ 15 w 27" name="T16"/>
                <a:gd fmla="*/ 0 h 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7" w="27">
                  <a:moveTo>
                    <a:pt x="15" y="0"/>
                  </a:moveTo>
                  <a:lnTo>
                    <a:pt x="14" y="13"/>
                  </a:lnTo>
                  <a:lnTo>
                    <a:pt x="27" y="16"/>
                  </a:lnTo>
                  <a:lnTo>
                    <a:pt x="14" y="15"/>
                  </a:lnTo>
                  <a:lnTo>
                    <a:pt x="11" y="27"/>
                  </a:lnTo>
                  <a:lnTo>
                    <a:pt x="12" y="15"/>
                  </a:lnTo>
                  <a:lnTo>
                    <a:pt x="0" y="12"/>
                  </a:lnTo>
                  <a:lnTo>
                    <a:pt x="12" y="13"/>
                  </a:lnTo>
                  <a:lnTo>
                    <a:pt x="15"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1" name="Freeform 5816"/>
            <p:cNvSpPr/>
            <p:nvPr/>
          </p:nvSpPr>
          <p:spPr bwMode="auto">
            <a:xfrm>
              <a:off x="4707381" y="2429967"/>
              <a:ext cx="67221" cy="67222"/>
            </a:xfrm>
            <a:custGeom>
              <a:gdLst>
                <a:gd fmla="*/ 15 w 27" name="T0"/>
                <a:gd fmla="*/ 0 h 27" name="T1"/>
                <a:gd fmla="*/ 14 w 27" name="T2"/>
                <a:gd fmla="*/ 13 h 27" name="T3"/>
                <a:gd fmla="*/ 27 w 27" name="T4"/>
                <a:gd fmla="*/ 16 h 27" name="T5"/>
                <a:gd fmla="*/ 14 w 27" name="T6"/>
                <a:gd fmla="*/ 15 h 27" name="T7"/>
                <a:gd fmla="*/ 11 w 27" name="T8"/>
                <a:gd fmla="*/ 27 h 27" name="T9"/>
                <a:gd fmla="*/ 12 w 27" name="T10"/>
                <a:gd fmla="*/ 15 h 27" name="T11"/>
                <a:gd fmla="*/ 0 w 27" name="T12"/>
                <a:gd fmla="*/ 11 h 27" name="T13"/>
                <a:gd fmla="*/ 12 w 27" name="T14"/>
                <a:gd fmla="*/ 11 h 27" name="T15"/>
                <a:gd fmla="*/ 15 w 27" name="T16"/>
                <a:gd fmla="*/ 0 h 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7" w="27">
                  <a:moveTo>
                    <a:pt x="15" y="0"/>
                  </a:moveTo>
                  <a:lnTo>
                    <a:pt x="14" y="13"/>
                  </a:lnTo>
                  <a:lnTo>
                    <a:pt x="27" y="16"/>
                  </a:lnTo>
                  <a:lnTo>
                    <a:pt x="14" y="15"/>
                  </a:lnTo>
                  <a:lnTo>
                    <a:pt x="11" y="27"/>
                  </a:lnTo>
                  <a:lnTo>
                    <a:pt x="12" y="15"/>
                  </a:lnTo>
                  <a:lnTo>
                    <a:pt x="0" y="11"/>
                  </a:lnTo>
                  <a:lnTo>
                    <a:pt x="12" y="11"/>
                  </a:lnTo>
                  <a:lnTo>
                    <a:pt x="15"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2" name="Freeform 5821"/>
            <p:cNvSpPr/>
            <p:nvPr/>
          </p:nvSpPr>
          <p:spPr bwMode="auto">
            <a:xfrm>
              <a:off x="1814387" y="572679"/>
              <a:ext cx="37344" cy="34856"/>
            </a:xfrm>
            <a:custGeom>
              <a:gdLst>
                <a:gd fmla="*/ 6 w 15" name="T0"/>
                <a:gd fmla="*/ 0 h 14" name="T1"/>
                <a:gd fmla="*/ 8 w 15" name="T2"/>
                <a:gd fmla="*/ 7 h 14" name="T3"/>
                <a:gd fmla="*/ 15 w 15" name="T4"/>
                <a:gd fmla="*/ 7 h 14" name="T5"/>
                <a:gd fmla="*/ 8 w 15" name="T6"/>
                <a:gd fmla="*/ 8 h 14" name="T7"/>
                <a:gd fmla="*/ 8 w 15" name="T8"/>
                <a:gd fmla="*/ 14 h 14" name="T9"/>
                <a:gd fmla="*/ 7 w 15" name="T10"/>
                <a:gd fmla="*/ 8 h 14" name="T11"/>
                <a:gd fmla="*/ 0 w 15" name="T12"/>
                <a:gd fmla="*/ 8 h 14" name="T13"/>
                <a:gd fmla="*/ 6 w 15" name="T14"/>
                <a:gd fmla="*/ 7 h 14" name="T15"/>
                <a:gd fmla="*/ 6 w 15" name="T16"/>
                <a:gd fmla="*/ 0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5">
                  <a:moveTo>
                    <a:pt x="6" y="0"/>
                  </a:moveTo>
                  <a:lnTo>
                    <a:pt x="8" y="7"/>
                  </a:lnTo>
                  <a:lnTo>
                    <a:pt x="15" y="7"/>
                  </a:lnTo>
                  <a:lnTo>
                    <a:pt x="8" y="8"/>
                  </a:lnTo>
                  <a:lnTo>
                    <a:pt x="8" y="14"/>
                  </a:lnTo>
                  <a:lnTo>
                    <a:pt x="7" y="8"/>
                  </a:lnTo>
                  <a:lnTo>
                    <a:pt x="0" y="8"/>
                  </a:lnTo>
                  <a:lnTo>
                    <a:pt x="6" y="7"/>
                  </a:lnTo>
                  <a:lnTo>
                    <a:pt x="6"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3" name="Freeform 5822"/>
            <p:cNvSpPr/>
            <p:nvPr/>
          </p:nvSpPr>
          <p:spPr bwMode="auto">
            <a:xfrm>
              <a:off x="2292403" y="306285"/>
              <a:ext cx="27386" cy="29876"/>
            </a:xfrm>
            <a:custGeom>
              <a:gdLst>
                <a:gd fmla="*/ 0 w 11" name="T0"/>
                <a:gd fmla="*/ 1 h 12" name="T1"/>
                <a:gd fmla="*/ 6 w 11" name="T2"/>
                <a:gd fmla="*/ 5 h 12" name="T3"/>
                <a:gd fmla="*/ 10 w 11" name="T4"/>
                <a:gd fmla="*/ 0 h 12" name="T5"/>
                <a:gd fmla="*/ 6 w 11" name="T6"/>
                <a:gd fmla="*/ 5 h 12" name="T7"/>
                <a:gd fmla="*/ 11 w 11" name="T8"/>
                <a:gd fmla="*/ 11 h 12" name="T9"/>
                <a:gd fmla="*/ 6 w 11" name="T10"/>
                <a:gd fmla="*/ 6 h 12" name="T11"/>
                <a:gd fmla="*/ 1 w 11" name="T12"/>
                <a:gd fmla="*/ 12 h 12" name="T13"/>
                <a:gd fmla="*/ 5 w 11" name="T14"/>
                <a:gd fmla="*/ 6 h 12" name="T15"/>
                <a:gd fmla="*/ 0 w 11" name="T16"/>
                <a:gd fmla="*/ 1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1">
                  <a:moveTo>
                    <a:pt x="0" y="1"/>
                  </a:moveTo>
                  <a:lnTo>
                    <a:pt x="6" y="5"/>
                  </a:lnTo>
                  <a:lnTo>
                    <a:pt x="10" y="0"/>
                  </a:lnTo>
                  <a:lnTo>
                    <a:pt x="6" y="5"/>
                  </a:lnTo>
                  <a:lnTo>
                    <a:pt x="11" y="11"/>
                  </a:lnTo>
                  <a:lnTo>
                    <a:pt x="6" y="6"/>
                  </a:lnTo>
                  <a:lnTo>
                    <a:pt x="1" y="12"/>
                  </a:lnTo>
                  <a:lnTo>
                    <a:pt x="5" y="6"/>
                  </a:lnTo>
                  <a:lnTo>
                    <a:pt x="0" y="1"/>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4" name="Freeform 5823"/>
            <p:cNvSpPr/>
            <p:nvPr/>
          </p:nvSpPr>
          <p:spPr bwMode="auto">
            <a:xfrm>
              <a:off x="1196950" y="873930"/>
              <a:ext cx="37344" cy="32367"/>
            </a:xfrm>
            <a:custGeom>
              <a:gdLst>
                <a:gd fmla="*/ 6 w 15" name="T0"/>
                <a:gd fmla="*/ 0 h 13" name="T1"/>
                <a:gd fmla="*/ 9 w 15" name="T2"/>
                <a:gd fmla="*/ 6 h 13" name="T3"/>
                <a:gd fmla="*/ 15 w 15" name="T4"/>
                <a:gd fmla="*/ 6 h 13" name="T5"/>
                <a:gd fmla="*/ 9 w 15" name="T6"/>
                <a:gd fmla="*/ 7 h 13" name="T7"/>
                <a:gd fmla="*/ 9 w 15" name="T8"/>
                <a:gd fmla="*/ 13 h 13" name="T9"/>
                <a:gd fmla="*/ 8 w 15" name="T10"/>
                <a:gd fmla="*/ 7 h 13" name="T11"/>
                <a:gd fmla="*/ 0 w 15" name="T12"/>
                <a:gd fmla="*/ 7 h 13" name="T13"/>
                <a:gd fmla="*/ 6 w 15" name="T14"/>
                <a:gd fmla="*/ 6 h 13" name="T15"/>
                <a:gd fmla="*/ 6 w 15"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5">
                  <a:moveTo>
                    <a:pt x="6" y="0"/>
                  </a:moveTo>
                  <a:lnTo>
                    <a:pt x="9" y="6"/>
                  </a:lnTo>
                  <a:lnTo>
                    <a:pt x="15" y="6"/>
                  </a:lnTo>
                  <a:lnTo>
                    <a:pt x="9" y="7"/>
                  </a:lnTo>
                  <a:lnTo>
                    <a:pt x="9" y="13"/>
                  </a:lnTo>
                  <a:lnTo>
                    <a:pt x="8" y="7"/>
                  </a:lnTo>
                  <a:lnTo>
                    <a:pt x="0" y="7"/>
                  </a:lnTo>
                  <a:lnTo>
                    <a:pt x="6" y="6"/>
                  </a:lnTo>
                  <a:lnTo>
                    <a:pt x="6"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5" name="Freeform 5824"/>
            <p:cNvSpPr/>
            <p:nvPr/>
          </p:nvSpPr>
          <p:spPr bwMode="auto">
            <a:xfrm>
              <a:off x="1470813" y="647370"/>
              <a:ext cx="27386" cy="32367"/>
            </a:xfrm>
            <a:custGeom>
              <a:gdLst>
                <a:gd fmla="*/ 0 w 11" name="T0"/>
                <a:gd fmla="*/ 3 h 13" name="T1"/>
                <a:gd fmla="*/ 5 w 11" name="T2"/>
                <a:gd fmla="*/ 6 h 13" name="T3"/>
                <a:gd fmla="*/ 9 w 11" name="T4"/>
                <a:gd fmla="*/ 0 h 13" name="T5"/>
                <a:gd fmla="*/ 6 w 11" name="T6"/>
                <a:gd fmla="*/ 6 h 13" name="T7"/>
                <a:gd fmla="*/ 11 w 11" name="T8"/>
                <a:gd fmla="*/ 11 h 13" name="T9"/>
                <a:gd fmla="*/ 6 w 11" name="T10"/>
                <a:gd fmla="*/ 7 h 13" name="T11"/>
                <a:gd fmla="*/ 2 w 11" name="T12"/>
                <a:gd fmla="*/ 13 h 13" name="T13"/>
                <a:gd fmla="*/ 5 w 11" name="T14"/>
                <a:gd fmla="*/ 6 h 13" name="T15"/>
                <a:gd fmla="*/ 0 w 11" name="T16"/>
                <a:gd fmla="*/ 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1">
                  <a:moveTo>
                    <a:pt x="0" y="3"/>
                  </a:moveTo>
                  <a:lnTo>
                    <a:pt x="5" y="6"/>
                  </a:lnTo>
                  <a:lnTo>
                    <a:pt x="9" y="0"/>
                  </a:lnTo>
                  <a:lnTo>
                    <a:pt x="6" y="6"/>
                  </a:lnTo>
                  <a:lnTo>
                    <a:pt x="11" y="11"/>
                  </a:lnTo>
                  <a:lnTo>
                    <a:pt x="6" y="7"/>
                  </a:lnTo>
                  <a:lnTo>
                    <a:pt x="2" y="13"/>
                  </a:lnTo>
                  <a:lnTo>
                    <a:pt x="5" y="6"/>
                  </a:lnTo>
                  <a:lnTo>
                    <a:pt x="0" y="3"/>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6" name="Freeform 5825"/>
            <p:cNvSpPr/>
            <p:nvPr/>
          </p:nvSpPr>
          <p:spPr bwMode="auto">
            <a:xfrm>
              <a:off x="1704842" y="1503814"/>
              <a:ext cx="34856" cy="37346"/>
            </a:xfrm>
            <a:custGeom>
              <a:gdLst>
                <a:gd fmla="*/ 6 w 14" name="T0"/>
                <a:gd fmla="*/ 0 h 15" name="T1"/>
                <a:gd fmla="*/ 6 w 14" name="T2"/>
                <a:gd fmla="*/ 6 h 15" name="T3"/>
                <a:gd fmla="*/ 0 w 14" name="T4"/>
                <a:gd fmla="*/ 7 h 15" name="T5"/>
                <a:gd fmla="*/ 6 w 14" name="T6"/>
                <a:gd fmla="*/ 7 h 15" name="T7"/>
                <a:gd fmla="*/ 7 w 14" name="T8"/>
                <a:gd fmla="*/ 15 h 15" name="T9"/>
                <a:gd fmla="*/ 7 w 14" name="T10"/>
                <a:gd fmla="*/ 7 h 15" name="T11"/>
                <a:gd fmla="*/ 14 w 14" name="T12"/>
                <a:gd fmla="*/ 6 h 15" name="T13"/>
                <a:gd fmla="*/ 7 w 14" name="T14"/>
                <a:gd fmla="*/ 6 h 15" name="T15"/>
                <a:gd fmla="*/ 6 w 14" name="T16"/>
                <a:gd fmla="*/ 0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4">
                  <a:moveTo>
                    <a:pt x="6" y="0"/>
                  </a:moveTo>
                  <a:lnTo>
                    <a:pt x="6" y="6"/>
                  </a:lnTo>
                  <a:lnTo>
                    <a:pt x="0" y="7"/>
                  </a:lnTo>
                  <a:lnTo>
                    <a:pt x="6" y="7"/>
                  </a:lnTo>
                  <a:lnTo>
                    <a:pt x="7" y="15"/>
                  </a:lnTo>
                  <a:lnTo>
                    <a:pt x="7" y="7"/>
                  </a:lnTo>
                  <a:lnTo>
                    <a:pt x="14" y="6"/>
                  </a:lnTo>
                  <a:lnTo>
                    <a:pt x="7" y="6"/>
                  </a:lnTo>
                  <a:lnTo>
                    <a:pt x="6"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7" name="Freeform 5826"/>
            <p:cNvSpPr/>
            <p:nvPr/>
          </p:nvSpPr>
          <p:spPr bwMode="auto">
            <a:xfrm>
              <a:off x="1704842" y="1503814"/>
              <a:ext cx="34856" cy="37346"/>
            </a:xfrm>
            <a:custGeom>
              <a:gdLst>
                <a:gd fmla="*/ 6 w 14" name="T0"/>
                <a:gd fmla="*/ 0 h 15" name="T1"/>
                <a:gd fmla="*/ 6 w 14" name="T2"/>
                <a:gd fmla="*/ 6 h 15" name="T3"/>
                <a:gd fmla="*/ 0 w 14" name="T4"/>
                <a:gd fmla="*/ 7 h 15" name="T5"/>
                <a:gd fmla="*/ 6 w 14" name="T6"/>
                <a:gd fmla="*/ 7 h 15" name="T7"/>
                <a:gd fmla="*/ 7 w 14" name="T8"/>
                <a:gd fmla="*/ 15 h 15" name="T9"/>
                <a:gd fmla="*/ 7 w 14" name="T10"/>
                <a:gd fmla="*/ 7 h 15" name="T11"/>
                <a:gd fmla="*/ 14 w 14" name="T12"/>
                <a:gd fmla="*/ 6 h 15" name="T13"/>
                <a:gd fmla="*/ 7 w 14" name="T14"/>
                <a:gd fmla="*/ 6 h 15" name="T15"/>
                <a:gd fmla="*/ 6 w 14" name="T16"/>
                <a:gd fmla="*/ 0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4">
                  <a:moveTo>
                    <a:pt x="6" y="0"/>
                  </a:moveTo>
                  <a:lnTo>
                    <a:pt x="6" y="6"/>
                  </a:lnTo>
                  <a:lnTo>
                    <a:pt x="0" y="7"/>
                  </a:lnTo>
                  <a:lnTo>
                    <a:pt x="6" y="7"/>
                  </a:lnTo>
                  <a:lnTo>
                    <a:pt x="7" y="15"/>
                  </a:lnTo>
                  <a:lnTo>
                    <a:pt x="7" y="7"/>
                  </a:lnTo>
                  <a:lnTo>
                    <a:pt x="14" y="6"/>
                  </a:lnTo>
                  <a:lnTo>
                    <a:pt x="7" y="6"/>
                  </a:lnTo>
                  <a:lnTo>
                    <a:pt x="6" y="0"/>
                  </a:ln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8" name="Freeform 5827"/>
            <p:cNvSpPr/>
            <p:nvPr/>
          </p:nvSpPr>
          <p:spPr bwMode="auto">
            <a:xfrm>
              <a:off x="2075805" y="1190116"/>
              <a:ext cx="47303" cy="44814"/>
            </a:xfrm>
            <a:custGeom>
              <a:gdLst>
                <a:gd fmla="*/ 6 w 19" name="T0"/>
                <a:gd fmla="*/ 0 h 18" name="T1"/>
                <a:gd fmla="*/ 10 w 19" name="T2"/>
                <a:gd fmla="*/ 9 h 18" name="T3"/>
                <a:gd fmla="*/ 19 w 19" name="T4"/>
                <a:gd fmla="*/ 5 h 18" name="T5"/>
                <a:gd fmla="*/ 11 w 19" name="T6"/>
                <a:gd fmla="*/ 10 h 18" name="T7"/>
                <a:gd fmla="*/ 14 w 19" name="T8"/>
                <a:gd fmla="*/ 18 h 18" name="T9"/>
                <a:gd fmla="*/ 10 w 19" name="T10"/>
                <a:gd fmla="*/ 11 h 18" name="T11"/>
                <a:gd fmla="*/ 0 w 19" name="T12"/>
                <a:gd fmla="*/ 14 h 18" name="T13"/>
                <a:gd fmla="*/ 9 w 19" name="T14"/>
                <a:gd fmla="*/ 9 h 18" name="T15"/>
                <a:gd fmla="*/ 6 w 19" name="T16"/>
                <a:gd fmla="*/ 0 h 1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 w="19">
                  <a:moveTo>
                    <a:pt x="6" y="0"/>
                  </a:moveTo>
                  <a:lnTo>
                    <a:pt x="10" y="9"/>
                  </a:lnTo>
                  <a:lnTo>
                    <a:pt x="19" y="5"/>
                  </a:lnTo>
                  <a:lnTo>
                    <a:pt x="11" y="10"/>
                  </a:lnTo>
                  <a:lnTo>
                    <a:pt x="14" y="18"/>
                  </a:lnTo>
                  <a:lnTo>
                    <a:pt x="10" y="11"/>
                  </a:lnTo>
                  <a:lnTo>
                    <a:pt x="0" y="14"/>
                  </a:lnTo>
                  <a:lnTo>
                    <a:pt x="9" y="9"/>
                  </a:lnTo>
                  <a:lnTo>
                    <a:pt x="6"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9" name="Freeform 5828"/>
            <p:cNvSpPr/>
            <p:nvPr/>
          </p:nvSpPr>
          <p:spPr bwMode="auto">
            <a:xfrm>
              <a:off x="2979550" y="468114"/>
              <a:ext cx="34856" cy="37346"/>
            </a:xfrm>
            <a:custGeom>
              <a:gdLst>
                <a:gd fmla="*/ 7 w 14" name="T0"/>
                <a:gd fmla="*/ 0 h 15" name="T1"/>
                <a:gd fmla="*/ 7 w 14" name="T2"/>
                <a:gd fmla="*/ 8 h 15" name="T3"/>
                <a:gd fmla="*/ 14 w 14" name="T4"/>
                <a:gd fmla="*/ 9 h 15" name="T5"/>
                <a:gd fmla="*/ 7 w 14" name="T6"/>
                <a:gd fmla="*/ 9 h 15" name="T7"/>
                <a:gd fmla="*/ 5 w 14" name="T8"/>
                <a:gd fmla="*/ 15 h 15" name="T9"/>
                <a:gd fmla="*/ 6 w 14" name="T10"/>
                <a:gd fmla="*/ 9 h 15" name="T11"/>
                <a:gd fmla="*/ 0 w 14" name="T12"/>
                <a:gd fmla="*/ 7 h 15" name="T13"/>
                <a:gd fmla="*/ 6 w 14" name="T14"/>
                <a:gd fmla="*/ 7 h 15" name="T15"/>
                <a:gd fmla="*/ 7 w 14" name="T16"/>
                <a:gd fmla="*/ 0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4">
                  <a:moveTo>
                    <a:pt x="7" y="0"/>
                  </a:moveTo>
                  <a:lnTo>
                    <a:pt x="7" y="8"/>
                  </a:lnTo>
                  <a:lnTo>
                    <a:pt x="14" y="9"/>
                  </a:lnTo>
                  <a:lnTo>
                    <a:pt x="7" y="9"/>
                  </a:lnTo>
                  <a:lnTo>
                    <a:pt x="5" y="15"/>
                  </a:lnTo>
                  <a:lnTo>
                    <a:pt x="6" y="9"/>
                  </a:lnTo>
                  <a:lnTo>
                    <a:pt x="0" y="7"/>
                  </a:lnTo>
                  <a:lnTo>
                    <a:pt x="6" y="7"/>
                  </a:lnTo>
                  <a:lnTo>
                    <a:pt x="7"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0" name="Freeform 5829"/>
            <p:cNvSpPr/>
            <p:nvPr/>
          </p:nvSpPr>
          <p:spPr bwMode="auto">
            <a:xfrm>
              <a:off x="1739697" y="1020819"/>
              <a:ext cx="37344" cy="37346"/>
            </a:xfrm>
            <a:custGeom>
              <a:gdLst>
                <a:gd fmla="*/ 9 w 15" name="T0"/>
                <a:gd fmla="*/ 0 h 15" name="T1"/>
                <a:gd fmla="*/ 7 w 15" name="T2"/>
                <a:gd fmla="*/ 6 h 15" name="T3"/>
                <a:gd fmla="*/ 0 w 15" name="T4"/>
                <a:gd fmla="*/ 6 h 15" name="T5"/>
                <a:gd fmla="*/ 7 w 15" name="T6"/>
                <a:gd fmla="*/ 8 h 15" name="T7"/>
                <a:gd fmla="*/ 7 w 15" name="T8"/>
                <a:gd fmla="*/ 15 h 15" name="T9"/>
                <a:gd fmla="*/ 8 w 15" name="T10"/>
                <a:gd fmla="*/ 8 h 15" name="T11"/>
                <a:gd fmla="*/ 15 w 15" name="T12"/>
                <a:gd fmla="*/ 8 h 15" name="T13"/>
                <a:gd fmla="*/ 8 w 15" name="T14"/>
                <a:gd fmla="*/ 7 h 15" name="T15"/>
                <a:gd fmla="*/ 9 w 15" name="T16"/>
                <a:gd fmla="*/ 0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5">
                  <a:moveTo>
                    <a:pt x="9" y="0"/>
                  </a:moveTo>
                  <a:lnTo>
                    <a:pt x="7" y="6"/>
                  </a:lnTo>
                  <a:lnTo>
                    <a:pt x="0" y="6"/>
                  </a:lnTo>
                  <a:lnTo>
                    <a:pt x="7" y="8"/>
                  </a:lnTo>
                  <a:lnTo>
                    <a:pt x="7" y="15"/>
                  </a:lnTo>
                  <a:lnTo>
                    <a:pt x="8" y="8"/>
                  </a:lnTo>
                  <a:lnTo>
                    <a:pt x="15" y="8"/>
                  </a:lnTo>
                  <a:lnTo>
                    <a:pt x="8" y="7"/>
                  </a:lnTo>
                  <a:lnTo>
                    <a:pt x="9"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1" name="Freeform 5830"/>
            <p:cNvSpPr/>
            <p:nvPr/>
          </p:nvSpPr>
          <p:spPr bwMode="auto">
            <a:xfrm>
              <a:off x="1739697" y="1020819"/>
              <a:ext cx="37344" cy="37346"/>
            </a:xfrm>
            <a:custGeom>
              <a:gdLst>
                <a:gd fmla="*/ 9 w 15" name="T0"/>
                <a:gd fmla="*/ 0 h 15" name="T1"/>
                <a:gd fmla="*/ 7 w 15" name="T2"/>
                <a:gd fmla="*/ 6 h 15" name="T3"/>
                <a:gd fmla="*/ 0 w 15" name="T4"/>
                <a:gd fmla="*/ 6 h 15" name="T5"/>
                <a:gd fmla="*/ 7 w 15" name="T6"/>
                <a:gd fmla="*/ 8 h 15" name="T7"/>
                <a:gd fmla="*/ 7 w 15" name="T8"/>
                <a:gd fmla="*/ 15 h 15" name="T9"/>
                <a:gd fmla="*/ 8 w 15" name="T10"/>
                <a:gd fmla="*/ 8 h 15" name="T11"/>
                <a:gd fmla="*/ 15 w 15" name="T12"/>
                <a:gd fmla="*/ 8 h 15" name="T13"/>
                <a:gd fmla="*/ 8 w 15" name="T14"/>
                <a:gd fmla="*/ 7 h 15" name="T15"/>
                <a:gd fmla="*/ 9 w 15" name="T16"/>
                <a:gd fmla="*/ 0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5">
                  <a:moveTo>
                    <a:pt x="9" y="0"/>
                  </a:moveTo>
                  <a:lnTo>
                    <a:pt x="7" y="6"/>
                  </a:lnTo>
                  <a:lnTo>
                    <a:pt x="0" y="6"/>
                  </a:lnTo>
                  <a:lnTo>
                    <a:pt x="7" y="8"/>
                  </a:lnTo>
                  <a:lnTo>
                    <a:pt x="7" y="15"/>
                  </a:lnTo>
                  <a:lnTo>
                    <a:pt x="8" y="8"/>
                  </a:lnTo>
                  <a:lnTo>
                    <a:pt x="15" y="8"/>
                  </a:lnTo>
                  <a:lnTo>
                    <a:pt x="8" y="7"/>
                  </a:lnTo>
                  <a:lnTo>
                    <a:pt x="9" y="0"/>
                  </a:ln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2" name="Freeform 5831"/>
            <p:cNvSpPr/>
            <p:nvPr/>
          </p:nvSpPr>
          <p:spPr bwMode="auto">
            <a:xfrm>
              <a:off x="8003693" y="537823"/>
              <a:ext cx="29876" cy="29876"/>
            </a:xfrm>
            <a:custGeom>
              <a:gdLst>
                <a:gd fmla="*/ 6 w 12" name="T0"/>
                <a:gd fmla="*/ 0 h 12" name="T1"/>
                <a:gd fmla="*/ 7 w 12" name="T2"/>
                <a:gd fmla="*/ 6 h 12" name="T3"/>
                <a:gd fmla="*/ 12 w 12" name="T4"/>
                <a:gd fmla="*/ 6 h 12" name="T5"/>
                <a:gd fmla="*/ 7 w 12" name="T6"/>
                <a:gd fmla="*/ 7 h 12" name="T7"/>
                <a:gd fmla="*/ 7 w 12" name="T8"/>
                <a:gd fmla="*/ 12 h 12" name="T9"/>
                <a:gd fmla="*/ 6 w 12" name="T10"/>
                <a:gd fmla="*/ 7 h 12" name="T11"/>
                <a:gd fmla="*/ 0 w 12" name="T12"/>
                <a:gd fmla="*/ 7 h 12" name="T13"/>
                <a:gd fmla="*/ 6 w 12" name="T14"/>
                <a:gd fmla="*/ 6 h 12" name="T15"/>
                <a:gd fmla="*/ 6 w 12" name="T16"/>
                <a:gd fmla="*/ 0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2">
                  <a:moveTo>
                    <a:pt x="6" y="0"/>
                  </a:moveTo>
                  <a:lnTo>
                    <a:pt x="7" y="6"/>
                  </a:lnTo>
                  <a:lnTo>
                    <a:pt x="12" y="6"/>
                  </a:lnTo>
                  <a:lnTo>
                    <a:pt x="7" y="7"/>
                  </a:lnTo>
                  <a:lnTo>
                    <a:pt x="7" y="12"/>
                  </a:lnTo>
                  <a:lnTo>
                    <a:pt x="6" y="7"/>
                  </a:lnTo>
                  <a:lnTo>
                    <a:pt x="0" y="7"/>
                  </a:lnTo>
                  <a:lnTo>
                    <a:pt x="6" y="6"/>
                  </a:lnTo>
                  <a:lnTo>
                    <a:pt x="6"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3" name="Freeform 5832"/>
            <p:cNvSpPr/>
            <p:nvPr/>
          </p:nvSpPr>
          <p:spPr bwMode="auto">
            <a:xfrm>
              <a:off x="8424449" y="303795"/>
              <a:ext cx="24897" cy="22408"/>
            </a:xfrm>
            <a:custGeom>
              <a:gdLst>
                <a:gd fmla="*/ 0 w 10" name="T0"/>
                <a:gd fmla="*/ 1 h 9" name="T1"/>
                <a:gd fmla="*/ 6 w 10" name="T2"/>
                <a:gd fmla="*/ 4 h 9" name="T3"/>
                <a:gd fmla="*/ 10 w 10" name="T4"/>
                <a:gd fmla="*/ 0 h 9" name="T5"/>
                <a:gd fmla="*/ 6 w 10" name="T6"/>
                <a:gd fmla="*/ 4 h 9" name="T7"/>
                <a:gd fmla="*/ 10 w 10" name="T8"/>
                <a:gd fmla="*/ 8 h 9" name="T9"/>
                <a:gd fmla="*/ 6 w 10" name="T10"/>
                <a:gd fmla="*/ 5 h 9" name="T11"/>
                <a:gd fmla="*/ 1 w 10" name="T12"/>
                <a:gd fmla="*/ 9 h 9" name="T13"/>
                <a:gd fmla="*/ 5 w 10" name="T14"/>
                <a:gd fmla="*/ 5 h 9" name="T15"/>
                <a:gd fmla="*/ 0 w 10" name="T16"/>
                <a:gd fmla="*/ 1 h 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 w="10">
                  <a:moveTo>
                    <a:pt x="0" y="1"/>
                  </a:moveTo>
                  <a:lnTo>
                    <a:pt x="6" y="4"/>
                  </a:lnTo>
                  <a:lnTo>
                    <a:pt x="10" y="0"/>
                  </a:lnTo>
                  <a:lnTo>
                    <a:pt x="6" y="4"/>
                  </a:lnTo>
                  <a:lnTo>
                    <a:pt x="10" y="8"/>
                  </a:lnTo>
                  <a:lnTo>
                    <a:pt x="6" y="5"/>
                  </a:lnTo>
                  <a:lnTo>
                    <a:pt x="1" y="9"/>
                  </a:lnTo>
                  <a:lnTo>
                    <a:pt x="5" y="5"/>
                  </a:lnTo>
                  <a:lnTo>
                    <a:pt x="0" y="1"/>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4" name="Freeform 5833"/>
            <p:cNvSpPr/>
            <p:nvPr/>
          </p:nvSpPr>
          <p:spPr bwMode="auto">
            <a:xfrm>
              <a:off x="7455967" y="801727"/>
              <a:ext cx="34856" cy="32367"/>
            </a:xfrm>
            <a:custGeom>
              <a:gdLst>
                <a:gd fmla="*/ 7 w 14" name="T0"/>
                <a:gd fmla="*/ 0 h 13" name="T1"/>
                <a:gd fmla="*/ 8 w 14" name="T2"/>
                <a:gd fmla="*/ 7 h 13" name="T3"/>
                <a:gd fmla="*/ 14 w 14" name="T4"/>
                <a:gd fmla="*/ 7 h 13" name="T5"/>
                <a:gd fmla="*/ 8 w 14" name="T6"/>
                <a:gd fmla="*/ 8 h 13" name="T7"/>
                <a:gd fmla="*/ 8 w 14" name="T8"/>
                <a:gd fmla="*/ 13 h 13" name="T9"/>
                <a:gd fmla="*/ 7 w 14" name="T10"/>
                <a:gd fmla="*/ 8 h 13" name="T11"/>
                <a:gd fmla="*/ 0 w 14" name="T12"/>
                <a:gd fmla="*/ 8 h 13" name="T13"/>
                <a:gd fmla="*/ 7 w 14" name="T14"/>
                <a:gd fmla="*/ 7 h 13" name="T15"/>
                <a:gd fmla="*/ 7 w 14"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4">
                  <a:moveTo>
                    <a:pt x="7" y="0"/>
                  </a:moveTo>
                  <a:lnTo>
                    <a:pt x="8" y="7"/>
                  </a:lnTo>
                  <a:lnTo>
                    <a:pt x="14" y="7"/>
                  </a:lnTo>
                  <a:lnTo>
                    <a:pt x="8" y="8"/>
                  </a:lnTo>
                  <a:lnTo>
                    <a:pt x="8" y="13"/>
                  </a:lnTo>
                  <a:lnTo>
                    <a:pt x="7" y="8"/>
                  </a:lnTo>
                  <a:lnTo>
                    <a:pt x="0" y="8"/>
                  </a:lnTo>
                  <a:lnTo>
                    <a:pt x="7" y="7"/>
                  </a:lnTo>
                  <a:lnTo>
                    <a:pt x="7"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5" name="Freeform 5834"/>
            <p:cNvSpPr/>
            <p:nvPr/>
          </p:nvSpPr>
          <p:spPr bwMode="auto">
            <a:xfrm>
              <a:off x="7697463" y="605045"/>
              <a:ext cx="27386" cy="27387"/>
            </a:xfrm>
            <a:custGeom>
              <a:gdLst>
                <a:gd fmla="*/ 0 w 11" name="T0"/>
                <a:gd fmla="*/ 2 h 11" name="T1"/>
                <a:gd fmla="*/ 6 w 11" name="T2"/>
                <a:gd fmla="*/ 4 h 11" name="T3"/>
                <a:gd fmla="*/ 9 w 11" name="T4"/>
                <a:gd fmla="*/ 0 h 11" name="T5"/>
                <a:gd fmla="*/ 7 w 11" name="T6"/>
                <a:gd fmla="*/ 6 h 11" name="T7"/>
                <a:gd fmla="*/ 11 w 11" name="T8"/>
                <a:gd fmla="*/ 9 h 11" name="T9"/>
                <a:gd fmla="*/ 6 w 11" name="T10"/>
                <a:gd fmla="*/ 7 h 11" name="T11"/>
                <a:gd fmla="*/ 2 w 11" name="T12"/>
                <a:gd fmla="*/ 11 h 11" name="T13"/>
                <a:gd fmla="*/ 5 w 11" name="T14"/>
                <a:gd fmla="*/ 6 h 11" name="T15"/>
                <a:gd fmla="*/ 0 w 11" name="T16"/>
                <a:gd fmla="*/ 2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1">
                  <a:moveTo>
                    <a:pt x="0" y="2"/>
                  </a:moveTo>
                  <a:lnTo>
                    <a:pt x="6" y="4"/>
                  </a:lnTo>
                  <a:lnTo>
                    <a:pt x="9" y="0"/>
                  </a:lnTo>
                  <a:lnTo>
                    <a:pt x="7" y="6"/>
                  </a:lnTo>
                  <a:lnTo>
                    <a:pt x="11" y="9"/>
                  </a:lnTo>
                  <a:lnTo>
                    <a:pt x="6" y="7"/>
                  </a:lnTo>
                  <a:lnTo>
                    <a:pt x="2" y="11"/>
                  </a:lnTo>
                  <a:lnTo>
                    <a:pt x="5" y="6"/>
                  </a:lnTo>
                  <a:lnTo>
                    <a:pt x="0" y="2"/>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6" name="Freeform 5835"/>
            <p:cNvSpPr/>
            <p:nvPr/>
          </p:nvSpPr>
          <p:spPr bwMode="auto">
            <a:xfrm>
              <a:off x="7906596" y="1359411"/>
              <a:ext cx="29876" cy="29876"/>
            </a:xfrm>
            <a:custGeom>
              <a:gdLst>
                <a:gd fmla="*/ 5 w 12" name="T0"/>
                <a:gd fmla="*/ 0 h 12" name="T1"/>
                <a:gd fmla="*/ 6 w 12" name="T2"/>
                <a:gd fmla="*/ 6 h 12" name="T3"/>
                <a:gd fmla="*/ 12 w 12" name="T4"/>
                <a:gd fmla="*/ 6 h 12" name="T5"/>
                <a:gd fmla="*/ 6 w 12" name="T6"/>
                <a:gd fmla="*/ 7 h 12" name="T7"/>
                <a:gd fmla="*/ 6 w 12" name="T8"/>
                <a:gd fmla="*/ 12 h 12" name="T9"/>
                <a:gd fmla="*/ 5 w 12" name="T10"/>
                <a:gd fmla="*/ 7 h 12" name="T11"/>
                <a:gd fmla="*/ 0 w 12" name="T12"/>
                <a:gd fmla="*/ 7 h 12" name="T13"/>
                <a:gd fmla="*/ 5 w 12" name="T14"/>
                <a:gd fmla="*/ 6 h 12" name="T15"/>
                <a:gd fmla="*/ 5 w 12" name="T16"/>
                <a:gd fmla="*/ 0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2">
                  <a:moveTo>
                    <a:pt x="5" y="0"/>
                  </a:moveTo>
                  <a:lnTo>
                    <a:pt x="6" y="6"/>
                  </a:lnTo>
                  <a:lnTo>
                    <a:pt x="12" y="6"/>
                  </a:lnTo>
                  <a:lnTo>
                    <a:pt x="6" y="7"/>
                  </a:lnTo>
                  <a:lnTo>
                    <a:pt x="6" y="12"/>
                  </a:lnTo>
                  <a:lnTo>
                    <a:pt x="5" y="7"/>
                  </a:lnTo>
                  <a:lnTo>
                    <a:pt x="0" y="7"/>
                  </a:lnTo>
                  <a:lnTo>
                    <a:pt x="5" y="6"/>
                  </a:lnTo>
                  <a:lnTo>
                    <a:pt x="5"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7" name="Freeform 5836"/>
            <p:cNvSpPr/>
            <p:nvPr/>
          </p:nvSpPr>
          <p:spPr bwMode="auto">
            <a:xfrm>
              <a:off x="8235234" y="1083060"/>
              <a:ext cx="39835" cy="42326"/>
            </a:xfrm>
            <a:custGeom>
              <a:gdLst>
                <a:gd fmla="*/ 4 w 16" name="T0"/>
                <a:gd fmla="*/ 0 h 17" name="T1"/>
                <a:gd fmla="*/ 7 w 16" name="T2"/>
                <a:gd fmla="*/ 9 h 17" name="T3"/>
                <a:gd fmla="*/ 0 w 16" name="T4"/>
                <a:gd fmla="*/ 13 h 17" name="T5"/>
                <a:gd fmla="*/ 8 w 16" name="T6"/>
                <a:gd fmla="*/ 10 h 17" name="T7"/>
                <a:gd fmla="*/ 12 w 16" name="T8"/>
                <a:gd fmla="*/ 17 h 17" name="T9"/>
                <a:gd fmla="*/ 9 w 16" name="T10"/>
                <a:gd fmla="*/ 9 h 17" name="T11"/>
                <a:gd fmla="*/ 16 w 16" name="T12"/>
                <a:gd fmla="*/ 4 h 17" name="T13"/>
                <a:gd fmla="*/ 8 w 16" name="T14"/>
                <a:gd fmla="*/ 7 h 17" name="T15"/>
                <a:gd fmla="*/ 4 w 16" name="T16"/>
                <a:gd fmla="*/ 0 h 1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7" w="16">
                  <a:moveTo>
                    <a:pt x="4" y="0"/>
                  </a:moveTo>
                  <a:lnTo>
                    <a:pt x="7" y="9"/>
                  </a:lnTo>
                  <a:lnTo>
                    <a:pt x="0" y="13"/>
                  </a:lnTo>
                  <a:lnTo>
                    <a:pt x="8" y="10"/>
                  </a:lnTo>
                  <a:lnTo>
                    <a:pt x="12" y="17"/>
                  </a:lnTo>
                  <a:lnTo>
                    <a:pt x="9" y="9"/>
                  </a:lnTo>
                  <a:lnTo>
                    <a:pt x="16" y="4"/>
                  </a:lnTo>
                  <a:lnTo>
                    <a:pt x="8" y="7"/>
                  </a:lnTo>
                  <a:lnTo>
                    <a:pt x="4"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8" name="Freeform 5837"/>
            <p:cNvSpPr/>
            <p:nvPr/>
          </p:nvSpPr>
          <p:spPr bwMode="auto">
            <a:xfrm>
              <a:off x="8235234" y="1083060"/>
              <a:ext cx="39835" cy="42326"/>
            </a:xfrm>
            <a:custGeom>
              <a:gdLst>
                <a:gd fmla="*/ 4 w 16" name="T0"/>
                <a:gd fmla="*/ 0 h 17" name="T1"/>
                <a:gd fmla="*/ 7 w 16" name="T2"/>
                <a:gd fmla="*/ 9 h 17" name="T3"/>
                <a:gd fmla="*/ 0 w 16" name="T4"/>
                <a:gd fmla="*/ 13 h 17" name="T5"/>
                <a:gd fmla="*/ 8 w 16" name="T6"/>
                <a:gd fmla="*/ 10 h 17" name="T7"/>
                <a:gd fmla="*/ 12 w 16" name="T8"/>
                <a:gd fmla="*/ 17 h 17" name="T9"/>
                <a:gd fmla="*/ 9 w 16" name="T10"/>
                <a:gd fmla="*/ 9 h 17" name="T11"/>
                <a:gd fmla="*/ 16 w 16" name="T12"/>
                <a:gd fmla="*/ 4 h 17" name="T13"/>
                <a:gd fmla="*/ 8 w 16" name="T14"/>
                <a:gd fmla="*/ 7 h 17" name="T15"/>
                <a:gd fmla="*/ 4 w 16" name="T16"/>
                <a:gd fmla="*/ 0 h 1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7" w="16">
                  <a:moveTo>
                    <a:pt x="4" y="0"/>
                  </a:moveTo>
                  <a:lnTo>
                    <a:pt x="7" y="9"/>
                  </a:lnTo>
                  <a:lnTo>
                    <a:pt x="0" y="13"/>
                  </a:lnTo>
                  <a:lnTo>
                    <a:pt x="8" y="10"/>
                  </a:lnTo>
                  <a:lnTo>
                    <a:pt x="12" y="17"/>
                  </a:lnTo>
                  <a:lnTo>
                    <a:pt x="9" y="9"/>
                  </a:lnTo>
                  <a:lnTo>
                    <a:pt x="16" y="4"/>
                  </a:lnTo>
                  <a:lnTo>
                    <a:pt x="8" y="7"/>
                  </a:lnTo>
                  <a:lnTo>
                    <a:pt x="4" y="0"/>
                  </a:lnTo>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9" name="Freeform 5838"/>
            <p:cNvSpPr/>
            <p:nvPr/>
          </p:nvSpPr>
          <p:spPr bwMode="auto">
            <a:xfrm>
              <a:off x="9031924" y="448196"/>
              <a:ext cx="29876" cy="32367"/>
            </a:xfrm>
            <a:custGeom>
              <a:gdLst>
                <a:gd fmla="*/ 7 w 12" name="T0"/>
                <a:gd fmla="*/ 0 h 13" name="T1"/>
                <a:gd fmla="*/ 6 w 12" name="T2"/>
                <a:gd fmla="*/ 5 h 13" name="T3"/>
                <a:gd fmla="*/ 12 w 12" name="T4"/>
                <a:gd fmla="*/ 7 h 13" name="T5"/>
                <a:gd fmla="*/ 6 w 12" name="T6"/>
                <a:gd fmla="*/ 6 h 13" name="T7"/>
                <a:gd fmla="*/ 5 w 12" name="T8"/>
                <a:gd fmla="*/ 13 h 13" name="T9"/>
                <a:gd fmla="*/ 5 w 12" name="T10"/>
                <a:gd fmla="*/ 6 h 13" name="T11"/>
                <a:gd fmla="*/ 0 w 12" name="T12"/>
                <a:gd fmla="*/ 5 h 13" name="T13"/>
                <a:gd fmla="*/ 5 w 12" name="T14"/>
                <a:gd fmla="*/ 5 h 13" name="T15"/>
                <a:gd fmla="*/ 7 w 12"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7" y="0"/>
                  </a:moveTo>
                  <a:lnTo>
                    <a:pt x="6" y="5"/>
                  </a:lnTo>
                  <a:lnTo>
                    <a:pt x="12" y="7"/>
                  </a:lnTo>
                  <a:lnTo>
                    <a:pt x="6" y="6"/>
                  </a:lnTo>
                  <a:lnTo>
                    <a:pt x="5" y="13"/>
                  </a:lnTo>
                  <a:lnTo>
                    <a:pt x="5" y="6"/>
                  </a:lnTo>
                  <a:lnTo>
                    <a:pt x="0" y="5"/>
                  </a:lnTo>
                  <a:lnTo>
                    <a:pt x="5" y="5"/>
                  </a:lnTo>
                  <a:lnTo>
                    <a:pt x="7"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0" name="Freeform 5839"/>
            <p:cNvSpPr/>
            <p:nvPr/>
          </p:nvSpPr>
          <p:spPr bwMode="auto">
            <a:xfrm>
              <a:off x="7936475" y="933681"/>
              <a:ext cx="32365" cy="32367"/>
            </a:xfrm>
            <a:custGeom>
              <a:gdLst>
                <a:gd fmla="*/ 8 w 13" name="T0"/>
                <a:gd fmla="*/ 0 h 13" name="T1"/>
                <a:gd fmla="*/ 8 w 13" name="T2"/>
                <a:gd fmla="*/ 6 h 13" name="T3"/>
                <a:gd fmla="*/ 13 w 13" name="T4"/>
                <a:gd fmla="*/ 7 h 13" name="T5"/>
                <a:gd fmla="*/ 8 w 13" name="T6"/>
                <a:gd fmla="*/ 7 h 13" name="T7"/>
                <a:gd fmla="*/ 5 w 13" name="T8"/>
                <a:gd fmla="*/ 13 h 13" name="T9"/>
                <a:gd fmla="*/ 7 w 13" name="T10"/>
                <a:gd fmla="*/ 7 h 13" name="T11"/>
                <a:gd fmla="*/ 0 w 13" name="T12"/>
                <a:gd fmla="*/ 5 h 13" name="T13"/>
                <a:gd fmla="*/ 7 w 13" name="T14"/>
                <a:gd fmla="*/ 6 h 13" name="T15"/>
                <a:gd fmla="*/ 8 w 13"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8" y="0"/>
                  </a:moveTo>
                  <a:lnTo>
                    <a:pt x="8" y="6"/>
                  </a:lnTo>
                  <a:lnTo>
                    <a:pt x="13" y="7"/>
                  </a:lnTo>
                  <a:lnTo>
                    <a:pt x="8" y="7"/>
                  </a:lnTo>
                  <a:lnTo>
                    <a:pt x="5" y="13"/>
                  </a:lnTo>
                  <a:lnTo>
                    <a:pt x="7" y="7"/>
                  </a:lnTo>
                  <a:lnTo>
                    <a:pt x="0" y="5"/>
                  </a:lnTo>
                  <a:lnTo>
                    <a:pt x="7" y="6"/>
                  </a:lnTo>
                  <a:lnTo>
                    <a:pt x="8"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1" name="Freeform 5841"/>
            <p:cNvSpPr/>
            <p:nvPr/>
          </p:nvSpPr>
          <p:spPr bwMode="auto">
            <a:xfrm>
              <a:off x="1094873" y="4227505"/>
              <a:ext cx="59752" cy="59752"/>
            </a:xfrm>
            <a:custGeom>
              <a:gdLst>
                <a:gd fmla="*/ 5 w 24" name="T0"/>
                <a:gd fmla="*/ 24 h 24" name="T1"/>
                <a:gd fmla="*/ 13 w 24" name="T2"/>
                <a:gd fmla="*/ 14 h 24" name="T3"/>
                <a:gd fmla="*/ 24 w 24" name="T4"/>
                <a:gd fmla="*/ 20 h 24" name="T5"/>
                <a:gd fmla="*/ 14 w 24" name="T6"/>
                <a:gd fmla="*/ 12 h 24" name="T7"/>
                <a:gd fmla="*/ 20 w 24" name="T8"/>
                <a:gd fmla="*/ 0 h 24" name="T9"/>
                <a:gd fmla="*/ 12 w 24" name="T10"/>
                <a:gd fmla="*/ 11 h 24" name="T11"/>
                <a:gd fmla="*/ 0 w 24" name="T12"/>
                <a:gd fmla="*/ 5 h 24" name="T13"/>
                <a:gd fmla="*/ 11 w 24" name="T14"/>
                <a:gd fmla="*/ 13 h 24" name="T15"/>
                <a:gd fmla="*/ 5 w 24" name="T16"/>
                <a:gd fmla="*/ 24 h 2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4" w="24">
                  <a:moveTo>
                    <a:pt x="5" y="24"/>
                  </a:moveTo>
                  <a:lnTo>
                    <a:pt x="13" y="14"/>
                  </a:lnTo>
                  <a:lnTo>
                    <a:pt x="24" y="20"/>
                  </a:lnTo>
                  <a:lnTo>
                    <a:pt x="14" y="12"/>
                  </a:lnTo>
                  <a:lnTo>
                    <a:pt x="20" y="0"/>
                  </a:lnTo>
                  <a:lnTo>
                    <a:pt x="12" y="11"/>
                  </a:lnTo>
                  <a:lnTo>
                    <a:pt x="0" y="5"/>
                  </a:lnTo>
                  <a:lnTo>
                    <a:pt x="11" y="13"/>
                  </a:lnTo>
                  <a:lnTo>
                    <a:pt x="5" y="24"/>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2" name="Freeform 5842"/>
            <p:cNvSpPr/>
            <p:nvPr/>
          </p:nvSpPr>
          <p:spPr bwMode="auto">
            <a:xfrm>
              <a:off x="2170408" y="3657374"/>
              <a:ext cx="57262" cy="57263"/>
            </a:xfrm>
            <a:custGeom>
              <a:gdLst>
                <a:gd fmla="*/ 4 w 23" name="T0"/>
                <a:gd fmla="*/ 23 h 23" name="T1"/>
                <a:gd fmla="*/ 12 w 23" name="T2"/>
                <a:gd fmla="*/ 13 h 23" name="T3"/>
                <a:gd fmla="*/ 23 w 23" name="T4"/>
                <a:gd fmla="*/ 19 h 23" name="T5"/>
                <a:gd fmla="*/ 13 w 23" name="T6"/>
                <a:gd fmla="*/ 12 h 23" name="T7"/>
                <a:gd fmla="*/ 19 w 23" name="T8"/>
                <a:gd fmla="*/ 0 h 23" name="T9"/>
                <a:gd fmla="*/ 12 w 23" name="T10"/>
                <a:gd fmla="*/ 10 h 23" name="T11"/>
                <a:gd fmla="*/ 0 w 23" name="T12"/>
                <a:gd fmla="*/ 4 h 23" name="T13"/>
                <a:gd fmla="*/ 11 w 23" name="T14"/>
                <a:gd fmla="*/ 12 h 23" name="T15"/>
                <a:gd fmla="*/ 4 w 23" name="T16"/>
                <a:gd fmla="*/ 23 h 2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3" w="23">
                  <a:moveTo>
                    <a:pt x="4" y="23"/>
                  </a:moveTo>
                  <a:lnTo>
                    <a:pt x="12" y="13"/>
                  </a:lnTo>
                  <a:lnTo>
                    <a:pt x="23" y="19"/>
                  </a:lnTo>
                  <a:lnTo>
                    <a:pt x="13" y="12"/>
                  </a:lnTo>
                  <a:lnTo>
                    <a:pt x="19" y="0"/>
                  </a:lnTo>
                  <a:lnTo>
                    <a:pt x="12" y="10"/>
                  </a:lnTo>
                  <a:lnTo>
                    <a:pt x="0" y="4"/>
                  </a:lnTo>
                  <a:lnTo>
                    <a:pt x="11" y="12"/>
                  </a:lnTo>
                  <a:lnTo>
                    <a:pt x="4" y="23"/>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3" name="Freeform 5844"/>
            <p:cNvSpPr/>
            <p:nvPr/>
          </p:nvSpPr>
          <p:spPr bwMode="auto">
            <a:xfrm>
              <a:off x="3945542" y="4112980"/>
              <a:ext cx="69711" cy="67222"/>
            </a:xfrm>
            <a:custGeom>
              <a:gdLst>
                <a:gd fmla="*/ 11 w 28" name="T0"/>
                <a:gd fmla="*/ 27 h 27" name="T1"/>
                <a:gd fmla="*/ 15 w 28" name="T2"/>
                <a:gd fmla="*/ 15 h 27" name="T3"/>
                <a:gd fmla="*/ 28 w 28" name="T4"/>
                <a:gd fmla="*/ 15 h 27" name="T5"/>
                <a:gd fmla="*/ 16 w 28" name="T6"/>
                <a:gd fmla="*/ 12 h 27" name="T7"/>
                <a:gd fmla="*/ 16 w 28" name="T8"/>
                <a:gd fmla="*/ 0 h 27" name="T9"/>
                <a:gd fmla="*/ 12 w 28" name="T10"/>
                <a:gd fmla="*/ 12 h 27" name="T11"/>
                <a:gd fmla="*/ 0 w 28" name="T12"/>
                <a:gd fmla="*/ 11 h 27" name="T13"/>
                <a:gd fmla="*/ 12 w 28" name="T14"/>
                <a:gd fmla="*/ 14 h 27" name="T15"/>
                <a:gd fmla="*/ 11 w 28" name="T16"/>
                <a:gd fmla="*/ 27 h 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7" w="28">
                  <a:moveTo>
                    <a:pt x="11" y="27"/>
                  </a:moveTo>
                  <a:lnTo>
                    <a:pt x="15" y="15"/>
                  </a:lnTo>
                  <a:lnTo>
                    <a:pt x="28" y="15"/>
                  </a:lnTo>
                  <a:lnTo>
                    <a:pt x="16" y="12"/>
                  </a:lnTo>
                  <a:lnTo>
                    <a:pt x="16" y="0"/>
                  </a:lnTo>
                  <a:lnTo>
                    <a:pt x="12" y="12"/>
                  </a:lnTo>
                  <a:lnTo>
                    <a:pt x="0" y="11"/>
                  </a:lnTo>
                  <a:lnTo>
                    <a:pt x="12" y="14"/>
                  </a:lnTo>
                  <a:lnTo>
                    <a:pt x="11" y="27"/>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4" name="Freeform 6620"/>
            <p:cNvSpPr/>
            <p:nvPr/>
          </p:nvSpPr>
          <p:spPr bwMode="auto">
            <a:xfrm>
              <a:off x="-174855" y="3351143"/>
              <a:ext cx="29876" cy="32367"/>
            </a:xfrm>
            <a:custGeom>
              <a:gdLst>
                <a:gd fmla="*/ 6 w 12" name="T0"/>
                <a:gd fmla="*/ 6 h 13" name="T1"/>
                <a:gd fmla="*/ 7 w 12" name="T2"/>
                <a:gd fmla="*/ 13 h 13" name="T3"/>
                <a:gd fmla="*/ 7 w 12" name="T4"/>
                <a:gd fmla="*/ 6 h 13" name="T5"/>
                <a:gd fmla="*/ 12 w 12" name="T6"/>
                <a:gd fmla="*/ 5 h 13" name="T7"/>
                <a:gd fmla="*/ 7 w 12" name="T8"/>
                <a:gd fmla="*/ 5 h 13" name="T9"/>
                <a:gd fmla="*/ 6 w 12" name="T10"/>
                <a:gd fmla="*/ 0 h 13" name="T11"/>
                <a:gd fmla="*/ 6 w 12" name="T12"/>
                <a:gd fmla="*/ 6 h 13" name="T13"/>
                <a:gd fmla="*/ 0 w 12" name="T14"/>
                <a:gd fmla="*/ 7 h 13" name="T15"/>
                <a:gd fmla="*/ 6 w 12" name="T16"/>
                <a:gd fmla="*/ 6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6" y="6"/>
                  </a:moveTo>
                  <a:lnTo>
                    <a:pt x="7" y="13"/>
                  </a:lnTo>
                  <a:lnTo>
                    <a:pt x="7" y="6"/>
                  </a:lnTo>
                  <a:lnTo>
                    <a:pt x="12" y="5"/>
                  </a:lnTo>
                  <a:lnTo>
                    <a:pt x="7" y="5"/>
                  </a:lnTo>
                  <a:lnTo>
                    <a:pt x="6" y="0"/>
                  </a:lnTo>
                  <a:lnTo>
                    <a:pt x="6" y="6"/>
                  </a:lnTo>
                  <a:lnTo>
                    <a:pt x="0" y="7"/>
                  </a:lnTo>
                  <a:lnTo>
                    <a:pt x="6" y="6"/>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5" name="Freeform 6621"/>
            <p:cNvSpPr/>
            <p:nvPr/>
          </p:nvSpPr>
          <p:spPr bwMode="auto">
            <a:xfrm>
              <a:off x="248389" y="3114627"/>
              <a:ext cx="24897" cy="27387"/>
            </a:xfrm>
            <a:custGeom>
              <a:gdLst>
                <a:gd fmla="*/ 1 w 10" name="T0"/>
                <a:gd fmla="*/ 11 h 11" name="T1"/>
                <a:gd fmla="*/ 5 w 10" name="T2"/>
                <a:gd fmla="*/ 6 h 11" name="T3"/>
                <a:gd fmla="*/ 10 w 10" name="T4"/>
                <a:gd fmla="*/ 10 h 11" name="T5"/>
                <a:gd fmla="*/ 6 w 10" name="T6"/>
                <a:gd fmla="*/ 5 h 11" name="T7"/>
                <a:gd fmla="*/ 9 w 10" name="T8"/>
                <a:gd fmla="*/ 0 h 11" name="T9"/>
                <a:gd fmla="*/ 5 w 10" name="T10"/>
                <a:gd fmla="*/ 4 h 11" name="T11"/>
                <a:gd fmla="*/ 0 w 10" name="T12"/>
                <a:gd fmla="*/ 1 h 11" name="T13"/>
                <a:gd fmla="*/ 4 w 10" name="T14"/>
                <a:gd fmla="*/ 5 h 11" name="T15"/>
                <a:gd fmla="*/ 1 w 10"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0">
                  <a:moveTo>
                    <a:pt x="1" y="11"/>
                  </a:moveTo>
                  <a:lnTo>
                    <a:pt x="5" y="6"/>
                  </a:lnTo>
                  <a:lnTo>
                    <a:pt x="10" y="10"/>
                  </a:lnTo>
                  <a:lnTo>
                    <a:pt x="6" y="5"/>
                  </a:lnTo>
                  <a:lnTo>
                    <a:pt x="9" y="0"/>
                  </a:lnTo>
                  <a:lnTo>
                    <a:pt x="5" y="4"/>
                  </a:lnTo>
                  <a:lnTo>
                    <a:pt x="0" y="1"/>
                  </a:lnTo>
                  <a:lnTo>
                    <a:pt x="4" y="5"/>
                  </a:lnTo>
                  <a:lnTo>
                    <a:pt x="1" y="11"/>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6" name="Freeform 6622"/>
            <p:cNvSpPr/>
            <p:nvPr/>
          </p:nvSpPr>
          <p:spPr bwMode="auto">
            <a:xfrm>
              <a:off x="-717603" y="3615048"/>
              <a:ext cx="29876" cy="32367"/>
            </a:xfrm>
            <a:custGeom>
              <a:gdLst>
                <a:gd fmla="*/ 5 w 12" name="T0"/>
                <a:gd fmla="*/ 7 h 13" name="T1"/>
                <a:gd fmla="*/ 6 w 12" name="T2"/>
                <a:gd fmla="*/ 13 h 13" name="T3"/>
                <a:gd fmla="*/ 6 w 12" name="T4"/>
                <a:gd fmla="*/ 7 h 13" name="T5"/>
                <a:gd fmla="*/ 12 w 12" name="T6"/>
                <a:gd fmla="*/ 6 h 13" name="T7"/>
                <a:gd fmla="*/ 6 w 12" name="T8"/>
                <a:gd fmla="*/ 6 h 13" name="T9"/>
                <a:gd fmla="*/ 5 w 12" name="T10"/>
                <a:gd fmla="*/ 0 h 13" name="T11"/>
                <a:gd fmla="*/ 5 w 12" name="T12"/>
                <a:gd fmla="*/ 6 h 13" name="T13"/>
                <a:gd fmla="*/ 0 w 12" name="T14"/>
                <a:gd fmla="*/ 7 h 13" name="T15"/>
                <a:gd fmla="*/ 5 w 12" name="T16"/>
                <a:gd fmla="*/ 7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5" y="7"/>
                  </a:moveTo>
                  <a:lnTo>
                    <a:pt x="6" y="13"/>
                  </a:lnTo>
                  <a:lnTo>
                    <a:pt x="6" y="7"/>
                  </a:lnTo>
                  <a:lnTo>
                    <a:pt x="12" y="6"/>
                  </a:lnTo>
                  <a:lnTo>
                    <a:pt x="6" y="6"/>
                  </a:lnTo>
                  <a:lnTo>
                    <a:pt x="5" y="0"/>
                  </a:lnTo>
                  <a:lnTo>
                    <a:pt x="5" y="6"/>
                  </a:lnTo>
                  <a:lnTo>
                    <a:pt x="0" y="7"/>
                  </a:lnTo>
                  <a:lnTo>
                    <a:pt x="5" y="7"/>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7" name="Freeform 6623"/>
            <p:cNvSpPr/>
            <p:nvPr/>
          </p:nvSpPr>
          <p:spPr bwMode="auto">
            <a:xfrm>
              <a:off x="-478595" y="3418366"/>
              <a:ext cx="24897" cy="27387"/>
            </a:xfrm>
            <a:custGeom>
              <a:gdLst>
                <a:gd fmla="*/ 2 w 10" name="T0"/>
                <a:gd fmla="*/ 11 h 11" name="T1"/>
                <a:gd fmla="*/ 5 w 10" name="T2"/>
                <a:gd fmla="*/ 6 h 11" name="T3"/>
                <a:gd fmla="*/ 10 w 10" name="T4"/>
                <a:gd fmla="*/ 9 h 11" name="T5"/>
                <a:gd fmla="*/ 6 w 10" name="T6"/>
                <a:gd fmla="*/ 6 h 11" name="T7"/>
                <a:gd fmla="*/ 8 w 10" name="T8"/>
                <a:gd fmla="*/ 0 h 11" name="T9"/>
                <a:gd fmla="*/ 5 w 10" name="T10"/>
                <a:gd fmla="*/ 5 h 11" name="T11"/>
                <a:gd fmla="*/ 0 w 10" name="T12"/>
                <a:gd fmla="*/ 1 h 11" name="T13"/>
                <a:gd fmla="*/ 5 w 10" name="T14"/>
                <a:gd fmla="*/ 6 h 11" name="T15"/>
                <a:gd fmla="*/ 2 w 10"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0">
                  <a:moveTo>
                    <a:pt x="2" y="11"/>
                  </a:moveTo>
                  <a:lnTo>
                    <a:pt x="5" y="6"/>
                  </a:lnTo>
                  <a:lnTo>
                    <a:pt x="10" y="9"/>
                  </a:lnTo>
                  <a:lnTo>
                    <a:pt x="6" y="6"/>
                  </a:lnTo>
                  <a:lnTo>
                    <a:pt x="8" y="0"/>
                  </a:lnTo>
                  <a:lnTo>
                    <a:pt x="5" y="5"/>
                  </a:lnTo>
                  <a:lnTo>
                    <a:pt x="0" y="1"/>
                  </a:lnTo>
                  <a:lnTo>
                    <a:pt x="5" y="6"/>
                  </a:lnTo>
                  <a:lnTo>
                    <a:pt x="2" y="11"/>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8" name="Freeform 6624"/>
            <p:cNvSpPr/>
            <p:nvPr/>
          </p:nvSpPr>
          <p:spPr bwMode="auto">
            <a:xfrm>
              <a:off x="-271952" y="4172732"/>
              <a:ext cx="29876" cy="32367"/>
            </a:xfrm>
            <a:custGeom>
              <a:gdLst>
                <a:gd fmla="*/ 6 w 12" name="T0"/>
                <a:gd fmla="*/ 7 h 13" name="T1"/>
                <a:gd fmla="*/ 7 w 12" name="T2"/>
                <a:gd fmla="*/ 13 h 13" name="T3"/>
                <a:gd fmla="*/ 6 w 12" name="T4"/>
                <a:gd fmla="*/ 6 h 13" name="T5"/>
                <a:gd fmla="*/ 12 w 12" name="T6"/>
                <a:gd fmla="*/ 5 h 13" name="T7"/>
                <a:gd fmla="*/ 6 w 12" name="T8"/>
                <a:gd fmla="*/ 5 h 13" name="T9"/>
                <a:gd fmla="*/ 5 w 12" name="T10"/>
                <a:gd fmla="*/ 0 h 13" name="T11"/>
                <a:gd fmla="*/ 5 w 12" name="T12"/>
                <a:gd fmla="*/ 6 h 13" name="T13"/>
                <a:gd fmla="*/ 0 w 12" name="T14"/>
                <a:gd fmla="*/ 7 h 13" name="T15"/>
                <a:gd fmla="*/ 6 w 12" name="T16"/>
                <a:gd fmla="*/ 7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6" y="7"/>
                  </a:moveTo>
                  <a:lnTo>
                    <a:pt x="7" y="13"/>
                  </a:lnTo>
                  <a:lnTo>
                    <a:pt x="6" y="6"/>
                  </a:lnTo>
                  <a:lnTo>
                    <a:pt x="12" y="5"/>
                  </a:lnTo>
                  <a:lnTo>
                    <a:pt x="6" y="5"/>
                  </a:lnTo>
                  <a:lnTo>
                    <a:pt x="5" y="0"/>
                  </a:lnTo>
                  <a:lnTo>
                    <a:pt x="5" y="6"/>
                  </a:lnTo>
                  <a:lnTo>
                    <a:pt x="0" y="7"/>
                  </a:lnTo>
                  <a:lnTo>
                    <a:pt x="6" y="7"/>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9" name="Freeform 6625"/>
            <p:cNvSpPr/>
            <p:nvPr/>
          </p:nvSpPr>
          <p:spPr bwMode="auto">
            <a:xfrm>
              <a:off x="59173" y="3896380"/>
              <a:ext cx="37344" cy="39836"/>
            </a:xfrm>
            <a:custGeom>
              <a:gdLst>
                <a:gd fmla="*/ 7 w 15" name="T0"/>
                <a:gd fmla="*/ 10 h 16" name="T1"/>
                <a:gd fmla="*/ 11 w 15" name="T2"/>
                <a:gd fmla="*/ 16 h 16" name="T3"/>
                <a:gd fmla="*/ 8 w 15" name="T4"/>
                <a:gd fmla="*/ 9 h 16" name="T5"/>
                <a:gd fmla="*/ 15 w 15" name="T6"/>
                <a:gd fmla="*/ 4 h 16" name="T7"/>
                <a:gd fmla="*/ 8 w 15" name="T8"/>
                <a:gd fmla="*/ 8 h 16" name="T9"/>
                <a:gd fmla="*/ 3 w 15" name="T10"/>
                <a:gd fmla="*/ 0 h 16" name="T11"/>
                <a:gd fmla="*/ 6 w 15" name="T12"/>
                <a:gd fmla="*/ 8 h 16" name="T13"/>
                <a:gd fmla="*/ 0 w 15" name="T14"/>
                <a:gd fmla="*/ 13 h 16" name="T15"/>
                <a:gd fmla="*/ 7 w 15" name="T16"/>
                <a:gd fmla="*/ 10 h 1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 w="15">
                  <a:moveTo>
                    <a:pt x="7" y="10"/>
                  </a:moveTo>
                  <a:lnTo>
                    <a:pt x="11" y="16"/>
                  </a:lnTo>
                  <a:lnTo>
                    <a:pt x="8" y="9"/>
                  </a:lnTo>
                  <a:lnTo>
                    <a:pt x="15" y="4"/>
                  </a:lnTo>
                  <a:lnTo>
                    <a:pt x="8" y="8"/>
                  </a:lnTo>
                  <a:lnTo>
                    <a:pt x="3" y="0"/>
                  </a:lnTo>
                  <a:lnTo>
                    <a:pt x="6" y="8"/>
                  </a:lnTo>
                  <a:lnTo>
                    <a:pt x="0" y="13"/>
                  </a:lnTo>
                  <a:lnTo>
                    <a:pt x="7" y="1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0" name="Freeform 6626"/>
            <p:cNvSpPr/>
            <p:nvPr/>
          </p:nvSpPr>
          <p:spPr bwMode="auto">
            <a:xfrm>
              <a:off x="853381" y="3259027"/>
              <a:ext cx="32365" cy="32367"/>
            </a:xfrm>
            <a:custGeom>
              <a:gdLst>
                <a:gd fmla="*/ 5 w 13" name="T0"/>
                <a:gd fmla="*/ 13 h 13" name="T1"/>
                <a:gd fmla="*/ 6 w 13" name="T2"/>
                <a:gd fmla="*/ 7 h 13" name="T3"/>
                <a:gd fmla="*/ 13 w 13" name="T4"/>
                <a:gd fmla="*/ 7 h 13" name="T5"/>
                <a:gd fmla="*/ 7 w 13" name="T6"/>
                <a:gd fmla="*/ 6 h 13" name="T7"/>
                <a:gd fmla="*/ 7 w 13" name="T8"/>
                <a:gd fmla="*/ 0 h 13" name="T9"/>
                <a:gd fmla="*/ 6 w 13" name="T10"/>
                <a:gd fmla="*/ 6 h 13" name="T11"/>
                <a:gd fmla="*/ 0 w 13" name="T12"/>
                <a:gd fmla="*/ 5 h 13" name="T13"/>
                <a:gd fmla="*/ 5 w 13" name="T14"/>
                <a:gd fmla="*/ 7 h 13" name="T15"/>
                <a:gd fmla="*/ 5 w 13"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5" y="13"/>
                  </a:moveTo>
                  <a:lnTo>
                    <a:pt x="6" y="7"/>
                  </a:lnTo>
                  <a:lnTo>
                    <a:pt x="13" y="7"/>
                  </a:lnTo>
                  <a:lnTo>
                    <a:pt x="7" y="6"/>
                  </a:lnTo>
                  <a:lnTo>
                    <a:pt x="7" y="0"/>
                  </a:lnTo>
                  <a:lnTo>
                    <a:pt x="6" y="6"/>
                  </a:lnTo>
                  <a:lnTo>
                    <a:pt x="0" y="5"/>
                  </a:lnTo>
                  <a:lnTo>
                    <a:pt x="5" y="7"/>
                  </a:lnTo>
                  <a:lnTo>
                    <a:pt x="5" y="13"/>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1" name="Freeform 6627"/>
            <p:cNvSpPr/>
            <p:nvPr/>
          </p:nvSpPr>
          <p:spPr bwMode="auto">
            <a:xfrm>
              <a:off x="-242076" y="3747002"/>
              <a:ext cx="32365" cy="32367"/>
            </a:xfrm>
            <a:custGeom>
              <a:gdLst>
                <a:gd fmla="*/ 7 w 13" name="T0"/>
                <a:gd fmla="*/ 13 h 13" name="T1"/>
                <a:gd fmla="*/ 8 w 13" name="T2"/>
                <a:gd fmla="*/ 6 h 13" name="T3"/>
                <a:gd fmla="*/ 13 w 13" name="T4"/>
                <a:gd fmla="*/ 7 h 13" name="T5"/>
                <a:gd fmla="*/ 8 w 13" name="T6"/>
                <a:gd fmla="*/ 5 h 13" name="T7"/>
                <a:gd fmla="*/ 8 w 13" name="T8"/>
                <a:gd fmla="*/ 0 h 13" name="T9"/>
                <a:gd fmla="*/ 7 w 13" name="T10"/>
                <a:gd fmla="*/ 5 h 13" name="T11"/>
                <a:gd fmla="*/ 0 w 13" name="T12"/>
                <a:gd fmla="*/ 5 h 13" name="T13"/>
                <a:gd fmla="*/ 7 w 13" name="T14"/>
                <a:gd fmla="*/ 6 h 13" name="T15"/>
                <a:gd fmla="*/ 7 w 13"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7" y="13"/>
                  </a:moveTo>
                  <a:lnTo>
                    <a:pt x="8" y="6"/>
                  </a:lnTo>
                  <a:lnTo>
                    <a:pt x="13" y="7"/>
                  </a:lnTo>
                  <a:lnTo>
                    <a:pt x="8" y="5"/>
                  </a:lnTo>
                  <a:lnTo>
                    <a:pt x="8" y="0"/>
                  </a:lnTo>
                  <a:lnTo>
                    <a:pt x="7" y="5"/>
                  </a:lnTo>
                  <a:lnTo>
                    <a:pt x="0" y="5"/>
                  </a:lnTo>
                  <a:lnTo>
                    <a:pt x="7" y="6"/>
                  </a:lnTo>
                  <a:lnTo>
                    <a:pt x="7" y="13"/>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2" name="Freeform 5812"/>
            <p:cNvSpPr/>
            <p:nvPr/>
          </p:nvSpPr>
          <p:spPr bwMode="auto">
            <a:xfrm>
              <a:off x="7581448" y="3973257"/>
              <a:ext cx="104242" cy="104243"/>
            </a:xfrm>
            <a:custGeom>
              <a:gdLst>
                <a:gd fmla="*/ 0 w 23" name="T0"/>
                <a:gd fmla="*/ 4 h 23" name="T1"/>
                <a:gd fmla="*/ 11 w 23" name="T2"/>
                <a:gd fmla="*/ 11 h 23" name="T3"/>
                <a:gd fmla="*/ 19 w 23" name="T4"/>
                <a:gd fmla="*/ 0 h 23" name="T5"/>
                <a:gd fmla="*/ 14 w 23" name="T6"/>
                <a:gd fmla="*/ 12 h 23" name="T7"/>
                <a:gd fmla="*/ 23 w 23" name="T8"/>
                <a:gd fmla="*/ 19 h 23" name="T9"/>
                <a:gd fmla="*/ 11 w 23" name="T10"/>
                <a:gd fmla="*/ 13 h 23" name="T11"/>
                <a:gd fmla="*/ 4 w 23" name="T12"/>
                <a:gd fmla="*/ 23 h 23" name="T13"/>
                <a:gd fmla="*/ 10 w 23" name="T14"/>
                <a:gd fmla="*/ 12 h 23" name="T15"/>
                <a:gd fmla="*/ 0 w 23" name="T16"/>
                <a:gd fmla="*/ 4 h 2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3" w="23">
                  <a:moveTo>
                    <a:pt x="0" y="4"/>
                  </a:moveTo>
                  <a:lnTo>
                    <a:pt x="11" y="11"/>
                  </a:lnTo>
                  <a:lnTo>
                    <a:pt x="19" y="0"/>
                  </a:lnTo>
                  <a:lnTo>
                    <a:pt x="14" y="12"/>
                  </a:lnTo>
                  <a:lnTo>
                    <a:pt x="23" y="19"/>
                  </a:lnTo>
                  <a:lnTo>
                    <a:pt x="11" y="13"/>
                  </a:lnTo>
                  <a:lnTo>
                    <a:pt x="4" y="23"/>
                  </a:lnTo>
                  <a:lnTo>
                    <a:pt x="10" y="12"/>
                  </a:lnTo>
                  <a:lnTo>
                    <a:pt x="0" y="4"/>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0" presetSubtype="0" repeatCount="10000">
                                  <p:stCondLst>
                                    <p:cond delay="0"/>
                                  </p:stCondLst>
                                  <p:childTnLst>
                                    <p:set>
                                      <p:cBhvr>
                                        <p:cTn dur="1" fill="hold" id="6">
                                          <p:stCondLst>
                                            <p:cond delay="0"/>
                                          </p:stCondLst>
                                        </p:cTn>
                                        <p:tgtEl>
                                          <p:spTgt spid="171"/>
                                        </p:tgtEl>
                                        <p:attrNameLst>
                                          <p:attrName>style.visibility</p:attrName>
                                        </p:attrNameLst>
                                      </p:cBhvr>
                                      <p:to>
                                        <p:strVal val="visible"/>
                                      </p:to>
                                    </p:set>
                                    <p:animEffect filter="fade" transition="in">
                                      <p:cBhvr>
                                        <p:cTn dur="500" id="7"/>
                                        <p:tgtEl>
                                          <p:spTgt spid="171"/>
                                        </p:tgtEl>
                                      </p:cBhvr>
                                    </p:animEffect>
                                  </p:childTnLst>
                                </p:cTn>
                              </p:par>
                              <p:par>
                                <p:cTn fill="hold" id="8" nodeType="withEffect" presetClass="entr" presetID="22" presetSubtype="4">
                                  <p:stCondLst>
                                    <p:cond delay="0"/>
                                  </p:stCondLst>
                                  <p:childTnLst>
                                    <p:set>
                                      <p:cBhvr>
                                        <p:cTn dur="1" fill="hold" id="9">
                                          <p:stCondLst>
                                            <p:cond delay="0"/>
                                          </p:stCondLst>
                                        </p:cTn>
                                        <p:tgtEl>
                                          <p:spTgt spid="134"/>
                                        </p:tgtEl>
                                        <p:attrNameLst>
                                          <p:attrName>style.visibility</p:attrName>
                                        </p:attrNameLst>
                                      </p:cBhvr>
                                      <p:to>
                                        <p:strVal val="visible"/>
                                      </p:to>
                                    </p:set>
                                    <p:animEffect filter="wipe(down)" transition="in">
                                      <p:cBhvr>
                                        <p:cTn dur="3000" id="10"/>
                                        <p:tgtEl>
                                          <p:spTgt spid="134"/>
                                        </p:tgtEl>
                                      </p:cBhvr>
                                    </p:animEffect>
                                  </p:childTnLst>
                                </p:cTn>
                              </p:par>
                              <p:par>
                                <p:cTn fill="hold" id="11" nodeType="withEffect" presetClass="entr" presetID="53" presetSubtype="0">
                                  <p:stCondLst>
                                    <p:cond delay="2500"/>
                                  </p:stCondLst>
                                  <p:childTnLst>
                                    <p:set>
                                      <p:cBhvr>
                                        <p:cTn dur="1" fill="hold" id="12">
                                          <p:stCondLst>
                                            <p:cond delay="0"/>
                                          </p:stCondLst>
                                        </p:cTn>
                                        <p:tgtEl>
                                          <p:spTgt spid="135"/>
                                        </p:tgtEl>
                                        <p:attrNameLst>
                                          <p:attrName>style.visibility</p:attrName>
                                        </p:attrNameLst>
                                      </p:cBhvr>
                                      <p:to>
                                        <p:strVal val="visible"/>
                                      </p:to>
                                    </p:set>
                                    <p:anim calcmode="lin" valueType="num">
                                      <p:cBhvr>
                                        <p:cTn dur="3000" fill="hold" id="13"/>
                                        <p:tgtEl>
                                          <p:spTgt spid="135"/>
                                        </p:tgtEl>
                                        <p:attrNameLst>
                                          <p:attrName>ppt_w</p:attrName>
                                        </p:attrNameLst>
                                      </p:cBhvr>
                                      <p:tavLst>
                                        <p:tav tm="0">
                                          <p:val>
                                            <p:fltVal val="0"/>
                                          </p:val>
                                        </p:tav>
                                        <p:tav tm="100000">
                                          <p:val>
                                            <p:strVal val="#ppt_w"/>
                                          </p:val>
                                        </p:tav>
                                      </p:tavLst>
                                    </p:anim>
                                    <p:anim calcmode="lin" valueType="num">
                                      <p:cBhvr>
                                        <p:cTn dur="3000" fill="hold" id="14"/>
                                        <p:tgtEl>
                                          <p:spTgt spid="135"/>
                                        </p:tgtEl>
                                        <p:attrNameLst>
                                          <p:attrName>ppt_h</p:attrName>
                                        </p:attrNameLst>
                                      </p:cBhvr>
                                      <p:tavLst>
                                        <p:tav tm="0">
                                          <p:val>
                                            <p:fltVal val="0"/>
                                          </p:val>
                                        </p:tav>
                                        <p:tav tm="100000">
                                          <p:val>
                                            <p:strVal val="#ppt_h"/>
                                          </p:val>
                                        </p:tav>
                                      </p:tavLst>
                                    </p:anim>
                                    <p:animEffect filter="fade" transition="in">
                                      <p:cBhvr>
                                        <p:cTn dur="3000" id="15"/>
                                        <p:tgtEl>
                                          <p:spTgt spid="135"/>
                                        </p:tgtEl>
                                      </p:cBhvr>
                                    </p:animEffect>
                                    <p:anim calcmode="lin" valueType="num">
                                      <p:cBhvr>
                                        <p:cTn dur="3000" fill="hold" id="16"/>
                                        <p:tgtEl>
                                          <p:spTgt spid="135"/>
                                        </p:tgtEl>
                                        <p:attrNameLst>
                                          <p:attrName>ppt_x</p:attrName>
                                        </p:attrNameLst>
                                      </p:cBhvr>
                                      <p:tavLst>
                                        <p:tav tm="0">
                                          <p:val>
                                            <p:fltVal val="0.5"/>
                                          </p:val>
                                        </p:tav>
                                        <p:tav tm="100000">
                                          <p:val>
                                            <p:strVal val="#ppt_x"/>
                                          </p:val>
                                        </p:tav>
                                      </p:tavLst>
                                    </p:anim>
                                    <p:anim calcmode="lin" valueType="num">
                                      <p:cBhvr>
                                        <p:cTn dur="3000" fill="hold" id="17"/>
                                        <p:tgtEl>
                                          <p:spTgt spid="135"/>
                                        </p:tgtEl>
                                        <p:attrNameLst>
                                          <p:attrName>ppt_y</p:attrName>
                                        </p:attrNameLst>
                                      </p:cBhvr>
                                      <p:tavLst>
                                        <p:tav tm="0">
                                          <p:val>
                                            <p:fltVal val="0.5"/>
                                          </p:val>
                                        </p:tav>
                                        <p:tav tm="100000">
                                          <p:val>
                                            <p:strVal val="#ppt_y"/>
                                          </p:val>
                                        </p:tav>
                                      </p:tavLst>
                                    </p:anim>
                                  </p:childTnLst>
                                </p:cTn>
                              </p:par>
                            </p:childTnLst>
                          </p:cTn>
                        </p:par>
                        <p:par>
                          <p:cTn fill="hold" id="18" nodeType="afterGroup">
                            <p:stCondLst>
                              <p:cond delay="5500"/>
                            </p:stCondLst>
                            <p:childTnLst>
                              <p:par>
                                <p:cTn accel="50000" fill="hold" grpId="0" id="19" nodeType="afterEffect" presetClass="entr" presetID="38" presetSubtype="0">
                                  <p:stCondLst>
                                    <p:cond delay="0"/>
                                  </p:stCondLst>
                                  <p:iterate type="lt">
                                    <p:tmPct val="50000"/>
                                  </p:iterate>
                                  <p:childTnLst>
                                    <p:set>
                                      <p:cBhvr>
                                        <p:cTn dur="1" fill="hold" id="20">
                                          <p:stCondLst>
                                            <p:cond delay="0"/>
                                          </p:stCondLst>
                                        </p:cTn>
                                        <p:tgtEl>
                                          <p:spTgt spid="897"/>
                                        </p:tgtEl>
                                        <p:attrNameLst>
                                          <p:attrName>style.visibility</p:attrName>
                                        </p:attrNameLst>
                                      </p:cBhvr>
                                      <p:to>
                                        <p:strVal val="visible"/>
                                      </p:to>
                                    </p:set>
                                    <p:set>
                                      <p:cBhvr>
                                        <p:cTn dur="91" fill="hold" id="21">
                                          <p:stCondLst>
                                            <p:cond delay="0"/>
                                          </p:stCondLst>
                                        </p:cTn>
                                        <p:tgtEl>
                                          <p:spTgt spid="897"/>
                                        </p:tgtEl>
                                        <p:attrNameLst>
                                          <p:attrName>style.rotation</p:attrName>
                                        </p:attrNameLst>
                                      </p:cBhvr>
                                      <p:to>
                                        <p:strVal val="-45.0"/>
                                      </p:to>
                                    </p:set>
                                    <p:anim calcmode="lin" valueType="num">
                                      <p:cBhvr>
                                        <p:cTn dur="91" fill="hold" id="22">
                                          <p:stCondLst>
                                            <p:cond delay="91"/>
                                          </p:stCondLst>
                                        </p:cTn>
                                        <p:tgtEl>
                                          <p:spTgt spid="897"/>
                                        </p:tgtEl>
                                        <p:attrNameLst>
                                          <p:attrName>style.rotation</p:attrName>
                                        </p:attrNameLst>
                                      </p:cBhvr>
                                      <p:tavLst>
                                        <p:tav tm="0">
                                          <p:val>
                                            <p:fltVal val="-45"/>
                                          </p:val>
                                        </p:tav>
                                        <p:tav tm="69900">
                                          <p:val>
                                            <p:fltVal val="45"/>
                                          </p:val>
                                        </p:tav>
                                        <p:tav tm="100000">
                                          <p:val>
                                            <p:fltVal val="0"/>
                                          </p:val>
                                        </p:tav>
                                      </p:tavLst>
                                    </p:anim>
                                    <p:anim calcmode="lin" valueType="num">
                                      <p:cBhvr>
                                        <p:cTn dur="91" fill="hold" id="23">
                                          <p:stCondLst>
                                            <p:cond delay="0"/>
                                          </p:stCondLst>
                                        </p:cTn>
                                        <p:tgtEl>
                                          <p:spTgt spid="897"/>
                                        </p:tgtEl>
                                        <p:attrNameLst>
                                          <p:attrName>ppt_y</p:attrName>
                                        </p:attrNameLst>
                                      </p:cBhvr>
                                      <p:tavLst>
                                        <p:tav tm="0">
                                          <p:val>
                                            <p:strVal val="#ppt_y-1"/>
                                          </p:val>
                                        </p:tav>
                                        <p:tav tm="100000">
                                          <p:val>
                                            <p:strVal val="#ppt_y-(0.354*#ppt_w-0.172*#ppt_h)"/>
                                          </p:val>
                                        </p:tav>
                                      </p:tavLst>
                                    </p:anim>
                                    <p:anim calcmode="lin" valueType="num">
                                      <p:cBhvr>
                                        <p:cTn autoRev="1" decel="50000" dur="31" fill="hold" id="24">
                                          <p:stCondLst>
                                            <p:cond delay="91"/>
                                          </p:stCondLst>
                                        </p:cTn>
                                        <p:tgtEl>
                                          <p:spTgt spid="897"/>
                                        </p:tgtEl>
                                        <p:attrNameLst>
                                          <p:attrName>ppt_y</p:attrName>
                                        </p:attrNameLst>
                                      </p:cBhvr>
                                      <p:tavLst>
                                        <p:tav tm="0">
                                          <p:val>
                                            <p:strVal val="#ppt_y-(0.354*#ppt_w-0.172*#ppt_h)"/>
                                          </p:val>
                                        </p:tav>
                                        <p:tav tm="100000">
                                          <p:val>
                                            <p:strVal val="#ppt_y-(0.354*#ppt_w-0.172*#ppt_h)-#ppt_h/2"/>
                                          </p:val>
                                        </p:tav>
                                      </p:tavLst>
                                    </p:anim>
                                    <p:anim calcmode="lin" valueType="num">
                                      <p:cBhvr>
                                        <p:cTn dur="27" fill="hold" id="25">
                                          <p:stCondLst>
                                            <p:cond delay="173"/>
                                          </p:stCondLst>
                                        </p:cTn>
                                        <p:tgtEl>
                                          <p:spTgt spid="897"/>
                                        </p:tgtEl>
                                        <p:attrNameLst>
                                          <p:attrName>ppt_y</p:attrName>
                                        </p:attrNameLst>
                                      </p:cBhvr>
                                      <p:tavLst>
                                        <p:tav tm="0">
                                          <p:val>
                                            <p:strVal val="#ppt_y-(0.354*#ppt_w-0.172*#ppt_h)"/>
                                          </p:val>
                                        </p:tav>
                                        <p:tav tm="100000">
                                          <p:val>
                                            <p:strVal val="#ppt_y"/>
                                          </p:val>
                                        </p:tav>
                                      </p:tavLst>
                                    </p:anim>
                                  </p:childTnLst>
                                </p:cTn>
                              </p:par>
                            </p:childTnLst>
                          </p:cTn>
                        </p:par>
                        <p:par>
                          <p:cTn fill="hold" id="26" nodeType="afterGroup">
                            <p:stCondLst>
                              <p:cond delay="5700"/>
                            </p:stCondLst>
                            <p:childTnLst>
                              <p:par>
                                <p:cTn accel="50000" fill="hold" grpId="0" id="27" nodeType="afterEffect" presetClass="entr" presetID="38" presetSubtype="0">
                                  <p:stCondLst>
                                    <p:cond delay="0"/>
                                  </p:stCondLst>
                                  <p:iterate type="lt">
                                    <p:tmPct val="50000"/>
                                  </p:iterate>
                                  <p:childTnLst>
                                    <p:set>
                                      <p:cBhvr>
                                        <p:cTn dur="1" fill="hold" id="28">
                                          <p:stCondLst>
                                            <p:cond delay="0"/>
                                          </p:stCondLst>
                                        </p:cTn>
                                        <p:tgtEl>
                                          <p:spTgt spid="898"/>
                                        </p:tgtEl>
                                        <p:attrNameLst>
                                          <p:attrName>style.visibility</p:attrName>
                                        </p:attrNameLst>
                                      </p:cBhvr>
                                      <p:to>
                                        <p:strVal val="visible"/>
                                      </p:to>
                                    </p:set>
                                    <p:set>
                                      <p:cBhvr>
                                        <p:cTn dur="91" fill="hold" id="29">
                                          <p:stCondLst>
                                            <p:cond delay="0"/>
                                          </p:stCondLst>
                                        </p:cTn>
                                        <p:tgtEl>
                                          <p:spTgt spid="898"/>
                                        </p:tgtEl>
                                        <p:attrNameLst>
                                          <p:attrName>style.rotation</p:attrName>
                                        </p:attrNameLst>
                                      </p:cBhvr>
                                      <p:to>
                                        <p:strVal val="-45.0"/>
                                      </p:to>
                                    </p:set>
                                    <p:anim calcmode="lin" valueType="num">
                                      <p:cBhvr>
                                        <p:cTn dur="91" fill="hold" id="30">
                                          <p:stCondLst>
                                            <p:cond delay="91"/>
                                          </p:stCondLst>
                                        </p:cTn>
                                        <p:tgtEl>
                                          <p:spTgt spid="898"/>
                                        </p:tgtEl>
                                        <p:attrNameLst>
                                          <p:attrName>style.rotation</p:attrName>
                                        </p:attrNameLst>
                                      </p:cBhvr>
                                      <p:tavLst>
                                        <p:tav tm="0">
                                          <p:val>
                                            <p:fltVal val="-45"/>
                                          </p:val>
                                        </p:tav>
                                        <p:tav tm="69900">
                                          <p:val>
                                            <p:fltVal val="45"/>
                                          </p:val>
                                        </p:tav>
                                        <p:tav tm="100000">
                                          <p:val>
                                            <p:fltVal val="0"/>
                                          </p:val>
                                        </p:tav>
                                      </p:tavLst>
                                    </p:anim>
                                    <p:anim calcmode="lin" valueType="num">
                                      <p:cBhvr>
                                        <p:cTn dur="91" fill="hold" id="31">
                                          <p:stCondLst>
                                            <p:cond delay="0"/>
                                          </p:stCondLst>
                                        </p:cTn>
                                        <p:tgtEl>
                                          <p:spTgt spid="898"/>
                                        </p:tgtEl>
                                        <p:attrNameLst>
                                          <p:attrName>ppt_y</p:attrName>
                                        </p:attrNameLst>
                                      </p:cBhvr>
                                      <p:tavLst>
                                        <p:tav tm="0">
                                          <p:val>
                                            <p:strVal val="#ppt_y-1"/>
                                          </p:val>
                                        </p:tav>
                                        <p:tav tm="100000">
                                          <p:val>
                                            <p:strVal val="#ppt_y-(0.354*#ppt_w-0.172*#ppt_h)"/>
                                          </p:val>
                                        </p:tav>
                                      </p:tavLst>
                                    </p:anim>
                                    <p:anim calcmode="lin" valueType="num">
                                      <p:cBhvr>
                                        <p:cTn autoRev="1" decel="50000" dur="31" fill="hold" id="32">
                                          <p:stCondLst>
                                            <p:cond delay="91"/>
                                          </p:stCondLst>
                                        </p:cTn>
                                        <p:tgtEl>
                                          <p:spTgt spid="898"/>
                                        </p:tgtEl>
                                        <p:attrNameLst>
                                          <p:attrName>ppt_y</p:attrName>
                                        </p:attrNameLst>
                                      </p:cBhvr>
                                      <p:tavLst>
                                        <p:tav tm="0">
                                          <p:val>
                                            <p:strVal val="#ppt_y-(0.354*#ppt_w-0.172*#ppt_h)"/>
                                          </p:val>
                                        </p:tav>
                                        <p:tav tm="100000">
                                          <p:val>
                                            <p:strVal val="#ppt_y-(0.354*#ppt_w-0.172*#ppt_h)-#ppt_h/2"/>
                                          </p:val>
                                        </p:tav>
                                      </p:tavLst>
                                    </p:anim>
                                    <p:anim calcmode="lin" valueType="num">
                                      <p:cBhvr>
                                        <p:cTn dur="27" fill="hold" id="33">
                                          <p:stCondLst>
                                            <p:cond delay="173"/>
                                          </p:stCondLst>
                                        </p:cTn>
                                        <p:tgtEl>
                                          <p:spTgt spid="898"/>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97"/>
      <p:bldP grpId="0" spid="898"/>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170" name="Group 2"/>
          <p:cNvGrpSpPr/>
          <p:nvPr/>
        </p:nvGrpSpPr>
        <p:grpSpPr>
          <a:xfrm>
            <a:off x="1863725" y="1485900"/>
            <a:ext cx="6432550" cy="482600"/>
            <a:chOff x="64331" y="0"/>
            <a:chExt cx="6433094" cy="482482"/>
          </a:xfrm>
        </p:grpSpPr>
        <p:sp>
          <p:nvSpPr>
            <p:cNvPr id="5139" name="AutoShape 3"/>
            <p:cNvSpPr>
              <a:spLocks noChangeArrowheads="1"/>
            </p:cNvSpPr>
            <p:nvPr/>
          </p:nvSpPr>
          <p:spPr bwMode="auto">
            <a:xfrm>
              <a:off x="64331" y="0"/>
              <a:ext cx="6433094" cy="482482"/>
            </a:xfrm>
            <a:prstGeom prst="roundRect">
              <a:avLst>
                <a:gd fmla="val 50000" name="adj"/>
              </a:avLst>
            </a:prstGeom>
            <a:noFill/>
            <a:ln w="12700">
              <a:solidFill>
                <a:srgbClr val="30B8D8"/>
              </a:solidFill>
              <a:miter lim="800000"/>
            </a:ln>
            <a:effectLst>
              <a:glow rad="88900">
                <a:schemeClr val="accent1">
                  <a:satMod val="175000"/>
                  <a:alpha val="30000"/>
                </a:schemeClr>
              </a:glow>
            </a:effectLst>
          </p:spPr>
          <p:txBody>
            <a:bodyPr anchor="ctr" wrap="none"/>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a:spcBef>
                  <a:spcPct val="0"/>
                </a:spcBef>
                <a:buFontTx/>
                <a:buNone/>
                <a:defRPr/>
              </a:pPr>
              <a:endParaRPr altLang="en-US" lang="zh-CN" sz="2000">
                <a:solidFill>
                  <a:schemeClr val="tx2"/>
                </a:solidFill>
                <a:latin typeface="Arial"/>
                <a:ea charset="-122" pitchFamily="2" typeface="方正兰亭黑_GBK"/>
              </a:endParaRPr>
            </a:p>
          </p:txBody>
        </p:sp>
        <p:sp>
          <p:nvSpPr>
            <p:cNvPr id="5142" name="Rectangle 13"/>
            <p:cNvSpPr>
              <a:spLocks noChangeArrowheads="1"/>
            </p:cNvSpPr>
            <p:nvPr/>
          </p:nvSpPr>
          <p:spPr bwMode="auto">
            <a:xfrm>
              <a:off x="1860562" y="85339"/>
              <a:ext cx="2840633" cy="3656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a:solidFill>
                    <a:srgbClr val="BCE8F2"/>
                  </a:solidFill>
                  <a:latin charset="-122" pitchFamily="2" typeface="方正兰亭黑_GBK"/>
                  <a:ea charset="-122" pitchFamily="2" typeface="方正兰亭黑_GBK"/>
                </a:rPr>
                <a:t>单击此处添加标题</a:t>
              </a:r>
            </a:p>
          </p:txBody>
        </p:sp>
      </p:grpSp>
      <p:grpSp>
        <p:nvGrpSpPr>
          <p:cNvPr id="7174" name="Group 6"/>
          <p:cNvGrpSpPr/>
          <p:nvPr/>
        </p:nvGrpSpPr>
        <p:grpSpPr>
          <a:xfrm>
            <a:off x="1863725" y="2359026"/>
            <a:ext cx="6432550" cy="482600"/>
            <a:chOff x="65077" y="0"/>
            <a:chExt cx="6431600" cy="482565"/>
          </a:xfrm>
        </p:grpSpPr>
        <p:sp>
          <p:nvSpPr>
            <p:cNvPr id="5137" name="AutoShape 3"/>
            <p:cNvSpPr>
              <a:spLocks noChangeArrowheads="1"/>
            </p:cNvSpPr>
            <p:nvPr/>
          </p:nvSpPr>
          <p:spPr bwMode="auto">
            <a:xfrm>
              <a:off x="65077" y="0"/>
              <a:ext cx="6431600" cy="482565"/>
            </a:xfrm>
            <a:prstGeom prst="roundRect">
              <a:avLst>
                <a:gd fmla="val 50000" name="adj"/>
              </a:avLst>
            </a:prstGeom>
            <a:noFill/>
            <a:ln w="12700">
              <a:solidFill>
                <a:srgbClr val="30B8D8"/>
              </a:solidFill>
              <a:miter lim="800000"/>
            </a:ln>
            <a:effectLst>
              <a:glow rad="88900">
                <a:schemeClr val="accent1">
                  <a:satMod val="175000"/>
                  <a:alpha val="30000"/>
                </a:schemeClr>
              </a:glow>
            </a:effectLst>
          </p:spPr>
          <p:txBody>
            <a:bodyPr anchor="ctr" wrap="none"/>
            <a:lstStyle/>
            <a:p>
              <a:pPr algn="ctr" eaLnBrk="0" hangingPunct="0">
                <a:defRPr/>
              </a:pPr>
              <a:endParaRPr altLang="en-US" lang="zh-CN" sz="2000">
                <a:solidFill>
                  <a:schemeClr val="tx2"/>
                </a:solidFill>
                <a:latin charset="0" pitchFamily="34" typeface="Calibri"/>
                <a:ea charset="-122" pitchFamily="2" typeface="方正兰亭黑_GBK"/>
              </a:endParaRPr>
            </a:p>
          </p:txBody>
        </p:sp>
        <p:sp>
          <p:nvSpPr>
            <p:cNvPr id="5138" name="Rectangle 13"/>
            <p:cNvSpPr>
              <a:spLocks noChangeArrowheads="1"/>
            </p:cNvSpPr>
            <p:nvPr/>
          </p:nvSpPr>
          <p:spPr bwMode="auto">
            <a:xfrm>
              <a:off x="1860562" y="85339"/>
              <a:ext cx="2840633" cy="36573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a:solidFill>
                    <a:srgbClr val="BCE8F2"/>
                  </a:solidFill>
                  <a:latin charset="-122" pitchFamily="2" typeface="方正兰亭黑_GBK"/>
                  <a:ea charset="-122" pitchFamily="2" typeface="方正兰亭黑_GBK"/>
                </a:rPr>
                <a:t>单击此处添加标题</a:t>
              </a:r>
            </a:p>
          </p:txBody>
        </p:sp>
      </p:grpSp>
      <p:grpSp>
        <p:nvGrpSpPr>
          <p:cNvPr id="7179" name="Group 11"/>
          <p:cNvGrpSpPr/>
          <p:nvPr/>
        </p:nvGrpSpPr>
        <p:grpSpPr>
          <a:xfrm>
            <a:off x="1863725" y="3230563"/>
            <a:ext cx="6432550" cy="482600"/>
            <a:chOff x="64331" y="0"/>
            <a:chExt cx="6433094" cy="482482"/>
          </a:xfrm>
        </p:grpSpPr>
        <p:sp>
          <p:nvSpPr>
            <p:cNvPr id="5132" name="AutoShape 3"/>
            <p:cNvSpPr>
              <a:spLocks noChangeArrowheads="1"/>
            </p:cNvSpPr>
            <p:nvPr/>
          </p:nvSpPr>
          <p:spPr bwMode="auto">
            <a:xfrm>
              <a:off x="64331" y="0"/>
              <a:ext cx="6433094" cy="482482"/>
            </a:xfrm>
            <a:prstGeom prst="roundRect">
              <a:avLst>
                <a:gd fmla="val 50000" name="adj"/>
              </a:avLst>
            </a:prstGeom>
            <a:noFill/>
            <a:ln w="12700">
              <a:solidFill>
                <a:srgbClr val="30B8D8"/>
              </a:solidFill>
              <a:miter lim="800000"/>
            </a:ln>
            <a:effectLst>
              <a:glow rad="88900">
                <a:schemeClr val="accent1">
                  <a:satMod val="175000"/>
                  <a:alpha val="30000"/>
                </a:schemeClr>
              </a:glow>
            </a:effectLst>
          </p:spPr>
          <p:txBody>
            <a:bodyPr anchor="ctr" wrap="none"/>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a:spcBef>
                  <a:spcPct val="0"/>
                </a:spcBef>
                <a:buFontTx/>
                <a:buNone/>
                <a:defRPr/>
              </a:pPr>
              <a:endParaRPr altLang="en-US" lang="zh-CN" sz="2000">
                <a:solidFill>
                  <a:schemeClr val="tx2"/>
                </a:solidFill>
                <a:latin typeface="Arial"/>
                <a:ea charset="-122" pitchFamily="2" typeface="方正兰亭黑_GBK"/>
              </a:endParaRPr>
            </a:p>
          </p:txBody>
        </p:sp>
        <p:sp>
          <p:nvSpPr>
            <p:cNvPr id="5134" name="Rectangle 13"/>
            <p:cNvSpPr>
              <a:spLocks noChangeArrowheads="1"/>
            </p:cNvSpPr>
            <p:nvPr/>
          </p:nvSpPr>
          <p:spPr bwMode="auto">
            <a:xfrm>
              <a:off x="1860562" y="85339"/>
              <a:ext cx="2840633" cy="3656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a:solidFill>
                    <a:srgbClr val="BCE8F2"/>
                  </a:solidFill>
                  <a:latin charset="-122" pitchFamily="2" typeface="方正兰亭黑_GBK"/>
                  <a:ea charset="-122" pitchFamily="2" typeface="方正兰亭黑_GBK"/>
                </a:rPr>
                <a:t>单击此处添加标题</a:t>
              </a:r>
            </a:p>
          </p:txBody>
        </p:sp>
      </p:grpSp>
      <p:grpSp>
        <p:nvGrpSpPr>
          <p:cNvPr id="7183" name="Group 15"/>
          <p:cNvGrpSpPr/>
          <p:nvPr/>
        </p:nvGrpSpPr>
        <p:grpSpPr>
          <a:xfrm>
            <a:off x="1863725" y="4103690"/>
            <a:ext cx="6432550" cy="482600"/>
            <a:chOff x="65077" y="0"/>
            <a:chExt cx="6431600" cy="482564"/>
          </a:xfrm>
        </p:grpSpPr>
        <p:sp>
          <p:nvSpPr>
            <p:cNvPr id="5130" name="AutoShape 3"/>
            <p:cNvSpPr>
              <a:spLocks noChangeArrowheads="1"/>
            </p:cNvSpPr>
            <p:nvPr/>
          </p:nvSpPr>
          <p:spPr bwMode="auto">
            <a:xfrm>
              <a:off x="65077" y="0"/>
              <a:ext cx="6431600" cy="482564"/>
            </a:xfrm>
            <a:prstGeom prst="roundRect">
              <a:avLst>
                <a:gd fmla="val 50000" name="adj"/>
              </a:avLst>
            </a:prstGeom>
            <a:noFill/>
            <a:ln w="12700">
              <a:solidFill>
                <a:srgbClr val="30B8D8"/>
              </a:solidFill>
              <a:miter lim="800000"/>
            </a:ln>
            <a:effectLst>
              <a:glow rad="88900">
                <a:schemeClr val="accent1">
                  <a:satMod val="175000"/>
                  <a:alpha val="30000"/>
                </a:schemeClr>
              </a:glow>
            </a:effectLst>
          </p:spPr>
          <p:txBody>
            <a:bodyPr anchor="ctr" wrap="none"/>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a:spcBef>
                  <a:spcPct val="0"/>
                </a:spcBef>
                <a:buFontTx/>
                <a:buNone/>
                <a:defRPr/>
              </a:pPr>
              <a:endParaRPr altLang="en-US" lang="zh-CN" sz="2000">
                <a:solidFill>
                  <a:schemeClr val="tx2"/>
                </a:solidFill>
                <a:ea charset="-122" pitchFamily="2" typeface="方正兰亭黑_GBK"/>
              </a:endParaRPr>
            </a:p>
          </p:txBody>
        </p:sp>
        <p:sp>
          <p:nvSpPr>
            <p:cNvPr id="2" name="Rectangle 13"/>
            <p:cNvSpPr>
              <a:spLocks noChangeArrowheads="1"/>
            </p:cNvSpPr>
            <p:nvPr/>
          </p:nvSpPr>
          <p:spPr bwMode="auto">
            <a:xfrm>
              <a:off x="1860562" y="85339"/>
              <a:ext cx="2840633" cy="36573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a:solidFill>
                    <a:srgbClr val="BCE8F2"/>
                  </a:solidFill>
                  <a:latin charset="-122" pitchFamily="2" typeface="方正兰亭黑_GBK"/>
                  <a:ea charset="-122" pitchFamily="2" typeface="方正兰亭黑_GBK"/>
                </a:rPr>
                <a:t>单击此处添加标题</a:t>
              </a:r>
            </a:p>
          </p:txBody>
        </p:sp>
      </p:grpSp>
      <p:sp>
        <p:nvSpPr>
          <p:cNvPr id="7188" name="TextBox 13"/>
          <p:cNvSpPr txBox="1">
            <a:spLocks noChangeArrowheads="1"/>
          </p:cNvSpPr>
          <p:nvPr/>
        </p:nvSpPr>
        <p:spPr bwMode="auto">
          <a:xfrm>
            <a:off x="4323555" y="49188"/>
            <a:ext cx="1512888"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目 录</a:t>
            </a:r>
          </a:p>
        </p:txBody>
      </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8">
                                  <p:stCondLst>
                                    <p:cond delay="0"/>
                                  </p:stCondLst>
                                  <p:childTnLst>
                                    <p:set>
                                      <p:cBhvr>
                                        <p:cTn dur="1" fill="hold" id="6">
                                          <p:stCondLst>
                                            <p:cond delay="0"/>
                                          </p:stCondLst>
                                        </p:cTn>
                                        <p:tgtEl>
                                          <p:spTgt spid="7188"/>
                                        </p:tgtEl>
                                        <p:attrNameLst>
                                          <p:attrName>style.visibility</p:attrName>
                                        </p:attrNameLst>
                                      </p:cBhvr>
                                      <p:to>
                                        <p:strVal val="visible"/>
                                      </p:to>
                                    </p:set>
                                    <p:animEffect filter="slide(fromLeft)" transition="in">
                                      <p:cBhvr>
                                        <p:cTn dur="500" id="7"/>
                                        <p:tgtEl>
                                          <p:spTgt spid="7188"/>
                                        </p:tgtEl>
                                      </p:cBhvr>
                                    </p:animEffect>
                                  </p:childTnLst>
                                </p:cTn>
                              </p:par>
                            </p:childTnLst>
                          </p:cTn>
                        </p:par>
                        <p:par>
                          <p:cTn fill="hold" id="8" nodeType="afterGroup">
                            <p:stCondLst>
                              <p:cond delay="500"/>
                            </p:stCondLst>
                            <p:childTnLst>
                              <p:par>
                                <p:cTn fill="hold" id="9" nodeType="afterEffect" presetClass="entr" presetID="23" presetSubtype="16">
                                  <p:stCondLst>
                                    <p:cond delay="0"/>
                                  </p:stCondLst>
                                  <p:childTnLst>
                                    <p:set>
                                      <p:cBhvr>
                                        <p:cTn dur="1" fill="hold" id="10">
                                          <p:stCondLst>
                                            <p:cond delay="0"/>
                                          </p:stCondLst>
                                        </p:cTn>
                                        <p:tgtEl>
                                          <p:spTgt spid="7170"/>
                                        </p:tgtEl>
                                        <p:attrNameLst>
                                          <p:attrName>style.visibility</p:attrName>
                                        </p:attrNameLst>
                                      </p:cBhvr>
                                      <p:to>
                                        <p:strVal val="visible"/>
                                      </p:to>
                                    </p:set>
                                    <p:anim calcmode="lin" valueType="num">
                                      <p:cBhvr>
                                        <p:cTn dur="500" fill="hold" id="11"/>
                                        <p:tgtEl>
                                          <p:spTgt spid="7170"/>
                                        </p:tgtEl>
                                        <p:attrNameLst>
                                          <p:attrName>ppt_w</p:attrName>
                                        </p:attrNameLst>
                                      </p:cBhvr>
                                      <p:tavLst>
                                        <p:tav tm="0">
                                          <p:val>
                                            <p:fltVal val="0"/>
                                          </p:val>
                                        </p:tav>
                                        <p:tav tm="100000">
                                          <p:val>
                                            <p:strVal val="#ppt_w"/>
                                          </p:val>
                                        </p:tav>
                                      </p:tavLst>
                                    </p:anim>
                                    <p:anim calcmode="lin" valueType="num">
                                      <p:cBhvr>
                                        <p:cTn dur="500" fill="hold" id="12"/>
                                        <p:tgtEl>
                                          <p:spTgt spid="7170"/>
                                        </p:tgtEl>
                                        <p:attrNameLst>
                                          <p:attrName>ppt_h</p:attrName>
                                        </p:attrNameLst>
                                      </p:cBhvr>
                                      <p:tavLst>
                                        <p:tav tm="0">
                                          <p:val>
                                            <p:fltVal val="0"/>
                                          </p:val>
                                        </p:tav>
                                        <p:tav tm="100000">
                                          <p:val>
                                            <p:strVal val="#ppt_h"/>
                                          </p:val>
                                        </p:tav>
                                      </p:tavLst>
                                    </p:anim>
                                  </p:childTnLst>
                                </p:cTn>
                              </p:par>
                              <p:par>
                                <p:cTn fill="hold" id="13" nodeType="withEffect" presetClass="entr" presetID="2" presetSubtype="4">
                                  <p:stCondLst>
                                    <p:cond delay="0"/>
                                  </p:stCondLst>
                                  <p:childTnLst>
                                    <p:set>
                                      <p:cBhvr>
                                        <p:cTn dur="1" fill="hold" id="14">
                                          <p:stCondLst>
                                            <p:cond delay="0"/>
                                          </p:stCondLst>
                                        </p:cTn>
                                        <p:tgtEl>
                                          <p:spTgt spid="7170"/>
                                        </p:tgtEl>
                                        <p:attrNameLst>
                                          <p:attrName>style.visibility</p:attrName>
                                        </p:attrNameLst>
                                      </p:cBhvr>
                                      <p:to>
                                        <p:strVal val="visible"/>
                                      </p:to>
                                    </p:set>
                                    <p:anim calcmode="lin" valueType="num">
                                      <p:cBhvr additive="base">
                                        <p:cTn dur="1000" fill="hold" id="15"/>
                                        <p:tgtEl>
                                          <p:spTgt spid="7170"/>
                                        </p:tgtEl>
                                        <p:attrNameLst>
                                          <p:attrName>ppt_x</p:attrName>
                                        </p:attrNameLst>
                                      </p:cBhvr>
                                      <p:tavLst>
                                        <p:tav tm="0">
                                          <p:val>
                                            <p:strVal val="#ppt_x"/>
                                          </p:val>
                                        </p:tav>
                                        <p:tav tm="100000">
                                          <p:val>
                                            <p:strVal val="#ppt_x"/>
                                          </p:val>
                                        </p:tav>
                                      </p:tavLst>
                                    </p:anim>
                                    <p:anim calcmode="lin" valueType="num">
                                      <p:cBhvr additive="base">
                                        <p:cTn dur="1000" fill="hold" id="16"/>
                                        <p:tgtEl>
                                          <p:spTgt spid="7170"/>
                                        </p:tgtEl>
                                        <p:attrNameLst>
                                          <p:attrName>ppt_y</p:attrName>
                                        </p:attrNameLst>
                                      </p:cBhvr>
                                      <p:tavLst>
                                        <p:tav tm="0">
                                          <p:val>
                                            <p:strVal val="1+#ppt_h/2"/>
                                          </p:val>
                                        </p:tav>
                                        <p:tav tm="100000">
                                          <p:val>
                                            <p:strVal val="#ppt_y"/>
                                          </p:val>
                                        </p:tav>
                                      </p:tavLst>
                                    </p:anim>
                                  </p:childTnLst>
                                </p:cTn>
                              </p:par>
                              <p:par>
                                <p:cTn fill="hold" id="17" nodeType="withEffect" presetClass="entr" presetID="23" presetSubtype="16">
                                  <p:stCondLst>
                                    <p:cond delay="100"/>
                                  </p:stCondLst>
                                  <p:childTnLst>
                                    <p:set>
                                      <p:cBhvr>
                                        <p:cTn dur="1" fill="hold" id="18">
                                          <p:stCondLst>
                                            <p:cond delay="0"/>
                                          </p:stCondLst>
                                        </p:cTn>
                                        <p:tgtEl>
                                          <p:spTgt spid="7174"/>
                                        </p:tgtEl>
                                        <p:attrNameLst>
                                          <p:attrName>style.visibility</p:attrName>
                                        </p:attrNameLst>
                                      </p:cBhvr>
                                      <p:to>
                                        <p:strVal val="visible"/>
                                      </p:to>
                                    </p:set>
                                    <p:anim calcmode="lin" valueType="num">
                                      <p:cBhvr>
                                        <p:cTn dur="500" fill="hold" id="19"/>
                                        <p:tgtEl>
                                          <p:spTgt spid="7174"/>
                                        </p:tgtEl>
                                        <p:attrNameLst>
                                          <p:attrName>ppt_w</p:attrName>
                                        </p:attrNameLst>
                                      </p:cBhvr>
                                      <p:tavLst>
                                        <p:tav tm="0">
                                          <p:val>
                                            <p:fltVal val="0"/>
                                          </p:val>
                                        </p:tav>
                                        <p:tav tm="100000">
                                          <p:val>
                                            <p:strVal val="#ppt_w"/>
                                          </p:val>
                                        </p:tav>
                                      </p:tavLst>
                                    </p:anim>
                                    <p:anim calcmode="lin" valueType="num">
                                      <p:cBhvr>
                                        <p:cTn dur="500" fill="hold" id="20"/>
                                        <p:tgtEl>
                                          <p:spTgt spid="7174"/>
                                        </p:tgtEl>
                                        <p:attrNameLst>
                                          <p:attrName>ppt_h</p:attrName>
                                        </p:attrNameLst>
                                      </p:cBhvr>
                                      <p:tavLst>
                                        <p:tav tm="0">
                                          <p:val>
                                            <p:fltVal val="0"/>
                                          </p:val>
                                        </p:tav>
                                        <p:tav tm="100000">
                                          <p:val>
                                            <p:strVal val="#ppt_h"/>
                                          </p:val>
                                        </p:tav>
                                      </p:tavLst>
                                    </p:anim>
                                  </p:childTnLst>
                                </p:cTn>
                              </p:par>
                              <p:par>
                                <p:cTn fill="hold" id="21" nodeType="withEffect" presetClass="entr" presetID="2" presetSubtype="4">
                                  <p:stCondLst>
                                    <p:cond delay="100"/>
                                  </p:stCondLst>
                                  <p:childTnLst>
                                    <p:set>
                                      <p:cBhvr>
                                        <p:cTn dur="1" fill="hold" id="22">
                                          <p:stCondLst>
                                            <p:cond delay="0"/>
                                          </p:stCondLst>
                                        </p:cTn>
                                        <p:tgtEl>
                                          <p:spTgt spid="7174"/>
                                        </p:tgtEl>
                                        <p:attrNameLst>
                                          <p:attrName>style.visibility</p:attrName>
                                        </p:attrNameLst>
                                      </p:cBhvr>
                                      <p:to>
                                        <p:strVal val="visible"/>
                                      </p:to>
                                    </p:set>
                                    <p:anim calcmode="lin" valueType="num">
                                      <p:cBhvr additive="base">
                                        <p:cTn dur="1000" fill="hold" id="23"/>
                                        <p:tgtEl>
                                          <p:spTgt spid="7174"/>
                                        </p:tgtEl>
                                        <p:attrNameLst>
                                          <p:attrName>ppt_x</p:attrName>
                                        </p:attrNameLst>
                                      </p:cBhvr>
                                      <p:tavLst>
                                        <p:tav tm="0">
                                          <p:val>
                                            <p:strVal val="#ppt_x"/>
                                          </p:val>
                                        </p:tav>
                                        <p:tav tm="100000">
                                          <p:val>
                                            <p:strVal val="#ppt_x"/>
                                          </p:val>
                                        </p:tav>
                                      </p:tavLst>
                                    </p:anim>
                                    <p:anim calcmode="lin" valueType="num">
                                      <p:cBhvr additive="base">
                                        <p:cTn dur="1000" fill="hold" id="24"/>
                                        <p:tgtEl>
                                          <p:spTgt spid="7174"/>
                                        </p:tgtEl>
                                        <p:attrNameLst>
                                          <p:attrName>ppt_y</p:attrName>
                                        </p:attrNameLst>
                                      </p:cBhvr>
                                      <p:tavLst>
                                        <p:tav tm="0">
                                          <p:val>
                                            <p:strVal val="1+#ppt_h/2"/>
                                          </p:val>
                                        </p:tav>
                                        <p:tav tm="100000">
                                          <p:val>
                                            <p:strVal val="#ppt_y"/>
                                          </p:val>
                                        </p:tav>
                                      </p:tavLst>
                                    </p:anim>
                                  </p:childTnLst>
                                </p:cTn>
                              </p:par>
                              <p:par>
                                <p:cTn fill="hold" id="25" nodeType="withEffect" presetClass="entr" presetID="23" presetSubtype="16">
                                  <p:stCondLst>
                                    <p:cond delay="200"/>
                                  </p:stCondLst>
                                  <p:childTnLst>
                                    <p:set>
                                      <p:cBhvr>
                                        <p:cTn dur="1" fill="hold" id="26">
                                          <p:stCondLst>
                                            <p:cond delay="0"/>
                                          </p:stCondLst>
                                        </p:cTn>
                                        <p:tgtEl>
                                          <p:spTgt spid="7179"/>
                                        </p:tgtEl>
                                        <p:attrNameLst>
                                          <p:attrName>style.visibility</p:attrName>
                                        </p:attrNameLst>
                                      </p:cBhvr>
                                      <p:to>
                                        <p:strVal val="visible"/>
                                      </p:to>
                                    </p:set>
                                    <p:anim calcmode="lin" valueType="num">
                                      <p:cBhvr>
                                        <p:cTn dur="500" fill="hold" id="27"/>
                                        <p:tgtEl>
                                          <p:spTgt spid="7179"/>
                                        </p:tgtEl>
                                        <p:attrNameLst>
                                          <p:attrName>ppt_w</p:attrName>
                                        </p:attrNameLst>
                                      </p:cBhvr>
                                      <p:tavLst>
                                        <p:tav tm="0">
                                          <p:val>
                                            <p:fltVal val="0"/>
                                          </p:val>
                                        </p:tav>
                                        <p:tav tm="100000">
                                          <p:val>
                                            <p:strVal val="#ppt_w"/>
                                          </p:val>
                                        </p:tav>
                                      </p:tavLst>
                                    </p:anim>
                                    <p:anim calcmode="lin" valueType="num">
                                      <p:cBhvr>
                                        <p:cTn dur="500" fill="hold" id="28"/>
                                        <p:tgtEl>
                                          <p:spTgt spid="7179"/>
                                        </p:tgtEl>
                                        <p:attrNameLst>
                                          <p:attrName>ppt_h</p:attrName>
                                        </p:attrNameLst>
                                      </p:cBhvr>
                                      <p:tavLst>
                                        <p:tav tm="0">
                                          <p:val>
                                            <p:fltVal val="0"/>
                                          </p:val>
                                        </p:tav>
                                        <p:tav tm="100000">
                                          <p:val>
                                            <p:strVal val="#ppt_h"/>
                                          </p:val>
                                        </p:tav>
                                      </p:tavLst>
                                    </p:anim>
                                  </p:childTnLst>
                                </p:cTn>
                              </p:par>
                              <p:par>
                                <p:cTn fill="hold" id="29" nodeType="withEffect" presetClass="entr" presetID="2" presetSubtype="4">
                                  <p:stCondLst>
                                    <p:cond delay="200"/>
                                  </p:stCondLst>
                                  <p:childTnLst>
                                    <p:set>
                                      <p:cBhvr>
                                        <p:cTn dur="1" fill="hold" id="30">
                                          <p:stCondLst>
                                            <p:cond delay="0"/>
                                          </p:stCondLst>
                                        </p:cTn>
                                        <p:tgtEl>
                                          <p:spTgt spid="7179"/>
                                        </p:tgtEl>
                                        <p:attrNameLst>
                                          <p:attrName>style.visibility</p:attrName>
                                        </p:attrNameLst>
                                      </p:cBhvr>
                                      <p:to>
                                        <p:strVal val="visible"/>
                                      </p:to>
                                    </p:set>
                                    <p:anim calcmode="lin" valueType="num">
                                      <p:cBhvr additive="base">
                                        <p:cTn dur="1000" fill="hold" id="31"/>
                                        <p:tgtEl>
                                          <p:spTgt spid="7179"/>
                                        </p:tgtEl>
                                        <p:attrNameLst>
                                          <p:attrName>ppt_x</p:attrName>
                                        </p:attrNameLst>
                                      </p:cBhvr>
                                      <p:tavLst>
                                        <p:tav tm="0">
                                          <p:val>
                                            <p:strVal val="#ppt_x"/>
                                          </p:val>
                                        </p:tav>
                                        <p:tav tm="100000">
                                          <p:val>
                                            <p:strVal val="#ppt_x"/>
                                          </p:val>
                                        </p:tav>
                                      </p:tavLst>
                                    </p:anim>
                                    <p:anim calcmode="lin" valueType="num">
                                      <p:cBhvr additive="base">
                                        <p:cTn dur="1000" fill="hold" id="32"/>
                                        <p:tgtEl>
                                          <p:spTgt spid="7179"/>
                                        </p:tgtEl>
                                        <p:attrNameLst>
                                          <p:attrName>ppt_y</p:attrName>
                                        </p:attrNameLst>
                                      </p:cBhvr>
                                      <p:tavLst>
                                        <p:tav tm="0">
                                          <p:val>
                                            <p:strVal val="1+#ppt_h/2"/>
                                          </p:val>
                                        </p:tav>
                                        <p:tav tm="100000">
                                          <p:val>
                                            <p:strVal val="#ppt_y"/>
                                          </p:val>
                                        </p:tav>
                                      </p:tavLst>
                                    </p:anim>
                                  </p:childTnLst>
                                </p:cTn>
                              </p:par>
                              <p:par>
                                <p:cTn fill="hold" id="33" nodeType="withEffect" presetClass="entr" presetID="23" presetSubtype="16">
                                  <p:stCondLst>
                                    <p:cond delay="300"/>
                                  </p:stCondLst>
                                  <p:childTnLst>
                                    <p:set>
                                      <p:cBhvr>
                                        <p:cTn dur="1" fill="hold" id="34">
                                          <p:stCondLst>
                                            <p:cond delay="0"/>
                                          </p:stCondLst>
                                        </p:cTn>
                                        <p:tgtEl>
                                          <p:spTgt spid="7183"/>
                                        </p:tgtEl>
                                        <p:attrNameLst>
                                          <p:attrName>style.visibility</p:attrName>
                                        </p:attrNameLst>
                                      </p:cBhvr>
                                      <p:to>
                                        <p:strVal val="visible"/>
                                      </p:to>
                                    </p:set>
                                    <p:anim calcmode="lin" valueType="num">
                                      <p:cBhvr>
                                        <p:cTn dur="500" fill="hold" id="35"/>
                                        <p:tgtEl>
                                          <p:spTgt spid="7183"/>
                                        </p:tgtEl>
                                        <p:attrNameLst>
                                          <p:attrName>ppt_w</p:attrName>
                                        </p:attrNameLst>
                                      </p:cBhvr>
                                      <p:tavLst>
                                        <p:tav tm="0">
                                          <p:val>
                                            <p:fltVal val="0"/>
                                          </p:val>
                                        </p:tav>
                                        <p:tav tm="100000">
                                          <p:val>
                                            <p:strVal val="#ppt_w"/>
                                          </p:val>
                                        </p:tav>
                                      </p:tavLst>
                                    </p:anim>
                                    <p:anim calcmode="lin" valueType="num">
                                      <p:cBhvr>
                                        <p:cTn dur="500" fill="hold" id="36"/>
                                        <p:tgtEl>
                                          <p:spTgt spid="7183"/>
                                        </p:tgtEl>
                                        <p:attrNameLst>
                                          <p:attrName>ppt_h</p:attrName>
                                        </p:attrNameLst>
                                      </p:cBhvr>
                                      <p:tavLst>
                                        <p:tav tm="0">
                                          <p:val>
                                            <p:fltVal val="0"/>
                                          </p:val>
                                        </p:tav>
                                        <p:tav tm="100000">
                                          <p:val>
                                            <p:strVal val="#ppt_h"/>
                                          </p:val>
                                        </p:tav>
                                      </p:tavLst>
                                    </p:anim>
                                  </p:childTnLst>
                                </p:cTn>
                              </p:par>
                              <p:par>
                                <p:cTn fill="hold" id="37" nodeType="withEffect" presetClass="entr" presetID="2" presetSubtype="4">
                                  <p:stCondLst>
                                    <p:cond delay="300"/>
                                  </p:stCondLst>
                                  <p:childTnLst>
                                    <p:set>
                                      <p:cBhvr>
                                        <p:cTn dur="1" fill="hold" id="38">
                                          <p:stCondLst>
                                            <p:cond delay="0"/>
                                          </p:stCondLst>
                                        </p:cTn>
                                        <p:tgtEl>
                                          <p:spTgt spid="7183"/>
                                        </p:tgtEl>
                                        <p:attrNameLst>
                                          <p:attrName>style.visibility</p:attrName>
                                        </p:attrNameLst>
                                      </p:cBhvr>
                                      <p:to>
                                        <p:strVal val="visible"/>
                                      </p:to>
                                    </p:set>
                                    <p:anim calcmode="lin" valueType="num">
                                      <p:cBhvr additive="base">
                                        <p:cTn dur="1000" fill="hold" id="39"/>
                                        <p:tgtEl>
                                          <p:spTgt spid="7183"/>
                                        </p:tgtEl>
                                        <p:attrNameLst>
                                          <p:attrName>ppt_x</p:attrName>
                                        </p:attrNameLst>
                                      </p:cBhvr>
                                      <p:tavLst>
                                        <p:tav tm="0">
                                          <p:val>
                                            <p:strVal val="#ppt_x"/>
                                          </p:val>
                                        </p:tav>
                                        <p:tav tm="100000">
                                          <p:val>
                                            <p:strVal val="#ppt_x"/>
                                          </p:val>
                                        </p:tav>
                                      </p:tavLst>
                                    </p:anim>
                                    <p:anim calcmode="lin" valueType="num">
                                      <p:cBhvr additive="base">
                                        <p:cTn dur="1000" fill="hold" id="40"/>
                                        <p:tgtEl>
                                          <p:spTgt spid="7183"/>
                                        </p:tgtEl>
                                        <p:attrNameLst>
                                          <p:attrName>ppt_y</p:attrName>
                                        </p:attrNameLst>
                                      </p:cBhvr>
                                      <p:tavLst>
                                        <p:tav tm="0">
                                          <p:val>
                                            <p:strVal val="1+#ppt_h/2"/>
                                          </p:val>
                                        </p:tav>
                                        <p:tav tm="100000">
                                          <p:val>
                                            <p:strVal val="#ppt_y"/>
                                          </p:val>
                                        </p:tav>
                                      </p:tavLst>
                                    </p:anim>
                                  </p:childTnLst>
                                </p:cTn>
                              </p:par>
                            </p:childTnLst>
                          </p:cTn>
                        </p:par>
                        <p:par>
                          <p:cTn fill="hold" id="41" nodeType="afterGroup">
                            <p:stCondLst>
                              <p:cond delay="1800"/>
                            </p:stCondLst>
                            <p:childTnLst>
                              <p:par>
                                <p:cTn fill="hold" id="42" nodeType="afterEffect" presetClass="exit" presetID="53" presetSubtype="0">
                                  <p:stCondLst>
                                    <p:cond delay="1000"/>
                                  </p:stCondLst>
                                  <p:childTnLst>
                                    <p:anim calcmode="lin" valueType="num">
                                      <p:cBhvr>
                                        <p:cTn dur="500" id="43"/>
                                        <p:tgtEl>
                                          <p:spTgt spid="7170"/>
                                        </p:tgtEl>
                                        <p:attrNameLst>
                                          <p:attrName>ppt_w</p:attrName>
                                        </p:attrNameLst>
                                      </p:cBhvr>
                                      <p:tavLst>
                                        <p:tav tm="0">
                                          <p:val>
                                            <p:strVal val="ppt_w"/>
                                          </p:val>
                                        </p:tav>
                                        <p:tav tm="100000">
                                          <p:val>
                                            <p:fltVal val="0"/>
                                          </p:val>
                                        </p:tav>
                                      </p:tavLst>
                                    </p:anim>
                                    <p:anim calcmode="lin" valueType="num">
                                      <p:cBhvr>
                                        <p:cTn dur="500" id="44"/>
                                        <p:tgtEl>
                                          <p:spTgt spid="7170"/>
                                        </p:tgtEl>
                                        <p:attrNameLst>
                                          <p:attrName>ppt_h</p:attrName>
                                        </p:attrNameLst>
                                      </p:cBhvr>
                                      <p:tavLst>
                                        <p:tav tm="0">
                                          <p:val>
                                            <p:strVal val="ppt_h"/>
                                          </p:val>
                                        </p:tav>
                                        <p:tav tm="100000">
                                          <p:val>
                                            <p:fltVal val="0"/>
                                          </p:val>
                                        </p:tav>
                                      </p:tavLst>
                                    </p:anim>
                                    <p:animEffect filter="fade" transition="out">
                                      <p:cBhvr>
                                        <p:cTn dur="500" id="45"/>
                                        <p:tgtEl>
                                          <p:spTgt spid="7170"/>
                                        </p:tgtEl>
                                      </p:cBhvr>
                                    </p:animEffect>
                                    <p:set>
                                      <p:cBhvr>
                                        <p:cTn dur="1" fill="hold" id="46">
                                          <p:stCondLst>
                                            <p:cond delay="499"/>
                                          </p:stCondLst>
                                        </p:cTn>
                                        <p:tgtEl>
                                          <p:spTgt spid="7170"/>
                                        </p:tgtEl>
                                        <p:attrNameLst>
                                          <p:attrName>style.visibility</p:attrName>
                                        </p:attrNameLst>
                                      </p:cBhvr>
                                      <p:to>
                                        <p:strVal val="hidden"/>
                                      </p:to>
                                    </p:set>
                                  </p:childTnLst>
                                </p:cTn>
                              </p:par>
                              <p:par>
                                <p:cTn fill="hold" id="47" nodeType="withEffect" presetClass="exit" presetID="2" presetSubtype="1">
                                  <p:stCondLst>
                                    <p:cond delay="1000"/>
                                  </p:stCondLst>
                                  <p:childTnLst>
                                    <p:anim calcmode="lin" valueType="num">
                                      <p:cBhvr additive="base">
                                        <p:cTn dur="1000" id="48"/>
                                        <p:tgtEl>
                                          <p:spTgt spid="7170"/>
                                        </p:tgtEl>
                                        <p:attrNameLst>
                                          <p:attrName>ppt_x</p:attrName>
                                        </p:attrNameLst>
                                      </p:cBhvr>
                                      <p:tavLst>
                                        <p:tav tm="0">
                                          <p:val>
                                            <p:strVal val="ppt_x"/>
                                          </p:val>
                                        </p:tav>
                                        <p:tav tm="100000">
                                          <p:val>
                                            <p:strVal val="ppt_x"/>
                                          </p:val>
                                        </p:tav>
                                      </p:tavLst>
                                    </p:anim>
                                    <p:anim calcmode="lin" valueType="num">
                                      <p:cBhvr additive="base">
                                        <p:cTn dur="1000" id="49"/>
                                        <p:tgtEl>
                                          <p:spTgt spid="7170"/>
                                        </p:tgtEl>
                                        <p:attrNameLst>
                                          <p:attrName>ppt_y</p:attrName>
                                        </p:attrNameLst>
                                      </p:cBhvr>
                                      <p:tavLst>
                                        <p:tav tm="0">
                                          <p:val>
                                            <p:strVal val="ppt_y"/>
                                          </p:val>
                                        </p:tav>
                                        <p:tav tm="100000">
                                          <p:val>
                                            <p:strVal val="0-ppt_h/2"/>
                                          </p:val>
                                        </p:tav>
                                      </p:tavLst>
                                    </p:anim>
                                    <p:set>
                                      <p:cBhvr>
                                        <p:cTn dur="1" fill="hold" id="50">
                                          <p:stCondLst>
                                            <p:cond delay="999"/>
                                          </p:stCondLst>
                                        </p:cTn>
                                        <p:tgtEl>
                                          <p:spTgt spid="7170"/>
                                        </p:tgtEl>
                                        <p:attrNameLst>
                                          <p:attrName>style.visibility</p:attrName>
                                        </p:attrNameLst>
                                      </p:cBhvr>
                                      <p:to>
                                        <p:strVal val="hidden"/>
                                      </p:to>
                                    </p:set>
                                  </p:childTnLst>
                                </p:cTn>
                              </p:par>
                              <p:par>
                                <p:cTn fill="hold" id="51" nodeType="withEffect" presetClass="exit" presetID="53" presetSubtype="0">
                                  <p:stCondLst>
                                    <p:cond delay="1100"/>
                                  </p:stCondLst>
                                  <p:childTnLst>
                                    <p:anim calcmode="lin" valueType="num">
                                      <p:cBhvr>
                                        <p:cTn dur="500" id="52"/>
                                        <p:tgtEl>
                                          <p:spTgt spid="7174"/>
                                        </p:tgtEl>
                                        <p:attrNameLst>
                                          <p:attrName>ppt_w</p:attrName>
                                        </p:attrNameLst>
                                      </p:cBhvr>
                                      <p:tavLst>
                                        <p:tav tm="0">
                                          <p:val>
                                            <p:strVal val="ppt_w"/>
                                          </p:val>
                                        </p:tav>
                                        <p:tav tm="100000">
                                          <p:val>
                                            <p:fltVal val="0"/>
                                          </p:val>
                                        </p:tav>
                                      </p:tavLst>
                                    </p:anim>
                                    <p:anim calcmode="lin" valueType="num">
                                      <p:cBhvr>
                                        <p:cTn dur="500" id="53"/>
                                        <p:tgtEl>
                                          <p:spTgt spid="7174"/>
                                        </p:tgtEl>
                                        <p:attrNameLst>
                                          <p:attrName>ppt_h</p:attrName>
                                        </p:attrNameLst>
                                      </p:cBhvr>
                                      <p:tavLst>
                                        <p:tav tm="0">
                                          <p:val>
                                            <p:strVal val="ppt_h"/>
                                          </p:val>
                                        </p:tav>
                                        <p:tav tm="100000">
                                          <p:val>
                                            <p:fltVal val="0"/>
                                          </p:val>
                                        </p:tav>
                                      </p:tavLst>
                                    </p:anim>
                                    <p:animEffect filter="fade" transition="out">
                                      <p:cBhvr>
                                        <p:cTn dur="500" id="54"/>
                                        <p:tgtEl>
                                          <p:spTgt spid="7174"/>
                                        </p:tgtEl>
                                      </p:cBhvr>
                                    </p:animEffect>
                                    <p:set>
                                      <p:cBhvr>
                                        <p:cTn dur="1" fill="hold" id="55">
                                          <p:stCondLst>
                                            <p:cond delay="499"/>
                                          </p:stCondLst>
                                        </p:cTn>
                                        <p:tgtEl>
                                          <p:spTgt spid="7174"/>
                                        </p:tgtEl>
                                        <p:attrNameLst>
                                          <p:attrName>style.visibility</p:attrName>
                                        </p:attrNameLst>
                                      </p:cBhvr>
                                      <p:to>
                                        <p:strVal val="hidden"/>
                                      </p:to>
                                    </p:set>
                                  </p:childTnLst>
                                </p:cTn>
                              </p:par>
                              <p:par>
                                <p:cTn fill="hold" id="56" nodeType="withEffect" presetClass="exit" presetID="2" presetSubtype="1">
                                  <p:stCondLst>
                                    <p:cond delay="1100"/>
                                  </p:stCondLst>
                                  <p:childTnLst>
                                    <p:anim calcmode="lin" valueType="num">
                                      <p:cBhvr additive="base">
                                        <p:cTn dur="1000" id="57"/>
                                        <p:tgtEl>
                                          <p:spTgt spid="7174"/>
                                        </p:tgtEl>
                                        <p:attrNameLst>
                                          <p:attrName>ppt_x</p:attrName>
                                        </p:attrNameLst>
                                      </p:cBhvr>
                                      <p:tavLst>
                                        <p:tav tm="0">
                                          <p:val>
                                            <p:strVal val="ppt_x"/>
                                          </p:val>
                                        </p:tav>
                                        <p:tav tm="100000">
                                          <p:val>
                                            <p:strVal val="ppt_x"/>
                                          </p:val>
                                        </p:tav>
                                      </p:tavLst>
                                    </p:anim>
                                    <p:anim calcmode="lin" valueType="num">
                                      <p:cBhvr additive="base">
                                        <p:cTn dur="1000" id="58"/>
                                        <p:tgtEl>
                                          <p:spTgt spid="7174"/>
                                        </p:tgtEl>
                                        <p:attrNameLst>
                                          <p:attrName>ppt_y</p:attrName>
                                        </p:attrNameLst>
                                      </p:cBhvr>
                                      <p:tavLst>
                                        <p:tav tm="0">
                                          <p:val>
                                            <p:strVal val="ppt_y"/>
                                          </p:val>
                                        </p:tav>
                                        <p:tav tm="100000">
                                          <p:val>
                                            <p:strVal val="0-ppt_h/2"/>
                                          </p:val>
                                        </p:tav>
                                      </p:tavLst>
                                    </p:anim>
                                    <p:set>
                                      <p:cBhvr>
                                        <p:cTn dur="1" fill="hold" id="59">
                                          <p:stCondLst>
                                            <p:cond delay="999"/>
                                          </p:stCondLst>
                                        </p:cTn>
                                        <p:tgtEl>
                                          <p:spTgt spid="7174"/>
                                        </p:tgtEl>
                                        <p:attrNameLst>
                                          <p:attrName>style.visibility</p:attrName>
                                        </p:attrNameLst>
                                      </p:cBhvr>
                                      <p:to>
                                        <p:strVal val="hidden"/>
                                      </p:to>
                                    </p:set>
                                  </p:childTnLst>
                                </p:cTn>
                              </p:par>
                              <p:par>
                                <p:cTn fill="hold" id="60" nodeType="withEffect" presetClass="exit" presetID="53" presetSubtype="0">
                                  <p:stCondLst>
                                    <p:cond delay="1200"/>
                                  </p:stCondLst>
                                  <p:childTnLst>
                                    <p:anim calcmode="lin" valueType="num">
                                      <p:cBhvr>
                                        <p:cTn dur="500" id="61"/>
                                        <p:tgtEl>
                                          <p:spTgt spid="7179"/>
                                        </p:tgtEl>
                                        <p:attrNameLst>
                                          <p:attrName>ppt_w</p:attrName>
                                        </p:attrNameLst>
                                      </p:cBhvr>
                                      <p:tavLst>
                                        <p:tav tm="0">
                                          <p:val>
                                            <p:strVal val="ppt_w"/>
                                          </p:val>
                                        </p:tav>
                                        <p:tav tm="100000">
                                          <p:val>
                                            <p:fltVal val="0"/>
                                          </p:val>
                                        </p:tav>
                                      </p:tavLst>
                                    </p:anim>
                                    <p:anim calcmode="lin" valueType="num">
                                      <p:cBhvr>
                                        <p:cTn dur="500" id="62"/>
                                        <p:tgtEl>
                                          <p:spTgt spid="7179"/>
                                        </p:tgtEl>
                                        <p:attrNameLst>
                                          <p:attrName>ppt_h</p:attrName>
                                        </p:attrNameLst>
                                      </p:cBhvr>
                                      <p:tavLst>
                                        <p:tav tm="0">
                                          <p:val>
                                            <p:strVal val="ppt_h"/>
                                          </p:val>
                                        </p:tav>
                                        <p:tav tm="100000">
                                          <p:val>
                                            <p:fltVal val="0"/>
                                          </p:val>
                                        </p:tav>
                                      </p:tavLst>
                                    </p:anim>
                                    <p:animEffect filter="fade" transition="out">
                                      <p:cBhvr>
                                        <p:cTn dur="500" id="63"/>
                                        <p:tgtEl>
                                          <p:spTgt spid="7179"/>
                                        </p:tgtEl>
                                      </p:cBhvr>
                                    </p:animEffect>
                                    <p:set>
                                      <p:cBhvr>
                                        <p:cTn dur="1" fill="hold" id="64">
                                          <p:stCondLst>
                                            <p:cond delay="499"/>
                                          </p:stCondLst>
                                        </p:cTn>
                                        <p:tgtEl>
                                          <p:spTgt spid="7179"/>
                                        </p:tgtEl>
                                        <p:attrNameLst>
                                          <p:attrName>style.visibility</p:attrName>
                                        </p:attrNameLst>
                                      </p:cBhvr>
                                      <p:to>
                                        <p:strVal val="hidden"/>
                                      </p:to>
                                    </p:set>
                                  </p:childTnLst>
                                </p:cTn>
                              </p:par>
                              <p:par>
                                <p:cTn fill="hold" id="65" nodeType="withEffect" presetClass="exit" presetID="2" presetSubtype="1">
                                  <p:stCondLst>
                                    <p:cond delay="1200"/>
                                  </p:stCondLst>
                                  <p:childTnLst>
                                    <p:anim calcmode="lin" valueType="num">
                                      <p:cBhvr additive="base">
                                        <p:cTn dur="1000" id="66"/>
                                        <p:tgtEl>
                                          <p:spTgt spid="7179"/>
                                        </p:tgtEl>
                                        <p:attrNameLst>
                                          <p:attrName>ppt_x</p:attrName>
                                        </p:attrNameLst>
                                      </p:cBhvr>
                                      <p:tavLst>
                                        <p:tav tm="0">
                                          <p:val>
                                            <p:strVal val="ppt_x"/>
                                          </p:val>
                                        </p:tav>
                                        <p:tav tm="100000">
                                          <p:val>
                                            <p:strVal val="ppt_x"/>
                                          </p:val>
                                        </p:tav>
                                      </p:tavLst>
                                    </p:anim>
                                    <p:anim calcmode="lin" valueType="num">
                                      <p:cBhvr additive="base">
                                        <p:cTn dur="1000" id="67"/>
                                        <p:tgtEl>
                                          <p:spTgt spid="7179"/>
                                        </p:tgtEl>
                                        <p:attrNameLst>
                                          <p:attrName>ppt_y</p:attrName>
                                        </p:attrNameLst>
                                      </p:cBhvr>
                                      <p:tavLst>
                                        <p:tav tm="0">
                                          <p:val>
                                            <p:strVal val="ppt_y"/>
                                          </p:val>
                                        </p:tav>
                                        <p:tav tm="100000">
                                          <p:val>
                                            <p:strVal val="0-ppt_h/2"/>
                                          </p:val>
                                        </p:tav>
                                      </p:tavLst>
                                    </p:anim>
                                    <p:set>
                                      <p:cBhvr>
                                        <p:cTn dur="1" fill="hold" id="68">
                                          <p:stCondLst>
                                            <p:cond delay="999"/>
                                          </p:stCondLst>
                                        </p:cTn>
                                        <p:tgtEl>
                                          <p:spTgt spid="7179"/>
                                        </p:tgtEl>
                                        <p:attrNameLst>
                                          <p:attrName>style.visibility</p:attrName>
                                        </p:attrNameLst>
                                      </p:cBhvr>
                                      <p:to>
                                        <p:strVal val="hidden"/>
                                      </p:to>
                                    </p:set>
                                  </p:childTnLst>
                                </p:cTn>
                              </p:par>
                              <p:par>
                                <p:cTn fill="hold" id="69" nodeType="withEffect" presetClass="exit" presetID="53" presetSubtype="0">
                                  <p:stCondLst>
                                    <p:cond delay="1300"/>
                                  </p:stCondLst>
                                  <p:childTnLst>
                                    <p:anim calcmode="lin" valueType="num">
                                      <p:cBhvr>
                                        <p:cTn dur="500" id="70"/>
                                        <p:tgtEl>
                                          <p:spTgt spid="7183"/>
                                        </p:tgtEl>
                                        <p:attrNameLst>
                                          <p:attrName>ppt_w</p:attrName>
                                        </p:attrNameLst>
                                      </p:cBhvr>
                                      <p:tavLst>
                                        <p:tav tm="0">
                                          <p:val>
                                            <p:strVal val="ppt_w"/>
                                          </p:val>
                                        </p:tav>
                                        <p:tav tm="100000">
                                          <p:val>
                                            <p:fltVal val="0"/>
                                          </p:val>
                                        </p:tav>
                                      </p:tavLst>
                                    </p:anim>
                                    <p:anim calcmode="lin" valueType="num">
                                      <p:cBhvr>
                                        <p:cTn dur="500" id="71"/>
                                        <p:tgtEl>
                                          <p:spTgt spid="7183"/>
                                        </p:tgtEl>
                                        <p:attrNameLst>
                                          <p:attrName>ppt_h</p:attrName>
                                        </p:attrNameLst>
                                      </p:cBhvr>
                                      <p:tavLst>
                                        <p:tav tm="0">
                                          <p:val>
                                            <p:strVal val="ppt_h"/>
                                          </p:val>
                                        </p:tav>
                                        <p:tav tm="100000">
                                          <p:val>
                                            <p:fltVal val="0"/>
                                          </p:val>
                                        </p:tav>
                                      </p:tavLst>
                                    </p:anim>
                                    <p:animEffect filter="fade" transition="out">
                                      <p:cBhvr>
                                        <p:cTn dur="500" id="72"/>
                                        <p:tgtEl>
                                          <p:spTgt spid="7183"/>
                                        </p:tgtEl>
                                      </p:cBhvr>
                                    </p:animEffect>
                                    <p:set>
                                      <p:cBhvr>
                                        <p:cTn dur="1" fill="hold" id="73">
                                          <p:stCondLst>
                                            <p:cond delay="499"/>
                                          </p:stCondLst>
                                        </p:cTn>
                                        <p:tgtEl>
                                          <p:spTgt spid="7183"/>
                                        </p:tgtEl>
                                        <p:attrNameLst>
                                          <p:attrName>style.visibility</p:attrName>
                                        </p:attrNameLst>
                                      </p:cBhvr>
                                      <p:to>
                                        <p:strVal val="hidden"/>
                                      </p:to>
                                    </p:set>
                                  </p:childTnLst>
                                </p:cTn>
                              </p:par>
                              <p:par>
                                <p:cTn fill="hold" id="74" nodeType="withEffect" presetClass="exit" presetID="2" presetSubtype="1">
                                  <p:stCondLst>
                                    <p:cond delay="1300"/>
                                  </p:stCondLst>
                                  <p:childTnLst>
                                    <p:anim calcmode="lin" valueType="num">
                                      <p:cBhvr additive="base">
                                        <p:cTn dur="1000" id="75"/>
                                        <p:tgtEl>
                                          <p:spTgt spid="7183"/>
                                        </p:tgtEl>
                                        <p:attrNameLst>
                                          <p:attrName>ppt_x</p:attrName>
                                        </p:attrNameLst>
                                      </p:cBhvr>
                                      <p:tavLst>
                                        <p:tav tm="0">
                                          <p:val>
                                            <p:strVal val="ppt_x"/>
                                          </p:val>
                                        </p:tav>
                                        <p:tav tm="100000">
                                          <p:val>
                                            <p:strVal val="ppt_x"/>
                                          </p:val>
                                        </p:tav>
                                      </p:tavLst>
                                    </p:anim>
                                    <p:anim calcmode="lin" valueType="num">
                                      <p:cBhvr additive="base">
                                        <p:cTn dur="1000" id="76"/>
                                        <p:tgtEl>
                                          <p:spTgt spid="7183"/>
                                        </p:tgtEl>
                                        <p:attrNameLst>
                                          <p:attrName>ppt_y</p:attrName>
                                        </p:attrNameLst>
                                      </p:cBhvr>
                                      <p:tavLst>
                                        <p:tav tm="0">
                                          <p:val>
                                            <p:strVal val="ppt_y"/>
                                          </p:val>
                                        </p:tav>
                                        <p:tav tm="100000">
                                          <p:val>
                                            <p:strVal val="0-ppt_h/2"/>
                                          </p:val>
                                        </p:tav>
                                      </p:tavLst>
                                    </p:anim>
                                    <p:set>
                                      <p:cBhvr>
                                        <p:cTn dur="1" fill="hold" id="77">
                                          <p:stCondLst>
                                            <p:cond delay="999"/>
                                          </p:stCondLst>
                                        </p:cTn>
                                        <p:tgtEl>
                                          <p:spTgt spid="7183"/>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188"/>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194" name="Group 2"/>
          <p:cNvGrpSpPr/>
          <p:nvPr/>
        </p:nvGrpSpPr>
        <p:grpSpPr>
          <a:xfrm>
            <a:off x="1863725" y="2425700"/>
            <a:ext cx="6432550" cy="482600"/>
            <a:chOff x="64331" y="0"/>
            <a:chExt cx="6433094" cy="482482"/>
          </a:xfrm>
        </p:grpSpPr>
        <p:sp>
          <p:nvSpPr>
            <p:cNvPr id="6149" name="AutoShape 3"/>
            <p:cNvSpPr>
              <a:spLocks noChangeArrowheads="1"/>
            </p:cNvSpPr>
            <p:nvPr/>
          </p:nvSpPr>
          <p:spPr bwMode="auto">
            <a:xfrm>
              <a:off x="64331" y="0"/>
              <a:ext cx="6433094" cy="482482"/>
            </a:xfrm>
            <a:prstGeom prst="roundRect">
              <a:avLst>
                <a:gd fmla="val 50000" name="adj"/>
              </a:avLst>
            </a:prstGeom>
            <a:noFill/>
            <a:ln w="12700">
              <a:solidFill>
                <a:srgbClr val="30B8D8"/>
              </a:solidFill>
              <a:miter lim="800000"/>
            </a:ln>
            <a:effectLst>
              <a:glow rad="88900">
                <a:schemeClr val="accent1">
                  <a:satMod val="175000"/>
                  <a:alpha val="30000"/>
                </a:schemeClr>
              </a:glow>
            </a:effectLst>
          </p:spPr>
          <p:txBody>
            <a:bodyPr anchor="ctr" wrap="none"/>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a:spcBef>
                  <a:spcPct val="0"/>
                </a:spcBef>
                <a:buFontTx/>
                <a:buNone/>
                <a:defRPr/>
              </a:pPr>
              <a:endParaRPr altLang="en-US" lang="zh-CN" sz="2000">
                <a:solidFill>
                  <a:schemeClr val="tx2"/>
                </a:solidFill>
                <a:latin typeface="Arial"/>
                <a:ea charset="-122" pitchFamily="2" typeface="方正兰亭黑_GBK"/>
              </a:endParaRPr>
            </a:p>
          </p:txBody>
        </p:sp>
        <p:sp>
          <p:nvSpPr>
            <p:cNvPr id="6151" name="Rectangle 13"/>
            <p:cNvSpPr>
              <a:spLocks noChangeArrowheads="1"/>
            </p:cNvSpPr>
            <p:nvPr/>
          </p:nvSpPr>
          <p:spPr bwMode="auto">
            <a:xfrm>
              <a:off x="1860562" y="85339"/>
              <a:ext cx="2840633" cy="3656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a:solidFill>
                    <a:srgbClr val="BCE8F2"/>
                  </a:solidFill>
                  <a:latin charset="-122" pitchFamily="2" typeface="方正兰亭黑_GBK"/>
                  <a:ea charset="-122" pitchFamily="2" typeface="方正兰亭黑_GBK"/>
                </a:rPr>
                <a:t>单击此处添加标题</a:t>
              </a:r>
            </a:p>
          </p:txBody>
        </p:sp>
      </p:grpSp>
      <p:sp>
        <p:nvSpPr>
          <p:cNvPr id="8198" name="TextBox 13"/>
          <p:cNvSpPr txBox="1">
            <a:spLocks noChangeArrowheads="1"/>
          </p:cNvSpPr>
          <p:nvPr/>
        </p:nvSpPr>
        <p:spPr bwMode="auto">
          <a:xfrm>
            <a:off x="4324350" y="49188"/>
            <a:ext cx="1512888"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r>
              <a:rPr altLang="en-US" lang="zh-CN"/>
              <a:t>过渡页</a:t>
            </a:r>
          </a:p>
        </p:txBody>
      </p:sp>
    </p:spTree>
  </p:cSld>
  <p:clrMapOvr>
    <a:masterClrMapping/>
  </p:clrMapOvr>
  <p:transition advClick="0"/>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3" presetSubtype="16">
                                  <p:stCondLst>
                                    <p:cond delay="0"/>
                                  </p:stCondLst>
                                  <p:childTnLst>
                                    <p:set>
                                      <p:cBhvr>
                                        <p:cTn dur="1" fill="hold" id="6">
                                          <p:stCondLst>
                                            <p:cond delay="0"/>
                                          </p:stCondLst>
                                        </p:cTn>
                                        <p:tgtEl>
                                          <p:spTgt spid="8194"/>
                                        </p:tgtEl>
                                        <p:attrNameLst>
                                          <p:attrName>style.visibility</p:attrName>
                                        </p:attrNameLst>
                                      </p:cBhvr>
                                      <p:to>
                                        <p:strVal val="visible"/>
                                      </p:to>
                                    </p:set>
                                    <p:anim calcmode="lin" valueType="num">
                                      <p:cBhvr>
                                        <p:cTn dur="500" fill="hold" id="7"/>
                                        <p:tgtEl>
                                          <p:spTgt spid="8194"/>
                                        </p:tgtEl>
                                        <p:attrNameLst>
                                          <p:attrName>ppt_w</p:attrName>
                                        </p:attrNameLst>
                                      </p:cBhvr>
                                      <p:tavLst>
                                        <p:tav tm="0">
                                          <p:val>
                                            <p:fltVal val="0"/>
                                          </p:val>
                                        </p:tav>
                                        <p:tav tm="100000">
                                          <p:val>
                                            <p:strVal val="#ppt_w"/>
                                          </p:val>
                                        </p:tav>
                                      </p:tavLst>
                                    </p:anim>
                                    <p:anim calcmode="lin" valueType="num">
                                      <p:cBhvr>
                                        <p:cTn dur="500" fill="hold" id="8"/>
                                        <p:tgtEl>
                                          <p:spTgt spid="8194"/>
                                        </p:tgtEl>
                                        <p:attrNameLst>
                                          <p:attrName>ppt_h</p:attrName>
                                        </p:attrNameLst>
                                      </p:cBhvr>
                                      <p:tavLst>
                                        <p:tav tm="0">
                                          <p:val>
                                            <p:fltVal val="0"/>
                                          </p:val>
                                        </p:tav>
                                        <p:tav tm="100000">
                                          <p:val>
                                            <p:strVal val="#ppt_h"/>
                                          </p:val>
                                        </p:tav>
                                      </p:tavLst>
                                    </p:anim>
                                  </p:childTnLst>
                                </p:cTn>
                              </p:par>
                              <p:par>
                                <p:cTn fill="hold" id="9" nodeType="withEffect" presetClass="entr" presetID="2" presetSubtype="4">
                                  <p:stCondLst>
                                    <p:cond delay="0"/>
                                  </p:stCondLst>
                                  <p:childTnLst>
                                    <p:set>
                                      <p:cBhvr>
                                        <p:cTn dur="1" fill="hold" id="10">
                                          <p:stCondLst>
                                            <p:cond delay="0"/>
                                          </p:stCondLst>
                                        </p:cTn>
                                        <p:tgtEl>
                                          <p:spTgt spid="8194"/>
                                        </p:tgtEl>
                                        <p:attrNameLst>
                                          <p:attrName>style.visibility</p:attrName>
                                        </p:attrNameLst>
                                      </p:cBhvr>
                                      <p:to>
                                        <p:strVal val="visible"/>
                                      </p:to>
                                    </p:set>
                                    <p:anim calcmode="lin" valueType="num">
                                      <p:cBhvr additive="base">
                                        <p:cTn dur="500" fill="hold" id="11"/>
                                        <p:tgtEl>
                                          <p:spTgt spid="8194"/>
                                        </p:tgtEl>
                                        <p:attrNameLst>
                                          <p:attrName>ppt_x</p:attrName>
                                        </p:attrNameLst>
                                      </p:cBhvr>
                                      <p:tavLst>
                                        <p:tav tm="0">
                                          <p:val>
                                            <p:strVal val="#ppt_x"/>
                                          </p:val>
                                        </p:tav>
                                        <p:tav tm="100000">
                                          <p:val>
                                            <p:strVal val="#ppt_x"/>
                                          </p:val>
                                        </p:tav>
                                      </p:tavLst>
                                    </p:anim>
                                    <p:anim calcmode="lin" valueType="num">
                                      <p:cBhvr additive="base">
                                        <p:cTn dur="500" fill="hold" id="12"/>
                                        <p:tgtEl>
                                          <p:spTgt spid="8194"/>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500"/>
                            </p:stCondLst>
                            <p:childTnLst>
                              <p:par>
                                <p:cTn fill="hold" grpId="0" id="14" nodeType="afterEffect" presetClass="entr" presetID="12" presetSubtype="8">
                                  <p:stCondLst>
                                    <p:cond delay="0"/>
                                  </p:stCondLst>
                                  <p:childTnLst>
                                    <p:set>
                                      <p:cBhvr>
                                        <p:cTn dur="1" fill="hold" id="15">
                                          <p:stCondLst>
                                            <p:cond delay="0"/>
                                          </p:stCondLst>
                                        </p:cTn>
                                        <p:tgtEl>
                                          <p:spTgt spid="8198"/>
                                        </p:tgtEl>
                                        <p:attrNameLst>
                                          <p:attrName>style.visibility</p:attrName>
                                        </p:attrNameLst>
                                      </p:cBhvr>
                                      <p:to>
                                        <p:strVal val="visible"/>
                                      </p:to>
                                    </p:set>
                                    <p:animEffect filter="slide(fromLeft)" transition="in">
                                      <p:cBhvr>
                                        <p:cTn dur="500" id="16"/>
                                        <p:tgtEl>
                                          <p:spTgt spid="819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198"/>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218"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a:lnSpc>
                <a:spcPct val="120000"/>
              </a:lnSpc>
              <a:spcBef>
                <a:spcPct val="50000"/>
              </a:spcBef>
              <a:buFontTx/>
              <a:buNone/>
              <a:defRPr/>
            </a:pPr>
            <a:r>
              <a:rPr altLang="en-US" lang="zh-CN"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rPr>
              <a:t>单击此处添加标题</a:t>
            </a:r>
          </a:p>
        </p:txBody>
      </p:sp>
      <p:grpSp>
        <p:nvGrpSpPr>
          <p:cNvPr id="9219" name="Group 3"/>
          <p:cNvGrpSpPr/>
          <p:nvPr/>
        </p:nvGrpSpPr>
        <p:grpSpPr>
          <a:xfrm>
            <a:off x="1528128" y="1129313"/>
            <a:ext cx="1036637" cy="1036637"/>
            <a:chExt cx="1036800" cy="1036800"/>
          </a:xfrm>
          <a:effectLst>
            <a:glow rad="88900">
              <a:schemeClr val="accent1">
                <a:satMod val="175000"/>
                <a:alpha val="30000"/>
              </a:schemeClr>
            </a:glow>
          </a:effectLst>
        </p:grpSpPr>
        <p:sp>
          <p:nvSpPr>
            <p:cNvPr id="7215" name="空心弧 43"/>
            <p:cNvSpPr>
              <a:spLocks noChangeAspect="1"/>
            </p:cNvSpPr>
            <p:nvPr/>
          </p:nvSpPr>
          <p:spPr bwMode="auto">
            <a:xfrm>
              <a:off x="0" y="0"/>
              <a:ext cx="1036800" cy="1036800"/>
            </a:xfrm>
            <a:custGeom>
              <a:gdLst>
                <a:gd fmla="*/ 1036799 w 1036800" name="T0"/>
                <a:gd fmla="*/ 519147 h 1036800" name="T1"/>
                <a:gd fmla="*/ 1036799 w 1036800" name="T2"/>
                <a:gd fmla="*/ 519147 h 1036800" name="T3"/>
                <a:gd fmla="*/ 518400 w 1036800" name="T4"/>
                <a:gd fmla="*/ 1036800 h 1036800" name="T5"/>
                <a:gd fmla="*/ 0 w 1036800" name="T6"/>
                <a:gd fmla="*/ 518400 h 1036800" name="T7"/>
                <a:gd fmla="*/ 518206 w 1036800" name="T8"/>
                <a:gd fmla="*/ 0 h 1036800" name="T9"/>
                <a:gd fmla="*/ 518304 w 1036800" name="T10"/>
                <a:gd fmla="*/ 261066 h 1036800" name="T11"/>
                <a:gd fmla="*/ 518304 w 1036800" name="T12"/>
                <a:gd fmla="*/ 261066 h 1036800" name="T13"/>
                <a:gd fmla="*/ 261066 w 1036800" name="T14"/>
                <a:gd fmla="*/ 518399 h 1036800" name="T15"/>
                <a:gd fmla="*/ 518400 w 1036800" name="T16"/>
                <a:gd fmla="*/ 775734 h 1036800" name="T17"/>
                <a:gd fmla="*/ 775733 w 1036800" name="T18"/>
                <a:gd fmla="*/ 518770 h 103680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1036800" name="T30"/>
                <a:gd fmla="*/ 0 h 1036800" name="T31"/>
                <a:gd fmla="*/ 1036799 w 1036800" name="T32"/>
                <a:gd fmla="*/ 1036800 h 1036800"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036800" w="1036800">
                  <a:moveTo>
                    <a:pt x="1036799" y="519147"/>
                  </a:moveTo>
                  <a:lnTo>
                    <a:pt x="1036799" y="519147"/>
                  </a:lnTo>
                  <a:cubicBezTo>
                    <a:pt x="1036387" y="805159"/>
                    <a:pt x="804412" y="1036799"/>
                    <a:pt x="518400" y="1036800"/>
                  </a:cubicBezTo>
                  <a:cubicBezTo>
                    <a:pt x="232095" y="1036800"/>
                    <a:pt x="0" y="804704"/>
                    <a:pt x="0" y="518400"/>
                  </a:cubicBezTo>
                  <a:cubicBezTo>
                    <a:pt x="-1" y="232171"/>
                    <a:pt x="231977" y="107"/>
                    <a:pt x="518206" y="0"/>
                  </a:cubicBezTo>
                  <a:lnTo>
                    <a:pt x="518304" y="261066"/>
                  </a:lnTo>
                  <a:cubicBezTo>
                    <a:pt x="376219" y="261119"/>
                    <a:pt x="261066" y="376315"/>
                    <a:pt x="261066" y="518399"/>
                  </a:cubicBezTo>
                  <a:cubicBezTo>
                    <a:pt x="261066" y="660521"/>
                    <a:pt x="376278" y="775734"/>
                    <a:pt x="518400" y="775734"/>
                  </a:cubicBezTo>
                  <a:cubicBezTo>
                    <a:pt x="660376" y="775734"/>
                    <a:pt x="775529" y="660747"/>
                    <a:pt x="775733" y="518770"/>
                  </a:cubicBezTo>
                  <a:lnTo>
                    <a:pt x="1036799" y="519147"/>
                  </a:lnTo>
                  <a:close/>
                </a:path>
              </a:pathLst>
            </a:custGeom>
            <a:solidFill>
              <a:srgbClr val="30B8D8">
                <a:alpha val="79999"/>
              </a:srgbClr>
            </a:solidFill>
            <a:ln cmpd="sng" w="25400">
              <a:noFill/>
              <a:round/>
            </a:ln>
          </p:spPr>
          <p:txBody>
            <a:bodyPr anchor="ctr" wrap="none"/>
            <a:lstStyle/>
            <a:p>
              <a:pPr>
                <a:defRPr/>
              </a:pPr>
              <a:endParaRPr altLang="en-US" lang="zh-CN"/>
            </a:p>
          </p:txBody>
        </p:sp>
        <p:sp>
          <p:nvSpPr>
            <p:cNvPr id="7216" name="空心弧 44"/>
            <p:cNvSpPr>
              <a:spLocks noChangeAspect="1"/>
            </p:cNvSpPr>
            <p:nvPr/>
          </p:nvSpPr>
          <p:spPr bwMode="auto">
            <a:xfrm>
              <a:off x="0" y="0"/>
              <a:ext cx="1036800" cy="1036800"/>
            </a:xfrm>
            <a:custGeom>
              <a:gdLst>
                <a:gd fmla="*/ 519636 w 1036800" name="T0"/>
                <a:gd fmla="*/ 1 h 1036800" name="T1"/>
                <a:gd fmla="*/ 519635 w 1036800" name="T2"/>
                <a:gd fmla="*/ 1 h 1036800" name="T3"/>
                <a:gd fmla="*/ 1036800 w 1036800" name="T4"/>
                <a:gd fmla="*/ 518400 h 1036800" name="T5"/>
                <a:gd fmla="*/ 1036799 w 1036800" name="T6"/>
                <a:gd fmla="*/ 518400 h 1036800" name="T7"/>
                <a:gd fmla="*/ 777600 w 1036800" name="T8"/>
                <a:gd fmla="*/ 518400 h 1036800" name="T9"/>
                <a:gd fmla="*/ 777600 w 1036800" name="T10"/>
                <a:gd fmla="*/ 518400 h 1036800" name="T11"/>
                <a:gd fmla="*/ 519017 w 1036800" name="T12"/>
                <a:gd fmla="*/ 259200 h 1036800" name="T13"/>
                <a:gd fmla="*/ 0 60000 65536" name="T14"/>
                <a:gd fmla="*/ 0 60000 65536" name="T15"/>
                <a:gd fmla="*/ 0 60000 65536" name="T16"/>
                <a:gd fmla="*/ 0 60000 65536" name="T17"/>
                <a:gd fmla="*/ 0 60000 65536" name="T18"/>
                <a:gd fmla="*/ 0 60000 65536" name="T19"/>
                <a:gd fmla="*/ 0 60000 65536" name="T20"/>
                <a:gd fmla="*/ 519018 w 1036800" name="T21"/>
                <a:gd fmla="*/ 1 h 1036800" name="T22"/>
                <a:gd fmla="*/ 1036800 w 1036800" name="T23"/>
                <a:gd fmla="*/ 518400 h 1036800"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1036800" w="1036800">
                  <a:moveTo>
                    <a:pt x="519636" y="1"/>
                  </a:moveTo>
                  <a:lnTo>
                    <a:pt x="519635" y="1"/>
                  </a:lnTo>
                  <a:cubicBezTo>
                    <a:pt x="805457" y="682"/>
                    <a:pt x="1036800" y="232578"/>
                    <a:pt x="1036800" y="518400"/>
                  </a:cubicBezTo>
                  <a:cubicBezTo>
                    <a:pt x="1036800" y="518400"/>
                    <a:pt x="1036799" y="518400"/>
                    <a:pt x="1036799" y="518400"/>
                  </a:cubicBezTo>
                  <a:lnTo>
                    <a:pt x="777600" y="518400"/>
                  </a:lnTo>
                  <a:cubicBezTo>
                    <a:pt x="777600" y="375488"/>
                    <a:pt x="661927" y="259540"/>
                    <a:pt x="519017" y="259200"/>
                  </a:cubicBezTo>
                  <a:lnTo>
                    <a:pt x="519636" y="1"/>
                  </a:lnTo>
                  <a:close/>
                </a:path>
              </a:pathLst>
            </a:custGeom>
            <a:solidFill>
              <a:srgbClr val="1E8FB2">
                <a:alpha val="79999"/>
              </a:srgbClr>
            </a:solidFill>
            <a:ln cmpd="sng" w="25400">
              <a:noFill/>
              <a:round/>
            </a:ln>
          </p:spPr>
          <p:txBody>
            <a:bodyPr anchor="ctr" wrap="none"/>
            <a:lstStyle/>
            <a:p>
              <a:pPr>
                <a:defRPr/>
              </a:pPr>
              <a:endParaRPr altLang="en-US" lang="zh-CN"/>
            </a:p>
          </p:txBody>
        </p:sp>
        <p:sp>
          <p:nvSpPr>
            <p:cNvPr id="7217" name="Rectangle 13"/>
            <p:cNvSpPr>
              <a:spLocks noChangeArrowheads="1"/>
            </p:cNvSpPr>
            <p:nvPr/>
          </p:nvSpPr>
          <p:spPr bwMode="auto">
            <a:xfrm>
              <a:off x="231811" y="350892"/>
              <a:ext cx="643038" cy="396302"/>
            </a:xfrm>
            <a:prstGeom prst="rect">
              <a:avLst/>
            </a:prstGeom>
            <a:noFill/>
            <a:ln w="9525">
              <a:noFill/>
              <a:miter lim="800000"/>
            </a:ln>
            <a:extLst>
              <a:ext uri="{909E8E84-426E-40DD-AFC4-6F175D3DCCD1}">
                <a14:hiddenFill>
                  <a:solidFill>
                    <a:srgbClr val="FFFFFF"/>
                  </a:solidFill>
                </a14:hiddenFill>
              </a:ext>
            </a:extLst>
          </p:spPr>
          <p:txBody>
            <a:bodyPr>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r>
                <a:rPr altLang="zh-CN" lang="en-US" sz="2000">
                  <a:solidFill>
                    <a:schemeClr val="bg1"/>
                  </a:solidFill>
                  <a:latin charset="-122" pitchFamily="2" typeface="方正兰亭黑_GBK"/>
                  <a:ea charset="-122" pitchFamily="2" typeface="方正兰亭黑_GBK"/>
                </a:rPr>
                <a:t>1.</a:t>
              </a:r>
            </a:p>
          </p:txBody>
        </p:sp>
      </p:grpSp>
      <p:grpSp>
        <p:nvGrpSpPr>
          <p:cNvPr id="9223" name="Group 7"/>
          <p:cNvGrpSpPr/>
          <p:nvPr/>
        </p:nvGrpSpPr>
        <p:grpSpPr>
          <a:xfrm>
            <a:off x="3531057" y="1129313"/>
            <a:ext cx="1036637" cy="1036637"/>
            <a:chExt cx="1036800" cy="1036800"/>
          </a:xfrm>
          <a:effectLst>
            <a:glow rad="88900">
              <a:schemeClr val="accent1">
                <a:satMod val="175000"/>
                <a:alpha val="30000"/>
              </a:schemeClr>
            </a:glow>
          </a:effectLst>
        </p:grpSpPr>
        <p:sp>
          <p:nvSpPr>
            <p:cNvPr id="7212" name="空心弧 45"/>
            <p:cNvSpPr>
              <a:spLocks noChangeAspect="1"/>
            </p:cNvSpPr>
            <p:nvPr/>
          </p:nvSpPr>
          <p:spPr bwMode="auto">
            <a:xfrm>
              <a:off x="0" y="0"/>
              <a:ext cx="1036800" cy="1036800"/>
            </a:xfrm>
            <a:custGeom>
              <a:gdLst>
                <a:gd fmla="*/ 517906 w 1036800" name="T0"/>
                <a:gd fmla="*/ 1036800 h 1036800" name="T1"/>
                <a:gd fmla="*/ 517906 w 1036800" name="T2"/>
                <a:gd fmla="*/ 1036799 h 1036800" name="T3"/>
                <a:gd fmla="*/ 0 w 1036800" name="T4"/>
                <a:gd fmla="*/ 518400 h 1036800" name="T5"/>
                <a:gd fmla="*/ 518206 w 1036800" name="T6"/>
                <a:gd fmla="*/ 0 h 1036800" name="T7"/>
                <a:gd fmla="*/ 518304 w 1036800" name="T8"/>
                <a:gd fmla="*/ 261066 h 1036800" name="T9"/>
                <a:gd fmla="*/ 518304 w 1036800" name="T10"/>
                <a:gd fmla="*/ 261066 h 1036800" name="T11"/>
                <a:gd fmla="*/ 261066 w 1036800" name="T12"/>
                <a:gd fmla="*/ 518399 h 1036800" name="T13"/>
                <a:gd fmla="*/ 518155 w 1036800" name="T14"/>
                <a:gd fmla="*/ 775733 h 1036800" name="T15"/>
                <a:gd fmla="*/ 0 60000 65536" name="T16"/>
                <a:gd fmla="*/ 0 60000 65536" name="T17"/>
                <a:gd fmla="*/ 0 60000 65536" name="T18"/>
                <a:gd fmla="*/ 0 60000 65536" name="T19"/>
                <a:gd fmla="*/ 0 60000 65536" name="T20"/>
                <a:gd fmla="*/ 0 60000 65536" name="T21"/>
                <a:gd fmla="*/ 0 60000 65536" name="T22"/>
                <a:gd fmla="*/ 0 60000 65536" name="T23"/>
                <a:gd fmla="*/ 0 w 1036800" name="T24"/>
                <a:gd fmla="*/ 0 h 1036800" name="T25"/>
                <a:gd fmla="*/ 518304 w 1036800" name="T26"/>
                <a:gd fmla="*/ 1036800 h 1036800"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1036800" w="1036800">
                  <a:moveTo>
                    <a:pt x="517906" y="1036800"/>
                  </a:moveTo>
                  <a:lnTo>
                    <a:pt x="517906" y="1036799"/>
                  </a:lnTo>
                  <a:cubicBezTo>
                    <a:pt x="231794" y="1036527"/>
                    <a:pt x="0" y="804511"/>
                    <a:pt x="0" y="518400"/>
                  </a:cubicBezTo>
                  <a:cubicBezTo>
                    <a:pt x="-1" y="232171"/>
                    <a:pt x="231977" y="107"/>
                    <a:pt x="518206" y="0"/>
                  </a:cubicBezTo>
                  <a:lnTo>
                    <a:pt x="518304" y="261066"/>
                  </a:lnTo>
                  <a:cubicBezTo>
                    <a:pt x="376219" y="261119"/>
                    <a:pt x="261066" y="376315"/>
                    <a:pt x="261066" y="518399"/>
                  </a:cubicBezTo>
                  <a:cubicBezTo>
                    <a:pt x="261065" y="660425"/>
                    <a:pt x="376129" y="775598"/>
                    <a:pt x="518155" y="775733"/>
                  </a:cubicBezTo>
                  <a:lnTo>
                    <a:pt x="517906" y="1036800"/>
                  </a:lnTo>
                  <a:close/>
                </a:path>
              </a:pathLst>
            </a:custGeom>
            <a:solidFill>
              <a:srgbClr val="30B8D8">
                <a:alpha val="79999"/>
              </a:srgbClr>
            </a:solidFill>
            <a:ln cmpd="sng" w="25400">
              <a:noFill/>
              <a:round/>
            </a:ln>
          </p:spPr>
          <p:txBody>
            <a:bodyPr anchor="ctr" wrap="none"/>
            <a:lstStyle/>
            <a:p>
              <a:pPr>
                <a:defRPr/>
              </a:pPr>
              <a:endParaRPr altLang="en-US" lang="zh-CN"/>
            </a:p>
          </p:txBody>
        </p:sp>
        <p:sp>
          <p:nvSpPr>
            <p:cNvPr id="7213" name="空心弧 46"/>
            <p:cNvSpPr>
              <a:spLocks noChangeAspect="1"/>
            </p:cNvSpPr>
            <p:nvPr/>
          </p:nvSpPr>
          <p:spPr bwMode="auto">
            <a:xfrm>
              <a:off x="0" y="0"/>
              <a:ext cx="1036800" cy="1036800"/>
            </a:xfrm>
            <a:custGeom>
              <a:gdLst>
                <a:gd fmla="*/ 519636 w 1036800" name="T0"/>
                <a:gd fmla="*/ 1 h 1036800" name="T1"/>
                <a:gd fmla="*/ 519635 w 1036800" name="T2"/>
                <a:gd fmla="*/ 1 h 1036800" name="T3"/>
                <a:gd fmla="*/ 1036800 w 1036800" name="T4"/>
                <a:gd fmla="*/ 518400 h 1036800" name="T5"/>
                <a:gd fmla="*/ 520185 w 1036800" name="T6"/>
                <a:gd fmla="*/ 1036796 h 1036800" name="T7"/>
                <a:gd fmla="*/ 519282 w 1036800" name="T8"/>
                <a:gd fmla="*/ 774436 h 1036800" name="T9"/>
                <a:gd fmla="*/ 519282 w 1036800" name="T10"/>
                <a:gd fmla="*/ 774436 h 1036800" name="T11"/>
                <a:gd fmla="*/ 774438 w 1036800" name="T12"/>
                <a:gd fmla="*/ 518400 h 1036800" name="T13"/>
                <a:gd fmla="*/ 519009 w 1036800" name="T14"/>
                <a:gd fmla="*/ 262362 h 1036800" name="T15"/>
                <a:gd fmla="*/ 0 60000 65536" name="T16"/>
                <a:gd fmla="*/ 0 60000 65536" name="T17"/>
                <a:gd fmla="*/ 0 60000 65536" name="T18"/>
                <a:gd fmla="*/ 0 60000 65536" name="T19"/>
                <a:gd fmla="*/ 0 60000 65536" name="T20"/>
                <a:gd fmla="*/ 0 60000 65536" name="T21"/>
                <a:gd fmla="*/ 0 60000 65536" name="T22"/>
                <a:gd fmla="*/ 0 60000 65536" name="T23"/>
                <a:gd fmla="*/ 519010 w 1036800" name="T24"/>
                <a:gd fmla="*/ 1 h 1036800" name="T25"/>
                <a:gd fmla="*/ 1036800 w 1036800" name="T26"/>
                <a:gd fmla="*/ 1036797 h 1036800"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1036800" w="1036800">
                  <a:moveTo>
                    <a:pt x="519636" y="1"/>
                  </a:moveTo>
                  <a:lnTo>
                    <a:pt x="519635" y="1"/>
                  </a:lnTo>
                  <a:cubicBezTo>
                    <a:pt x="805457" y="682"/>
                    <a:pt x="1036800" y="232578"/>
                    <a:pt x="1036800" y="518400"/>
                  </a:cubicBezTo>
                  <a:cubicBezTo>
                    <a:pt x="1036800" y="804007"/>
                    <a:pt x="805790" y="1035813"/>
                    <a:pt x="520185" y="1036796"/>
                  </a:cubicBezTo>
                  <a:lnTo>
                    <a:pt x="519282" y="774436"/>
                  </a:lnTo>
                  <a:cubicBezTo>
                    <a:pt x="660342" y="773950"/>
                    <a:pt x="774438" y="659461"/>
                    <a:pt x="774438" y="518400"/>
                  </a:cubicBezTo>
                  <a:cubicBezTo>
                    <a:pt x="774438" y="377232"/>
                    <a:pt x="660177" y="262699"/>
                    <a:pt x="519009" y="262362"/>
                  </a:cubicBezTo>
                  <a:lnTo>
                    <a:pt x="519636" y="1"/>
                  </a:lnTo>
                  <a:close/>
                </a:path>
              </a:pathLst>
            </a:custGeom>
            <a:solidFill>
              <a:srgbClr val="1E8FB2">
                <a:alpha val="79999"/>
              </a:srgbClr>
            </a:solidFill>
            <a:ln cmpd="sng" w="25400">
              <a:noFill/>
              <a:round/>
            </a:ln>
          </p:spPr>
          <p:txBody>
            <a:bodyPr anchor="ctr" wrap="none"/>
            <a:lstStyle/>
            <a:p>
              <a:pPr>
                <a:defRPr/>
              </a:pPr>
              <a:endParaRPr altLang="en-US" lang="zh-CN"/>
            </a:p>
          </p:txBody>
        </p:sp>
        <p:sp>
          <p:nvSpPr>
            <p:cNvPr id="7214" name="Rectangle 13"/>
            <p:cNvSpPr>
              <a:spLocks noChangeArrowheads="1"/>
            </p:cNvSpPr>
            <p:nvPr/>
          </p:nvSpPr>
          <p:spPr bwMode="auto">
            <a:xfrm>
              <a:off x="231811" y="350892"/>
              <a:ext cx="643038" cy="3963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r>
                <a:rPr altLang="zh-CN" lang="en-US" sz="2000">
                  <a:solidFill>
                    <a:schemeClr val="bg1"/>
                  </a:solidFill>
                  <a:latin charset="-122" pitchFamily="2" typeface="方正兰亭黑_GBK"/>
                  <a:ea charset="-122" pitchFamily="2" typeface="方正兰亭黑_GBK"/>
                </a:rPr>
                <a:t>2.</a:t>
              </a:r>
            </a:p>
          </p:txBody>
        </p:sp>
      </p:grpSp>
      <p:grpSp>
        <p:nvGrpSpPr>
          <p:cNvPr id="9227" name="Group 11"/>
          <p:cNvGrpSpPr/>
          <p:nvPr/>
        </p:nvGrpSpPr>
        <p:grpSpPr>
          <a:xfrm>
            <a:off x="5545708" y="1129313"/>
            <a:ext cx="1036638" cy="1036637"/>
            <a:chExt cx="1036800" cy="1036800"/>
          </a:xfrm>
          <a:effectLst>
            <a:glow rad="88900">
              <a:schemeClr val="accent1">
                <a:satMod val="175000"/>
                <a:alpha val="30000"/>
              </a:schemeClr>
            </a:glow>
          </a:effectLst>
        </p:grpSpPr>
        <p:sp>
          <p:nvSpPr>
            <p:cNvPr id="7209" name="空心弧 47"/>
            <p:cNvSpPr>
              <a:spLocks noChangeAspect="1"/>
            </p:cNvSpPr>
            <p:nvPr/>
          </p:nvSpPr>
          <p:spPr bwMode="auto">
            <a:xfrm>
              <a:off x="0" y="0"/>
              <a:ext cx="1036800" cy="1036800"/>
            </a:xfrm>
            <a:custGeom>
              <a:gdLst>
                <a:gd fmla="*/ 1 w 1036800" name="T0"/>
                <a:gd fmla="*/ 519500 h 1036800" name="T1"/>
                <a:gd fmla="*/ 1 w 1036800" name="T2"/>
                <a:gd fmla="*/ 519499 h 1036800" name="T3"/>
                <a:gd fmla="*/ 0 w 1036800" name="T4"/>
                <a:gd fmla="*/ 518400 h 1036800" name="T5"/>
                <a:gd fmla="*/ 518206 w 1036800" name="T6"/>
                <a:gd fmla="*/ 0 h 1036800" name="T7"/>
                <a:gd fmla="*/ 518304 w 1036800" name="T8"/>
                <a:gd fmla="*/ 261066 h 1036800" name="T9"/>
                <a:gd fmla="*/ 518304 w 1036800" name="T10"/>
                <a:gd fmla="*/ 261066 h 1036800" name="T11"/>
                <a:gd fmla="*/ 261066 w 1036800" name="T12"/>
                <a:gd fmla="*/ 518399 h 1036800" name="T13"/>
                <a:gd fmla="*/ 261066 w 1036800" name="T14"/>
                <a:gd fmla="*/ 518946 h 1036800" name="T15"/>
                <a:gd fmla="*/ 0 60000 65536" name="T16"/>
                <a:gd fmla="*/ 0 60000 65536" name="T17"/>
                <a:gd fmla="*/ 0 60000 65536" name="T18"/>
                <a:gd fmla="*/ 0 60000 65536" name="T19"/>
                <a:gd fmla="*/ 0 60000 65536" name="T20"/>
                <a:gd fmla="*/ 0 60000 65536" name="T21"/>
                <a:gd fmla="*/ 0 60000 65536" name="T22"/>
                <a:gd fmla="*/ 0 60000 65536" name="T23"/>
                <a:gd fmla="*/ 0 w 1036800" name="T24"/>
                <a:gd fmla="*/ 0 h 1036800" name="T25"/>
                <a:gd fmla="*/ 518304 w 1036800" name="T26"/>
                <a:gd fmla="*/ 519500 h 1036800"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1036800" w="1036800">
                  <a:moveTo>
                    <a:pt x="1" y="519500"/>
                  </a:moveTo>
                  <a:lnTo>
                    <a:pt x="1" y="519499"/>
                  </a:lnTo>
                  <a:cubicBezTo>
                    <a:pt x="0" y="519133"/>
                    <a:pt x="0" y="518766"/>
                    <a:pt x="0" y="518400"/>
                  </a:cubicBezTo>
                  <a:cubicBezTo>
                    <a:pt x="-1" y="232171"/>
                    <a:pt x="231977" y="107"/>
                    <a:pt x="518206" y="0"/>
                  </a:cubicBezTo>
                  <a:lnTo>
                    <a:pt x="518304" y="261066"/>
                  </a:lnTo>
                  <a:cubicBezTo>
                    <a:pt x="376219" y="261119"/>
                    <a:pt x="261066" y="376315"/>
                    <a:pt x="261066" y="518399"/>
                  </a:cubicBezTo>
                  <a:cubicBezTo>
                    <a:pt x="261065" y="518582"/>
                    <a:pt x="261066" y="518764"/>
                    <a:pt x="261066" y="518946"/>
                  </a:cubicBezTo>
                  <a:lnTo>
                    <a:pt x="1" y="519500"/>
                  </a:lnTo>
                  <a:close/>
                </a:path>
              </a:pathLst>
            </a:custGeom>
            <a:solidFill>
              <a:srgbClr val="30B8D8">
                <a:alpha val="79999"/>
              </a:srgbClr>
            </a:solidFill>
            <a:ln cmpd="sng" w="25400">
              <a:noFill/>
              <a:round/>
            </a:ln>
          </p:spPr>
          <p:txBody>
            <a:bodyPr anchor="ctr" wrap="none"/>
            <a:lstStyle/>
            <a:p>
              <a:pPr>
                <a:defRPr/>
              </a:pPr>
              <a:endParaRPr altLang="en-US" lang="zh-CN"/>
            </a:p>
          </p:txBody>
        </p:sp>
        <p:sp>
          <p:nvSpPr>
            <p:cNvPr id="7210" name="空心弧 48"/>
            <p:cNvSpPr>
              <a:spLocks noChangeAspect="1"/>
            </p:cNvSpPr>
            <p:nvPr/>
          </p:nvSpPr>
          <p:spPr bwMode="auto">
            <a:xfrm>
              <a:off x="0" y="0"/>
              <a:ext cx="1036800" cy="1036800"/>
            </a:xfrm>
            <a:custGeom>
              <a:gdLst>
                <a:gd fmla="*/ 519636 w 1036800" name="T0"/>
                <a:gd fmla="*/ 1 h 1036800" name="T1"/>
                <a:gd fmla="*/ 519635 w 1036800" name="T2"/>
                <a:gd fmla="*/ 1 h 1036800" name="T3"/>
                <a:gd fmla="*/ 1036800 w 1036800" name="T4"/>
                <a:gd fmla="*/ 518400 h 1036800" name="T5"/>
                <a:gd fmla="*/ 518400 w 1036800" name="T6"/>
                <a:gd fmla="*/ 1036800 h 1036800" name="T7"/>
                <a:gd fmla="*/ 0 w 1036800" name="T8"/>
                <a:gd fmla="*/ 518400 h 1036800" name="T9"/>
                <a:gd fmla="*/ 0 w 1036800" name="T10"/>
                <a:gd fmla="*/ 518398 h 1036800" name="T11"/>
                <a:gd fmla="*/ 260963 w 1036800" name="T12"/>
                <a:gd fmla="*/ 518400 h 1036800" name="T13"/>
                <a:gd fmla="*/ 260963 w 1036800" name="T14"/>
                <a:gd fmla="*/ 518400 h 1036800" name="T15"/>
                <a:gd fmla="*/ 518399 w 1036800" name="T16"/>
                <a:gd fmla="*/ 775837 h 1036800" name="T17"/>
                <a:gd fmla="*/ 775837 w 1036800" name="T18"/>
                <a:gd fmla="*/ 518400 h 1036800" name="T19"/>
                <a:gd fmla="*/ 519013 w 1036800" name="T20"/>
                <a:gd fmla="*/ 260963 h 1036800"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1036800" name="T33"/>
                <a:gd fmla="*/ 1 h 1036800" name="T34"/>
                <a:gd fmla="*/ 1036800 w 1036800" name="T35"/>
                <a:gd fmla="*/ 1036800 h 1036800"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1036800" w="1036800">
                  <a:moveTo>
                    <a:pt x="519636" y="1"/>
                  </a:moveTo>
                  <a:lnTo>
                    <a:pt x="519635" y="1"/>
                  </a:lnTo>
                  <a:cubicBezTo>
                    <a:pt x="805457" y="682"/>
                    <a:pt x="1036800" y="232578"/>
                    <a:pt x="1036800" y="518400"/>
                  </a:cubicBezTo>
                  <a:cubicBezTo>
                    <a:pt x="1036800" y="804704"/>
                    <a:pt x="804704" y="1036800"/>
                    <a:pt x="518400" y="1036800"/>
                  </a:cubicBezTo>
                  <a:cubicBezTo>
                    <a:pt x="232095" y="1036800"/>
                    <a:pt x="0" y="804704"/>
                    <a:pt x="0" y="518400"/>
                  </a:cubicBezTo>
                  <a:cubicBezTo>
                    <a:pt x="-1" y="518399"/>
                    <a:pt x="0" y="518398"/>
                    <a:pt x="0" y="518398"/>
                  </a:cubicBezTo>
                  <a:lnTo>
                    <a:pt x="260963" y="518400"/>
                  </a:lnTo>
                  <a:cubicBezTo>
                    <a:pt x="260963" y="660578"/>
                    <a:pt x="376221" y="775836"/>
                    <a:pt x="518399" y="775837"/>
                  </a:cubicBezTo>
                  <a:cubicBezTo>
                    <a:pt x="660578" y="775837"/>
                    <a:pt x="775837" y="660578"/>
                    <a:pt x="775837" y="518400"/>
                  </a:cubicBezTo>
                  <a:cubicBezTo>
                    <a:pt x="775837" y="376460"/>
                    <a:pt x="660951" y="261301"/>
                    <a:pt x="519013" y="260963"/>
                  </a:cubicBezTo>
                  <a:lnTo>
                    <a:pt x="519636" y="1"/>
                  </a:lnTo>
                  <a:close/>
                </a:path>
              </a:pathLst>
            </a:custGeom>
            <a:solidFill>
              <a:srgbClr val="1E8FB2">
                <a:alpha val="79999"/>
              </a:srgbClr>
            </a:solidFill>
            <a:ln cmpd="sng" w="25400">
              <a:noFill/>
              <a:round/>
            </a:ln>
          </p:spPr>
          <p:txBody>
            <a:bodyPr anchor="ctr" wrap="none"/>
            <a:lstStyle/>
            <a:p>
              <a:pPr>
                <a:defRPr/>
              </a:pPr>
              <a:endParaRPr altLang="en-US" lang="zh-CN"/>
            </a:p>
          </p:txBody>
        </p:sp>
        <p:sp>
          <p:nvSpPr>
            <p:cNvPr id="7211" name="Rectangle 13"/>
            <p:cNvSpPr>
              <a:spLocks noChangeArrowheads="1"/>
            </p:cNvSpPr>
            <p:nvPr/>
          </p:nvSpPr>
          <p:spPr bwMode="auto">
            <a:xfrm>
              <a:off x="231811" y="350892"/>
              <a:ext cx="643038" cy="3963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r>
                <a:rPr altLang="zh-CN" lang="en-US" sz="2000">
                  <a:solidFill>
                    <a:schemeClr val="bg1"/>
                  </a:solidFill>
                  <a:latin charset="-122" pitchFamily="2" typeface="方正兰亭黑_GBK"/>
                  <a:ea charset="-122" pitchFamily="2" typeface="方正兰亭黑_GBK"/>
                </a:rPr>
                <a:t>3.</a:t>
              </a:r>
            </a:p>
          </p:txBody>
        </p:sp>
      </p:grpSp>
      <p:grpSp>
        <p:nvGrpSpPr>
          <p:cNvPr id="9231" name="Group 15"/>
          <p:cNvGrpSpPr/>
          <p:nvPr/>
        </p:nvGrpSpPr>
        <p:grpSpPr>
          <a:xfrm>
            <a:off x="7548636" y="1129313"/>
            <a:ext cx="1036638" cy="1036637"/>
            <a:chExt cx="1036800" cy="1036800"/>
          </a:xfrm>
          <a:effectLst>
            <a:glow rad="88900">
              <a:schemeClr val="accent1">
                <a:satMod val="175000"/>
                <a:alpha val="30000"/>
              </a:schemeClr>
            </a:glow>
          </a:effectLst>
        </p:grpSpPr>
        <p:sp>
          <p:nvSpPr>
            <p:cNvPr id="7207" name="同心圆 49"/>
            <p:cNvSpPr>
              <a:spLocks noChangeAspect="1"/>
            </p:cNvSpPr>
            <p:nvPr/>
          </p:nvSpPr>
          <p:spPr bwMode="auto">
            <a:xfrm>
              <a:off x="0" y="0"/>
              <a:ext cx="1036800" cy="1036800"/>
            </a:xfrm>
            <a:custGeom>
              <a:gdLst>
                <a:gd fmla="*/ 0 w 1036800" name="T0"/>
                <a:gd fmla="*/ 518400 h 1036800" name="T1"/>
                <a:gd fmla="*/ 0 w 1036800" name="T2"/>
                <a:gd fmla="*/ 518400 h 1036800" name="T3"/>
                <a:gd fmla="*/ 518400 w 1036800" name="T4"/>
                <a:gd fmla="*/ 1 h 1036800" name="T5"/>
                <a:gd fmla="*/ 518400 w 1036800" name="T6"/>
                <a:gd fmla="*/ 1 h 1036800" name="T7"/>
                <a:gd fmla="*/ 518400 w 1036800" name="T8"/>
                <a:gd fmla="*/ 1 h 1036800" name="T9"/>
                <a:gd fmla="*/ 1036800 w 1036800" name="T10"/>
                <a:gd fmla="*/ 518401 h 1036800" name="T11"/>
                <a:gd fmla="*/ 1036799 w 1036800" name="T12"/>
                <a:gd fmla="*/ 518401 h 1036800" name="T13"/>
                <a:gd fmla="*/ 1036800 w 1036800" name="T14"/>
                <a:gd fmla="*/ 518402 h 1036800" name="T15"/>
                <a:gd fmla="*/ 518400 w 1036800" name="T16"/>
                <a:gd fmla="*/ 1036802 h 1036800" name="T17"/>
                <a:gd fmla="*/ 518400 w 1036800" name="T18"/>
                <a:gd fmla="*/ 1036802 h 1036800" name="T19"/>
                <a:gd fmla="*/ 0 w 1036800" name="T20"/>
                <a:gd fmla="*/ 518402 h 1036800" name="T21"/>
                <a:gd fmla="*/ 0 w 1036800" name="T22"/>
                <a:gd fmla="*/ 518401 h 1036800" name="T23"/>
                <a:gd fmla="*/ 259200 w 1036800" name="T24"/>
                <a:gd fmla="*/ 518400 h 1036800" name="T25"/>
                <a:gd fmla="*/ 259200 w 1036800" name="T26"/>
                <a:gd fmla="*/ 518400 h 1036800" name="T27"/>
                <a:gd fmla="*/ 518399 w 1036800" name="T28"/>
                <a:gd fmla="*/ 777600 h 1036800" name="T29"/>
                <a:gd fmla="*/ 518400 w 1036800" name="T30"/>
                <a:gd fmla="*/ 777600 h 1036800" name="T31"/>
                <a:gd fmla="*/ 777600 w 1036800" name="T32"/>
                <a:gd fmla="*/ 518400 h 1036800" name="T33"/>
                <a:gd fmla="*/ 777600 w 1036800" name="T34"/>
                <a:gd fmla="*/ 518400 h 1036800" name="T35"/>
                <a:gd fmla="*/ 518400 w 1036800" name="T36"/>
                <a:gd fmla="*/ 259200 h 1036800" name="T37"/>
                <a:gd fmla="*/ 518399 w 1036800" name="T38"/>
                <a:gd fmla="*/ 259200 h 1036800" name="T39"/>
                <a:gd fmla="*/ 259200 w 1036800" name="T40"/>
                <a:gd fmla="*/ 518399 h 1036800"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151836 w 1036800" name="T63"/>
                <a:gd fmla="*/ 151836 h 1036800" name="T64"/>
                <a:gd fmla="*/ 884964 w 1036800" name="T65"/>
                <a:gd fmla="*/ 884964 h 1036800"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1036800" w="1036800">
                  <a:moveTo>
                    <a:pt x="0" y="518400"/>
                  </a:moveTo>
                  <a:lnTo>
                    <a:pt x="0" y="518400"/>
                  </a:lnTo>
                  <a:cubicBezTo>
                    <a:pt x="0" y="232095"/>
                    <a:pt x="232095" y="0"/>
                    <a:pt x="518400" y="1"/>
                  </a:cubicBezTo>
                  <a:cubicBezTo>
                    <a:pt x="518400" y="1"/>
                    <a:pt x="518400" y="1"/>
                    <a:pt x="518400" y="1"/>
                  </a:cubicBezTo>
                  <a:cubicBezTo>
                    <a:pt x="804705" y="1"/>
                    <a:pt x="1036800" y="232096"/>
                    <a:pt x="1036800" y="518401"/>
                  </a:cubicBezTo>
                  <a:cubicBezTo>
                    <a:pt x="1036800" y="518401"/>
                    <a:pt x="1036799" y="518401"/>
                    <a:pt x="1036799" y="518401"/>
                  </a:cubicBezTo>
                  <a:lnTo>
                    <a:pt x="1036800" y="518402"/>
                  </a:lnTo>
                  <a:cubicBezTo>
                    <a:pt x="1036800" y="804706"/>
                    <a:pt x="804704" y="1036801"/>
                    <a:pt x="518400" y="1036802"/>
                  </a:cubicBezTo>
                  <a:cubicBezTo>
                    <a:pt x="232095" y="1036802"/>
                    <a:pt x="0" y="804706"/>
                    <a:pt x="0" y="518402"/>
                  </a:cubicBezTo>
                  <a:cubicBezTo>
                    <a:pt x="-1" y="518401"/>
                    <a:pt x="0" y="518401"/>
                    <a:pt x="0" y="518401"/>
                  </a:cubicBezTo>
                  <a:lnTo>
                    <a:pt x="0" y="518400"/>
                  </a:lnTo>
                  <a:close/>
                  <a:moveTo>
                    <a:pt x="259200" y="518400"/>
                  </a:moveTo>
                  <a:lnTo>
                    <a:pt x="259200" y="518400"/>
                  </a:lnTo>
                  <a:cubicBezTo>
                    <a:pt x="259200" y="661552"/>
                    <a:pt x="375247" y="777599"/>
                    <a:pt x="518399" y="777600"/>
                  </a:cubicBezTo>
                  <a:lnTo>
                    <a:pt x="518400" y="777600"/>
                  </a:lnTo>
                  <a:cubicBezTo>
                    <a:pt x="661552" y="777599"/>
                    <a:pt x="777600" y="661552"/>
                    <a:pt x="777600" y="518400"/>
                  </a:cubicBezTo>
                  <a:cubicBezTo>
                    <a:pt x="777600" y="375247"/>
                    <a:pt x="661552" y="259200"/>
                    <a:pt x="518400" y="259200"/>
                  </a:cubicBezTo>
                  <a:lnTo>
                    <a:pt x="518399" y="259200"/>
                  </a:lnTo>
                  <a:cubicBezTo>
                    <a:pt x="375247" y="259200"/>
                    <a:pt x="259200" y="375247"/>
                    <a:pt x="259200" y="518399"/>
                  </a:cubicBezTo>
                  <a:lnTo>
                    <a:pt x="259200" y="518400"/>
                  </a:lnTo>
                  <a:close/>
                </a:path>
              </a:pathLst>
            </a:custGeom>
            <a:solidFill>
              <a:srgbClr val="1E8FB2">
                <a:alpha val="79999"/>
              </a:srgbClr>
            </a:solidFill>
            <a:ln cmpd="sng" w="25400">
              <a:noFill/>
              <a:round/>
            </a:ln>
          </p:spPr>
          <p:txBody>
            <a:bodyPr anchor="ctr" wrap="none"/>
            <a:lstStyle/>
            <a:p>
              <a:pPr>
                <a:defRPr/>
              </a:pPr>
              <a:endParaRPr altLang="en-US" lang="zh-CN"/>
            </a:p>
          </p:txBody>
        </p:sp>
        <p:sp>
          <p:nvSpPr>
            <p:cNvPr id="7208" name="Rectangle 13"/>
            <p:cNvSpPr>
              <a:spLocks noChangeArrowheads="1"/>
            </p:cNvSpPr>
            <p:nvPr/>
          </p:nvSpPr>
          <p:spPr bwMode="auto">
            <a:xfrm>
              <a:off x="231812" y="350892"/>
              <a:ext cx="643038" cy="3963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r>
                <a:rPr altLang="zh-CN" lang="en-US" sz="2000">
                  <a:solidFill>
                    <a:schemeClr val="bg1"/>
                  </a:solidFill>
                  <a:latin charset="-122" pitchFamily="2" typeface="方正兰亭黑_GBK"/>
                  <a:ea charset="-122" pitchFamily="2" typeface="方正兰亭黑_GBK"/>
                </a:rPr>
                <a:t>4.</a:t>
              </a:r>
            </a:p>
          </p:txBody>
        </p:sp>
      </p:grpSp>
      <p:grpSp>
        <p:nvGrpSpPr>
          <p:cNvPr id="9234" name="Group 18"/>
          <p:cNvGrpSpPr>
            <a:grpSpLocks noChangeAspect="1"/>
          </p:cNvGrpSpPr>
          <p:nvPr/>
        </p:nvGrpSpPr>
        <p:grpSpPr>
          <a:xfrm>
            <a:off x="1857445" y="2291559"/>
            <a:ext cx="377998" cy="252000"/>
            <a:chExt cx="576000" cy="385071"/>
          </a:xfrm>
          <a:effectLst>
            <a:glow rad="88900">
              <a:schemeClr val="accent1">
                <a:satMod val="175000"/>
                <a:alpha val="30000"/>
              </a:schemeClr>
            </a:glow>
          </a:effectLst>
        </p:grpSpPr>
        <p:sp>
          <p:nvSpPr>
            <p:cNvPr id="7205" name="燕尾形 55"/>
            <p:cNvSpPr>
              <a:spLocks noChangeArrowheads="1"/>
            </p:cNvSpPr>
            <p:nvPr/>
          </p:nvSpPr>
          <p:spPr bwMode="auto">
            <a:xfrm rot="5400000">
              <a:off x="180251" y="-180251"/>
              <a:ext cx="215498" cy="576000"/>
            </a:xfrm>
            <a:prstGeom prst="chevron">
              <a:avLst>
                <a:gd fmla="val 63227" name="adj"/>
              </a:avLst>
            </a:prstGeom>
            <a:noFill/>
            <a:ln w="12700">
              <a:solidFill>
                <a:srgbClr val="30B8D8"/>
              </a:solidFill>
              <a:miter lim="800000"/>
            </a:ln>
            <a:extLst>
              <a:ext uri="{909E8E84-426E-40DD-AFC4-6F175D3DCCD1}">
                <a14:hiddenFill>
                  <a:solidFill>
                    <a:srgbClr val="FFFFFF"/>
                  </a:solidFill>
                </a14:hiddenFill>
              </a:ext>
            </a:extLst>
          </p:spPr>
          <p:txBody>
            <a:bodyPr anchor="ct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endParaRPr altLang="en-US" lang="zh-CN" sz="1800"/>
            </a:p>
          </p:txBody>
        </p:sp>
        <p:sp>
          <p:nvSpPr>
            <p:cNvPr id="7206" name="燕尾形 56"/>
            <p:cNvSpPr>
              <a:spLocks noChangeArrowheads="1"/>
            </p:cNvSpPr>
            <p:nvPr/>
          </p:nvSpPr>
          <p:spPr bwMode="auto">
            <a:xfrm rot="5400000">
              <a:off x="180251" y="-10678"/>
              <a:ext cx="215498" cy="576000"/>
            </a:xfrm>
            <a:prstGeom prst="chevron">
              <a:avLst>
                <a:gd fmla="val 63227" name="adj"/>
              </a:avLst>
            </a:prstGeom>
            <a:noFill/>
            <a:ln w="12700">
              <a:solidFill>
                <a:srgbClr val="30B8D8"/>
              </a:solidFill>
              <a:miter lim="800000"/>
            </a:ln>
            <a:extLst>
              <a:ext uri="{909E8E84-426E-40DD-AFC4-6F175D3DCCD1}">
                <a14:hiddenFill>
                  <a:solidFill>
                    <a:srgbClr val="FFFFFF"/>
                  </a:solidFill>
                </a14:hiddenFill>
              </a:ext>
            </a:extLst>
          </p:spPr>
          <p:txBody>
            <a:bodyPr anchor="ct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endParaRPr altLang="en-US" lang="zh-CN" sz="1800"/>
            </a:p>
          </p:txBody>
        </p:sp>
      </p:grpSp>
      <p:grpSp>
        <p:nvGrpSpPr>
          <p:cNvPr id="9237" name="Group 21"/>
          <p:cNvGrpSpPr>
            <a:grpSpLocks noChangeAspect="1"/>
          </p:cNvGrpSpPr>
          <p:nvPr/>
        </p:nvGrpSpPr>
        <p:grpSpPr>
          <a:xfrm>
            <a:off x="3860954" y="2291559"/>
            <a:ext cx="376843" cy="252000"/>
            <a:chExt cx="576000" cy="385071"/>
          </a:xfrm>
          <a:effectLst>
            <a:glow rad="88900">
              <a:schemeClr val="accent1">
                <a:satMod val="175000"/>
                <a:alpha val="30000"/>
              </a:schemeClr>
            </a:glow>
          </a:effectLst>
        </p:grpSpPr>
        <p:sp>
          <p:nvSpPr>
            <p:cNvPr id="7203" name="燕尾形 59"/>
            <p:cNvSpPr>
              <a:spLocks noChangeArrowheads="1"/>
            </p:cNvSpPr>
            <p:nvPr/>
          </p:nvSpPr>
          <p:spPr bwMode="auto">
            <a:xfrm rot="5400000">
              <a:off x="180251" y="-180251"/>
              <a:ext cx="215498" cy="576000"/>
            </a:xfrm>
            <a:prstGeom prst="chevron">
              <a:avLst>
                <a:gd fmla="val 63227" name="adj"/>
              </a:avLst>
            </a:prstGeom>
            <a:noFill/>
            <a:ln w="12700">
              <a:solidFill>
                <a:srgbClr val="30B8D8"/>
              </a:solidFill>
              <a:miter lim="800000"/>
            </a:ln>
            <a:extLst>
              <a:ext uri="{909E8E84-426E-40DD-AFC4-6F175D3DCCD1}">
                <a14:hiddenFill>
                  <a:solidFill>
                    <a:srgbClr val="FFFFFF"/>
                  </a:solidFill>
                </a14:hiddenFill>
              </a:ext>
            </a:extLst>
          </p:spPr>
          <p:txBody>
            <a:bodyPr anchor="ctr"/>
            <a:lstStyle/>
            <a:p>
              <a:pPr algn="ctr"/>
              <a:endParaRPr altLang="en-US" lang="zh-CN">
                <a:latin charset="0" pitchFamily="34" typeface="Calibri"/>
              </a:endParaRPr>
            </a:p>
          </p:txBody>
        </p:sp>
        <p:sp>
          <p:nvSpPr>
            <p:cNvPr id="7204" name="燕尾形 60"/>
            <p:cNvSpPr>
              <a:spLocks noChangeArrowheads="1"/>
            </p:cNvSpPr>
            <p:nvPr/>
          </p:nvSpPr>
          <p:spPr bwMode="auto">
            <a:xfrm rot="5400000">
              <a:off x="180251" y="-10678"/>
              <a:ext cx="215498" cy="576000"/>
            </a:xfrm>
            <a:prstGeom prst="chevron">
              <a:avLst>
                <a:gd fmla="val 63227" name="adj"/>
              </a:avLst>
            </a:prstGeom>
            <a:noFill/>
            <a:ln w="12700">
              <a:solidFill>
                <a:srgbClr val="30B8D8"/>
              </a:solidFill>
              <a:miter lim="800000"/>
            </a:ln>
            <a:extLst>
              <a:ext uri="{909E8E84-426E-40DD-AFC4-6F175D3DCCD1}">
                <a14:hiddenFill>
                  <a:solidFill>
                    <a:srgbClr val="FFFFFF"/>
                  </a:solidFill>
                </a14:hiddenFill>
              </a:ext>
            </a:extLst>
          </p:spPr>
          <p:txBody>
            <a:bodyPr anchor="ctr"/>
            <a:lstStyle/>
            <a:p>
              <a:pPr algn="ctr"/>
              <a:endParaRPr altLang="en-US" lang="zh-CN">
                <a:latin charset="0" pitchFamily="34" typeface="Calibri"/>
              </a:endParaRPr>
            </a:p>
          </p:txBody>
        </p:sp>
      </p:grpSp>
      <p:grpSp>
        <p:nvGrpSpPr>
          <p:cNvPr id="9240" name="Group 24"/>
          <p:cNvGrpSpPr>
            <a:grpSpLocks noChangeAspect="1"/>
          </p:cNvGrpSpPr>
          <p:nvPr/>
        </p:nvGrpSpPr>
        <p:grpSpPr>
          <a:xfrm>
            <a:off x="5875607" y="2291559"/>
            <a:ext cx="376843" cy="252000"/>
            <a:chExt cx="576000" cy="385071"/>
          </a:xfrm>
          <a:effectLst>
            <a:glow rad="88900">
              <a:schemeClr val="accent1">
                <a:satMod val="175000"/>
                <a:alpha val="30000"/>
              </a:schemeClr>
            </a:glow>
          </a:effectLst>
        </p:grpSpPr>
        <p:sp>
          <p:nvSpPr>
            <p:cNvPr id="7201" name="燕尾形 63"/>
            <p:cNvSpPr>
              <a:spLocks noChangeArrowheads="1"/>
            </p:cNvSpPr>
            <p:nvPr/>
          </p:nvSpPr>
          <p:spPr bwMode="auto">
            <a:xfrm rot="5400000">
              <a:off x="180251" y="-180251"/>
              <a:ext cx="215498" cy="576000"/>
            </a:xfrm>
            <a:prstGeom prst="chevron">
              <a:avLst>
                <a:gd fmla="val 63227" name="adj"/>
              </a:avLst>
            </a:prstGeom>
            <a:noFill/>
            <a:ln w="12700">
              <a:solidFill>
                <a:srgbClr val="30B8D8"/>
              </a:solidFill>
              <a:miter lim="800000"/>
            </a:ln>
            <a:extLst>
              <a:ext uri="{909E8E84-426E-40DD-AFC4-6F175D3DCCD1}">
                <a14:hiddenFill>
                  <a:solidFill>
                    <a:srgbClr val="FFFFFF"/>
                  </a:solidFill>
                </a14:hiddenFill>
              </a:ext>
            </a:extLst>
          </p:spPr>
          <p:txBody>
            <a:bodyPr anchor="ct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endParaRPr altLang="en-US" lang="zh-CN" sz="1800"/>
            </a:p>
          </p:txBody>
        </p:sp>
        <p:sp>
          <p:nvSpPr>
            <p:cNvPr id="7202" name="燕尾形 64"/>
            <p:cNvSpPr>
              <a:spLocks noChangeArrowheads="1"/>
            </p:cNvSpPr>
            <p:nvPr/>
          </p:nvSpPr>
          <p:spPr bwMode="auto">
            <a:xfrm rot="5400000">
              <a:off x="180251" y="-10678"/>
              <a:ext cx="215498" cy="576000"/>
            </a:xfrm>
            <a:prstGeom prst="chevron">
              <a:avLst>
                <a:gd fmla="val 63227" name="adj"/>
              </a:avLst>
            </a:prstGeom>
            <a:noFill/>
            <a:ln w="12700">
              <a:solidFill>
                <a:srgbClr val="30B8D8"/>
              </a:solidFill>
              <a:miter lim="800000"/>
            </a:ln>
            <a:extLst>
              <a:ext uri="{909E8E84-426E-40DD-AFC4-6F175D3DCCD1}">
                <a14:hiddenFill>
                  <a:solidFill>
                    <a:srgbClr val="FFFFFF"/>
                  </a:solidFill>
                </a14:hiddenFill>
              </a:ext>
            </a:extLst>
          </p:spPr>
          <p:txBody>
            <a:bodyPr anchor="ct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endParaRPr altLang="en-US" lang="zh-CN" sz="1800"/>
            </a:p>
          </p:txBody>
        </p:sp>
      </p:grpSp>
      <p:grpSp>
        <p:nvGrpSpPr>
          <p:cNvPr id="9243" name="Group 27"/>
          <p:cNvGrpSpPr>
            <a:grpSpLocks noChangeAspect="1"/>
          </p:cNvGrpSpPr>
          <p:nvPr/>
        </p:nvGrpSpPr>
        <p:grpSpPr>
          <a:xfrm>
            <a:off x="7877956" y="2291559"/>
            <a:ext cx="377998" cy="252000"/>
            <a:chExt cx="576000" cy="385071"/>
          </a:xfrm>
          <a:effectLst>
            <a:glow rad="88900">
              <a:schemeClr val="accent1">
                <a:satMod val="175000"/>
                <a:alpha val="30000"/>
              </a:schemeClr>
            </a:glow>
          </a:effectLst>
        </p:grpSpPr>
        <p:sp>
          <p:nvSpPr>
            <p:cNvPr id="7199" name="燕尾形 67"/>
            <p:cNvSpPr>
              <a:spLocks noChangeArrowheads="1"/>
            </p:cNvSpPr>
            <p:nvPr/>
          </p:nvSpPr>
          <p:spPr bwMode="auto">
            <a:xfrm rot="5400000">
              <a:off x="180250" y="-180250"/>
              <a:ext cx="215498" cy="576000"/>
            </a:xfrm>
            <a:prstGeom prst="chevron">
              <a:avLst>
                <a:gd fmla="val 63227" name="adj"/>
              </a:avLst>
            </a:prstGeom>
            <a:noFill/>
            <a:ln w="12700">
              <a:solidFill>
                <a:srgbClr val="30B8D8"/>
              </a:solidFill>
              <a:miter lim="800000"/>
            </a:ln>
            <a:extLst>
              <a:ext uri="{909E8E84-426E-40DD-AFC4-6F175D3DCCD1}">
                <a14:hiddenFill>
                  <a:solidFill>
                    <a:srgbClr val="FFFFFF"/>
                  </a:solidFill>
                </a14:hiddenFill>
              </a:ext>
            </a:extLst>
          </p:spPr>
          <p:txBody>
            <a:bodyPr anchor="ct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endParaRPr altLang="en-US" lang="zh-CN" sz="1800"/>
            </a:p>
          </p:txBody>
        </p:sp>
        <p:sp>
          <p:nvSpPr>
            <p:cNvPr id="7200" name="燕尾形 68"/>
            <p:cNvSpPr>
              <a:spLocks noChangeArrowheads="1"/>
            </p:cNvSpPr>
            <p:nvPr/>
          </p:nvSpPr>
          <p:spPr bwMode="auto">
            <a:xfrm rot="5400000">
              <a:off x="180250" y="-10678"/>
              <a:ext cx="215498" cy="576000"/>
            </a:xfrm>
            <a:prstGeom prst="chevron">
              <a:avLst>
                <a:gd fmla="val 63227" name="adj"/>
              </a:avLst>
            </a:prstGeom>
            <a:noFill/>
            <a:ln w="12700">
              <a:solidFill>
                <a:srgbClr val="30B8D8"/>
              </a:solidFill>
              <a:miter lim="800000"/>
            </a:ln>
            <a:extLst>
              <a:ext uri="{909E8E84-426E-40DD-AFC4-6F175D3DCCD1}">
                <a14:hiddenFill>
                  <a:solidFill>
                    <a:srgbClr val="FFFFFF"/>
                  </a:solidFill>
                </a14:hiddenFill>
              </a:ext>
            </a:extLst>
          </p:spPr>
          <p:txBody>
            <a:bodyPr anchor="ct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endParaRPr altLang="en-US" lang="zh-CN" sz="1800"/>
            </a:p>
          </p:txBody>
        </p:sp>
      </p:grpSp>
      <p:sp>
        <p:nvSpPr>
          <p:cNvPr id="7195" name="矩形 42"/>
          <p:cNvSpPr>
            <a:spLocks noChangeArrowheads="1"/>
          </p:cNvSpPr>
          <p:nvPr/>
        </p:nvSpPr>
        <p:spPr bwMode="auto">
          <a:xfrm>
            <a:off x="1204277" y="2731298"/>
            <a:ext cx="1684337" cy="2430463"/>
          </a:xfrm>
          <a:prstGeom prst="rect">
            <a:avLst/>
          </a:prstGeom>
          <a:noFill/>
          <a:ln cmpd="sng" w="12700">
            <a:solidFill>
              <a:schemeClr val="accent2"/>
            </a:solidFill>
            <a:round/>
          </a:ln>
          <a:effectLst>
            <a:glow rad="88900">
              <a:schemeClr val="accent1">
                <a:alpha val="30000"/>
              </a:schemeClr>
            </a:glow>
          </a:effectLst>
        </p:spPr>
        <p:txBody>
          <a:bodyPr/>
          <a:lstStyle/>
          <a:p>
            <a:endParaRPr altLang="en-US" lang="zh-CN"/>
          </a:p>
        </p:txBody>
      </p:sp>
      <p:grpSp>
        <p:nvGrpSpPr>
          <p:cNvPr id="2" name="组合 1"/>
          <p:cNvGrpSpPr/>
          <p:nvPr/>
        </p:nvGrpSpPr>
        <p:grpSpPr>
          <a:xfrm>
            <a:off x="1231264" y="2857501"/>
            <a:ext cx="1630362" cy="998570"/>
            <a:chOff x="718493" y="2786285"/>
            <a:chExt cx="1630362" cy="997955"/>
          </a:xfrm>
        </p:grpSpPr>
        <p:sp>
          <p:nvSpPr>
            <p:cNvPr id="6" name="TextBox 146"/>
            <p:cNvSpPr txBox="1">
              <a:spLocks noChangeArrowheads="1"/>
            </p:cNvSpPr>
            <p:nvPr/>
          </p:nvSpPr>
          <p:spPr bwMode="auto">
            <a:xfrm>
              <a:off x="718493" y="3322860"/>
              <a:ext cx="1620837" cy="45691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200">
                  <a:solidFill>
                    <a:srgbClr val="BCE8F2"/>
                  </a:solidFill>
                  <a:latin charset="-122" pitchFamily="2" typeface="方正正纤黑简体"/>
                  <a:ea charset="-122" pitchFamily="2" typeface="方正正纤黑简体"/>
                </a:rPr>
                <a:t>单击添加文本</a:t>
              </a:r>
            </a:p>
            <a:p>
              <a:pPr algn="ctr"/>
              <a:r>
                <a:rPr altLang="en-US" lang="zh-CN" sz="1200">
                  <a:solidFill>
                    <a:srgbClr val="BCE8F2"/>
                  </a:solidFill>
                  <a:latin charset="-122" pitchFamily="2" typeface="方正正纤黑简体"/>
                  <a:ea charset="-122" pitchFamily="2" typeface="方正正纤黑简体"/>
                </a:rPr>
                <a:t>… …</a:t>
              </a:r>
            </a:p>
          </p:txBody>
        </p:sp>
        <p:cxnSp>
          <p:nvCxnSpPr>
            <p:cNvPr id="7" name="直接连接符 73"/>
            <p:cNvCxnSpPr>
              <a:cxnSpLocks noChangeShapeType="1"/>
            </p:cNvCxnSpPr>
            <p:nvPr/>
          </p:nvCxnSpPr>
          <p:spPr bwMode="auto">
            <a:xfrm>
              <a:off x="761355" y="3194273"/>
              <a:ext cx="1554163" cy="0"/>
            </a:xfrm>
            <a:prstGeom prst="line">
              <a:avLst/>
            </a:prstGeom>
            <a:noFill/>
            <a:ln w="12700">
              <a:solidFill>
                <a:srgbClr val="30B8D8"/>
              </a:solidFill>
              <a:prstDash val="sysDash"/>
              <a:round/>
            </a:ln>
            <a:extLst>
              <a:ext uri="{909E8E84-426E-40DD-AFC4-6F175D3DCCD1}">
                <a14:hiddenFill>
                  <a:noFill/>
                </a14:hiddenFill>
              </a:ext>
            </a:extLst>
          </p:spPr>
        </p:cxnSp>
        <p:sp>
          <p:nvSpPr>
            <p:cNvPr id="8" name="TextBox 146"/>
            <p:cNvSpPr txBox="1">
              <a:spLocks noChangeArrowheads="1"/>
            </p:cNvSpPr>
            <p:nvPr/>
          </p:nvSpPr>
          <p:spPr bwMode="auto">
            <a:xfrm>
              <a:off x="728018" y="2786285"/>
              <a:ext cx="1620837" cy="3046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单击此处添加标题</a:t>
              </a:r>
            </a:p>
          </p:txBody>
        </p:sp>
      </p:grpSp>
      <p:sp>
        <p:nvSpPr>
          <p:cNvPr id="7191" name="矩形 57"/>
          <p:cNvSpPr>
            <a:spLocks noChangeArrowheads="1"/>
          </p:cNvSpPr>
          <p:nvPr/>
        </p:nvSpPr>
        <p:spPr bwMode="auto">
          <a:xfrm>
            <a:off x="3207207" y="2731298"/>
            <a:ext cx="1684337" cy="2430463"/>
          </a:xfrm>
          <a:prstGeom prst="rect">
            <a:avLst/>
          </a:prstGeom>
          <a:noFill/>
          <a:ln cmpd="sng" w="12700">
            <a:solidFill>
              <a:schemeClr val="accent2"/>
            </a:solidFill>
            <a:round/>
          </a:ln>
          <a:effectLst>
            <a:glow rad="88900">
              <a:schemeClr val="accent1">
                <a:alpha val="30000"/>
              </a:schemeClr>
            </a:glow>
          </a:effectLst>
        </p:spPr>
        <p:txBody>
          <a:bodyPr/>
          <a:lstStyle/>
          <a:p>
            <a:endParaRPr altLang="en-US" lang="zh-CN"/>
          </a:p>
        </p:txBody>
      </p:sp>
      <p:grpSp>
        <p:nvGrpSpPr>
          <p:cNvPr id="3" name="组合 2"/>
          <p:cNvGrpSpPr/>
          <p:nvPr/>
        </p:nvGrpSpPr>
        <p:grpSpPr>
          <a:xfrm>
            <a:off x="3234194" y="2857501"/>
            <a:ext cx="1630363" cy="998570"/>
            <a:chOff x="2721422" y="2786285"/>
            <a:chExt cx="1630362" cy="997955"/>
          </a:xfrm>
        </p:grpSpPr>
        <p:sp>
          <p:nvSpPr>
            <p:cNvPr id="9" name="TextBox 146"/>
            <p:cNvSpPr txBox="1">
              <a:spLocks noChangeArrowheads="1"/>
            </p:cNvSpPr>
            <p:nvPr/>
          </p:nvSpPr>
          <p:spPr bwMode="auto">
            <a:xfrm>
              <a:off x="2721422" y="3322860"/>
              <a:ext cx="1620837" cy="45691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200">
                  <a:solidFill>
                    <a:srgbClr val="BCE8F2"/>
                  </a:solidFill>
                  <a:latin charset="-122" pitchFamily="2" typeface="方正正纤黑简体"/>
                  <a:ea charset="-122" pitchFamily="2" typeface="方正正纤黑简体"/>
                </a:rPr>
                <a:t>单击添加文本</a:t>
              </a:r>
            </a:p>
            <a:p>
              <a:pPr algn="ctr"/>
              <a:r>
                <a:rPr altLang="en-US" lang="zh-CN" sz="1200">
                  <a:solidFill>
                    <a:srgbClr val="BCE8F2"/>
                  </a:solidFill>
                  <a:latin charset="-122" pitchFamily="2" typeface="方正正纤黑简体"/>
                  <a:ea charset="-122" pitchFamily="2" typeface="方正正纤黑简体"/>
                </a:rPr>
                <a:t>… …</a:t>
              </a:r>
            </a:p>
          </p:txBody>
        </p:sp>
        <p:cxnSp>
          <p:nvCxnSpPr>
            <p:cNvPr id="10" name="直接连接符 75"/>
            <p:cNvCxnSpPr>
              <a:cxnSpLocks noChangeShapeType="1"/>
            </p:cNvCxnSpPr>
            <p:nvPr/>
          </p:nvCxnSpPr>
          <p:spPr bwMode="auto">
            <a:xfrm>
              <a:off x="2764284" y="3194273"/>
              <a:ext cx="1554163" cy="0"/>
            </a:xfrm>
            <a:prstGeom prst="line">
              <a:avLst/>
            </a:prstGeom>
            <a:noFill/>
            <a:ln w="12700">
              <a:solidFill>
                <a:srgbClr val="30B8D8"/>
              </a:solidFill>
              <a:prstDash val="sysDash"/>
              <a:round/>
            </a:ln>
            <a:extLst>
              <a:ext uri="{909E8E84-426E-40DD-AFC4-6F175D3DCCD1}">
                <a14:hiddenFill>
                  <a:noFill/>
                </a14:hiddenFill>
              </a:ext>
            </a:extLst>
          </p:spPr>
        </p:cxnSp>
        <p:sp>
          <p:nvSpPr>
            <p:cNvPr id="11" name="TextBox 146"/>
            <p:cNvSpPr txBox="1">
              <a:spLocks noChangeArrowheads="1"/>
            </p:cNvSpPr>
            <p:nvPr/>
          </p:nvSpPr>
          <p:spPr bwMode="auto">
            <a:xfrm>
              <a:off x="2730947" y="2786285"/>
              <a:ext cx="1620837" cy="3046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单击此处添加标题</a:t>
              </a:r>
            </a:p>
          </p:txBody>
        </p:sp>
      </p:grpSp>
      <p:sp>
        <p:nvSpPr>
          <p:cNvPr id="7187" name="矩形 61"/>
          <p:cNvSpPr>
            <a:spLocks noChangeArrowheads="1"/>
          </p:cNvSpPr>
          <p:nvPr/>
        </p:nvSpPr>
        <p:spPr bwMode="auto">
          <a:xfrm>
            <a:off x="5221859" y="2731298"/>
            <a:ext cx="1684338" cy="2430463"/>
          </a:xfrm>
          <a:prstGeom prst="rect">
            <a:avLst/>
          </a:prstGeom>
          <a:noFill/>
          <a:ln cmpd="sng" w="12700">
            <a:solidFill>
              <a:schemeClr val="accent2"/>
            </a:solidFill>
            <a:round/>
          </a:ln>
          <a:effectLst>
            <a:glow rad="88900">
              <a:schemeClr val="accent1">
                <a:alpha val="30000"/>
              </a:schemeClr>
            </a:glow>
          </a:effectLst>
        </p:spPr>
        <p:txBody>
          <a:bodyPr/>
          <a:lstStyle/>
          <a:p>
            <a:endParaRPr altLang="en-US" lang="zh-CN"/>
          </a:p>
        </p:txBody>
      </p:sp>
      <p:grpSp>
        <p:nvGrpSpPr>
          <p:cNvPr id="4" name="组合 3"/>
          <p:cNvGrpSpPr/>
          <p:nvPr/>
        </p:nvGrpSpPr>
        <p:grpSpPr>
          <a:xfrm>
            <a:off x="5248847" y="2857501"/>
            <a:ext cx="1630362" cy="998570"/>
            <a:chOff x="4736083" y="2786285"/>
            <a:chExt cx="1630363" cy="997955"/>
          </a:xfrm>
        </p:grpSpPr>
        <p:sp>
          <p:nvSpPr>
            <p:cNvPr id="7198" name="TextBox 146"/>
            <p:cNvSpPr txBox="1">
              <a:spLocks noChangeArrowheads="1"/>
            </p:cNvSpPr>
            <p:nvPr/>
          </p:nvSpPr>
          <p:spPr bwMode="auto">
            <a:xfrm>
              <a:off x="4736083" y="3322860"/>
              <a:ext cx="1620838" cy="45691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200">
                  <a:solidFill>
                    <a:srgbClr val="BCE8F2"/>
                  </a:solidFill>
                  <a:latin charset="-122" pitchFamily="2" typeface="方正正纤黑简体"/>
                  <a:ea charset="-122" pitchFamily="2" typeface="方正正纤黑简体"/>
                </a:rPr>
                <a:t>单击添加文本</a:t>
              </a:r>
            </a:p>
            <a:p>
              <a:pPr algn="ctr"/>
              <a:r>
                <a:rPr altLang="en-US" lang="zh-CN" sz="1200">
                  <a:solidFill>
                    <a:srgbClr val="BCE8F2"/>
                  </a:solidFill>
                  <a:latin charset="-122" pitchFamily="2" typeface="方正正纤黑简体"/>
                  <a:ea charset="-122" pitchFamily="2" typeface="方正正纤黑简体"/>
                </a:rPr>
                <a:t>… …</a:t>
              </a:r>
            </a:p>
          </p:txBody>
        </p:sp>
        <p:cxnSp>
          <p:nvCxnSpPr>
            <p:cNvPr id="12" name="直接连接符 77"/>
            <p:cNvCxnSpPr>
              <a:cxnSpLocks noChangeShapeType="1"/>
            </p:cNvCxnSpPr>
            <p:nvPr/>
          </p:nvCxnSpPr>
          <p:spPr bwMode="auto">
            <a:xfrm>
              <a:off x="4778946" y="3194273"/>
              <a:ext cx="1554162" cy="0"/>
            </a:xfrm>
            <a:prstGeom prst="line">
              <a:avLst/>
            </a:prstGeom>
            <a:noFill/>
            <a:ln w="12700">
              <a:solidFill>
                <a:srgbClr val="30B8D8"/>
              </a:solidFill>
              <a:prstDash val="sysDash"/>
              <a:round/>
            </a:ln>
            <a:extLst>
              <a:ext uri="{909E8E84-426E-40DD-AFC4-6F175D3DCCD1}">
                <a14:hiddenFill>
                  <a:noFill/>
                </a14:hiddenFill>
              </a:ext>
            </a:extLst>
          </p:spPr>
        </p:cxnSp>
        <p:sp>
          <p:nvSpPr>
            <p:cNvPr id="13" name="TextBox 146"/>
            <p:cNvSpPr txBox="1">
              <a:spLocks noChangeArrowheads="1"/>
            </p:cNvSpPr>
            <p:nvPr/>
          </p:nvSpPr>
          <p:spPr bwMode="auto">
            <a:xfrm>
              <a:off x="4745608" y="2786285"/>
              <a:ext cx="1620838" cy="3046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单击此处添加标题</a:t>
              </a:r>
            </a:p>
          </p:txBody>
        </p:sp>
      </p:grpSp>
      <p:sp>
        <p:nvSpPr>
          <p:cNvPr id="7183" name="矩形 65"/>
          <p:cNvSpPr>
            <a:spLocks noChangeArrowheads="1"/>
          </p:cNvSpPr>
          <p:nvPr/>
        </p:nvSpPr>
        <p:spPr bwMode="auto">
          <a:xfrm>
            <a:off x="7224786" y="2731298"/>
            <a:ext cx="1684338" cy="2430463"/>
          </a:xfrm>
          <a:prstGeom prst="rect">
            <a:avLst/>
          </a:prstGeom>
          <a:noFill/>
          <a:ln cmpd="sng" w="12700">
            <a:solidFill>
              <a:schemeClr val="accent2"/>
            </a:solidFill>
            <a:round/>
          </a:ln>
          <a:effectLst>
            <a:glow rad="88900">
              <a:schemeClr val="accent1">
                <a:alpha val="30000"/>
              </a:schemeClr>
            </a:glow>
          </a:effectLst>
        </p:spPr>
        <p:txBody>
          <a:bodyPr/>
          <a:lstStyle/>
          <a:p>
            <a:endParaRPr altLang="en-US" lang="zh-CN"/>
          </a:p>
        </p:txBody>
      </p:sp>
      <p:grpSp>
        <p:nvGrpSpPr>
          <p:cNvPr id="5" name="组合 4"/>
          <p:cNvGrpSpPr/>
          <p:nvPr/>
        </p:nvGrpSpPr>
        <p:grpSpPr>
          <a:xfrm>
            <a:off x="7251774" y="2857501"/>
            <a:ext cx="1630362" cy="998570"/>
            <a:chOff x="6739011" y="2786285"/>
            <a:chExt cx="1630363" cy="997955"/>
          </a:xfrm>
        </p:grpSpPr>
        <p:sp>
          <p:nvSpPr>
            <p:cNvPr id="14" name="TextBox 146"/>
            <p:cNvSpPr txBox="1">
              <a:spLocks noChangeArrowheads="1"/>
            </p:cNvSpPr>
            <p:nvPr/>
          </p:nvSpPr>
          <p:spPr bwMode="auto">
            <a:xfrm>
              <a:off x="6739011" y="3322860"/>
              <a:ext cx="1620838" cy="45691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200">
                  <a:solidFill>
                    <a:srgbClr val="BCE8F2"/>
                  </a:solidFill>
                  <a:latin charset="-122" pitchFamily="2" typeface="方正正纤黑简体"/>
                  <a:ea charset="-122" pitchFamily="2" typeface="方正正纤黑简体"/>
                </a:rPr>
                <a:t>单击添加文本</a:t>
              </a:r>
            </a:p>
            <a:p>
              <a:pPr algn="ctr"/>
              <a:r>
                <a:rPr altLang="en-US" lang="zh-CN" sz="1200">
                  <a:solidFill>
                    <a:srgbClr val="BCE8F2"/>
                  </a:solidFill>
                  <a:latin charset="-122" pitchFamily="2" typeface="方正正纤黑简体"/>
                  <a:ea charset="-122" pitchFamily="2" typeface="方正正纤黑简体"/>
                </a:rPr>
                <a:t>… …</a:t>
              </a:r>
            </a:p>
          </p:txBody>
        </p:sp>
        <p:cxnSp>
          <p:nvCxnSpPr>
            <p:cNvPr id="7196" name="直接连接符 79"/>
            <p:cNvCxnSpPr>
              <a:cxnSpLocks noChangeShapeType="1"/>
            </p:cNvCxnSpPr>
            <p:nvPr/>
          </p:nvCxnSpPr>
          <p:spPr bwMode="auto">
            <a:xfrm>
              <a:off x="6781874" y="3194273"/>
              <a:ext cx="1554162" cy="0"/>
            </a:xfrm>
            <a:prstGeom prst="line">
              <a:avLst/>
            </a:prstGeom>
            <a:noFill/>
            <a:ln w="12700">
              <a:solidFill>
                <a:srgbClr val="30B8D8"/>
              </a:solidFill>
              <a:prstDash val="sysDash"/>
              <a:round/>
            </a:ln>
            <a:extLst>
              <a:ext uri="{909E8E84-426E-40DD-AFC4-6F175D3DCCD1}">
                <a14:hiddenFill>
                  <a:noFill/>
                </a14:hiddenFill>
              </a:ext>
            </a:extLst>
          </p:spPr>
        </p:cxnSp>
        <p:sp>
          <p:nvSpPr>
            <p:cNvPr id="7197" name="TextBox 146"/>
            <p:cNvSpPr txBox="1">
              <a:spLocks noChangeArrowheads="1"/>
            </p:cNvSpPr>
            <p:nvPr/>
          </p:nvSpPr>
          <p:spPr bwMode="auto">
            <a:xfrm>
              <a:off x="6748536" y="2786285"/>
              <a:ext cx="1620838" cy="3046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单击此处添加标题</a:t>
              </a:r>
            </a:p>
          </p:txBody>
        </p:sp>
      </p:gr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2" presetSubtype="8">
                                  <p:stCondLst>
                                    <p:cond delay="0"/>
                                  </p:stCondLst>
                                  <p:childTnLst>
                                    <p:set>
                                      <p:cBhvr>
                                        <p:cTn dur="1" fill="hold" id="6">
                                          <p:stCondLst>
                                            <p:cond delay="0"/>
                                          </p:stCondLst>
                                        </p:cTn>
                                        <p:tgtEl>
                                          <p:spTgt spid="9218"/>
                                        </p:tgtEl>
                                        <p:attrNameLst>
                                          <p:attrName>style.visibility</p:attrName>
                                        </p:attrNameLst>
                                      </p:cBhvr>
                                      <p:to>
                                        <p:strVal val="visible"/>
                                      </p:to>
                                    </p:set>
                                    <p:animEffect filter="slide(fromLeft)" transition="in">
                                      <p:cBhvr>
                                        <p:cTn dur="500" id="7"/>
                                        <p:tgtEl>
                                          <p:spTgt spid="9218"/>
                                        </p:tgtEl>
                                      </p:cBhvr>
                                    </p:animEffect>
                                  </p:childTnLst>
                                </p:cTn>
                              </p:par>
                            </p:childTnLst>
                          </p:cTn>
                        </p:par>
                        <p:par>
                          <p:cTn fill="hold" id="8" nodeType="afterGroup">
                            <p:stCondLst>
                              <p:cond delay="500"/>
                            </p:stCondLst>
                            <p:childTnLst>
                              <p:par>
                                <p:cTn fill="hold" id="9" nodeType="afterEffect" presetClass="entr" presetID="23" presetSubtype="528">
                                  <p:stCondLst>
                                    <p:cond delay="0"/>
                                  </p:stCondLst>
                                  <p:childTnLst>
                                    <p:set>
                                      <p:cBhvr>
                                        <p:cTn dur="1" fill="hold" id="10">
                                          <p:stCondLst>
                                            <p:cond delay="0"/>
                                          </p:stCondLst>
                                        </p:cTn>
                                        <p:tgtEl>
                                          <p:spTgt spid="9219"/>
                                        </p:tgtEl>
                                        <p:attrNameLst>
                                          <p:attrName>style.visibility</p:attrName>
                                        </p:attrNameLst>
                                      </p:cBhvr>
                                      <p:to>
                                        <p:strVal val="visible"/>
                                      </p:to>
                                    </p:set>
                                    <p:anim calcmode="lin" valueType="num">
                                      <p:cBhvr>
                                        <p:cTn dur="1000" fill="hold" id="11"/>
                                        <p:tgtEl>
                                          <p:spTgt spid="9219"/>
                                        </p:tgtEl>
                                        <p:attrNameLst>
                                          <p:attrName>ppt_w</p:attrName>
                                        </p:attrNameLst>
                                      </p:cBhvr>
                                      <p:tavLst>
                                        <p:tav tm="0">
                                          <p:val>
                                            <p:fltVal val="0"/>
                                          </p:val>
                                        </p:tav>
                                        <p:tav tm="100000">
                                          <p:val>
                                            <p:strVal val="#ppt_w"/>
                                          </p:val>
                                        </p:tav>
                                      </p:tavLst>
                                    </p:anim>
                                    <p:anim calcmode="lin" valueType="num">
                                      <p:cBhvr>
                                        <p:cTn dur="1000" fill="hold" id="12"/>
                                        <p:tgtEl>
                                          <p:spTgt spid="9219"/>
                                        </p:tgtEl>
                                        <p:attrNameLst>
                                          <p:attrName>ppt_h</p:attrName>
                                        </p:attrNameLst>
                                      </p:cBhvr>
                                      <p:tavLst>
                                        <p:tav tm="0">
                                          <p:val>
                                            <p:fltVal val="0"/>
                                          </p:val>
                                        </p:tav>
                                        <p:tav tm="100000">
                                          <p:val>
                                            <p:strVal val="#ppt_h"/>
                                          </p:val>
                                        </p:tav>
                                      </p:tavLst>
                                    </p:anim>
                                    <p:anim calcmode="lin" valueType="num">
                                      <p:cBhvr>
                                        <p:cTn dur="1000" fill="hold" id="13"/>
                                        <p:tgtEl>
                                          <p:spTgt spid="9219"/>
                                        </p:tgtEl>
                                        <p:attrNameLst>
                                          <p:attrName>ppt_x</p:attrName>
                                        </p:attrNameLst>
                                      </p:cBhvr>
                                      <p:tavLst>
                                        <p:tav tm="0">
                                          <p:val>
                                            <p:fltVal val="0.5"/>
                                          </p:val>
                                        </p:tav>
                                        <p:tav tm="100000">
                                          <p:val>
                                            <p:strVal val="#ppt_x"/>
                                          </p:val>
                                        </p:tav>
                                      </p:tavLst>
                                    </p:anim>
                                    <p:anim calcmode="lin" valueType="num">
                                      <p:cBhvr>
                                        <p:cTn dur="1000" fill="hold" id="14"/>
                                        <p:tgtEl>
                                          <p:spTgt spid="9219"/>
                                        </p:tgtEl>
                                        <p:attrNameLst>
                                          <p:attrName>ppt_y</p:attrName>
                                        </p:attrNameLst>
                                      </p:cBhvr>
                                      <p:tavLst>
                                        <p:tav tm="0">
                                          <p:val>
                                            <p:fltVal val="0.5"/>
                                          </p:val>
                                        </p:tav>
                                        <p:tav tm="100000">
                                          <p:val>
                                            <p:strVal val="#ppt_y"/>
                                          </p:val>
                                        </p:tav>
                                      </p:tavLst>
                                    </p:anim>
                                  </p:childTnLst>
                                </p:cTn>
                              </p:par>
                              <p:par>
                                <p:cTn fill="hold" id="15" nodeType="withEffect" presetClass="emph" presetID="8" presetSubtype="0" repeatCount="2000">
                                  <p:stCondLst>
                                    <p:cond delay="0"/>
                                  </p:stCondLst>
                                  <p:childTnLst>
                                    <p:animRot by="21600000">
                                      <p:cBhvr>
                                        <p:cTn dur="500" fill="hold" id="16"/>
                                        <p:tgtEl>
                                          <p:spTgt spid="9219"/>
                                        </p:tgtEl>
                                        <p:attrNameLst>
                                          <p:attrName>r</p:attrName>
                                        </p:attrNameLst>
                                      </p:cBhvr>
                                    </p:animRot>
                                  </p:childTnLst>
                                </p:cTn>
                              </p:par>
                              <p:par>
                                <p:cTn fill="hold" id="17" nodeType="withEffect" presetClass="entr" presetID="23" presetSubtype="528">
                                  <p:stCondLst>
                                    <p:cond delay="200"/>
                                  </p:stCondLst>
                                  <p:childTnLst>
                                    <p:set>
                                      <p:cBhvr>
                                        <p:cTn dur="1" fill="hold" id="18">
                                          <p:stCondLst>
                                            <p:cond delay="0"/>
                                          </p:stCondLst>
                                        </p:cTn>
                                        <p:tgtEl>
                                          <p:spTgt spid="9223"/>
                                        </p:tgtEl>
                                        <p:attrNameLst>
                                          <p:attrName>style.visibility</p:attrName>
                                        </p:attrNameLst>
                                      </p:cBhvr>
                                      <p:to>
                                        <p:strVal val="visible"/>
                                      </p:to>
                                    </p:set>
                                    <p:anim calcmode="lin" valueType="num">
                                      <p:cBhvr>
                                        <p:cTn dur="1000" fill="hold" id="19"/>
                                        <p:tgtEl>
                                          <p:spTgt spid="9223"/>
                                        </p:tgtEl>
                                        <p:attrNameLst>
                                          <p:attrName>ppt_w</p:attrName>
                                        </p:attrNameLst>
                                      </p:cBhvr>
                                      <p:tavLst>
                                        <p:tav tm="0">
                                          <p:val>
                                            <p:fltVal val="0"/>
                                          </p:val>
                                        </p:tav>
                                        <p:tav tm="100000">
                                          <p:val>
                                            <p:strVal val="#ppt_w"/>
                                          </p:val>
                                        </p:tav>
                                      </p:tavLst>
                                    </p:anim>
                                    <p:anim calcmode="lin" valueType="num">
                                      <p:cBhvr>
                                        <p:cTn dur="1000" fill="hold" id="20"/>
                                        <p:tgtEl>
                                          <p:spTgt spid="9223"/>
                                        </p:tgtEl>
                                        <p:attrNameLst>
                                          <p:attrName>ppt_h</p:attrName>
                                        </p:attrNameLst>
                                      </p:cBhvr>
                                      <p:tavLst>
                                        <p:tav tm="0">
                                          <p:val>
                                            <p:fltVal val="0"/>
                                          </p:val>
                                        </p:tav>
                                        <p:tav tm="100000">
                                          <p:val>
                                            <p:strVal val="#ppt_h"/>
                                          </p:val>
                                        </p:tav>
                                      </p:tavLst>
                                    </p:anim>
                                    <p:anim calcmode="lin" valueType="num">
                                      <p:cBhvr>
                                        <p:cTn dur="1000" fill="hold" id="21"/>
                                        <p:tgtEl>
                                          <p:spTgt spid="9223"/>
                                        </p:tgtEl>
                                        <p:attrNameLst>
                                          <p:attrName>ppt_x</p:attrName>
                                        </p:attrNameLst>
                                      </p:cBhvr>
                                      <p:tavLst>
                                        <p:tav tm="0">
                                          <p:val>
                                            <p:fltVal val="0.5"/>
                                          </p:val>
                                        </p:tav>
                                        <p:tav tm="100000">
                                          <p:val>
                                            <p:strVal val="#ppt_x"/>
                                          </p:val>
                                        </p:tav>
                                      </p:tavLst>
                                    </p:anim>
                                    <p:anim calcmode="lin" valueType="num">
                                      <p:cBhvr>
                                        <p:cTn dur="1000" fill="hold" id="22"/>
                                        <p:tgtEl>
                                          <p:spTgt spid="9223"/>
                                        </p:tgtEl>
                                        <p:attrNameLst>
                                          <p:attrName>ppt_y</p:attrName>
                                        </p:attrNameLst>
                                      </p:cBhvr>
                                      <p:tavLst>
                                        <p:tav tm="0">
                                          <p:val>
                                            <p:fltVal val="0.5"/>
                                          </p:val>
                                        </p:tav>
                                        <p:tav tm="100000">
                                          <p:val>
                                            <p:strVal val="#ppt_y"/>
                                          </p:val>
                                        </p:tav>
                                      </p:tavLst>
                                    </p:anim>
                                  </p:childTnLst>
                                </p:cTn>
                              </p:par>
                              <p:par>
                                <p:cTn fill="hold" id="23" nodeType="withEffect" presetClass="emph" presetID="8" presetSubtype="0" repeatCount="2000">
                                  <p:stCondLst>
                                    <p:cond delay="200"/>
                                  </p:stCondLst>
                                  <p:childTnLst>
                                    <p:animRot by="21600000">
                                      <p:cBhvr>
                                        <p:cTn dur="500" fill="hold" id="24"/>
                                        <p:tgtEl>
                                          <p:spTgt spid="9223"/>
                                        </p:tgtEl>
                                        <p:attrNameLst>
                                          <p:attrName>r</p:attrName>
                                        </p:attrNameLst>
                                      </p:cBhvr>
                                    </p:animRot>
                                  </p:childTnLst>
                                </p:cTn>
                              </p:par>
                              <p:par>
                                <p:cTn fill="hold" id="25" nodeType="withEffect" presetClass="entr" presetID="23" presetSubtype="528">
                                  <p:stCondLst>
                                    <p:cond delay="400"/>
                                  </p:stCondLst>
                                  <p:childTnLst>
                                    <p:set>
                                      <p:cBhvr>
                                        <p:cTn dur="1" fill="hold" id="26">
                                          <p:stCondLst>
                                            <p:cond delay="0"/>
                                          </p:stCondLst>
                                        </p:cTn>
                                        <p:tgtEl>
                                          <p:spTgt spid="9227"/>
                                        </p:tgtEl>
                                        <p:attrNameLst>
                                          <p:attrName>style.visibility</p:attrName>
                                        </p:attrNameLst>
                                      </p:cBhvr>
                                      <p:to>
                                        <p:strVal val="visible"/>
                                      </p:to>
                                    </p:set>
                                    <p:anim calcmode="lin" valueType="num">
                                      <p:cBhvr>
                                        <p:cTn dur="1000" fill="hold" id="27"/>
                                        <p:tgtEl>
                                          <p:spTgt spid="9227"/>
                                        </p:tgtEl>
                                        <p:attrNameLst>
                                          <p:attrName>ppt_w</p:attrName>
                                        </p:attrNameLst>
                                      </p:cBhvr>
                                      <p:tavLst>
                                        <p:tav tm="0">
                                          <p:val>
                                            <p:fltVal val="0"/>
                                          </p:val>
                                        </p:tav>
                                        <p:tav tm="100000">
                                          <p:val>
                                            <p:strVal val="#ppt_w"/>
                                          </p:val>
                                        </p:tav>
                                      </p:tavLst>
                                    </p:anim>
                                    <p:anim calcmode="lin" valueType="num">
                                      <p:cBhvr>
                                        <p:cTn dur="1000" fill="hold" id="28"/>
                                        <p:tgtEl>
                                          <p:spTgt spid="9227"/>
                                        </p:tgtEl>
                                        <p:attrNameLst>
                                          <p:attrName>ppt_h</p:attrName>
                                        </p:attrNameLst>
                                      </p:cBhvr>
                                      <p:tavLst>
                                        <p:tav tm="0">
                                          <p:val>
                                            <p:fltVal val="0"/>
                                          </p:val>
                                        </p:tav>
                                        <p:tav tm="100000">
                                          <p:val>
                                            <p:strVal val="#ppt_h"/>
                                          </p:val>
                                        </p:tav>
                                      </p:tavLst>
                                    </p:anim>
                                    <p:anim calcmode="lin" valueType="num">
                                      <p:cBhvr>
                                        <p:cTn dur="1000" fill="hold" id="29"/>
                                        <p:tgtEl>
                                          <p:spTgt spid="9227"/>
                                        </p:tgtEl>
                                        <p:attrNameLst>
                                          <p:attrName>ppt_x</p:attrName>
                                        </p:attrNameLst>
                                      </p:cBhvr>
                                      <p:tavLst>
                                        <p:tav tm="0">
                                          <p:val>
                                            <p:fltVal val="0.5"/>
                                          </p:val>
                                        </p:tav>
                                        <p:tav tm="100000">
                                          <p:val>
                                            <p:strVal val="#ppt_x"/>
                                          </p:val>
                                        </p:tav>
                                      </p:tavLst>
                                    </p:anim>
                                    <p:anim calcmode="lin" valueType="num">
                                      <p:cBhvr>
                                        <p:cTn dur="1000" fill="hold" id="30"/>
                                        <p:tgtEl>
                                          <p:spTgt spid="9227"/>
                                        </p:tgtEl>
                                        <p:attrNameLst>
                                          <p:attrName>ppt_y</p:attrName>
                                        </p:attrNameLst>
                                      </p:cBhvr>
                                      <p:tavLst>
                                        <p:tav tm="0">
                                          <p:val>
                                            <p:fltVal val="0.5"/>
                                          </p:val>
                                        </p:tav>
                                        <p:tav tm="100000">
                                          <p:val>
                                            <p:strVal val="#ppt_y"/>
                                          </p:val>
                                        </p:tav>
                                      </p:tavLst>
                                    </p:anim>
                                  </p:childTnLst>
                                </p:cTn>
                              </p:par>
                              <p:par>
                                <p:cTn fill="hold" id="31" nodeType="withEffect" presetClass="emph" presetID="8" presetSubtype="0" repeatCount="2000">
                                  <p:stCondLst>
                                    <p:cond delay="400"/>
                                  </p:stCondLst>
                                  <p:childTnLst>
                                    <p:animRot by="21600000">
                                      <p:cBhvr>
                                        <p:cTn dur="500" fill="hold" id="32"/>
                                        <p:tgtEl>
                                          <p:spTgt spid="9227"/>
                                        </p:tgtEl>
                                        <p:attrNameLst>
                                          <p:attrName>r</p:attrName>
                                        </p:attrNameLst>
                                      </p:cBhvr>
                                    </p:animRot>
                                  </p:childTnLst>
                                </p:cTn>
                              </p:par>
                              <p:par>
                                <p:cTn fill="hold" id="33" nodeType="withEffect" presetClass="entr" presetID="23" presetSubtype="528">
                                  <p:stCondLst>
                                    <p:cond delay="600"/>
                                  </p:stCondLst>
                                  <p:childTnLst>
                                    <p:set>
                                      <p:cBhvr>
                                        <p:cTn dur="1" fill="hold" id="34">
                                          <p:stCondLst>
                                            <p:cond delay="0"/>
                                          </p:stCondLst>
                                        </p:cTn>
                                        <p:tgtEl>
                                          <p:spTgt spid="9231"/>
                                        </p:tgtEl>
                                        <p:attrNameLst>
                                          <p:attrName>style.visibility</p:attrName>
                                        </p:attrNameLst>
                                      </p:cBhvr>
                                      <p:to>
                                        <p:strVal val="visible"/>
                                      </p:to>
                                    </p:set>
                                    <p:anim calcmode="lin" valueType="num">
                                      <p:cBhvr>
                                        <p:cTn dur="1000" fill="hold" id="35"/>
                                        <p:tgtEl>
                                          <p:spTgt spid="9231"/>
                                        </p:tgtEl>
                                        <p:attrNameLst>
                                          <p:attrName>ppt_w</p:attrName>
                                        </p:attrNameLst>
                                      </p:cBhvr>
                                      <p:tavLst>
                                        <p:tav tm="0">
                                          <p:val>
                                            <p:fltVal val="0"/>
                                          </p:val>
                                        </p:tav>
                                        <p:tav tm="100000">
                                          <p:val>
                                            <p:strVal val="#ppt_w"/>
                                          </p:val>
                                        </p:tav>
                                      </p:tavLst>
                                    </p:anim>
                                    <p:anim calcmode="lin" valueType="num">
                                      <p:cBhvr>
                                        <p:cTn dur="1000" fill="hold" id="36"/>
                                        <p:tgtEl>
                                          <p:spTgt spid="9231"/>
                                        </p:tgtEl>
                                        <p:attrNameLst>
                                          <p:attrName>ppt_h</p:attrName>
                                        </p:attrNameLst>
                                      </p:cBhvr>
                                      <p:tavLst>
                                        <p:tav tm="0">
                                          <p:val>
                                            <p:fltVal val="0"/>
                                          </p:val>
                                        </p:tav>
                                        <p:tav tm="100000">
                                          <p:val>
                                            <p:strVal val="#ppt_h"/>
                                          </p:val>
                                        </p:tav>
                                      </p:tavLst>
                                    </p:anim>
                                    <p:anim calcmode="lin" valueType="num">
                                      <p:cBhvr>
                                        <p:cTn dur="1000" fill="hold" id="37"/>
                                        <p:tgtEl>
                                          <p:spTgt spid="9231"/>
                                        </p:tgtEl>
                                        <p:attrNameLst>
                                          <p:attrName>ppt_x</p:attrName>
                                        </p:attrNameLst>
                                      </p:cBhvr>
                                      <p:tavLst>
                                        <p:tav tm="0">
                                          <p:val>
                                            <p:fltVal val="0.5"/>
                                          </p:val>
                                        </p:tav>
                                        <p:tav tm="100000">
                                          <p:val>
                                            <p:strVal val="#ppt_x"/>
                                          </p:val>
                                        </p:tav>
                                      </p:tavLst>
                                    </p:anim>
                                    <p:anim calcmode="lin" valueType="num">
                                      <p:cBhvr>
                                        <p:cTn dur="1000" fill="hold" id="38"/>
                                        <p:tgtEl>
                                          <p:spTgt spid="9231"/>
                                        </p:tgtEl>
                                        <p:attrNameLst>
                                          <p:attrName>ppt_y</p:attrName>
                                        </p:attrNameLst>
                                      </p:cBhvr>
                                      <p:tavLst>
                                        <p:tav tm="0">
                                          <p:val>
                                            <p:fltVal val="0.5"/>
                                          </p:val>
                                        </p:tav>
                                        <p:tav tm="100000">
                                          <p:val>
                                            <p:strVal val="#ppt_y"/>
                                          </p:val>
                                        </p:tav>
                                      </p:tavLst>
                                    </p:anim>
                                  </p:childTnLst>
                                </p:cTn>
                              </p:par>
                              <p:par>
                                <p:cTn fill="hold" id="39" nodeType="withEffect" presetClass="emph" presetID="8" presetSubtype="0" repeatCount="2000">
                                  <p:stCondLst>
                                    <p:cond delay="600"/>
                                  </p:stCondLst>
                                  <p:childTnLst>
                                    <p:animRot by="21600000">
                                      <p:cBhvr>
                                        <p:cTn dur="500" fill="hold" id="40"/>
                                        <p:tgtEl>
                                          <p:spTgt spid="9231"/>
                                        </p:tgtEl>
                                        <p:attrNameLst>
                                          <p:attrName>r</p:attrName>
                                        </p:attrNameLst>
                                      </p:cBhvr>
                                    </p:animRot>
                                  </p:childTnLst>
                                </p:cTn>
                              </p:par>
                            </p:childTnLst>
                          </p:cTn>
                        </p:par>
                        <p:par>
                          <p:cTn fill="hold" id="41" nodeType="afterGroup">
                            <p:stCondLst>
                              <p:cond delay="2100"/>
                            </p:stCondLst>
                            <p:childTnLst>
                              <p:par>
                                <p:cTn fill="hold" id="42" nodeType="afterEffect" presetClass="entr" presetID="12" presetSubtype="1">
                                  <p:stCondLst>
                                    <p:cond delay="0"/>
                                  </p:stCondLst>
                                  <p:childTnLst>
                                    <p:set>
                                      <p:cBhvr>
                                        <p:cTn dur="1" fill="hold" id="43">
                                          <p:stCondLst>
                                            <p:cond delay="0"/>
                                          </p:stCondLst>
                                        </p:cTn>
                                        <p:tgtEl>
                                          <p:spTgt spid="9234"/>
                                        </p:tgtEl>
                                        <p:attrNameLst>
                                          <p:attrName>style.visibility</p:attrName>
                                        </p:attrNameLst>
                                      </p:cBhvr>
                                      <p:to>
                                        <p:strVal val="visible"/>
                                      </p:to>
                                    </p:set>
                                    <p:animEffect filter="slide(fromTop)" transition="in">
                                      <p:cBhvr>
                                        <p:cTn dur="500" id="44"/>
                                        <p:tgtEl>
                                          <p:spTgt spid="9234"/>
                                        </p:tgtEl>
                                      </p:cBhvr>
                                    </p:animEffect>
                                  </p:childTnLst>
                                </p:cTn>
                              </p:par>
                              <p:par>
                                <p:cTn fill="hold" id="45" nodeType="withEffect" presetClass="entr" presetID="12" presetSubtype="1">
                                  <p:stCondLst>
                                    <p:cond delay="0"/>
                                  </p:stCondLst>
                                  <p:childTnLst>
                                    <p:set>
                                      <p:cBhvr>
                                        <p:cTn dur="1" fill="hold" id="46">
                                          <p:stCondLst>
                                            <p:cond delay="0"/>
                                          </p:stCondLst>
                                        </p:cTn>
                                        <p:tgtEl>
                                          <p:spTgt spid="9237"/>
                                        </p:tgtEl>
                                        <p:attrNameLst>
                                          <p:attrName>style.visibility</p:attrName>
                                        </p:attrNameLst>
                                      </p:cBhvr>
                                      <p:to>
                                        <p:strVal val="visible"/>
                                      </p:to>
                                    </p:set>
                                    <p:animEffect filter="slide(fromTop)" transition="in">
                                      <p:cBhvr>
                                        <p:cTn dur="500" id="47"/>
                                        <p:tgtEl>
                                          <p:spTgt spid="9237"/>
                                        </p:tgtEl>
                                      </p:cBhvr>
                                    </p:animEffect>
                                  </p:childTnLst>
                                </p:cTn>
                              </p:par>
                              <p:par>
                                <p:cTn fill="hold" id="48" nodeType="withEffect" presetClass="entr" presetID="12" presetSubtype="1">
                                  <p:stCondLst>
                                    <p:cond delay="0"/>
                                  </p:stCondLst>
                                  <p:childTnLst>
                                    <p:set>
                                      <p:cBhvr>
                                        <p:cTn dur="1" fill="hold" id="49">
                                          <p:stCondLst>
                                            <p:cond delay="0"/>
                                          </p:stCondLst>
                                        </p:cTn>
                                        <p:tgtEl>
                                          <p:spTgt spid="9240"/>
                                        </p:tgtEl>
                                        <p:attrNameLst>
                                          <p:attrName>style.visibility</p:attrName>
                                        </p:attrNameLst>
                                      </p:cBhvr>
                                      <p:to>
                                        <p:strVal val="visible"/>
                                      </p:to>
                                    </p:set>
                                    <p:animEffect filter="slide(fromTop)" transition="in">
                                      <p:cBhvr>
                                        <p:cTn dur="500" id="50"/>
                                        <p:tgtEl>
                                          <p:spTgt spid="9240"/>
                                        </p:tgtEl>
                                      </p:cBhvr>
                                    </p:animEffect>
                                  </p:childTnLst>
                                </p:cTn>
                              </p:par>
                              <p:par>
                                <p:cTn fill="hold" id="51" nodeType="withEffect" presetClass="entr" presetID="12" presetSubtype="1">
                                  <p:stCondLst>
                                    <p:cond delay="0"/>
                                  </p:stCondLst>
                                  <p:childTnLst>
                                    <p:set>
                                      <p:cBhvr>
                                        <p:cTn dur="1" fill="hold" id="52">
                                          <p:stCondLst>
                                            <p:cond delay="0"/>
                                          </p:stCondLst>
                                        </p:cTn>
                                        <p:tgtEl>
                                          <p:spTgt spid="9243"/>
                                        </p:tgtEl>
                                        <p:attrNameLst>
                                          <p:attrName>style.visibility</p:attrName>
                                        </p:attrNameLst>
                                      </p:cBhvr>
                                      <p:to>
                                        <p:strVal val="visible"/>
                                      </p:to>
                                    </p:set>
                                    <p:animEffect filter="slide(fromTop)" transition="in">
                                      <p:cBhvr>
                                        <p:cTn dur="500" id="53"/>
                                        <p:tgtEl>
                                          <p:spTgt spid="9243"/>
                                        </p:tgtEl>
                                      </p:cBhvr>
                                    </p:animEffect>
                                  </p:childTnLst>
                                </p:cTn>
                              </p:par>
                            </p:childTnLst>
                          </p:cTn>
                        </p:par>
                        <p:par>
                          <p:cTn fill="hold" id="54" nodeType="afterGroup">
                            <p:stCondLst>
                              <p:cond delay="2600"/>
                            </p:stCondLst>
                            <p:childTnLst>
                              <p:par>
                                <p:cTn fill="hold" id="55" nodeType="afterEffect" presetClass="entr" presetID="21" presetSubtype="1">
                                  <p:stCondLst>
                                    <p:cond delay="0"/>
                                  </p:stCondLst>
                                  <p:childTnLst>
                                    <p:set>
                                      <p:cBhvr>
                                        <p:cTn dur="1" fill="hold" id="56">
                                          <p:stCondLst>
                                            <p:cond delay="0"/>
                                          </p:stCondLst>
                                        </p:cTn>
                                        <p:tgtEl>
                                          <p:spTgt spid="7195"/>
                                        </p:tgtEl>
                                        <p:attrNameLst>
                                          <p:attrName>style.visibility</p:attrName>
                                        </p:attrNameLst>
                                      </p:cBhvr>
                                      <p:to>
                                        <p:strVal val="visible"/>
                                      </p:to>
                                    </p:set>
                                    <p:animEffect filter="wheel(1)" transition="in">
                                      <p:cBhvr>
                                        <p:cTn dur="2000" id="57"/>
                                        <p:tgtEl>
                                          <p:spTgt spid="7195"/>
                                        </p:tgtEl>
                                      </p:cBhvr>
                                    </p:animEffect>
                                  </p:childTnLst>
                                </p:cTn>
                              </p:par>
                              <p:par>
                                <p:cTn fill="hold" id="58" nodeType="withEffect" presetClass="entr" presetID="42" presetSubtype="0">
                                  <p:stCondLst>
                                    <p:cond delay="1000"/>
                                  </p:stCondLst>
                                  <p:childTnLst>
                                    <p:set>
                                      <p:cBhvr>
                                        <p:cTn dur="1" fill="hold" id="59">
                                          <p:stCondLst>
                                            <p:cond delay="0"/>
                                          </p:stCondLst>
                                        </p:cTn>
                                        <p:tgtEl>
                                          <p:spTgt spid="2"/>
                                        </p:tgtEl>
                                        <p:attrNameLst>
                                          <p:attrName>style.visibility</p:attrName>
                                        </p:attrNameLst>
                                      </p:cBhvr>
                                      <p:to>
                                        <p:strVal val="visible"/>
                                      </p:to>
                                    </p:set>
                                    <p:animEffect filter="fade" transition="in">
                                      <p:cBhvr>
                                        <p:cTn dur="1000" id="60"/>
                                        <p:tgtEl>
                                          <p:spTgt spid="2"/>
                                        </p:tgtEl>
                                      </p:cBhvr>
                                    </p:animEffect>
                                    <p:anim calcmode="lin" valueType="num">
                                      <p:cBhvr>
                                        <p:cTn dur="1000" fill="hold" id="61"/>
                                        <p:tgtEl>
                                          <p:spTgt spid="2"/>
                                        </p:tgtEl>
                                        <p:attrNameLst>
                                          <p:attrName>ppt_x</p:attrName>
                                        </p:attrNameLst>
                                      </p:cBhvr>
                                      <p:tavLst>
                                        <p:tav tm="0">
                                          <p:val>
                                            <p:strVal val="#ppt_x"/>
                                          </p:val>
                                        </p:tav>
                                        <p:tav tm="100000">
                                          <p:val>
                                            <p:strVal val="#ppt_x"/>
                                          </p:val>
                                        </p:tav>
                                      </p:tavLst>
                                    </p:anim>
                                    <p:anim calcmode="lin" valueType="num">
                                      <p:cBhvr>
                                        <p:cTn dur="1000" fill="hold" id="62"/>
                                        <p:tgtEl>
                                          <p:spTgt spid="2"/>
                                        </p:tgtEl>
                                        <p:attrNameLst>
                                          <p:attrName>ppt_y</p:attrName>
                                        </p:attrNameLst>
                                      </p:cBhvr>
                                      <p:tavLst>
                                        <p:tav tm="0">
                                          <p:val>
                                            <p:strVal val="#ppt_y+.1"/>
                                          </p:val>
                                        </p:tav>
                                        <p:tav tm="100000">
                                          <p:val>
                                            <p:strVal val="#ppt_y"/>
                                          </p:val>
                                        </p:tav>
                                      </p:tavLst>
                                    </p:anim>
                                  </p:childTnLst>
                                </p:cTn>
                              </p:par>
                            </p:childTnLst>
                          </p:cTn>
                        </p:par>
                        <p:par>
                          <p:cTn fill="hold" id="63" nodeType="afterGroup">
                            <p:stCondLst>
                              <p:cond delay="4600"/>
                            </p:stCondLst>
                            <p:childTnLst>
                              <p:par>
                                <p:cTn fill="hold" id="64" nodeType="afterEffect" presetClass="entr" presetID="21" presetSubtype="1">
                                  <p:stCondLst>
                                    <p:cond delay="0"/>
                                  </p:stCondLst>
                                  <p:childTnLst>
                                    <p:set>
                                      <p:cBhvr>
                                        <p:cTn dur="1" fill="hold" id="65">
                                          <p:stCondLst>
                                            <p:cond delay="0"/>
                                          </p:stCondLst>
                                        </p:cTn>
                                        <p:tgtEl>
                                          <p:spTgt spid="7191"/>
                                        </p:tgtEl>
                                        <p:attrNameLst>
                                          <p:attrName>style.visibility</p:attrName>
                                        </p:attrNameLst>
                                      </p:cBhvr>
                                      <p:to>
                                        <p:strVal val="visible"/>
                                      </p:to>
                                    </p:set>
                                    <p:animEffect filter="wheel(1)" transition="in">
                                      <p:cBhvr>
                                        <p:cTn dur="2000" id="66"/>
                                        <p:tgtEl>
                                          <p:spTgt spid="7191"/>
                                        </p:tgtEl>
                                      </p:cBhvr>
                                    </p:animEffect>
                                  </p:childTnLst>
                                </p:cTn>
                              </p:par>
                              <p:par>
                                <p:cTn fill="hold" id="67" nodeType="withEffect" presetClass="entr" presetID="42" presetSubtype="0">
                                  <p:stCondLst>
                                    <p:cond delay="1000"/>
                                  </p:stCondLst>
                                  <p:childTnLst>
                                    <p:set>
                                      <p:cBhvr>
                                        <p:cTn dur="1" fill="hold" id="68">
                                          <p:stCondLst>
                                            <p:cond delay="0"/>
                                          </p:stCondLst>
                                        </p:cTn>
                                        <p:tgtEl>
                                          <p:spTgt spid="3"/>
                                        </p:tgtEl>
                                        <p:attrNameLst>
                                          <p:attrName>style.visibility</p:attrName>
                                        </p:attrNameLst>
                                      </p:cBhvr>
                                      <p:to>
                                        <p:strVal val="visible"/>
                                      </p:to>
                                    </p:set>
                                    <p:animEffect filter="fade" transition="in">
                                      <p:cBhvr>
                                        <p:cTn dur="1000" id="69"/>
                                        <p:tgtEl>
                                          <p:spTgt spid="3"/>
                                        </p:tgtEl>
                                      </p:cBhvr>
                                    </p:animEffect>
                                    <p:anim calcmode="lin" valueType="num">
                                      <p:cBhvr>
                                        <p:cTn dur="1000" fill="hold" id="70"/>
                                        <p:tgtEl>
                                          <p:spTgt spid="3"/>
                                        </p:tgtEl>
                                        <p:attrNameLst>
                                          <p:attrName>ppt_x</p:attrName>
                                        </p:attrNameLst>
                                      </p:cBhvr>
                                      <p:tavLst>
                                        <p:tav tm="0">
                                          <p:val>
                                            <p:strVal val="#ppt_x"/>
                                          </p:val>
                                        </p:tav>
                                        <p:tav tm="100000">
                                          <p:val>
                                            <p:strVal val="#ppt_x"/>
                                          </p:val>
                                        </p:tav>
                                      </p:tavLst>
                                    </p:anim>
                                    <p:anim calcmode="lin" valueType="num">
                                      <p:cBhvr>
                                        <p:cTn dur="1000" fill="hold" id="71"/>
                                        <p:tgtEl>
                                          <p:spTgt spid="3"/>
                                        </p:tgtEl>
                                        <p:attrNameLst>
                                          <p:attrName>ppt_y</p:attrName>
                                        </p:attrNameLst>
                                      </p:cBhvr>
                                      <p:tavLst>
                                        <p:tav tm="0">
                                          <p:val>
                                            <p:strVal val="#ppt_y+.1"/>
                                          </p:val>
                                        </p:tav>
                                        <p:tav tm="100000">
                                          <p:val>
                                            <p:strVal val="#ppt_y"/>
                                          </p:val>
                                        </p:tav>
                                      </p:tavLst>
                                    </p:anim>
                                  </p:childTnLst>
                                </p:cTn>
                              </p:par>
                            </p:childTnLst>
                          </p:cTn>
                        </p:par>
                        <p:par>
                          <p:cTn fill="hold" id="72" nodeType="afterGroup">
                            <p:stCondLst>
                              <p:cond delay="6600"/>
                            </p:stCondLst>
                            <p:childTnLst>
                              <p:par>
                                <p:cTn fill="hold" id="73" nodeType="afterEffect" presetClass="entr" presetID="21" presetSubtype="1">
                                  <p:stCondLst>
                                    <p:cond delay="0"/>
                                  </p:stCondLst>
                                  <p:childTnLst>
                                    <p:set>
                                      <p:cBhvr>
                                        <p:cTn dur="1" fill="hold" id="74">
                                          <p:stCondLst>
                                            <p:cond delay="0"/>
                                          </p:stCondLst>
                                        </p:cTn>
                                        <p:tgtEl>
                                          <p:spTgt spid="7187"/>
                                        </p:tgtEl>
                                        <p:attrNameLst>
                                          <p:attrName>style.visibility</p:attrName>
                                        </p:attrNameLst>
                                      </p:cBhvr>
                                      <p:to>
                                        <p:strVal val="visible"/>
                                      </p:to>
                                    </p:set>
                                    <p:animEffect filter="wheel(1)" transition="in">
                                      <p:cBhvr>
                                        <p:cTn dur="2000" id="75"/>
                                        <p:tgtEl>
                                          <p:spTgt spid="7187"/>
                                        </p:tgtEl>
                                      </p:cBhvr>
                                    </p:animEffect>
                                  </p:childTnLst>
                                </p:cTn>
                              </p:par>
                              <p:par>
                                <p:cTn fill="hold" id="76" nodeType="withEffect" presetClass="entr" presetID="42" presetSubtype="0">
                                  <p:stCondLst>
                                    <p:cond delay="1000"/>
                                  </p:stCondLst>
                                  <p:childTnLst>
                                    <p:set>
                                      <p:cBhvr>
                                        <p:cTn dur="1" fill="hold" id="77">
                                          <p:stCondLst>
                                            <p:cond delay="0"/>
                                          </p:stCondLst>
                                        </p:cTn>
                                        <p:tgtEl>
                                          <p:spTgt spid="4"/>
                                        </p:tgtEl>
                                        <p:attrNameLst>
                                          <p:attrName>style.visibility</p:attrName>
                                        </p:attrNameLst>
                                      </p:cBhvr>
                                      <p:to>
                                        <p:strVal val="visible"/>
                                      </p:to>
                                    </p:set>
                                    <p:animEffect filter="fade" transition="in">
                                      <p:cBhvr>
                                        <p:cTn dur="1000" id="78"/>
                                        <p:tgtEl>
                                          <p:spTgt spid="4"/>
                                        </p:tgtEl>
                                      </p:cBhvr>
                                    </p:animEffect>
                                    <p:anim calcmode="lin" valueType="num">
                                      <p:cBhvr>
                                        <p:cTn dur="1000" fill="hold" id="79"/>
                                        <p:tgtEl>
                                          <p:spTgt spid="4"/>
                                        </p:tgtEl>
                                        <p:attrNameLst>
                                          <p:attrName>ppt_x</p:attrName>
                                        </p:attrNameLst>
                                      </p:cBhvr>
                                      <p:tavLst>
                                        <p:tav tm="0">
                                          <p:val>
                                            <p:strVal val="#ppt_x"/>
                                          </p:val>
                                        </p:tav>
                                        <p:tav tm="100000">
                                          <p:val>
                                            <p:strVal val="#ppt_x"/>
                                          </p:val>
                                        </p:tav>
                                      </p:tavLst>
                                    </p:anim>
                                    <p:anim calcmode="lin" valueType="num">
                                      <p:cBhvr>
                                        <p:cTn dur="1000" fill="hold" id="80"/>
                                        <p:tgtEl>
                                          <p:spTgt spid="4"/>
                                        </p:tgtEl>
                                        <p:attrNameLst>
                                          <p:attrName>ppt_y</p:attrName>
                                        </p:attrNameLst>
                                      </p:cBhvr>
                                      <p:tavLst>
                                        <p:tav tm="0">
                                          <p:val>
                                            <p:strVal val="#ppt_y+.1"/>
                                          </p:val>
                                        </p:tav>
                                        <p:tav tm="100000">
                                          <p:val>
                                            <p:strVal val="#ppt_y"/>
                                          </p:val>
                                        </p:tav>
                                      </p:tavLst>
                                    </p:anim>
                                  </p:childTnLst>
                                </p:cTn>
                              </p:par>
                            </p:childTnLst>
                          </p:cTn>
                        </p:par>
                        <p:par>
                          <p:cTn fill="hold" id="81" nodeType="afterGroup">
                            <p:stCondLst>
                              <p:cond delay="8600"/>
                            </p:stCondLst>
                            <p:childTnLst>
                              <p:par>
                                <p:cTn fill="hold" id="82" nodeType="afterEffect" presetClass="entr" presetID="21" presetSubtype="1">
                                  <p:stCondLst>
                                    <p:cond delay="0"/>
                                  </p:stCondLst>
                                  <p:childTnLst>
                                    <p:set>
                                      <p:cBhvr>
                                        <p:cTn dur="1" fill="hold" id="83">
                                          <p:stCondLst>
                                            <p:cond delay="0"/>
                                          </p:stCondLst>
                                        </p:cTn>
                                        <p:tgtEl>
                                          <p:spTgt spid="7183"/>
                                        </p:tgtEl>
                                        <p:attrNameLst>
                                          <p:attrName>style.visibility</p:attrName>
                                        </p:attrNameLst>
                                      </p:cBhvr>
                                      <p:to>
                                        <p:strVal val="visible"/>
                                      </p:to>
                                    </p:set>
                                    <p:animEffect filter="wheel(1)" transition="in">
                                      <p:cBhvr>
                                        <p:cTn dur="2000" id="84"/>
                                        <p:tgtEl>
                                          <p:spTgt spid="7183"/>
                                        </p:tgtEl>
                                      </p:cBhvr>
                                    </p:animEffect>
                                  </p:childTnLst>
                                </p:cTn>
                              </p:par>
                              <p:par>
                                <p:cTn fill="hold" id="85" nodeType="withEffect" presetClass="entr" presetID="42" presetSubtype="0">
                                  <p:stCondLst>
                                    <p:cond delay="1000"/>
                                  </p:stCondLst>
                                  <p:childTnLst>
                                    <p:set>
                                      <p:cBhvr>
                                        <p:cTn dur="1" fill="hold" id="86">
                                          <p:stCondLst>
                                            <p:cond delay="0"/>
                                          </p:stCondLst>
                                        </p:cTn>
                                        <p:tgtEl>
                                          <p:spTgt spid="5"/>
                                        </p:tgtEl>
                                        <p:attrNameLst>
                                          <p:attrName>style.visibility</p:attrName>
                                        </p:attrNameLst>
                                      </p:cBhvr>
                                      <p:to>
                                        <p:strVal val="visible"/>
                                      </p:to>
                                    </p:set>
                                    <p:animEffect filter="fade" transition="in">
                                      <p:cBhvr>
                                        <p:cTn dur="1000" id="87"/>
                                        <p:tgtEl>
                                          <p:spTgt spid="5"/>
                                        </p:tgtEl>
                                      </p:cBhvr>
                                    </p:animEffect>
                                    <p:anim calcmode="lin" valueType="num">
                                      <p:cBhvr>
                                        <p:cTn dur="1000" fill="hold" id="88"/>
                                        <p:tgtEl>
                                          <p:spTgt spid="5"/>
                                        </p:tgtEl>
                                        <p:attrNameLst>
                                          <p:attrName>ppt_x</p:attrName>
                                        </p:attrNameLst>
                                      </p:cBhvr>
                                      <p:tavLst>
                                        <p:tav tm="0">
                                          <p:val>
                                            <p:strVal val="#ppt_x"/>
                                          </p:val>
                                        </p:tav>
                                        <p:tav tm="100000">
                                          <p:val>
                                            <p:strVal val="#ppt_x"/>
                                          </p:val>
                                        </p:tav>
                                      </p:tavLst>
                                    </p:anim>
                                    <p:anim calcmode="lin" valueType="num">
                                      <p:cBhvr>
                                        <p:cTn dur="1000" fill="hold" id="89"/>
                                        <p:tgtEl>
                                          <p:spTgt spid="5"/>
                                        </p:tgtEl>
                                        <p:attrNameLst>
                                          <p:attrName>ppt_y</p:attrName>
                                        </p:attrNameLst>
                                      </p:cBhvr>
                                      <p:tavLst>
                                        <p:tav tm="0">
                                          <p:val>
                                            <p:strVal val="#ppt_y+.1"/>
                                          </p:val>
                                        </p:tav>
                                        <p:tav tm="100000">
                                          <p:val>
                                            <p:strVal val="#ppt_y"/>
                                          </p:val>
                                        </p:tav>
                                      </p:tavLst>
                                    </p:anim>
                                  </p:childTnLst>
                                </p:cTn>
                              </p:par>
                            </p:childTnLst>
                          </p:cTn>
                        </p:par>
                        <p:par>
                          <p:cTn fill="hold" id="90" nodeType="afterGroup">
                            <p:stCondLst>
                              <p:cond delay="10600"/>
                            </p:stCondLst>
                            <p:childTnLst>
                              <p:par>
                                <p:cTn fill="hold" id="91" nodeType="afterEffect" presetClass="entr" presetID="10" presetSubtype="0" repeatCount="2000">
                                  <p:stCondLst>
                                    <p:cond delay="0"/>
                                  </p:stCondLst>
                                  <p:childTnLst>
                                    <p:set>
                                      <p:cBhvr>
                                        <p:cTn dur="1" fill="hold" id="92">
                                          <p:stCondLst>
                                            <p:cond delay="0"/>
                                          </p:stCondLst>
                                        </p:cTn>
                                        <p:tgtEl>
                                          <p:spTgt spid="7195"/>
                                        </p:tgtEl>
                                        <p:attrNameLst>
                                          <p:attrName>style.visibility</p:attrName>
                                        </p:attrNameLst>
                                      </p:cBhvr>
                                      <p:to>
                                        <p:strVal val="visible"/>
                                      </p:to>
                                    </p:set>
                                    <p:animEffect filter="fade" transition="in">
                                      <p:cBhvr>
                                        <p:cTn dur="500" id="93"/>
                                        <p:tgtEl>
                                          <p:spTgt spid="7195"/>
                                        </p:tgtEl>
                                      </p:cBhvr>
                                    </p:animEffect>
                                  </p:childTnLst>
                                </p:cTn>
                              </p:par>
                              <p:par>
                                <p:cTn fill="hold" id="94" nodeType="withEffect" presetClass="entr" presetID="10" presetSubtype="0" repeatCount="2000">
                                  <p:stCondLst>
                                    <p:cond delay="0"/>
                                  </p:stCondLst>
                                  <p:childTnLst>
                                    <p:set>
                                      <p:cBhvr>
                                        <p:cTn dur="1" fill="hold" id="95">
                                          <p:stCondLst>
                                            <p:cond delay="0"/>
                                          </p:stCondLst>
                                        </p:cTn>
                                        <p:tgtEl>
                                          <p:spTgt spid="7191"/>
                                        </p:tgtEl>
                                        <p:attrNameLst>
                                          <p:attrName>style.visibility</p:attrName>
                                        </p:attrNameLst>
                                      </p:cBhvr>
                                      <p:to>
                                        <p:strVal val="visible"/>
                                      </p:to>
                                    </p:set>
                                    <p:animEffect filter="fade" transition="in">
                                      <p:cBhvr>
                                        <p:cTn dur="500" id="96"/>
                                        <p:tgtEl>
                                          <p:spTgt spid="7191"/>
                                        </p:tgtEl>
                                      </p:cBhvr>
                                    </p:animEffect>
                                  </p:childTnLst>
                                </p:cTn>
                              </p:par>
                              <p:par>
                                <p:cTn fill="hold" id="97" nodeType="withEffect" presetClass="entr" presetID="10" presetSubtype="0" repeatCount="2000">
                                  <p:stCondLst>
                                    <p:cond delay="0"/>
                                  </p:stCondLst>
                                  <p:childTnLst>
                                    <p:set>
                                      <p:cBhvr>
                                        <p:cTn dur="1" fill="hold" id="98">
                                          <p:stCondLst>
                                            <p:cond delay="0"/>
                                          </p:stCondLst>
                                        </p:cTn>
                                        <p:tgtEl>
                                          <p:spTgt spid="7187"/>
                                        </p:tgtEl>
                                        <p:attrNameLst>
                                          <p:attrName>style.visibility</p:attrName>
                                        </p:attrNameLst>
                                      </p:cBhvr>
                                      <p:to>
                                        <p:strVal val="visible"/>
                                      </p:to>
                                    </p:set>
                                    <p:animEffect filter="fade" transition="in">
                                      <p:cBhvr>
                                        <p:cTn dur="500" id="99"/>
                                        <p:tgtEl>
                                          <p:spTgt spid="7187"/>
                                        </p:tgtEl>
                                      </p:cBhvr>
                                    </p:animEffect>
                                  </p:childTnLst>
                                </p:cTn>
                              </p:par>
                              <p:par>
                                <p:cTn fill="hold" id="100" nodeType="withEffect" presetClass="entr" presetID="10" presetSubtype="0" repeatCount="2000">
                                  <p:stCondLst>
                                    <p:cond delay="0"/>
                                  </p:stCondLst>
                                  <p:childTnLst>
                                    <p:set>
                                      <p:cBhvr>
                                        <p:cTn dur="1" fill="hold" id="101">
                                          <p:stCondLst>
                                            <p:cond delay="0"/>
                                          </p:stCondLst>
                                        </p:cTn>
                                        <p:tgtEl>
                                          <p:spTgt spid="7183"/>
                                        </p:tgtEl>
                                        <p:attrNameLst>
                                          <p:attrName>style.visibility</p:attrName>
                                        </p:attrNameLst>
                                      </p:cBhvr>
                                      <p:to>
                                        <p:strVal val="visible"/>
                                      </p:to>
                                    </p:set>
                                    <p:animEffect filter="fade" transition="in">
                                      <p:cBhvr>
                                        <p:cTn dur="500" id="102"/>
                                        <p:tgtEl>
                                          <p:spTgt spid="718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242" name="Group 2"/>
          <p:cNvGrpSpPr/>
          <p:nvPr/>
        </p:nvGrpSpPr>
        <p:grpSpPr>
          <a:xfrm>
            <a:off x="1730378" y="1546230"/>
            <a:ext cx="2754313" cy="2754313"/>
            <a:chExt cx="2754000" cy="2754000"/>
          </a:xfrm>
        </p:grpSpPr>
        <p:grpSp>
          <p:nvGrpSpPr>
            <p:cNvPr id="8229" name="Group 3"/>
            <p:cNvGrpSpPr>
              <a:grpSpLocks noChangeAspect="1"/>
            </p:cNvGrpSpPr>
            <p:nvPr/>
          </p:nvGrpSpPr>
          <p:grpSpPr>
            <a:xfrm>
              <a:off x="0" y="0"/>
              <a:ext cx="2754000" cy="2754000"/>
              <a:chExt cx="3060000" cy="3060000"/>
            </a:xfrm>
          </p:grpSpPr>
          <p:sp>
            <p:nvSpPr>
              <p:cNvPr id="8225" name="椭圆 29"/>
              <p:cNvSpPr>
                <a:spLocks noChangeAspect="1"/>
              </p:cNvSpPr>
              <p:nvPr/>
            </p:nvSpPr>
            <p:spPr bwMode="auto">
              <a:xfrm>
                <a:off x="0" y="0"/>
                <a:ext cx="3060000" cy="3060000"/>
              </a:xfrm>
              <a:prstGeom prst="ellipse">
                <a:avLst/>
              </a:prstGeom>
              <a:noFill/>
              <a:ln w="57150">
                <a:solidFill>
                  <a:srgbClr val="30B8D8"/>
                </a:solidFill>
                <a:round/>
              </a:ln>
              <a:effectLst>
                <a:glow rad="88900">
                  <a:schemeClr val="accent1">
                    <a:satMod val="175000"/>
                    <a:alpha val="30000"/>
                  </a:schemeClr>
                </a:glow>
              </a:effectLst>
              <a:extLst>
                <a:ext uri="{909E8E84-426E-40DD-AFC4-6F175D3DCCD1}">
                  <a14:hiddenFill>
                    <a:solidFill>
                      <a:srgbClr val="FFFFFF"/>
                    </a:solidFill>
                  </a14:hiddenFill>
                </a:ext>
              </a:extLst>
            </p:spPr>
            <p:txBody>
              <a:bodyPr anchor="ct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endParaRPr altLang="en-US" lang="zh-CN" sz="1800">
                  <a:solidFill>
                    <a:srgbClr val="FFFFFF"/>
                  </a:solidFill>
                </a:endParaRPr>
              </a:p>
            </p:txBody>
          </p:sp>
          <p:sp>
            <p:nvSpPr>
              <p:cNvPr id="8226" name="椭圆 30"/>
              <p:cNvSpPr>
                <a:spLocks noChangeAspect="1"/>
              </p:cNvSpPr>
              <p:nvPr/>
            </p:nvSpPr>
            <p:spPr bwMode="auto">
              <a:xfrm>
                <a:off x="234571" y="234570"/>
                <a:ext cx="2590856" cy="2590859"/>
              </a:xfrm>
              <a:prstGeom prst="ellipse">
                <a:avLst/>
              </a:prstGeom>
              <a:solidFill>
                <a:srgbClr val="30B8D8">
                  <a:alpha val="25098"/>
                </a:srgbClr>
              </a:solidFill>
              <a:ln w="76200">
                <a:noFill/>
                <a:round/>
              </a:ln>
              <a:effectLst>
                <a:glow rad="88900">
                  <a:schemeClr val="accent1">
                    <a:satMod val="175000"/>
                    <a:alpha val="30000"/>
                  </a:schemeClr>
                </a:glow>
              </a:effectLst>
            </p:spPr>
            <p:txBody>
              <a:bodyPr anchor="ct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endParaRPr altLang="en-US" lang="zh-CN" sz="1800">
                  <a:solidFill>
                    <a:srgbClr val="FFFFFF"/>
                  </a:solidFill>
                </a:endParaRPr>
              </a:p>
            </p:txBody>
          </p:sp>
        </p:grpSp>
        <p:sp>
          <p:nvSpPr>
            <p:cNvPr id="8230" name="Rectangle 13"/>
            <p:cNvSpPr>
              <a:spLocks noChangeArrowheads="1"/>
            </p:cNvSpPr>
            <p:nvPr/>
          </p:nvSpPr>
          <p:spPr bwMode="auto">
            <a:xfrm>
              <a:off x="690485" y="1023821"/>
              <a:ext cx="1373031" cy="700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2000">
                  <a:solidFill>
                    <a:srgbClr val="BCE8F2"/>
                  </a:solidFill>
                  <a:latin charset="-122" pitchFamily="2" typeface="方正兰亭中黑_GBK"/>
                  <a:ea charset="-122" pitchFamily="2" typeface="方正兰亭中黑_GBK"/>
                </a:rPr>
                <a:t>单击此处添加标题</a:t>
              </a:r>
            </a:p>
          </p:txBody>
        </p:sp>
      </p:grpSp>
      <p:sp>
        <p:nvSpPr>
          <p:cNvPr id="10247"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grpSp>
        <p:nvGrpSpPr>
          <p:cNvPr id="10248" name="Group 8"/>
          <p:cNvGrpSpPr/>
          <p:nvPr/>
        </p:nvGrpSpPr>
        <p:grpSpPr>
          <a:xfrm>
            <a:off x="3430596" y="1563692"/>
            <a:ext cx="4999037" cy="723204"/>
            <a:chOff x="-626650" y="0"/>
            <a:chExt cx="4998655" cy="723105"/>
          </a:xfrm>
        </p:grpSpPr>
        <p:sp>
          <p:nvSpPr>
            <p:cNvPr id="8220" name="矩形 33"/>
            <p:cNvSpPr/>
            <p:nvPr/>
          </p:nvSpPr>
          <p:spPr bwMode="auto">
            <a:xfrm>
              <a:off x="-626650" y="0"/>
              <a:ext cx="4998655" cy="388800"/>
            </a:xfrm>
            <a:prstGeom prst="roundRect">
              <a:avLst>
                <a:gd fmla="val 50000" name="adj"/>
              </a:avLst>
            </a:prstGeom>
            <a:noFill/>
            <a:ln w="12700">
              <a:solidFill>
                <a:srgbClr val="30B8D8"/>
              </a:solidFill>
              <a:miter lim="800000"/>
            </a:ln>
            <a:effectLst>
              <a:glow rad="88900">
                <a:schemeClr val="accent1">
                  <a:satMod val="175000"/>
                  <a:alpha val="30000"/>
                </a:schemeClr>
              </a:glow>
            </a:effectLst>
          </p:spPr>
          <p:txBody>
            <a:bodyPr anchor="ctr" wrap="none"/>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a:spcBef>
                  <a:spcPct val="0"/>
                </a:spcBef>
                <a:buClr>
                  <a:srgbClr val="FF0000"/>
                </a:buClr>
                <a:buSzPct val="70000"/>
                <a:buFontTx/>
                <a:buNone/>
                <a:defRPr/>
              </a:pPr>
              <a:endParaRPr altLang="en-US" lang="zh-CN" sz="2000">
                <a:solidFill>
                  <a:schemeClr val="tx2"/>
                </a:solidFill>
                <a:latin typeface="Arial"/>
                <a:ea charset="-122" pitchFamily="2" typeface="方正兰亭黑_GBK"/>
              </a:endParaRPr>
            </a:p>
          </p:txBody>
        </p:sp>
        <p:sp>
          <p:nvSpPr>
            <p:cNvPr id="8227" name="TextBox 146"/>
            <p:cNvSpPr txBox="1">
              <a:spLocks noChangeArrowheads="1"/>
            </p:cNvSpPr>
            <p:nvPr/>
          </p:nvSpPr>
          <p:spPr bwMode="auto">
            <a:xfrm>
              <a:off x="192882" y="55901"/>
              <a:ext cx="1911600" cy="30475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400">
                  <a:solidFill>
                    <a:srgbClr val="BCE8F2"/>
                  </a:solidFill>
                  <a:latin charset="-122" pitchFamily="2" typeface="方正兰亭黑_GBK"/>
                  <a:ea charset="-122" pitchFamily="2" typeface="方正兰亭黑_GBK"/>
                </a:rPr>
                <a:t>单击此处添加标题</a:t>
              </a:r>
            </a:p>
          </p:txBody>
        </p:sp>
        <p:sp>
          <p:nvSpPr>
            <p:cNvPr id="8228" name="TextBox 146"/>
            <p:cNvSpPr txBox="1">
              <a:spLocks noChangeArrowheads="1"/>
            </p:cNvSpPr>
            <p:nvPr/>
          </p:nvSpPr>
          <p:spPr bwMode="auto">
            <a:xfrm>
              <a:off x="339727" y="446144"/>
              <a:ext cx="4032278" cy="2742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200">
                  <a:solidFill>
                    <a:srgbClr val="BCE8F2"/>
                  </a:solidFill>
                  <a:latin charset="-122" pitchFamily="2" typeface="方正正纤黑简体"/>
                  <a:ea charset="-122" pitchFamily="2" typeface="方正正纤黑简体"/>
                </a:rPr>
                <a:t>单击添加文本 … …</a:t>
              </a:r>
            </a:p>
          </p:txBody>
        </p:sp>
      </p:grpSp>
      <p:grpSp>
        <p:nvGrpSpPr>
          <p:cNvPr id="10252" name="Group 12"/>
          <p:cNvGrpSpPr/>
          <p:nvPr/>
        </p:nvGrpSpPr>
        <p:grpSpPr>
          <a:xfrm>
            <a:off x="4138614" y="2728918"/>
            <a:ext cx="4291012" cy="718441"/>
            <a:chOff x="-561978" y="0"/>
            <a:chExt cx="4291042" cy="718236"/>
          </a:xfrm>
        </p:grpSpPr>
        <p:sp>
          <p:nvSpPr>
            <p:cNvPr id="2" name="矩形 32"/>
            <p:cNvSpPr/>
            <p:nvPr/>
          </p:nvSpPr>
          <p:spPr bwMode="auto">
            <a:xfrm>
              <a:off x="-561978" y="0"/>
              <a:ext cx="4291042" cy="388930"/>
            </a:xfrm>
            <a:prstGeom prst="roundRect">
              <a:avLst>
                <a:gd fmla="val 50000" name="adj"/>
              </a:avLst>
            </a:prstGeom>
            <a:noFill/>
            <a:ln w="12700">
              <a:solidFill>
                <a:srgbClr val="30B8D8"/>
              </a:solidFill>
              <a:miter lim="800000"/>
            </a:ln>
            <a:effectLst>
              <a:glow rad="88900">
                <a:schemeClr val="accent1">
                  <a:satMod val="175000"/>
                  <a:alpha val="30000"/>
                </a:schemeClr>
              </a:glow>
            </a:effectLst>
          </p:spPr>
          <p:txBody>
            <a:bodyPr anchor="ctr" wrap="none"/>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fontAlgn="ctr">
                <a:spcBef>
                  <a:spcPct val="0"/>
                </a:spcBef>
                <a:buClr>
                  <a:srgbClr val="FF0000"/>
                </a:buClr>
                <a:buSzPct val="70000"/>
                <a:buFontTx/>
                <a:buNone/>
                <a:defRPr/>
              </a:pPr>
              <a:endParaRPr altLang="en-US" lang="zh-CN" sz="2000">
                <a:solidFill>
                  <a:schemeClr val="tx2"/>
                </a:solidFill>
                <a:ea charset="-122" pitchFamily="2" typeface="方正兰亭黑_GBK"/>
              </a:endParaRPr>
            </a:p>
          </p:txBody>
        </p:sp>
        <p:sp>
          <p:nvSpPr>
            <p:cNvPr id="8222" name="TextBox 146"/>
            <p:cNvSpPr txBox="1">
              <a:spLocks noChangeArrowheads="1"/>
            </p:cNvSpPr>
            <p:nvPr/>
          </p:nvSpPr>
          <p:spPr bwMode="auto">
            <a:xfrm>
              <a:off x="255719" y="55900"/>
              <a:ext cx="1911600" cy="3047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400">
                  <a:solidFill>
                    <a:srgbClr val="BCE8F2"/>
                  </a:solidFill>
                  <a:latin charset="-122" pitchFamily="2" typeface="方正兰亭黑_GBK"/>
                  <a:ea charset="-122" pitchFamily="2" typeface="方正兰亭黑_GBK"/>
                </a:rPr>
                <a:t>单击此处添加标题</a:t>
              </a:r>
            </a:p>
          </p:txBody>
        </p:sp>
        <p:sp>
          <p:nvSpPr>
            <p:cNvPr id="8223" name="TextBox 146"/>
            <p:cNvSpPr txBox="1">
              <a:spLocks noChangeArrowheads="1"/>
            </p:cNvSpPr>
            <p:nvPr/>
          </p:nvSpPr>
          <p:spPr bwMode="auto">
            <a:xfrm>
              <a:off x="63500" y="441316"/>
              <a:ext cx="3665563" cy="2742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200">
                  <a:solidFill>
                    <a:srgbClr val="BCE8F2"/>
                  </a:solidFill>
                  <a:latin charset="-122" pitchFamily="2" typeface="方正正纤黑简体"/>
                  <a:ea charset="-122" pitchFamily="2" typeface="方正正纤黑简体"/>
                </a:rPr>
                <a:t>单击添加文本 … …</a:t>
              </a:r>
            </a:p>
          </p:txBody>
        </p:sp>
      </p:grpSp>
      <p:grpSp>
        <p:nvGrpSpPr>
          <p:cNvPr id="10256" name="Group 16"/>
          <p:cNvGrpSpPr/>
          <p:nvPr/>
        </p:nvGrpSpPr>
        <p:grpSpPr>
          <a:xfrm>
            <a:off x="3430596" y="3903665"/>
            <a:ext cx="4999037" cy="723204"/>
            <a:chOff x="-626650" y="0"/>
            <a:chExt cx="4998655" cy="721992"/>
          </a:xfrm>
        </p:grpSpPr>
        <p:sp>
          <p:nvSpPr>
            <p:cNvPr id="8214" name="矩形 31"/>
            <p:cNvSpPr/>
            <p:nvPr/>
          </p:nvSpPr>
          <p:spPr bwMode="auto">
            <a:xfrm>
              <a:off x="-626650" y="0"/>
              <a:ext cx="4998655" cy="388388"/>
            </a:xfrm>
            <a:prstGeom prst="roundRect">
              <a:avLst>
                <a:gd fmla="val 50000" name="adj"/>
              </a:avLst>
            </a:prstGeom>
            <a:noFill/>
            <a:ln w="12700">
              <a:solidFill>
                <a:srgbClr val="30B8D8"/>
              </a:solidFill>
              <a:miter lim="800000"/>
            </a:ln>
            <a:effectLst>
              <a:glow rad="88900">
                <a:schemeClr val="accent1">
                  <a:satMod val="175000"/>
                  <a:alpha val="30000"/>
                </a:schemeClr>
              </a:glow>
            </a:effectLst>
          </p:spPr>
          <p:txBody>
            <a:bodyPr anchor="ctr" wrap="none"/>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fontAlgn="ctr">
                <a:spcBef>
                  <a:spcPct val="0"/>
                </a:spcBef>
                <a:buClr>
                  <a:srgbClr val="FF0000"/>
                </a:buClr>
                <a:buSzPct val="70000"/>
                <a:buFontTx/>
                <a:buNone/>
                <a:defRPr/>
              </a:pPr>
              <a:endParaRPr altLang="en-US" lang="zh-CN" sz="2000">
                <a:solidFill>
                  <a:schemeClr val="tx2"/>
                </a:solidFill>
                <a:ea charset="-122" pitchFamily="2" typeface="方正兰亭黑_GBK"/>
              </a:endParaRPr>
            </a:p>
          </p:txBody>
        </p:sp>
        <p:sp>
          <p:nvSpPr>
            <p:cNvPr id="8217" name="TextBox 146"/>
            <p:cNvSpPr txBox="1">
              <a:spLocks noChangeArrowheads="1"/>
            </p:cNvSpPr>
            <p:nvPr/>
          </p:nvSpPr>
          <p:spPr bwMode="auto">
            <a:xfrm>
              <a:off x="192882" y="55900"/>
              <a:ext cx="1911600" cy="30428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400">
                  <a:solidFill>
                    <a:srgbClr val="BCE8F2"/>
                  </a:solidFill>
                  <a:latin charset="-122" pitchFamily="2" typeface="方正兰亭黑_GBK"/>
                  <a:ea charset="-122" pitchFamily="2" typeface="方正兰亭黑_GBK"/>
                </a:rPr>
                <a:t>单击此处添加标题</a:t>
              </a:r>
            </a:p>
          </p:txBody>
        </p:sp>
        <p:sp>
          <p:nvSpPr>
            <p:cNvPr id="8218" name="TextBox 146"/>
            <p:cNvSpPr txBox="1">
              <a:spLocks noChangeArrowheads="1"/>
            </p:cNvSpPr>
            <p:nvPr/>
          </p:nvSpPr>
          <p:spPr bwMode="auto">
            <a:xfrm>
              <a:off x="192089" y="445457"/>
              <a:ext cx="4032278" cy="2738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200">
                  <a:solidFill>
                    <a:srgbClr val="BCE8F2"/>
                  </a:solidFill>
                  <a:latin charset="-122" pitchFamily="2" typeface="方正正纤黑简体"/>
                  <a:ea charset="-122" pitchFamily="2" typeface="方正正纤黑简体"/>
                </a:rPr>
                <a:t>单击添加文本 … …</a:t>
              </a:r>
            </a:p>
          </p:txBody>
        </p:sp>
      </p:grpSp>
      <p:grpSp>
        <p:nvGrpSpPr>
          <p:cNvPr id="10260" name="Group 20"/>
          <p:cNvGrpSpPr/>
          <p:nvPr/>
        </p:nvGrpSpPr>
        <p:grpSpPr>
          <a:xfrm>
            <a:off x="3381384" y="1387480"/>
            <a:ext cx="747713" cy="741363"/>
            <a:chExt cx="747186" cy="740914"/>
          </a:xfrm>
        </p:grpSpPr>
        <p:grpSp>
          <p:nvGrpSpPr>
            <p:cNvPr id="8210" name="Group 21"/>
            <p:cNvGrpSpPr>
              <a:grpSpLocks noChangeAspect="1"/>
            </p:cNvGrpSpPr>
            <p:nvPr/>
          </p:nvGrpSpPr>
          <p:grpSpPr>
            <a:xfrm>
              <a:off x="3136" y="0"/>
              <a:ext cx="740914" cy="740914"/>
              <a:chExt cx="823237" cy="823237"/>
            </a:xfrm>
          </p:grpSpPr>
          <p:sp>
            <p:nvSpPr>
              <p:cNvPr id="8212" name="椭圆 38"/>
              <p:cNvSpPr>
                <a:spLocks noChangeArrowheads="1" noChangeAspect="1"/>
              </p:cNvSpPr>
              <p:nvPr/>
            </p:nvSpPr>
            <p:spPr bwMode="auto">
              <a:xfrm>
                <a:off x="0" y="0"/>
                <a:ext cx="823237" cy="823237"/>
              </a:xfrm>
              <a:prstGeom prst="ellipse">
                <a:avLst/>
              </a:prstGeom>
              <a:solidFill>
                <a:srgbClr val="BCE8F2"/>
              </a:solidFill>
              <a:ln>
                <a:noFill/>
              </a:ln>
              <a:extLst>
                <a:ext uri="{91240B29-F687-4F45-9708-019B960494DF}">
                  <a14:hiddenLine w="9525">
                    <a:solidFill>
                      <a:srgbClr val="000000"/>
                    </a:solidFill>
                    <a:round/>
                    <a:headEnd/>
                    <a:tailEnd/>
                  </a14:hiddenLine>
                </a:ext>
              </a:extLst>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sp>
            <p:nvSpPr>
              <p:cNvPr id="8213" name="椭圆 39"/>
              <p:cNvSpPr>
                <a:spLocks noChangeAspect="1"/>
              </p:cNvSpPr>
              <p:nvPr/>
            </p:nvSpPr>
            <p:spPr bwMode="auto">
              <a:xfrm>
                <a:off x="51620" y="51621"/>
                <a:ext cx="720000" cy="720000"/>
              </a:xfrm>
              <a:prstGeom prst="ellipse">
                <a:avLst/>
              </a:prstGeom>
              <a:solidFill>
                <a:srgbClr val="046091">
                  <a:alpha val="79999"/>
                </a:srgbClr>
              </a:solidFill>
              <a:ln>
                <a:noFill/>
              </a:ln>
              <a:extLst>
                <a:ext uri="{91240B29-F687-4F45-9708-019B960494DF}">
                  <a14:hiddenLine w="12700">
                    <a:solidFill>
                      <a:srgbClr val="000000"/>
                    </a:solidFill>
                    <a:round/>
                    <a:headEnd/>
                    <a:tailEnd/>
                  </a14:hiddenLine>
                </a:ext>
              </a:extLst>
            </p:spPr>
            <p:txBody>
              <a:bodyPr anchor="ctr" wrap="none"/>
              <a:lstStyle/>
              <a:p>
                <a:pPr algn="ctr" eaLnBrk="0" hangingPunct="0">
                  <a:buClr>
                    <a:srgbClr val="FF0000"/>
                  </a:buClr>
                  <a:buSzPct val="70000"/>
                </a:pPr>
                <a:endParaRPr altLang="en-US" lang="zh-CN" sz="2000">
                  <a:solidFill>
                    <a:schemeClr val="tx2"/>
                  </a:solidFill>
                  <a:ea charset="-122" pitchFamily="2" typeface="方正兰亭黑_GBK"/>
                </a:endParaRPr>
              </a:p>
            </p:txBody>
          </p:sp>
        </p:grpSp>
        <p:sp>
          <p:nvSpPr>
            <p:cNvPr id="8211" name="Rectangle 13"/>
            <p:cNvSpPr>
              <a:spLocks noChangeArrowheads="1"/>
            </p:cNvSpPr>
            <p:nvPr/>
          </p:nvSpPr>
          <p:spPr bwMode="auto">
            <a:xfrm>
              <a:off x="0" y="170402"/>
              <a:ext cx="747186" cy="396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b="1" lang="en-US" sz="2000">
                  <a:solidFill>
                    <a:srgbClr val="BCE8F2"/>
                  </a:solidFill>
                  <a:latin charset="-122" pitchFamily="2" typeface="方正兰亭黑_GBK"/>
                  <a:ea charset="-122" pitchFamily="2" typeface="方正兰亭黑_GBK"/>
                </a:rPr>
                <a:t>1</a:t>
              </a:r>
            </a:p>
          </p:txBody>
        </p:sp>
      </p:grpSp>
      <p:grpSp>
        <p:nvGrpSpPr>
          <p:cNvPr id="10265" name="Group 25"/>
          <p:cNvGrpSpPr/>
          <p:nvPr/>
        </p:nvGrpSpPr>
        <p:grpSpPr>
          <a:xfrm>
            <a:off x="4089410" y="2554289"/>
            <a:ext cx="747713" cy="739776"/>
            <a:chExt cx="747186" cy="739990"/>
          </a:xfrm>
        </p:grpSpPr>
        <p:grpSp>
          <p:nvGrpSpPr>
            <p:cNvPr id="8206" name="Group 26"/>
            <p:cNvGrpSpPr>
              <a:grpSpLocks noChangeAspect="1"/>
            </p:cNvGrpSpPr>
            <p:nvPr/>
          </p:nvGrpSpPr>
          <p:grpSpPr>
            <a:xfrm>
              <a:off x="3598" y="0"/>
              <a:ext cx="739991" cy="739990"/>
              <a:chExt cx="822212" cy="822211"/>
            </a:xfrm>
          </p:grpSpPr>
          <p:sp>
            <p:nvSpPr>
              <p:cNvPr id="8208" name="椭圆 35"/>
              <p:cNvSpPr>
                <a:spLocks noChangeArrowheads="1" noChangeAspect="1"/>
              </p:cNvSpPr>
              <p:nvPr/>
            </p:nvSpPr>
            <p:spPr bwMode="auto">
              <a:xfrm>
                <a:off x="0" y="0"/>
                <a:ext cx="822212" cy="822211"/>
              </a:xfrm>
              <a:prstGeom prst="ellipse">
                <a:avLst/>
              </a:prstGeom>
              <a:solidFill>
                <a:srgbClr val="BCE8F2"/>
              </a:solidFill>
              <a:ln>
                <a:noFill/>
              </a:ln>
              <a:extLst>
                <a:ext uri="{91240B29-F687-4F45-9708-019B960494DF}">
                  <a14:hiddenLine w="9525">
                    <a:solidFill>
                      <a:srgbClr val="000000"/>
                    </a:solidFill>
                    <a:round/>
                    <a:headEnd/>
                    <a:tailEnd/>
                  </a14:hiddenLine>
                </a:ext>
              </a:extLst>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sp>
            <p:nvSpPr>
              <p:cNvPr id="8209" name="椭圆 36"/>
              <p:cNvSpPr>
                <a:spLocks noChangeAspect="1"/>
              </p:cNvSpPr>
              <p:nvPr/>
            </p:nvSpPr>
            <p:spPr bwMode="auto">
              <a:xfrm>
                <a:off x="50644" y="51168"/>
                <a:ext cx="720922" cy="719876"/>
              </a:xfrm>
              <a:prstGeom prst="ellipse">
                <a:avLst/>
              </a:prstGeom>
              <a:solidFill>
                <a:srgbClr val="046091">
                  <a:alpha val="79999"/>
                </a:srgbClr>
              </a:solidFill>
              <a:ln>
                <a:noFill/>
              </a:ln>
              <a:extLst>
                <a:ext uri="{91240B29-F687-4F45-9708-019B960494DF}">
                  <a14:hiddenLine w="12700">
                    <a:solidFill>
                      <a:srgbClr val="000000"/>
                    </a:solidFill>
                    <a:round/>
                    <a:headEnd/>
                    <a:tailEnd/>
                  </a14:hiddenLine>
                </a:ext>
              </a:extLst>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grpSp>
        <p:sp>
          <p:nvSpPr>
            <p:cNvPr id="8207" name="Rectangle 13"/>
            <p:cNvSpPr>
              <a:spLocks noChangeArrowheads="1"/>
            </p:cNvSpPr>
            <p:nvPr/>
          </p:nvSpPr>
          <p:spPr bwMode="auto">
            <a:xfrm>
              <a:off x="-1" y="169940"/>
              <a:ext cx="747186" cy="39635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b="1" lang="en-US" sz="2000">
                  <a:solidFill>
                    <a:srgbClr val="BCE8F2"/>
                  </a:solidFill>
                  <a:latin charset="-122" pitchFamily="2" typeface="方正兰亭黑_GBK"/>
                  <a:ea charset="-122" pitchFamily="2" typeface="方正兰亭黑_GBK"/>
                </a:rPr>
                <a:t>2</a:t>
              </a:r>
            </a:p>
          </p:txBody>
        </p:sp>
      </p:grpSp>
      <p:grpSp>
        <p:nvGrpSpPr>
          <p:cNvPr id="10270" name="Group 30"/>
          <p:cNvGrpSpPr/>
          <p:nvPr/>
        </p:nvGrpSpPr>
        <p:grpSpPr>
          <a:xfrm>
            <a:off x="3381384" y="3729040"/>
            <a:ext cx="747713" cy="739776"/>
            <a:chExt cx="747186" cy="740120"/>
          </a:xfrm>
        </p:grpSpPr>
        <p:grpSp>
          <p:nvGrpSpPr>
            <p:cNvPr id="8202" name="Group 31"/>
            <p:cNvGrpSpPr>
              <a:grpSpLocks noChangeAspect="1"/>
            </p:cNvGrpSpPr>
            <p:nvPr/>
          </p:nvGrpSpPr>
          <p:grpSpPr>
            <a:xfrm>
              <a:off x="3533" y="0"/>
              <a:ext cx="740120" cy="740120"/>
              <a:chExt cx="822355" cy="822355"/>
            </a:xfrm>
          </p:grpSpPr>
          <p:sp>
            <p:nvSpPr>
              <p:cNvPr id="8204" name="椭圆 41"/>
              <p:cNvSpPr>
                <a:spLocks noChangeArrowheads="1" noChangeAspect="1"/>
              </p:cNvSpPr>
              <p:nvPr/>
            </p:nvSpPr>
            <p:spPr bwMode="auto">
              <a:xfrm>
                <a:off x="0" y="0"/>
                <a:ext cx="822355" cy="822355"/>
              </a:xfrm>
              <a:prstGeom prst="ellipse">
                <a:avLst/>
              </a:prstGeom>
              <a:solidFill>
                <a:srgbClr val="BCE8F2"/>
              </a:solidFill>
              <a:ln>
                <a:noFill/>
              </a:ln>
              <a:extLst>
                <a:ext uri="{91240B29-F687-4F45-9708-019B960494DF}">
                  <a14:hiddenLine w="9525">
                    <a:solidFill>
                      <a:srgbClr val="000000"/>
                    </a:solidFill>
                    <a:round/>
                    <a:headEnd/>
                    <a:tailEnd/>
                  </a14:hiddenLine>
                </a:ext>
              </a:extLst>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sp>
            <p:nvSpPr>
              <p:cNvPr id="8205" name="椭圆 42"/>
              <p:cNvSpPr>
                <a:spLocks noChangeAspect="1"/>
              </p:cNvSpPr>
              <p:nvPr/>
            </p:nvSpPr>
            <p:spPr bwMode="auto">
              <a:xfrm>
                <a:off x="50718" y="51177"/>
                <a:ext cx="720921" cy="720002"/>
              </a:xfrm>
              <a:prstGeom prst="ellipse">
                <a:avLst/>
              </a:prstGeom>
              <a:solidFill>
                <a:srgbClr val="046091">
                  <a:alpha val="79999"/>
                </a:srgbClr>
              </a:solidFill>
              <a:ln>
                <a:noFill/>
              </a:ln>
              <a:extLst>
                <a:ext uri="{91240B29-F687-4F45-9708-019B960494DF}">
                  <a14:hiddenLine w="12700">
                    <a:solidFill>
                      <a:srgbClr val="000000"/>
                    </a:solidFill>
                    <a:round/>
                    <a:headEnd/>
                    <a:tailEnd/>
                  </a14:hiddenLine>
                </a:ext>
              </a:extLst>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grpSp>
        <p:sp>
          <p:nvSpPr>
            <p:cNvPr id="8203" name="Rectangle 13"/>
            <p:cNvSpPr>
              <a:spLocks noChangeArrowheads="1"/>
            </p:cNvSpPr>
            <p:nvPr/>
          </p:nvSpPr>
          <p:spPr bwMode="auto">
            <a:xfrm>
              <a:off x="0" y="170006"/>
              <a:ext cx="747186" cy="3964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b="1" lang="en-US" sz="2000">
                  <a:solidFill>
                    <a:srgbClr val="BCE8F2"/>
                  </a:solidFill>
                  <a:latin charset="-122" pitchFamily="2" typeface="方正兰亭黑_GBK"/>
                  <a:ea charset="-122" pitchFamily="2" typeface="方正兰亭黑_GBK"/>
                </a:rPr>
                <a:t>3</a:t>
              </a:r>
            </a:p>
          </p:txBody>
        </p:sp>
      </p:gr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2" presetSubtype="8">
                                  <p:stCondLst>
                                    <p:cond delay="0"/>
                                  </p:stCondLst>
                                  <p:childTnLst>
                                    <p:set>
                                      <p:cBhvr>
                                        <p:cTn dur="1" fill="hold" id="6">
                                          <p:stCondLst>
                                            <p:cond delay="0"/>
                                          </p:stCondLst>
                                        </p:cTn>
                                        <p:tgtEl>
                                          <p:spTgt spid="10247"/>
                                        </p:tgtEl>
                                        <p:attrNameLst>
                                          <p:attrName>style.visibility</p:attrName>
                                        </p:attrNameLst>
                                      </p:cBhvr>
                                      <p:to>
                                        <p:strVal val="visible"/>
                                      </p:to>
                                    </p:set>
                                    <p:animEffect filter="slide(fromLeft)" transition="in">
                                      <p:cBhvr>
                                        <p:cTn dur="500" id="7"/>
                                        <p:tgtEl>
                                          <p:spTgt spid="10247"/>
                                        </p:tgtEl>
                                      </p:cBhvr>
                                    </p:animEffect>
                                  </p:childTnLst>
                                </p:cTn>
                              </p:par>
                            </p:childTnLst>
                          </p:cTn>
                        </p:par>
                        <p:par>
                          <p:cTn fill="hold" id="8" nodeType="afterGroup">
                            <p:stCondLst>
                              <p:cond delay="500"/>
                            </p:stCondLst>
                            <p:childTnLst>
                              <p:par>
                                <p:cTn accel="50000" fill="hold" id="9" nodeType="afterEffect" presetClass="entr" presetID="48" presetSubtype="0">
                                  <p:stCondLst>
                                    <p:cond delay="0"/>
                                  </p:stCondLst>
                                  <p:childTnLst>
                                    <p:set>
                                      <p:cBhvr>
                                        <p:cTn dur="1" fill="hold" id="10">
                                          <p:stCondLst>
                                            <p:cond delay="0"/>
                                          </p:stCondLst>
                                        </p:cTn>
                                        <p:tgtEl>
                                          <p:spTgt spid="10242"/>
                                        </p:tgtEl>
                                        <p:attrNameLst>
                                          <p:attrName>style.visibility</p:attrName>
                                        </p:attrNameLst>
                                      </p:cBhvr>
                                      <p:to>
                                        <p:strVal val="visible"/>
                                      </p:to>
                                    </p:set>
                                    <p:anim calcmode="lin" valueType="num">
                                      <p:cBhvr>
                                        <p:cTn dur="1000" fill="hold" id="11"/>
                                        <p:tgtEl>
                                          <p:spTgt spid="1024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dur="1000" fill="hold" id="12"/>
                                        <p:tgtEl>
                                          <p:spTgt spid="10242"/>
                                        </p:tgtEl>
                                        <p:attrNameLst>
                                          <p:attrName>ppt_x</p:attrName>
                                        </p:attrNameLst>
                                      </p:cBhvr>
                                      <p:tavLst>
                                        <p:tav tm="0">
                                          <p:val>
                                            <p:fltVal val="-1"/>
                                          </p:val>
                                        </p:tav>
                                        <p:tav tm="50000">
                                          <p:val>
                                            <p:fltVal val="0.95"/>
                                          </p:val>
                                        </p:tav>
                                        <p:tav tm="100000">
                                          <p:val>
                                            <p:strVal val="#ppt_x"/>
                                          </p:val>
                                        </p:tav>
                                      </p:tavLst>
                                    </p:anim>
                                    <p:anim calcmode="lin" valueType="num">
                                      <p:cBhvr>
                                        <p:cTn dur="1000" fill="hold" id="13"/>
                                        <p:tgtEl>
                                          <p:spTgt spid="10242"/>
                                        </p:tgtEl>
                                        <p:attrNameLst>
                                          <p:attrName>ppt_y</p:attrName>
                                        </p:attrNameLst>
                                      </p:cBhvr>
                                      <p:tavLst>
                                        <p:tav tm="0">
                                          <p:val>
                                            <p:strVal val="#ppt_y"/>
                                          </p:val>
                                        </p:tav>
                                        <p:tav tm="100000">
                                          <p:val>
                                            <p:strVal val="#ppt_y"/>
                                          </p:val>
                                        </p:tav>
                                      </p:tavLst>
                                    </p:anim>
                                    <p:animEffect filter="fade" transition="in">
                                      <p:cBhvr>
                                        <p:cTn dur="1000" id="14"/>
                                        <p:tgtEl>
                                          <p:spTgt spid="10242"/>
                                        </p:tgtEl>
                                      </p:cBhvr>
                                    </p:animEffect>
                                  </p:childTnLst>
                                </p:cTn>
                              </p:par>
                            </p:childTnLst>
                          </p:cTn>
                        </p:par>
                        <p:par>
                          <p:cTn fill="hold" id="15" nodeType="afterGroup">
                            <p:stCondLst>
                              <p:cond delay="1500"/>
                            </p:stCondLst>
                            <p:childTnLst>
                              <p:par>
                                <p:cTn fill="hold" id="16" nodeType="afterEffect" presetClass="entr" presetID="23" presetSubtype="16">
                                  <p:stCondLst>
                                    <p:cond delay="0"/>
                                  </p:stCondLst>
                                  <p:childTnLst>
                                    <p:set>
                                      <p:cBhvr>
                                        <p:cTn dur="1" fill="hold" id="17">
                                          <p:stCondLst>
                                            <p:cond delay="0"/>
                                          </p:stCondLst>
                                        </p:cTn>
                                        <p:tgtEl>
                                          <p:spTgt spid="10260"/>
                                        </p:tgtEl>
                                        <p:attrNameLst>
                                          <p:attrName>style.visibility</p:attrName>
                                        </p:attrNameLst>
                                      </p:cBhvr>
                                      <p:to>
                                        <p:strVal val="visible"/>
                                      </p:to>
                                    </p:set>
                                    <p:anim calcmode="lin" valueType="num">
                                      <p:cBhvr>
                                        <p:cTn dur="500" fill="hold" id="18"/>
                                        <p:tgtEl>
                                          <p:spTgt spid="10260"/>
                                        </p:tgtEl>
                                        <p:attrNameLst>
                                          <p:attrName>ppt_w</p:attrName>
                                        </p:attrNameLst>
                                      </p:cBhvr>
                                      <p:tavLst>
                                        <p:tav tm="0">
                                          <p:val>
                                            <p:fltVal val="0"/>
                                          </p:val>
                                        </p:tav>
                                        <p:tav tm="100000">
                                          <p:val>
                                            <p:strVal val="#ppt_w"/>
                                          </p:val>
                                        </p:tav>
                                      </p:tavLst>
                                    </p:anim>
                                    <p:anim calcmode="lin" valueType="num">
                                      <p:cBhvr>
                                        <p:cTn dur="500" fill="hold" id="19"/>
                                        <p:tgtEl>
                                          <p:spTgt spid="10260"/>
                                        </p:tgtEl>
                                        <p:attrNameLst>
                                          <p:attrName>ppt_h</p:attrName>
                                        </p:attrNameLst>
                                      </p:cBhvr>
                                      <p:tavLst>
                                        <p:tav tm="0">
                                          <p:val>
                                            <p:fltVal val="0"/>
                                          </p:val>
                                        </p:tav>
                                        <p:tav tm="100000">
                                          <p:val>
                                            <p:strVal val="#ppt_h"/>
                                          </p:val>
                                        </p:tav>
                                      </p:tavLst>
                                    </p:anim>
                                  </p:childTnLst>
                                </p:cTn>
                              </p:par>
                              <p:par>
                                <p:cTn fill="hold" id="20" nodeType="withEffect" presetClass="entr" presetID="12" presetSubtype="8">
                                  <p:stCondLst>
                                    <p:cond delay="200"/>
                                  </p:stCondLst>
                                  <p:childTnLst>
                                    <p:set>
                                      <p:cBhvr>
                                        <p:cTn dur="1" fill="hold" id="21">
                                          <p:stCondLst>
                                            <p:cond delay="0"/>
                                          </p:stCondLst>
                                        </p:cTn>
                                        <p:tgtEl>
                                          <p:spTgt spid="10248"/>
                                        </p:tgtEl>
                                        <p:attrNameLst>
                                          <p:attrName>style.visibility</p:attrName>
                                        </p:attrNameLst>
                                      </p:cBhvr>
                                      <p:to>
                                        <p:strVal val="visible"/>
                                      </p:to>
                                    </p:set>
                                    <p:animEffect filter="slide(fromLeft)" transition="in">
                                      <p:cBhvr>
                                        <p:cTn dur="500" id="22"/>
                                        <p:tgtEl>
                                          <p:spTgt spid="10248"/>
                                        </p:tgtEl>
                                      </p:cBhvr>
                                    </p:animEffect>
                                  </p:childTnLst>
                                </p:cTn>
                              </p:par>
                              <p:par>
                                <p:cTn fill="hold" id="23" nodeType="withEffect" presetClass="entr" presetID="23" presetSubtype="16">
                                  <p:stCondLst>
                                    <p:cond delay="400"/>
                                  </p:stCondLst>
                                  <p:childTnLst>
                                    <p:set>
                                      <p:cBhvr>
                                        <p:cTn dur="1" fill="hold" id="24">
                                          <p:stCondLst>
                                            <p:cond delay="0"/>
                                          </p:stCondLst>
                                        </p:cTn>
                                        <p:tgtEl>
                                          <p:spTgt spid="10265"/>
                                        </p:tgtEl>
                                        <p:attrNameLst>
                                          <p:attrName>style.visibility</p:attrName>
                                        </p:attrNameLst>
                                      </p:cBhvr>
                                      <p:to>
                                        <p:strVal val="visible"/>
                                      </p:to>
                                    </p:set>
                                    <p:anim calcmode="lin" valueType="num">
                                      <p:cBhvr>
                                        <p:cTn dur="500" fill="hold" id="25"/>
                                        <p:tgtEl>
                                          <p:spTgt spid="10265"/>
                                        </p:tgtEl>
                                        <p:attrNameLst>
                                          <p:attrName>ppt_w</p:attrName>
                                        </p:attrNameLst>
                                      </p:cBhvr>
                                      <p:tavLst>
                                        <p:tav tm="0">
                                          <p:val>
                                            <p:fltVal val="0"/>
                                          </p:val>
                                        </p:tav>
                                        <p:tav tm="100000">
                                          <p:val>
                                            <p:strVal val="#ppt_w"/>
                                          </p:val>
                                        </p:tav>
                                      </p:tavLst>
                                    </p:anim>
                                    <p:anim calcmode="lin" valueType="num">
                                      <p:cBhvr>
                                        <p:cTn dur="500" fill="hold" id="26"/>
                                        <p:tgtEl>
                                          <p:spTgt spid="10265"/>
                                        </p:tgtEl>
                                        <p:attrNameLst>
                                          <p:attrName>ppt_h</p:attrName>
                                        </p:attrNameLst>
                                      </p:cBhvr>
                                      <p:tavLst>
                                        <p:tav tm="0">
                                          <p:val>
                                            <p:fltVal val="0"/>
                                          </p:val>
                                        </p:tav>
                                        <p:tav tm="100000">
                                          <p:val>
                                            <p:strVal val="#ppt_h"/>
                                          </p:val>
                                        </p:tav>
                                      </p:tavLst>
                                    </p:anim>
                                  </p:childTnLst>
                                </p:cTn>
                              </p:par>
                              <p:par>
                                <p:cTn fill="hold" id="27" nodeType="withEffect" presetClass="entr" presetID="12" presetSubtype="8">
                                  <p:stCondLst>
                                    <p:cond delay="600"/>
                                  </p:stCondLst>
                                  <p:childTnLst>
                                    <p:set>
                                      <p:cBhvr>
                                        <p:cTn dur="1" fill="hold" id="28">
                                          <p:stCondLst>
                                            <p:cond delay="0"/>
                                          </p:stCondLst>
                                        </p:cTn>
                                        <p:tgtEl>
                                          <p:spTgt spid="10252"/>
                                        </p:tgtEl>
                                        <p:attrNameLst>
                                          <p:attrName>style.visibility</p:attrName>
                                        </p:attrNameLst>
                                      </p:cBhvr>
                                      <p:to>
                                        <p:strVal val="visible"/>
                                      </p:to>
                                    </p:set>
                                    <p:animEffect filter="slide(fromLeft)" transition="in">
                                      <p:cBhvr>
                                        <p:cTn dur="500" id="29"/>
                                        <p:tgtEl>
                                          <p:spTgt spid="10252"/>
                                        </p:tgtEl>
                                      </p:cBhvr>
                                    </p:animEffect>
                                  </p:childTnLst>
                                </p:cTn>
                              </p:par>
                              <p:par>
                                <p:cTn fill="hold" id="30" nodeType="withEffect" presetClass="entr" presetID="23" presetSubtype="16">
                                  <p:stCondLst>
                                    <p:cond delay="800"/>
                                  </p:stCondLst>
                                  <p:childTnLst>
                                    <p:set>
                                      <p:cBhvr>
                                        <p:cTn dur="1" fill="hold" id="31">
                                          <p:stCondLst>
                                            <p:cond delay="0"/>
                                          </p:stCondLst>
                                        </p:cTn>
                                        <p:tgtEl>
                                          <p:spTgt spid="10270"/>
                                        </p:tgtEl>
                                        <p:attrNameLst>
                                          <p:attrName>style.visibility</p:attrName>
                                        </p:attrNameLst>
                                      </p:cBhvr>
                                      <p:to>
                                        <p:strVal val="visible"/>
                                      </p:to>
                                    </p:set>
                                    <p:anim calcmode="lin" valueType="num">
                                      <p:cBhvr>
                                        <p:cTn dur="500" fill="hold" id="32"/>
                                        <p:tgtEl>
                                          <p:spTgt spid="10270"/>
                                        </p:tgtEl>
                                        <p:attrNameLst>
                                          <p:attrName>ppt_w</p:attrName>
                                        </p:attrNameLst>
                                      </p:cBhvr>
                                      <p:tavLst>
                                        <p:tav tm="0">
                                          <p:val>
                                            <p:fltVal val="0"/>
                                          </p:val>
                                        </p:tav>
                                        <p:tav tm="100000">
                                          <p:val>
                                            <p:strVal val="#ppt_w"/>
                                          </p:val>
                                        </p:tav>
                                      </p:tavLst>
                                    </p:anim>
                                    <p:anim calcmode="lin" valueType="num">
                                      <p:cBhvr>
                                        <p:cTn dur="500" fill="hold" id="33"/>
                                        <p:tgtEl>
                                          <p:spTgt spid="10270"/>
                                        </p:tgtEl>
                                        <p:attrNameLst>
                                          <p:attrName>ppt_h</p:attrName>
                                        </p:attrNameLst>
                                      </p:cBhvr>
                                      <p:tavLst>
                                        <p:tav tm="0">
                                          <p:val>
                                            <p:fltVal val="0"/>
                                          </p:val>
                                        </p:tav>
                                        <p:tav tm="100000">
                                          <p:val>
                                            <p:strVal val="#ppt_h"/>
                                          </p:val>
                                        </p:tav>
                                      </p:tavLst>
                                    </p:anim>
                                  </p:childTnLst>
                                </p:cTn>
                              </p:par>
                              <p:par>
                                <p:cTn fill="hold" id="34" nodeType="withEffect" presetClass="entr" presetID="12" presetSubtype="8">
                                  <p:stCondLst>
                                    <p:cond delay="1000"/>
                                  </p:stCondLst>
                                  <p:childTnLst>
                                    <p:set>
                                      <p:cBhvr>
                                        <p:cTn dur="1" fill="hold" id="35">
                                          <p:stCondLst>
                                            <p:cond delay="0"/>
                                          </p:stCondLst>
                                        </p:cTn>
                                        <p:tgtEl>
                                          <p:spTgt spid="10256"/>
                                        </p:tgtEl>
                                        <p:attrNameLst>
                                          <p:attrName>style.visibility</p:attrName>
                                        </p:attrNameLst>
                                      </p:cBhvr>
                                      <p:to>
                                        <p:strVal val="visible"/>
                                      </p:to>
                                    </p:set>
                                    <p:animEffect filter="slide(fromLeft)" transition="in">
                                      <p:cBhvr>
                                        <p:cTn dur="500" id="36"/>
                                        <p:tgtEl>
                                          <p:spTgt spid="10256"/>
                                        </p:tgtEl>
                                      </p:cBhvr>
                                    </p:animEffect>
                                  </p:childTnLst>
                                </p:cTn>
                              </p:par>
                            </p:childTnLst>
                          </p:cTn>
                        </p:par>
                        <p:par>
                          <p:cTn fill="hold" id="37" nodeType="afterGroup">
                            <p:stCondLst>
                              <p:cond delay="3000"/>
                            </p:stCondLst>
                            <p:childTnLst>
                              <p:par>
                                <p:cTn fill="hold" id="38" nodeType="afterEffect" presetClass="emph" presetID="26" presetSubtype="0">
                                  <p:stCondLst>
                                    <p:cond delay="0"/>
                                  </p:stCondLst>
                                  <p:childTnLst>
                                    <p:animEffect filter="fade" transition="out">
                                      <p:cBhvr>
                                        <p:cTn dur="500" id="39" tmFilter="0, 0; .2, .5; .8, .5; 1, 0"/>
                                        <p:tgtEl>
                                          <p:spTgt spid="10242"/>
                                        </p:tgtEl>
                                      </p:cBhvr>
                                    </p:animEffect>
                                    <p:animScale>
                                      <p:cBhvr>
                                        <p:cTn autoRev="1" dur="250" fill="hold" id="40"/>
                                        <p:tgtEl>
                                          <p:spTgt spid="10242"/>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266"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
        <p:nvSpPr>
          <p:cNvPr id="11267" name="矩形 69"/>
          <p:cNvSpPr>
            <a:spLocks noChangeArrowheads="1"/>
          </p:cNvSpPr>
          <p:nvPr/>
        </p:nvSpPr>
        <p:spPr bwMode="auto">
          <a:xfrm>
            <a:off x="1209675" y="1273180"/>
            <a:ext cx="7740650" cy="3598863"/>
          </a:xfrm>
          <a:prstGeom prst="roundRect">
            <a:avLst>
              <a:gd fmla="val 5375" name="adj"/>
            </a:avLst>
          </a:prstGeom>
          <a:noFill/>
          <a:ln cmpd="sng" w="12700">
            <a:solidFill>
              <a:schemeClr val="accent2"/>
            </a:solidFill>
            <a:round/>
          </a:ln>
          <a:effectLst>
            <a:glow rad="88900">
              <a:schemeClr val="accent1">
                <a:alpha val="30000"/>
              </a:schemeClr>
            </a:glow>
          </a:effectLst>
          <a:extLst>
            <a:ext uri="{909E8E84-426E-40DD-AFC4-6F175D3DCCD1}">
              <a14:hiddenFill>
                <a:solidFill>
                  <a:srgbClr val="FFFFFF"/>
                </a:solidFill>
              </a14:hiddenFill>
            </a:ext>
          </a:extLst>
        </p:spPr>
        <p:txBody>
          <a:bodyPr/>
          <a:lstStyle/>
          <a:p>
            <a:endParaRPr altLang="en-US" lang="zh-CN"/>
          </a:p>
        </p:txBody>
      </p:sp>
      <p:grpSp>
        <p:nvGrpSpPr>
          <p:cNvPr id="9220" name="Group 5"/>
          <p:cNvGrpSpPr/>
          <p:nvPr/>
        </p:nvGrpSpPr>
        <p:grpSpPr>
          <a:xfrm>
            <a:off x="1884091" y="2677069"/>
            <a:ext cx="6609901" cy="307777"/>
            <a:chOff x="-278" y="537"/>
            <a:chExt cx="6610178" cy="307581"/>
          </a:xfrm>
        </p:grpSpPr>
        <p:sp>
          <p:nvSpPr>
            <p:cNvPr id="9281" name="Rectangle 12"/>
            <p:cNvSpPr>
              <a:spLocks noChangeArrowheads="1"/>
            </p:cNvSpPr>
            <p:nvPr/>
          </p:nvSpPr>
          <p:spPr bwMode="auto">
            <a:xfrm>
              <a:off x="1661791" y="537"/>
              <a:ext cx="792142" cy="3046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buClr>
                  <a:srgbClr val="1F3F5F"/>
                </a:buClr>
              </a:pPr>
              <a:r>
                <a:rPr altLang="zh-CN" lang="en-US" sz="1400">
                  <a:solidFill>
                    <a:srgbClr val="BCE8F2"/>
                  </a:solidFill>
                  <a:latin charset="-122" pitchFamily="2" typeface="方正兰亭黑_GBK"/>
                  <a:ea charset="-122" pitchFamily="2" typeface="方正兰亭黑_GBK"/>
                </a:rPr>
                <a:t>2005</a:t>
              </a:r>
            </a:p>
          </p:txBody>
        </p:sp>
        <p:sp>
          <p:nvSpPr>
            <p:cNvPr id="9282" name="Rectangle 12"/>
            <p:cNvSpPr>
              <a:spLocks noChangeArrowheads="1"/>
            </p:cNvSpPr>
            <p:nvPr/>
          </p:nvSpPr>
          <p:spPr bwMode="auto">
            <a:xfrm>
              <a:off x="2493619" y="537"/>
              <a:ext cx="792142" cy="3046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buClr>
                  <a:srgbClr val="1F3F5F"/>
                </a:buClr>
              </a:pPr>
              <a:r>
                <a:rPr altLang="zh-CN" lang="en-US" sz="1400">
                  <a:solidFill>
                    <a:srgbClr val="BCE8F2"/>
                  </a:solidFill>
                  <a:latin charset="-122" pitchFamily="2" typeface="方正兰亭黑_GBK"/>
                  <a:ea charset="-122" pitchFamily="2" typeface="方正兰亭黑_GBK"/>
                </a:rPr>
                <a:t>2006</a:t>
              </a:r>
            </a:p>
          </p:txBody>
        </p:sp>
        <p:sp>
          <p:nvSpPr>
            <p:cNvPr id="9283" name="Rectangle 12"/>
            <p:cNvSpPr>
              <a:spLocks noChangeArrowheads="1"/>
            </p:cNvSpPr>
            <p:nvPr/>
          </p:nvSpPr>
          <p:spPr bwMode="auto">
            <a:xfrm>
              <a:off x="3323860" y="537"/>
              <a:ext cx="792141" cy="3046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buClr>
                  <a:srgbClr val="1F3F5F"/>
                </a:buClr>
              </a:pPr>
              <a:r>
                <a:rPr altLang="zh-CN" lang="en-US" sz="1400">
                  <a:solidFill>
                    <a:srgbClr val="BCE8F2"/>
                  </a:solidFill>
                  <a:latin charset="-122" pitchFamily="2" typeface="方正兰亭黑_GBK"/>
                  <a:ea charset="-122" pitchFamily="2" typeface="方正兰亭黑_GBK"/>
                </a:rPr>
                <a:t>2007</a:t>
              </a:r>
            </a:p>
          </p:txBody>
        </p:sp>
        <p:sp>
          <p:nvSpPr>
            <p:cNvPr id="9284" name="Rectangle 12"/>
            <p:cNvSpPr>
              <a:spLocks noChangeArrowheads="1"/>
            </p:cNvSpPr>
            <p:nvPr/>
          </p:nvSpPr>
          <p:spPr bwMode="auto">
            <a:xfrm>
              <a:off x="4155689" y="537"/>
              <a:ext cx="792141" cy="3046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buClr>
                  <a:srgbClr val="1F3F5F"/>
                </a:buClr>
              </a:pPr>
              <a:r>
                <a:rPr altLang="zh-CN" lang="en-US" sz="1400">
                  <a:solidFill>
                    <a:srgbClr val="BCE8F2"/>
                  </a:solidFill>
                  <a:latin charset="-122" pitchFamily="2" typeface="方正兰亭黑_GBK"/>
                  <a:ea charset="-122" pitchFamily="2" typeface="方正兰亭黑_GBK"/>
                </a:rPr>
                <a:t>2008</a:t>
              </a:r>
            </a:p>
          </p:txBody>
        </p:sp>
        <p:sp>
          <p:nvSpPr>
            <p:cNvPr id="9285" name="Rectangle 12"/>
            <p:cNvSpPr>
              <a:spLocks noChangeArrowheads="1"/>
            </p:cNvSpPr>
            <p:nvPr/>
          </p:nvSpPr>
          <p:spPr bwMode="auto">
            <a:xfrm>
              <a:off x="4987516" y="537"/>
              <a:ext cx="790554" cy="3046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buClr>
                  <a:srgbClr val="1F3F5F"/>
                </a:buClr>
              </a:pPr>
              <a:r>
                <a:rPr altLang="zh-CN" lang="en-US" sz="1400">
                  <a:solidFill>
                    <a:srgbClr val="BCE8F2"/>
                  </a:solidFill>
                  <a:latin charset="-122" pitchFamily="2" typeface="方正兰亭黑_GBK"/>
                  <a:ea charset="-122" pitchFamily="2" typeface="方正兰亭黑_GBK"/>
                </a:rPr>
                <a:t>2009</a:t>
              </a:r>
            </a:p>
          </p:txBody>
        </p:sp>
        <p:sp>
          <p:nvSpPr>
            <p:cNvPr id="9286" name="Rectangle 12"/>
            <p:cNvSpPr>
              <a:spLocks noChangeArrowheads="1"/>
            </p:cNvSpPr>
            <p:nvPr/>
          </p:nvSpPr>
          <p:spPr bwMode="auto">
            <a:xfrm>
              <a:off x="5817758" y="537"/>
              <a:ext cx="792142" cy="3046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buClr>
                  <a:srgbClr val="1F3F5F"/>
                </a:buClr>
              </a:pPr>
              <a:r>
                <a:rPr altLang="zh-CN" lang="en-US" sz="1400">
                  <a:solidFill>
                    <a:srgbClr val="BCE8F2"/>
                  </a:solidFill>
                  <a:latin charset="-122" pitchFamily="2" typeface="方正兰亭黑_GBK"/>
                  <a:ea charset="-122" pitchFamily="2" typeface="方正兰亭黑_GBK"/>
                </a:rPr>
                <a:t>2010</a:t>
              </a:r>
            </a:p>
          </p:txBody>
        </p:sp>
        <p:sp>
          <p:nvSpPr>
            <p:cNvPr id="9287" name="Rectangle 12"/>
            <p:cNvSpPr>
              <a:spLocks noChangeArrowheads="1"/>
            </p:cNvSpPr>
            <p:nvPr/>
          </p:nvSpPr>
          <p:spPr bwMode="auto">
            <a:xfrm>
              <a:off x="-278" y="537"/>
              <a:ext cx="792141" cy="3046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buClr>
                  <a:srgbClr val="1F3F5F"/>
                </a:buClr>
              </a:pPr>
              <a:r>
                <a:rPr altLang="zh-CN" lang="en-US" sz="1400">
                  <a:solidFill>
                    <a:srgbClr val="BCE8F2"/>
                  </a:solidFill>
                  <a:latin charset="-122" pitchFamily="2" typeface="方正兰亭黑_GBK"/>
                  <a:ea charset="-122" pitchFamily="2" typeface="方正兰亭黑_GBK"/>
                </a:rPr>
                <a:t>2003</a:t>
              </a:r>
            </a:p>
          </p:txBody>
        </p:sp>
        <p:sp>
          <p:nvSpPr>
            <p:cNvPr id="9288" name="Rectangle 12"/>
            <p:cNvSpPr>
              <a:spLocks noChangeArrowheads="1"/>
            </p:cNvSpPr>
            <p:nvPr/>
          </p:nvSpPr>
          <p:spPr bwMode="auto">
            <a:xfrm>
              <a:off x="831550" y="537"/>
              <a:ext cx="790554" cy="3046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buClr>
                  <a:srgbClr val="1F3F5F"/>
                </a:buClr>
              </a:pPr>
              <a:r>
                <a:rPr altLang="zh-CN" lang="en-US" sz="1400">
                  <a:solidFill>
                    <a:srgbClr val="BCE8F2"/>
                  </a:solidFill>
                  <a:latin charset="-122" pitchFamily="2" typeface="方正兰亭黑_GBK"/>
                  <a:ea charset="-122" pitchFamily="2" typeface="方正兰亭黑_GBK"/>
                </a:rPr>
                <a:t>2004</a:t>
              </a:r>
            </a:p>
          </p:txBody>
        </p:sp>
      </p:grpSp>
      <p:sp>
        <p:nvSpPr>
          <p:cNvPr id="9267" name="Rectangle 12"/>
          <p:cNvSpPr>
            <a:spLocks noChangeArrowheads="1"/>
          </p:cNvSpPr>
          <p:nvPr/>
        </p:nvSpPr>
        <p:spPr bwMode="auto">
          <a:xfrm>
            <a:off x="1343025" y="2009782"/>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zh-CN" lang="en-US" sz="1400">
                <a:solidFill>
                  <a:srgbClr val="BCE8F2"/>
                </a:solidFill>
                <a:latin charset="-122" pitchFamily="2" typeface="方正兰亭黑_GBK"/>
                <a:ea charset="-122" pitchFamily="2" typeface="方正兰亭黑_GBK"/>
              </a:rPr>
              <a:t>2</a:t>
            </a:r>
          </a:p>
        </p:txBody>
      </p:sp>
      <p:sp>
        <p:nvSpPr>
          <p:cNvPr id="9268" name="Rectangle 12"/>
          <p:cNvSpPr>
            <a:spLocks noChangeArrowheads="1"/>
          </p:cNvSpPr>
          <p:nvPr/>
        </p:nvSpPr>
        <p:spPr bwMode="auto">
          <a:xfrm>
            <a:off x="1343025" y="2263782"/>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zh-CN" lang="en-US" sz="1400">
                <a:solidFill>
                  <a:srgbClr val="BCE8F2"/>
                </a:solidFill>
                <a:latin charset="-122" pitchFamily="2" typeface="方正兰亭黑_GBK"/>
                <a:ea charset="-122" pitchFamily="2" typeface="方正兰亭黑_GBK"/>
              </a:rPr>
              <a:t>1</a:t>
            </a:r>
          </a:p>
        </p:txBody>
      </p:sp>
      <p:sp>
        <p:nvSpPr>
          <p:cNvPr id="9269" name="Rectangle 12"/>
          <p:cNvSpPr>
            <a:spLocks noChangeArrowheads="1"/>
          </p:cNvSpPr>
          <p:nvPr/>
        </p:nvSpPr>
        <p:spPr bwMode="auto">
          <a:xfrm>
            <a:off x="1343025" y="2517782"/>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zh-CN" lang="en-US" sz="1400">
                <a:solidFill>
                  <a:srgbClr val="BCE8F2"/>
                </a:solidFill>
                <a:latin charset="-122" pitchFamily="2" typeface="方正兰亭黑_GBK"/>
                <a:ea charset="-122" pitchFamily="2" typeface="方正兰亭黑_GBK"/>
              </a:rPr>
              <a:t>0</a:t>
            </a:r>
          </a:p>
        </p:txBody>
      </p:sp>
      <p:sp>
        <p:nvSpPr>
          <p:cNvPr id="9270" name="Rectangle 12"/>
          <p:cNvSpPr>
            <a:spLocks noChangeArrowheads="1"/>
          </p:cNvSpPr>
          <p:nvPr/>
        </p:nvSpPr>
        <p:spPr bwMode="auto">
          <a:xfrm>
            <a:off x="1343025" y="1755782"/>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zh-CN" lang="en-US" sz="1400">
                <a:solidFill>
                  <a:srgbClr val="BCE8F2"/>
                </a:solidFill>
                <a:latin charset="-122" pitchFamily="2" typeface="方正兰亭黑_GBK"/>
                <a:ea charset="-122" pitchFamily="2" typeface="方正兰亭黑_GBK"/>
              </a:rPr>
              <a:t>3</a:t>
            </a:r>
          </a:p>
        </p:txBody>
      </p:sp>
      <p:sp>
        <p:nvSpPr>
          <p:cNvPr id="9271" name="Rectangle 12"/>
          <p:cNvSpPr>
            <a:spLocks noChangeArrowheads="1"/>
          </p:cNvSpPr>
          <p:nvPr/>
        </p:nvSpPr>
        <p:spPr bwMode="auto">
          <a:xfrm>
            <a:off x="1343025" y="1501782"/>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zh-CN" lang="en-US" sz="1400">
                <a:solidFill>
                  <a:srgbClr val="BCE8F2"/>
                </a:solidFill>
                <a:latin charset="-122" pitchFamily="2" typeface="方正兰亭黑_GBK"/>
                <a:ea charset="-122" pitchFamily="2" typeface="方正兰亭黑_GBK"/>
              </a:rPr>
              <a:t>4</a:t>
            </a:r>
          </a:p>
        </p:txBody>
      </p:sp>
      <p:sp>
        <p:nvSpPr>
          <p:cNvPr id="9272" name="Rectangle 12"/>
          <p:cNvSpPr>
            <a:spLocks noChangeArrowheads="1"/>
          </p:cNvSpPr>
          <p:nvPr/>
        </p:nvSpPr>
        <p:spPr bwMode="auto">
          <a:xfrm>
            <a:off x="1343025" y="2771782"/>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zh-CN" lang="en-US" sz="1400">
                <a:solidFill>
                  <a:srgbClr val="BCE8F2"/>
                </a:solidFill>
                <a:latin charset="-122" pitchFamily="2" typeface="方正兰亭黑_GBK"/>
                <a:ea charset="-122" pitchFamily="2" typeface="方正兰亭黑_GBK"/>
              </a:rPr>
              <a:t>-1</a:t>
            </a:r>
          </a:p>
        </p:txBody>
      </p:sp>
      <p:sp>
        <p:nvSpPr>
          <p:cNvPr id="9273" name="Rectangle 12"/>
          <p:cNvSpPr>
            <a:spLocks noChangeArrowheads="1"/>
          </p:cNvSpPr>
          <p:nvPr/>
        </p:nvSpPr>
        <p:spPr bwMode="auto">
          <a:xfrm>
            <a:off x="1343025" y="3025780"/>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en-US" lang="zh-CN" sz="1400">
                <a:solidFill>
                  <a:srgbClr val="BCE8F2"/>
                </a:solidFill>
                <a:latin charset="-122" pitchFamily="2" typeface="方正兰亭黑_GBK"/>
                <a:ea charset="-122" pitchFamily="2" typeface="方正兰亭黑_GBK"/>
              </a:rPr>
              <a:t>－2</a:t>
            </a:r>
          </a:p>
        </p:txBody>
      </p:sp>
      <p:sp>
        <p:nvSpPr>
          <p:cNvPr id="9274" name="Rectangle 12"/>
          <p:cNvSpPr>
            <a:spLocks noChangeArrowheads="1"/>
          </p:cNvSpPr>
          <p:nvPr/>
        </p:nvSpPr>
        <p:spPr bwMode="auto">
          <a:xfrm>
            <a:off x="1343025" y="3278196"/>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en-US" lang="zh-CN" sz="1400">
                <a:solidFill>
                  <a:srgbClr val="BCE8F2"/>
                </a:solidFill>
                <a:latin charset="-122" pitchFamily="2" typeface="方正兰亭黑_GBK"/>
                <a:ea charset="-122" pitchFamily="2" typeface="方正兰亭黑_GBK"/>
              </a:rPr>
              <a:t>－3</a:t>
            </a:r>
          </a:p>
        </p:txBody>
      </p:sp>
      <p:sp>
        <p:nvSpPr>
          <p:cNvPr id="9275" name="Rectangle 12"/>
          <p:cNvSpPr>
            <a:spLocks noChangeArrowheads="1"/>
          </p:cNvSpPr>
          <p:nvPr/>
        </p:nvSpPr>
        <p:spPr bwMode="auto">
          <a:xfrm>
            <a:off x="1343025" y="3532198"/>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en-US" lang="zh-CN" sz="1400">
                <a:solidFill>
                  <a:srgbClr val="BCE8F2"/>
                </a:solidFill>
                <a:latin charset="-122" pitchFamily="2" typeface="方正兰亭黑_GBK"/>
                <a:ea charset="-122" pitchFamily="2" typeface="方正兰亭黑_GBK"/>
              </a:rPr>
              <a:t>－4</a:t>
            </a:r>
          </a:p>
        </p:txBody>
      </p:sp>
      <p:sp>
        <p:nvSpPr>
          <p:cNvPr id="9276" name="Rectangle 12"/>
          <p:cNvSpPr>
            <a:spLocks noChangeArrowheads="1"/>
          </p:cNvSpPr>
          <p:nvPr/>
        </p:nvSpPr>
        <p:spPr bwMode="auto">
          <a:xfrm>
            <a:off x="1343025" y="3786196"/>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en-US" lang="zh-CN" sz="1400">
                <a:solidFill>
                  <a:srgbClr val="BCE8F2"/>
                </a:solidFill>
                <a:latin charset="-122" pitchFamily="2" typeface="方正兰亭黑_GBK"/>
                <a:ea charset="-122" pitchFamily="2" typeface="方正兰亭黑_GBK"/>
              </a:rPr>
              <a:t>－5</a:t>
            </a:r>
          </a:p>
        </p:txBody>
      </p:sp>
      <p:sp>
        <p:nvSpPr>
          <p:cNvPr id="9277" name="Rectangle 12"/>
          <p:cNvSpPr>
            <a:spLocks noChangeArrowheads="1"/>
          </p:cNvSpPr>
          <p:nvPr/>
        </p:nvSpPr>
        <p:spPr bwMode="auto">
          <a:xfrm>
            <a:off x="1343025" y="4040196"/>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en-US" lang="zh-CN" sz="1400">
                <a:solidFill>
                  <a:srgbClr val="BCE8F2"/>
                </a:solidFill>
                <a:latin charset="-122" pitchFamily="2" typeface="方正兰亭黑_GBK"/>
                <a:ea charset="-122" pitchFamily="2" typeface="方正兰亭黑_GBK"/>
              </a:rPr>
              <a:t>－6</a:t>
            </a:r>
          </a:p>
        </p:txBody>
      </p:sp>
      <p:sp>
        <p:nvSpPr>
          <p:cNvPr id="9278" name="Rectangle 12"/>
          <p:cNvSpPr>
            <a:spLocks noChangeArrowheads="1"/>
          </p:cNvSpPr>
          <p:nvPr/>
        </p:nvSpPr>
        <p:spPr bwMode="auto">
          <a:xfrm>
            <a:off x="1343025" y="4294196"/>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en-US" lang="zh-CN" sz="1400">
                <a:solidFill>
                  <a:srgbClr val="BCE8F2"/>
                </a:solidFill>
                <a:latin charset="-122" pitchFamily="2" typeface="方正兰亭黑_GBK"/>
                <a:ea charset="-122" pitchFamily="2" typeface="方正兰亭黑_GBK"/>
              </a:rPr>
              <a:t>－7</a:t>
            </a:r>
          </a:p>
        </p:txBody>
      </p:sp>
      <p:sp>
        <p:nvSpPr>
          <p:cNvPr id="9279" name="Rectangle 12"/>
          <p:cNvSpPr>
            <a:spLocks noChangeArrowheads="1"/>
          </p:cNvSpPr>
          <p:nvPr/>
        </p:nvSpPr>
        <p:spPr bwMode="auto">
          <a:xfrm>
            <a:off x="1343025" y="4548196"/>
            <a:ext cx="5397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buClr>
                <a:srgbClr val="1F3F5F"/>
              </a:buClr>
            </a:pPr>
            <a:r>
              <a:rPr altLang="en-US" lang="zh-CN" sz="1400">
                <a:solidFill>
                  <a:srgbClr val="BCE8F2"/>
                </a:solidFill>
                <a:latin charset="-122" pitchFamily="2" typeface="方正兰亭黑_GBK"/>
                <a:ea charset="-122" pitchFamily="2" typeface="方正兰亭黑_GBK"/>
              </a:rPr>
              <a:t>－8</a:t>
            </a:r>
          </a:p>
        </p:txBody>
      </p:sp>
      <p:grpSp>
        <p:nvGrpSpPr>
          <p:cNvPr id="2" name="组合 1"/>
          <p:cNvGrpSpPr/>
          <p:nvPr/>
        </p:nvGrpSpPr>
        <p:grpSpPr>
          <a:xfrm>
            <a:off x="1865313" y="1641476"/>
            <a:ext cx="107950" cy="3060700"/>
            <a:chOff x="1357313" y="1641475"/>
            <a:chExt cx="107950" cy="3060700"/>
          </a:xfrm>
        </p:grpSpPr>
        <p:cxnSp>
          <p:nvCxnSpPr>
            <p:cNvPr id="3" name="直接连接符 100"/>
            <p:cNvCxnSpPr>
              <a:cxnSpLocks noChangeShapeType="1"/>
            </p:cNvCxnSpPr>
            <p:nvPr/>
          </p:nvCxnSpPr>
          <p:spPr bwMode="auto">
            <a:xfrm flipH="1" flipV="1" rot="5400000">
              <a:off x="-173037" y="3171825"/>
              <a:ext cx="3060700" cy="0"/>
            </a:xfrm>
            <a:prstGeom prst="line">
              <a:avLst/>
            </a:prstGeom>
            <a:noFill/>
            <a:ln w="6350">
              <a:solidFill>
                <a:srgbClr val="30B8D8"/>
              </a:solidFill>
              <a:round/>
            </a:ln>
            <a:extLst>
              <a:ext uri="{909E8E84-426E-40DD-AFC4-6F175D3DCCD1}">
                <a14:hiddenFill>
                  <a:noFill/>
                </a14:hiddenFill>
              </a:ext>
            </a:extLst>
          </p:spPr>
        </p:cxnSp>
        <p:cxnSp>
          <p:nvCxnSpPr>
            <p:cNvPr id="4" name="直接连接符 101"/>
            <p:cNvCxnSpPr>
              <a:cxnSpLocks noChangeShapeType="1"/>
            </p:cNvCxnSpPr>
            <p:nvPr/>
          </p:nvCxnSpPr>
          <p:spPr bwMode="auto">
            <a:xfrm>
              <a:off x="1357313" y="1897063"/>
              <a:ext cx="107950" cy="0"/>
            </a:xfrm>
            <a:prstGeom prst="line">
              <a:avLst/>
            </a:prstGeom>
            <a:noFill/>
            <a:ln w="6350">
              <a:solidFill>
                <a:srgbClr val="30B8D8"/>
              </a:solidFill>
              <a:round/>
            </a:ln>
            <a:extLst>
              <a:ext uri="{909E8E84-426E-40DD-AFC4-6F175D3DCCD1}">
                <a14:hiddenFill>
                  <a:noFill/>
                </a14:hiddenFill>
              </a:ext>
            </a:extLst>
          </p:spPr>
        </p:cxnSp>
        <p:cxnSp>
          <p:nvCxnSpPr>
            <p:cNvPr id="5" name="直接连接符 102"/>
            <p:cNvCxnSpPr>
              <a:cxnSpLocks noChangeShapeType="1"/>
            </p:cNvCxnSpPr>
            <p:nvPr/>
          </p:nvCxnSpPr>
          <p:spPr bwMode="auto">
            <a:xfrm>
              <a:off x="1357313" y="3171825"/>
              <a:ext cx="107950" cy="0"/>
            </a:xfrm>
            <a:prstGeom prst="line">
              <a:avLst/>
            </a:prstGeom>
            <a:noFill/>
            <a:ln w="6350">
              <a:solidFill>
                <a:srgbClr val="30B8D8"/>
              </a:solidFill>
              <a:round/>
            </a:ln>
            <a:extLst>
              <a:ext uri="{909E8E84-426E-40DD-AFC4-6F175D3DCCD1}">
                <a14:hiddenFill>
                  <a:noFill/>
                </a14:hiddenFill>
              </a:ext>
            </a:extLst>
          </p:spPr>
        </p:cxnSp>
        <p:cxnSp>
          <p:nvCxnSpPr>
            <p:cNvPr id="6" name="直接连接符 103"/>
            <p:cNvCxnSpPr>
              <a:cxnSpLocks noChangeShapeType="1"/>
            </p:cNvCxnSpPr>
            <p:nvPr/>
          </p:nvCxnSpPr>
          <p:spPr bwMode="auto">
            <a:xfrm>
              <a:off x="1357313" y="4695825"/>
              <a:ext cx="107950" cy="0"/>
            </a:xfrm>
            <a:prstGeom prst="line">
              <a:avLst/>
            </a:prstGeom>
            <a:noFill/>
            <a:ln w="6350">
              <a:solidFill>
                <a:srgbClr val="30B8D8"/>
              </a:solidFill>
              <a:round/>
            </a:ln>
            <a:extLst>
              <a:ext uri="{909E8E84-426E-40DD-AFC4-6F175D3DCCD1}">
                <a14:hiddenFill>
                  <a:noFill/>
                </a14:hiddenFill>
              </a:ext>
            </a:extLst>
          </p:spPr>
        </p:cxnSp>
        <p:cxnSp>
          <p:nvCxnSpPr>
            <p:cNvPr id="7" name="直接连接符 104"/>
            <p:cNvCxnSpPr>
              <a:cxnSpLocks noChangeShapeType="1"/>
            </p:cNvCxnSpPr>
            <p:nvPr/>
          </p:nvCxnSpPr>
          <p:spPr bwMode="auto">
            <a:xfrm>
              <a:off x="1357313" y="1647825"/>
              <a:ext cx="107950" cy="0"/>
            </a:xfrm>
            <a:prstGeom prst="line">
              <a:avLst/>
            </a:prstGeom>
            <a:noFill/>
            <a:ln w="6350">
              <a:solidFill>
                <a:srgbClr val="30B8D8"/>
              </a:solidFill>
              <a:round/>
            </a:ln>
            <a:extLst>
              <a:ext uri="{909E8E84-426E-40DD-AFC4-6F175D3DCCD1}">
                <a14:hiddenFill>
                  <a:noFill/>
                </a14:hiddenFill>
              </a:ext>
            </a:extLst>
          </p:spPr>
        </p:cxnSp>
        <p:cxnSp>
          <p:nvCxnSpPr>
            <p:cNvPr id="8" name="直接连接符 105"/>
            <p:cNvCxnSpPr>
              <a:cxnSpLocks noChangeShapeType="1"/>
            </p:cNvCxnSpPr>
            <p:nvPr/>
          </p:nvCxnSpPr>
          <p:spPr bwMode="auto">
            <a:xfrm>
              <a:off x="1357313" y="2916238"/>
              <a:ext cx="107950" cy="0"/>
            </a:xfrm>
            <a:prstGeom prst="line">
              <a:avLst/>
            </a:prstGeom>
            <a:noFill/>
            <a:ln w="6350">
              <a:solidFill>
                <a:srgbClr val="30B8D8"/>
              </a:solidFill>
              <a:round/>
            </a:ln>
            <a:extLst>
              <a:ext uri="{909E8E84-426E-40DD-AFC4-6F175D3DCCD1}">
                <a14:hiddenFill>
                  <a:noFill/>
                </a14:hiddenFill>
              </a:ext>
            </a:extLst>
          </p:spPr>
        </p:cxnSp>
        <p:cxnSp>
          <p:nvCxnSpPr>
            <p:cNvPr id="9" name="直接连接符 106"/>
            <p:cNvCxnSpPr>
              <a:cxnSpLocks noChangeShapeType="1"/>
            </p:cNvCxnSpPr>
            <p:nvPr/>
          </p:nvCxnSpPr>
          <p:spPr bwMode="auto">
            <a:xfrm>
              <a:off x="1357313" y="2151063"/>
              <a:ext cx="107950" cy="0"/>
            </a:xfrm>
            <a:prstGeom prst="line">
              <a:avLst/>
            </a:prstGeom>
            <a:noFill/>
            <a:ln w="6350">
              <a:solidFill>
                <a:srgbClr val="30B8D8"/>
              </a:solidFill>
              <a:round/>
            </a:ln>
            <a:extLst>
              <a:ext uri="{909E8E84-426E-40DD-AFC4-6F175D3DCCD1}">
                <a14:hiddenFill>
                  <a:noFill/>
                </a14:hiddenFill>
              </a:ext>
            </a:extLst>
          </p:spPr>
        </p:cxnSp>
        <p:cxnSp>
          <p:nvCxnSpPr>
            <p:cNvPr id="10" name="直接连接符 107"/>
            <p:cNvCxnSpPr>
              <a:cxnSpLocks noChangeShapeType="1"/>
            </p:cNvCxnSpPr>
            <p:nvPr/>
          </p:nvCxnSpPr>
          <p:spPr bwMode="auto">
            <a:xfrm>
              <a:off x="1357313" y="2406650"/>
              <a:ext cx="107950" cy="0"/>
            </a:xfrm>
            <a:prstGeom prst="line">
              <a:avLst/>
            </a:prstGeom>
            <a:noFill/>
            <a:ln w="6350">
              <a:solidFill>
                <a:srgbClr val="30B8D8"/>
              </a:solidFill>
              <a:round/>
            </a:ln>
            <a:extLst>
              <a:ext uri="{909E8E84-426E-40DD-AFC4-6F175D3DCCD1}">
                <a14:hiddenFill>
                  <a:noFill/>
                </a14:hiddenFill>
              </a:ext>
            </a:extLst>
          </p:spPr>
        </p:cxnSp>
        <p:cxnSp>
          <p:nvCxnSpPr>
            <p:cNvPr id="11" name="直接连接符 108"/>
            <p:cNvCxnSpPr>
              <a:cxnSpLocks noChangeShapeType="1"/>
            </p:cNvCxnSpPr>
            <p:nvPr/>
          </p:nvCxnSpPr>
          <p:spPr bwMode="auto">
            <a:xfrm>
              <a:off x="1357313" y="3681413"/>
              <a:ext cx="107950" cy="0"/>
            </a:xfrm>
            <a:prstGeom prst="line">
              <a:avLst/>
            </a:prstGeom>
            <a:noFill/>
            <a:ln w="6350">
              <a:solidFill>
                <a:srgbClr val="30B8D8"/>
              </a:solidFill>
              <a:round/>
            </a:ln>
            <a:extLst>
              <a:ext uri="{909E8E84-426E-40DD-AFC4-6F175D3DCCD1}">
                <a14:hiddenFill>
                  <a:noFill/>
                </a14:hiddenFill>
              </a:ext>
            </a:extLst>
          </p:spPr>
        </p:cxnSp>
        <p:cxnSp>
          <p:nvCxnSpPr>
            <p:cNvPr id="12" name="直接连接符 109"/>
            <p:cNvCxnSpPr>
              <a:cxnSpLocks noChangeShapeType="1"/>
            </p:cNvCxnSpPr>
            <p:nvPr/>
          </p:nvCxnSpPr>
          <p:spPr bwMode="auto">
            <a:xfrm>
              <a:off x="1357313" y="3427414"/>
              <a:ext cx="107950" cy="0"/>
            </a:xfrm>
            <a:prstGeom prst="line">
              <a:avLst/>
            </a:prstGeom>
            <a:noFill/>
            <a:ln w="6350">
              <a:solidFill>
                <a:srgbClr val="30B8D8"/>
              </a:solidFill>
              <a:round/>
            </a:ln>
            <a:extLst>
              <a:ext uri="{909E8E84-426E-40DD-AFC4-6F175D3DCCD1}">
                <a14:hiddenFill>
                  <a:noFill/>
                </a14:hiddenFill>
              </a:ext>
            </a:extLst>
          </p:spPr>
        </p:cxnSp>
        <p:cxnSp>
          <p:nvCxnSpPr>
            <p:cNvPr id="13" name="直接连接符 110"/>
            <p:cNvCxnSpPr>
              <a:cxnSpLocks noChangeShapeType="1"/>
            </p:cNvCxnSpPr>
            <p:nvPr/>
          </p:nvCxnSpPr>
          <p:spPr bwMode="auto">
            <a:xfrm>
              <a:off x="1357313" y="4446588"/>
              <a:ext cx="107950" cy="0"/>
            </a:xfrm>
            <a:prstGeom prst="line">
              <a:avLst/>
            </a:prstGeom>
            <a:noFill/>
            <a:ln w="6350">
              <a:solidFill>
                <a:srgbClr val="30B8D8"/>
              </a:solidFill>
              <a:round/>
            </a:ln>
            <a:extLst>
              <a:ext uri="{909E8E84-426E-40DD-AFC4-6F175D3DCCD1}">
                <a14:hiddenFill>
                  <a:noFill/>
                </a14:hiddenFill>
              </a:ext>
            </a:extLst>
          </p:spPr>
        </p:cxnSp>
        <p:cxnSp>
          <p:nvCxnSpPr>
            <p:cNvPr id="14" name="直接连接符 111"/>
            <p:cNvCxnSpPr>
              <a:cxnSpLocks noChangeShapeType="1"/>
            </p:cNvCxnSpPr>
            <p:nvPr/>
          </p:nvCxnSpPr>
          <p:spPr bwMode="auto">
            <a:xfrm>
              <a:off x="1357313" y="3937000"/>
              <a:ext cx="107950" cy="0"/>
            </a:xfrm>
            <a:prstGeom prst="line">
              <a:avLst/>
            </a:prstGeom>
            <a:noFill/>
            <a:ln w="6350">
              <a:solidFill>
                <a:srgbClr val="30B8D8"/>
              </a:solidFill>
              <a:round/>
            </a:ln>
            <a:extLst>
              <a:ext uri="{909E8E84-426E-40DD-AFC4-6F175D3DCCD1}">
                <a14:hiddenFill>
                  <a:noFill/>
                </a14:hiddenFill>
              </a:ext>
            </a:extLst>
          </p:spPr>
        </p:cxnSp>
        <p:cxnSp>
          <p:nvCxnSpPr>
            <p:cNvPr id="9280" name="直接连接符 112"/>
            <p:cNvCxnSpPr>
              <a:cxnSpLocks noChangeShapeType="1"/>
            </p:cNvCxnSpPr>
            <p:nvPr/>
          </p:nvCxnSpPr>
          <p:spPr bwMode="auto">
            <a:xfrm>
              <a:off x="1357313" y="4192589"/>
              <a:ext cx="107950" cy="0"/>
            </a:xfrm>
            <a:prstGeom prst="line">
              <a:avLst/>
            </a:prstGeom>
            <a:noFill/>
            <a:ln w="6350">
              <a:solidFill>
                <a:srgbClr val="30B8D8"/>
              </a:solidFill>
              <a:round/>
            </a:ln>
            <a:extLst>
              <a:ext uri="{909E8E84-426E-40DD-AFC4-6F175D3DCCD1}">
                <a14:hiddenFill>
                  <a:noFill/>
                </a14:hiddenFill>
              </a:ext>
            </a:extLst>
          </p:spPr>
        </p:cxnSp>
      </p:grpSp>
      <p:grpSp>
        <p:nvGrpSpPr>
          <p:cNvPr id="9223" name="组合 2"/>
          <p:cNvGrpSpPr/>
          <p:nvPr/>
        </p:nvGrpSpPr>
        <p:grpSpPr>
          <a:xfrm>
            <a:off x="1865313" y="2662238"/>
            <a:ext cx="6661150" cy="107950"/>
            <a:chOff x="1357313" y="2662238"/>
            <a:chExt cx="6661150" cy="107950"/>
          </a:xfrm>
        </p:grpSpPr>
        <p:cxnSp>
          <p:nvCxnSpPr>
            <p:cNvPr id="9259" name="直接连接符 94"/>
            <p:cNvCxnSpPr>
              <a:cxnSpLocks noChangeShapeType="1"/>
            </p:cNvCxnSpPr>
            <p:nvPr/>
          </p:nvCxnSpPr>
          <p:spPr bwMode="auto">
            <a:xfrm rot="5400000">
              <a:off x="6299200" y="2716213"/>
              <a:ext cx="107950" cy="0"/>
            </a:xfrm>
            <a:prstGeom prst="line">
              <a:avLst/>
            </a:prstGeom>
            <a:noFill/>
            <a:ln w="6350">
              <a:solidFill>
                <a:srgbClr val="30B8D8"/>
              </a:solidFill>
              <a:round/>
            </a:ln>
            <a:extLst>
              <a:ext uri="{909E8E84-426E-40DD-AFC4-6F175D3DCCD1}">
                <a14:hiddenFill>
                  <a:noFill/>
                </a14:hiddenFill>
              </a:ext>
            </a:extLst>
          </p:spPr>
        </p:cxnSp>
        <p:cxnSp>
          <p:nvCxnSpPr>
            <p:cNvPr id="9260" name="直接连接符 95"/>
            <p:cNvCxnSpPr>
              <a:cxnSpLocks noChangeShapeType="1"/>
            </p:cNvCxnSpPr>
            <p:nvPr/>
          </p:nvCxnSpPr>
          <p:spPr bwMode="auto">
            <a:xfrm flipH="1" flipV="1" rot="5400000">
              <a:off x="2968625" y="2716213"/>
              <a:ext cx="107950" cy="0"/>
            </a:xfrm>
            <a:prstGeom prst="line">
              <a:avLst/>
            </a:prstGeom>
            <a:noFill/>
            <a:ln w="6350">
              <a:solidFill>
                <a:srgbClr val="30B8D8"/>
              </a:solidFill>
              <a:round/>
            </a:ln>
            <a:extLst>
              <a:ext uri="{909E8E84-426E-40DD-AFC4-6F175D3DCCD1}">
                <a14:hiddenFill>
                  <a:noFill/>
                </a14:hiddenFill>
              </a:ext>
            </a:extLst>
          </p:spPr>
        </p:cxnSp>
        <p:cxnSp>
          <p:nvCxnSpPr>
            <p:cNvPr id="9261" name="直接连接符 96"/>
            <p:cNvCxnSpPr>
              <a:cxnSpLocks noChangeShapeType="1"/>
            </p:cNvCxnSpPr>
            <p:nvPr/>
          </p:nvCxnSpPr>
          <p:spPr bwMode="auto">
            <a:xfrm rot="5400000">
              <a:off x="3800475" y="2716213"/>
              <a:ext cx="107950" cy="0"/>
            </a:xfrm>
            <a:prstGeom prst="line">
              <a:avLst/>
            </a:prstGeom>
            <a:noFill/>
            <a:ln w="6350">
              <a:solidFill>
                <a:srgbClr val="30B8D8"/>
              </a:solidFill>
              <a:round/>
            </a:ln>
            <a:extLst>
              <a:ext uri="{909E8E84-426E-40DD-AFC4-6F175D3DCCD1}">
                <a14:hiddenFill>
                  <a:noFill/>
                </a14:hiddenFill>
              </a:ext>
            </a:extLst>
          </p:spPr>
        </p:cxnSp>
        <p:cxnSp>
          <p:nvCxnSpPr>
            <p:cNvPr id="9262" name="直接连接符 97"/>
            <p:cNvCxnSpPr>
              <a:cxnSpLocks noChangeShapeType="1"/>
            </p:cNvCxnSpPr>
            <p:nvPr/>
          </p:nvCxnSpPr>
          <p:spPr bwMode="auto">
            <a:xfrm rot="5400000">
              <a:off x="4633913" y="2716213"/>
              <a:ext cx="107950" cy="0"/>
            </a:xfrm>
            <a:prstGeom prst="line">
              <a:avLst/>
            </a:prstGeom>
            <a:noFill/>
            <a:ln w="6350">
              <a:solidFill>
                <a:srgbClr val="30B8D8"/>
              </a:solidFill>
              <a:round/>
            </a:ln>
            <a:extLst>
              <a:ext uri="{909E8E84-426E-40DD-AFC4-6F175D3DCCD1}">
                <a14:hiddenFill>
                  <a:noFill/>
                </a14:hiddenFill>
              </a:ext>
            </a:extLst>
          </p:spPr>
        </p:cxnSp>
        <p:cxnSp>
          <p:nvCxnSpPr>
            <p:cNvPr id="9263" name="直接连接符 98"/>
            <p:cNvCxnSpPr>
              <a:cxnSpLocks noChangeShapeType="1"/>
            </p:cNvCxnSpPr>
            <p:nvPr/>
          </p:nvCxnSpPr>
          <p:spPr bwMode="auto">
            <a:xfrm flipH="1" flipV="1" rot="5400000">
              <a:off x="2135188" y="2716213"/>
              <a:ext cx="107950" cy="0"/>
            </a:xfrm>
            <a:prstGeom prst="line">
              <a:avLst/>
            </a:prstGeom>
            <a:noFill/>
            <a:ln w="6350">
              <a:solidFill>
                <a:srgbClr val="30B8D8"/>
              </a:solidFill>
              <a:round/>
            </a:ln>
            <a:extLst>
              <a:ext uri="{909E8E84-426E-40DD-AFC4-6F175D3DCCD1}">
                <a14:hiddenFill>
                  <a:noFill/>
                </a14:hiddenFill>
              </a:ext>
            </a:extLst>
          </p:spPr>
        </p:cxnSp>
        <p:cxnSp>
          <p:nvCxnSpPr>
            <p:cNvPr id="9264" name="直接连接符 99"/>
            <p:cNvCxnSpPr>
              <a:cxnSpLocks noChangeShapeType="1"/>
            </p:cNvCxnSpPr>
            <p:nvPr/>
          </p:nvCxnSpPr>
          <p:spPr bwMode="auto">
            <a:xfrm>
              <a:off x="1357313" y="2662238"/>
              <a:ext cx="6661150" cy="0"/>
            </a:xfrm>
            <a:prstGeom prst="line">
              <a:avLst/>
            </a:prstGeom>
            <a:noFill/>
            <a:ln w="6350">
              <a:solidFill>
                <a:srgbClr val="30B8D8"/>
              </a:solidFill>
              <a:round/>
            </a:ln>
            <a:extLst>
              <a:ext uri="{909E8E84-426E-40DD-AFC4-6F175D3DCCD1}">
                <a14:hiddenFill>
                  <a:noFill/>
                </a14:hiddenFill>
              </a:ext>
            </a:extLst>
          </p:spPr>
        </p:cxnSp>
        <p:cxnSp>
          <p:nvCxnSpPr>
            <p:cNvPr id="9265" name="直接连接符 113"/>
            <p:cNvCxnSpPr>
              <a:cxnSpLocks noChangeShapeType="1"/>
            </p:cNvCxnSpPr>
            <p:nvPr/>
          </p:nvCxnSpPr>
          <p:spPr bwMode="auto">
            <a:xfrm rot="5400000">
              <a:off x="7958138" y="2716213"/>
              <a:ext cx="107950" cy="0"/>
            </a:xfrm>
            <a:prstGeom prst="line">
              <a:avLst/>
            </a:prstGeom>
            <a:noFill/>
            <a:ln w="6350">
              <a:solidFill>
                <a:srgbClr val="30B8D8"/>
              </a:solidFill>
              <a:round/>
            </a:ln>
            <a:extLst>
              <a:ext uri="{909E8E84-426E-40DD-AFC4-6F175D3DCCD1}">
                <a14:hiddenFill>
                  <a:noFill/>
                </a14:hiddenFill>
              </a:ext>
            </a:extLst>
          </p:spPr>
        </p:cxnSp>
        <p:cxnSp>
          <p:nvCxnSpPr>
            <p:cNvPr id="9266" name="直接连接符 114"/>
            <p:cNvCxnSpPr>
              <a:cxnSpLocks noChangeShapeType="1"/>
            </p:cNvCxnSpPr>
            <p:nvPr/>
          </p:nvCxnSpPr>
          <p:spPr bwMode="auto">
            <a:xfrm rot="5400000">
              <a:off x="5465763" y="2716213"/>
              <a:ext cx="107950" cy="0"/>
            </a:xfrm>
            <a:prstGeom prst="line">
              <a:avLst/>
            </a:prstGeom>
            <a:noFill/>
            <a:ln w="6350">
              <a:solidFill>
                <a:srgbClr val="30B8D8"/>
              </a:solidFill>
              <a:round/>
            </a:ln>
            <a:extLst>
              <a:ext uri="{909E8E84-426E-40DD-AFC4-6F175D3DCCD1}">
                <a14:hiddenFill>
                  <a:noFill/>
                </a14:hiddenFill>
              </a:ext>
            </a:extLst>
          </p:spPr>
        </p:cxnSp>
        <p:cxnSp>
          <p:nvCxnSpPr>
            <p:cNvPr id="15" name="直接连接符 115"/>
            <p:cNvCxnSpPr>
              <a:cxnSpLocks noChangeShapeType="1"/>
            </p:cNvCxnSpPr>
            <p:nvPr/>
          </p:nvCxnSpPr>
          <p:spPr bwMode="auto">
            <a:xfrm rot="5400000">
              <a:off x="7131050" y="2716213"/>
              <a:ext cx="107950" cy="0"/>
            </a:xfrm>
            <a:prstGeom prst="line">
              <a:avLst/>
            </a:prstGeom>
            <a:noFill/>
            <a:ln w="6350">
              <a:solidFill>
                <a:srgbClr val="30B8D8"/>
              </a:solidFill>
              <a:round/>
            </a:ln>
            <a:extLst>
              <a:ext uri="{909E8E84-426E-40DD-AFC4-6F175D3DCCD1}">
                <a14:hiddenFill>
                  <a:noFill/>
                </a14:hiddenFill>
              </a:ext>
            </a:extLst>
          </p:spPr>
        </p:cxnSp>
      </p:grpSp>
      <p:sp>
        <p:nvSpPr>
          <p:cNvPr id="11315" name="TextBox 146"/>
          <p:cNvSpPr txBox="1">
            <a:spLocks noChangeArrowheads="1"/>
          </p:cNvSpPr>
          <p:nvPr/>
        </p:nvSpPr>
        <p:spPr bwMode="auto">
          <a:xfrm>
            <a:off x="1209684" y="841375"/>
            <a:ext cx="3249613"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2000">
                <a:solidFill>
                  <a:srgbClr val="BCE8F2"/>
                </a:solidFill>
                <a:latin charset="-122" pitchFamily="2" typeface="方正兰亭黑_GBK"/>
                <a:ea charset="-122" pitchFamily="2" typeface="方正兰亭黑_GBK"/>
              </a:rPr>
              <a:t>单击此处添加标题</a:t>
            </a:r>
          </a:p>
        </p:txBody>
      </p:sp>
      <p:sp>
        <p:nvSpPr>
          <p:cNvPr id="11316" name="TextBox 146"/>
          <p:cNvSpPr txBox="1">
            <a:spLocks noChangeArrowheads="1"/>
          </p:cNvSpPr>
          <p:nvPr/>
        </p:nvSpPr>
        <p:spPr bwMode="auto">
          <a:xfrm>
            <a:off x="1209685" y="4959357"/>
            <a:ext cx="7731125"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400">
                <a:solidFill>
                  <a:srgbClr val="BCE8F2"/>
                </a:solidFill>
                <a:latin charset="-122" pitchFamily="2" typeface="方正兰亭黑_GBK"/>
                <a:ea charset="-122" pitchFamily="2" typeface="方正兰亭黑_GBK"/>
              </a:rPr>
              <a:t>单击添加文本 单击添加文本</a:t>
            </a:r>
          </a:p>
        </p:txBody>
      </p:sp>
      <p:grpSp>
        <p:nvGrpSpPr>
          <p:cNvPr id="11317" name="Group 53"/>
          <p:cNvGrpSpPr/>
          <p:nvPr/>
        </p:nvGrpSpPr>
        <p:grpSpPr>
          <a:xfrm>
            <a:off x="1971684" y="1327152"/>
            <a:ext cx="6448425" cy="3317674"/>
            <a:chExt cx="6448100" cy="3317478"/>
          </a:xfrm>
        </p:grpSpPr>
        <p:sp>
          <p:nvSpPr>
            <p:cNvPr id="9241" name="任意多边形 116"/>
            <p:cNvSpPr/>
            <p:nvPr/>
          </p:nvSpPr>
          <p:spPr bwMode="auto">
            <a:xfrm>
              <a:off x="314309" y="341293"/>
              <a:ext cx="2717663" cy="992128"/>
            </a:xfrm>
            <a:custGeom>
              <a:gdLst>
                <a:gd fmla="*/ 0 w 2717006" name="T0"/>
                <a:gd fmla="*/ 0 h 992982" name="T1"/>
                <a:gd fmla="*/ 834649 w 2717006" name="T2"/>
                <a:gd fmla="*/ 189520 h 992982" name="T3"/>
                <a:gd fmla="*/ 1666910 w 2717006" name="T4"/>
                <a:gd fmla="*/ 573296 h 992982" name="T5"/>
                <a:gd fmla="*/ 2508711 w 2717006" name="T6"/>
                <a:gd fmla="*/ 675162 h 992982" name="T7"/>
                <a:gd fmla="*/ 2720950 w 2717006" name="T8"/>
                <a:gd fmla="*/ 987869 h 99298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992982" w="2717006">
                  <a:moveTo>
                    <a:pt x="0" y="0"/>
                  </a:moveTo>
                  <a:lnTo>
                    <a:pt x="833437" y="190501"/>
                  </a:lnTo>
                  <a:lnTo>
                    <a:pt x="1664493" y="576263"/>
                  </a:lnTo>
                  <a:lnTo>
                    <a:pt x="2505075" y="678657"/>
                  </a:lnTo>
                  <a:lnTo>
                    <a:pt x="2717006" y="992982"/>
                  </a:lnTo>
                </a:path>
              </a:pathLst>
            </a:custGeom>
            <a:noFill/>
            <a:ln cap="flat" cmpd="sng" w="38100">
              <a:solidFill>
                <a:srgbClr val="30B8D8"/>
              </a:solidFill>
              <a:round/>
            </a:ln>
            <a:extLst>
              <a:ext uri="{909E8E84-426E-40DD-AFC4-6F175D3DCCD1}">
                <a14:hiddenFill>
                  <a:solidFill>
                    <a:srgbClr val="FFFFFF"/>
                  </a:solidFill>
                </a14:hiddenFill>
              </a:ext>
            </a:extLst>
          </p:spPr>
          <p:txBody>
            <a:bodyPr anchor="ctr"/>
            <a:lstStyle/>
            <a:p>
              <a:endParaRPr altLang="en-US" lang="zh-CN"/>
            </a:p>
          </p:txBody>
        </p:sp>
        <p:sp>
          <p:nvSpPr>
            <p:cNvPr id="9242" name="任意多边形 117"/>
            <p:cNvSpPr/>
            <p:nvPr/>
          </p:nvSpPr>
          <p:spPr bwMode="auto">
            <a:xfrm>
              <a:off x="3031972" y="1333420"/>
              <a:ext cx="3114518" cy="1644552"/>
            </a:xfrm>
            <a:custGeom>
              <a:gdLst>
                <a:gd fmla="*/ 0 w 3114675" name="T0"/>
                <a:gd fmla="*/ 0 h 1643063" name="T1"/>
                <a:gd fmla="*/ 611795 w 3114675" name="T2"/>
                <a:gd fmla="*/ 1058248 h 1643063" name="T3"/>
                <a:gd fmla="*/ 1444981 w 3114675" name="T4"/>
                <a:gd fmla="*/ 541096 h 1643063" name="T5"/>
                <a:gd fmla="*/ 2273404 w 3114675" name="T6"/>
                <a:gd fmla="*/ 785306 h 1643063" name="T7"/>
                <a:gd fmla="*/ 3113733 w 3114675" name="T8"/>
                <a:gd fmla="*/ 1652017 h 164306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643063" w="3114675">
                  <a:moveTo>
                    <a:pt x="0" y="0"/>
                  </a:moveTo>
                  <a:lnTo>
                    <a:pt x="611981" y="1052512"/>
                  </a:lnTo>
                  <a:lnTo>
                    <a:pt x="1445419" y="538163"/>
                  </a:lnTo>
                  <a:lnTo>
                    <a:pt x="2274094" y="781050"/>
                  </a:lnTo>
                  <a:lnTo>
                    <a:pt x="3114675" y="1643063"/>
                  </a:lnTo>
                </a:path>
              </a:pathLst>
            </a:custGeom>
            <a:noFill/>
            <a:ln cap="flat" cmpd="sng" w="38100">
              <a:solidFill>
                <a:srgbClr val="FFFFFF"/>
              </a:solidFill>
              <a:round/>
            </a:ln>
            <a:extLst>
              <a:ext uri="{909E8E84-426E-40DD-AFC4-6F175D3DCCD1}">
                <a14:hiddenFill>
                  <a:solidFill>
                    <a:srgbClr val="FFFFFF"/>
                  </a:solidFill>
                </a14:hiddenFill>
              </a:ext>
            </a:extLst>
          </p:spPr>
          <p:txBody>
            <a:bodyPr anchor="ctr"/>
            <a:lstStyle/>
            <a:p>
              <a:endParaRPr altLang="en-US" lang="zh-CN"/>
            </a:p>
          </p:txBody>
        </p:sp>
        <p:sp>
          <p:nvSpPr>
            <p:cNvPr id="9243" name="矩形 118"/>
            <p:cNvSpPr>
              <a:spLocks noChangeAspect="1"/>
            </p:cNvSpPr>
            <p:nvPr/>
          </p:nvSpPr>
          <p:spPr bwMode="auto">
            <a:xfrm>
              <a:off x="237726" y="266367"/>
              <a:ext cx="144000" cy="144000"/>
            </a:xfrm>
            <a:prstGeom prst="rect">
              <a:avLst/>
            </a:prstGeom>
            <a:solidFill>
              <a:srgbClr val="30B8D8">
                <a:alpha val="79999"/>
              </a:srgbClr>
            </a:solidFill>
            <a:ln w="12700">
              <a:solidFill>
                <a:schemeClr val="bg1"/>
              </a:solidFill>
              <a:miter lim="800000"/>
            </a:ln>
          </p:spPr>
          <p:txBody>
            <a:bodyPr anchor="ctr" wrap="none"/>
            <a:lstStyle/>
            <a:p>
              <a:pPr algn="ctr" eaLnBrk="0" hangingPunct="0">
                <a:buClr>
                  <a:srgbClr val="FF0000"/>
                </a:buClr>
                <a:buSzPct val="70000"/>
              </a:pPr>
              <a:endParaRPr altLang="en-US" lang="zh-CN" sz="2000">
                <a:solidFill>
                  <a:schemeClr val="tx2"/>
                </a:solidFill>
                <a:ea charset="-122" pitchFamily="2" typeface="方正兰亭黑_GBK"/>
              </a:endParaRPr>
            </a:p>
          </p:txBody>
        </p:sp>
        <p:sp>
          <p:nvSpPr>
            <p:cNvPr id="9244" name="矩形 119"/>
            <p:cNvSpPr>
              <a:spLocks noChangeAspect="1"/>
            </p:cNvSpPr>
            <p:nvPr/>
          </p:nvSpPr>
          <p:spPr bwMode="auto">
            <a:xfrm>
              <a:off x="4400328" y="1796943"/>
              <a:ext cx="144456" cy="144454"/>
            </a:xfrm>
            <a:prstGeom prst="rect">
              <a:avLst/>
            </a:prstGeom>
            <a:solidFill>
              <a:srgbClr val="046091"/>
            </a:solidFill>
            <a:ln w="12700">
              <a:solidFill>
                <a:schemeClr val="bg1"/>
              </a:solidFill>
              <a:miter lim="800000"/>
            </a:ln>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sp>
          <p:nvSpPr>
            <p:cNvPr id="9245" name="矩形 120"/>
            <p:cNvSpPr>
              <a:spLocks noChangeAspect="1"/>
            </p:cNvSpPr>
            <p:nvPr/>
          </p:nvSpPr>
          <p:spPr bwMode="auto">
            <a:xfrm>
              <a:off x="1070296" y="457821"/>
              <a:ext cx="144000" cy="144000"/>
            </a:xfrm>
            <a:prstGeom prst="rect">
              <a:avLst/>
            </a:prstGeom>
            <a:solidFill>
              <a:srgbClr val="30B8D8">
                <a:alpha val="79999"/>
              </a:srgbClr>
            </a:solidFill>
            <a:ln w="12700">
              <a:solidFill>
                <a:schemeClr val="bg1"/>
              </a:solidFill>
              <a:miter lim="800000"/>
            </a:ln>
          </p:spPr>
          <p:txBody>
            <a:bodyPr anchor="ctr" wrap="none"/>
            <a:lstStyle/>
            <a:p>
              <a:pPr algn="ctr" eaLnBrk="0" hangingPunct="0">
                <a:buClr>
                  <a:srgbClr val="FF0000"/>
                </a:buClr>
                <a:buSzPct val="70000"/>
              </a:pPr>
              <a:endParaRPr altLang="en-US" lang="zh-CN" sz="2000">
                <a:solidFill>
                  <a:schemeClr val="tx2"/>
                </a:solidFill>
                <a:ea charset="-122" pitchFamily="2" typeface="方正兰亭黑_GBK"/>
              </a:endParaRPr>
            </a:p>
          </p:txBody>
        </p:sp>
        <p:sp>
          <p:nvSpPr>
            <p:cNvPr id="9246" name="矩形 121"/>
            <p:cNvSpPr>
              <a:spLocks noChangeAspect="1"/>
            </p:cNvSpPr>
            <p:nvPr/>
          </p:nvSpPr>
          <p:spPr bwMode="auto">
            <a:xfrm>
              <a:off x="1902866" y="838821"/>
              <a:ext cx="144000" cy="144000"/>
            </a:xfrm>
            <a:prstGeom prst="rect">
              <a:avLst/>
            </a:prstGeom>
            <a:solidFill>
              <a:srgbClr val="30B8D8">
                <a:alpha val="79999"/>
              </a:srgbClr>
            </a:solidFill>
            <a:ln w="12700">
              <a:solidFill>
                <a:schemeClr val="bg1"/>
              </a:solidFill>
              <a:miter lim="800000"/>
            </a:ln>
          </p:spPr>
          <p:txBody>
            <a:bodyPr anchor="ctr" wrap="none"/>
            <a:lstStyle/>
            <a:p>
              <a:pPr algn="ctr" eaLnBrk="0" hangingPunct="0">
                <a:buClr>
                  <a:srgbClr val="FF0000"/>
                </a:buClr>
                <a:buSzPct val="70000"/>
              </a:pPr>
              <a:endParaRPr altLang="en-US" lang="zh-CN" sz="2000">
                <a:solidFill>
                  <a:schemeClr val="tx2"/>
                </a:solidFill>
                <a:ea charset="-122" pitchFamily="2" typeface="方正兰亭黑_GBK"/>
              </a:endParaRPr>
            </a:p>
          </p:txBody>
        </p:sp>
        <p:sp>
          <p:nvSpPr>
            <p:cNvPr id="9247" name="矩形 122"/>
            <p:cNvSpPr>
              <a:spLocks noChangeAspect="1"/>
            </p:cNvSpPr>
            <p:nvPr/>
          </p:nvSpPr>
          <p:spPr bwMode="auto">
            <a:xfrm>
              <a:off x="2735436" y="945501"/>
              <a:ext cx="144000" cy="144000"/>
            </a:xfrm>
            <a:prstGeom prst="rect">
              <a:avLst/>
            </a:prstGeom>
            <a:solidFill>
              <a:srgbClr val="30B8D8">
                <a:alpha val="79999"/>
              </a:srgbClr>
            </a:solidFill>
            <a:ln w="12700">
              <a:solidFill>
                <a:schemeClr val="bg1"/>
              </a:solidFill>
              <a:miter lim="800000"/>
            </a:ln>
          </p:spPr>
          <p:txBody>
            <a:bodyPr anchor="ctr" wrap="none"/>
            <a:lstStyle/>
            <a:p>
              <a:pPr algn="ctr" eaLnBrk="0" hangingPunct="0">
                <a:buClr>
                  <a:srgbClr val="FF0000"/>
                </a:buClr>
                <a:buSzPct val="70000"/>
              </a:pPr>
              <a:endParaRPr altLang="en-US" lang="zh-CN" sz="2000">
                <a:solidFill>
                  <a:schemeClr val="tx2"/>
                </a:solidFill>
                <a:ea charset="-122" pitchFamily="2" typeface="方正兰亭黑_GBK"/>
              </a:endParaRPr>
            </a:p>
          </p:txBody>
        </p:sp>
        <p:sp>
          <p:nvSpPr>
            <p:cNvPr id="9248" name="矩形 123"/>
            <p:cNvSpPr>
              <a:spLocks noChangeAspect="1"/>
            </p:cNvSpPr>
            <p:nvPr/>
          </p:nvSpPr>
          <p:spPr bwMode="auto">
            <a:xfrm>
              <a:off x="3568520" y="2308087"/>
              <a:ext cx="142868" cy="142866"/>
            </a:xfrm>
            <a:prstGeom prst="rect">
              <a:avLst/>
            </a:prstGeom>
            <a:solidFill>
              <a:srgbClr val="046091"/>
            </a:solidFill>
            <a:ln w="12700">
              <a:solidFill>
                <a:schemeClr val="bg1"/>
              </a:solidFill>
              <a:miter lim="800000"/>
            </a:ln>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sp>
          <p:nvSpPr>
            <p:cNvPr id="9249" name="矩形 124"/>
            <p:cNvSpPr>
              <a:spLocks noChangeAspect="1"/>
            </p:cNvSpPr>
            <p:nvPr/>
          </p:nvSpPr>
          <p:spPr bwMode="auto">
            <a:xfrm>
              <a:off x="5233724" y="2033467"/>
              <a:ext cx="142868" cy="144453"/>
            </a:xfrm>
            <a:prstGeom prst="rect">
              <a:avLst/>
            </a:prstGeom>
            <a:solidFill>
              <a:srgbClr val="046091"/>
            </a:solidFill>
            <a:ln w="12700">
              <a:solidFill>
                <a:schemeClr val="bg1"/>
              </a:solidFill>
              <a:miter lim="800000"/>
            </a:ln>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sp>
          <p:nvSpPr>
            <p:cNvPr id="9250" name="矩形 125"/>
            <p:cNvSpPr>
              <a:spLocks noChangeAspect="1"/>
            </p:cNvSpPr>
            <p:nvPr/>
          </p:nvSpPr>
          <p:spPr bwMode="auto">
            <a:xfrm>
              <a:off x="6065532" y="2901777"/>
              <a:ext cx="144455" cy="144454"/>
            </a:xfrm>
            <a:prstGeom prst="rect">
              <a:avLst/>
            </a:prstGeom>
            <a:solidFill>
              <a:srgbClr val="046091"/>
            </a:solidFill>
            <a:ln w="12700">
              <a:solidFill>
                <a:schemeClr val="bg1"/>
              </a:solidFill>
              <a:miter lim="800000"/>
            </a:ln>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sp>
          <p:nvSpPr>
            <p:cNvPr id="9251" name="TextBox 146"/>
            <p:cNvSpPr txBox="1">
              <a:spLocks noChangeArrowheads="1"/>
            </p:cNvSpPr>
            <p:nvPr/>
          </p:nvSpPr>
          <p:spPr bwMode="auto">
            <a:xfrm>
              <a:off x="3339932" y="2438254"/>
              <a:ext cx="619094" cy="3047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文本</a:t>
              </a:r>
            </a:p>
          </p:txBody>
        </p:sp>
        <p:sp>
          <p:nvSpPr>
            <p:cNvPr id="9252" name="TextBox 146"/>
            <p:cNvSpPr txBox="1">
              <a:spLocks noChangeArrowheads="1"/>
            </p:cNvSpPr>
            <p:nvPr/>
          </p:nvSpPr>
          <p:spPr bwMode="auto">
            <a:xfrm>
              <a:off x="4165390" y="1917586"/>
              <a:ext cx="619094" cy="3047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文本</a:t>
              </a:r>
            </a:p>
          </p:txBody>
        </p:sp>
        <p:sp>
          <p:nvSpPr>
            <p:cNvPr id="9253" name="TextBox 146"/>
            <p:cNvSpPr txBox="1">
              <a:spLocks noChangeArrowheads="1"/>
            </p:cNvSpPr>
            <p:nvPr/>
          </p:nvSpPr>
          <p:spPr bwMode="auto">
            <a:xfrm>
              <a:off x="5346432" y="1968383"/>
              <a:ext cx="619094" cy="3047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400">
                  <a:solidFill>
                    <a:srgbClr val="BCE8F2"/>
                  </a:solidFill>
                  <a:latin charset="-122" pitchFamily="2" typeface="方正兰亭黑_GBK"/>
                  <a:ea charset="-122" pitchFamily="2" typeface="方正兰亭黑_GBK"/>
                </a:rPr>
                <a:t>文本</a:t>
              </a:r>
            </a:p>
          </p:txBody>
        </p:sp>
        <p:sp>
          <p:nvSpPr>
            <p:cNvPr id="9254" name="TextBox 146"/>
            <p:cNvSpPr txBox="1">
              <a:spLocks noChangeArrowheads="1"/>
            </p:cNvSpPr>
            <p:nvPr/>
          </p:nvSpPr>
          <p:spPr bwMode="auto">
            <a:xfrm>
              <a:off x="5829007" y="3009720"/>
              <a:ext cx="619094" cy="3047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文本</a:t>
              </a:r>
            </a:p>
          </p:txBody>
        </p:sp>
        <p:sp>
          <p:nvSpPr>
            <p:cNvPr id="9255" name="TextBox 146"/>
            <p:cNvSpPr txBox="1">
              <a:spLocks noChangeArrowheads="1"/>
            </p:cNvSpPr>
            <p:nvPr/>
          </p:nvSpPr>
          <p:spPr bwMode="auto">
            <a:xfrm>
              <a:off x="2501900" y="673100"/>
              <a:ext cx="618800" cy="3047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文本</a:t>
              </a:r>
            </a:p>
          </p:txBody>
        </p:sp>
        <p:sp>
          <p:nvSpPr>
            <p:cNvPr id="9256" name="TextBox 146"/>
            <p:cNvSpPr txBox="1">
              <a:spLocks noChangeArrowheads="1"/>
            </p:cNvSpPr>
            <p:nvPr/>
          </p:nvSpPr>
          <p:spPr bwMode="auto">
            <a:xfrm>
              <a:off x="1676401" y="573049"/>
              <a:ext cx="618800" cy="3047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文本</a:t>
              </a:r>
            </a:p>
          </p:txBody>
        </p:sp>
        <p:sp>
          <p:nvSpPr>
            <p:cNvPr id="9257" name="TextBox 146"/>
            <p:cNvSpPr txBox="1">
              <a:spLocks noChangeArrowheads="1"/>
            </p:cNvSpPr>
            <p:nvPr/>
          </p:nvSpPr>
          <p:spPr bwMode="auto">
            <a:xfrm>
              <a:off x="838200" y="177801"/>
              <a:ext cx="618800" cy="3047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文本</a:t>
              </a:r>
            </a:p>
          </p:txBody>
        </p:sp>
        <p:sp>
          <p:nvSpPr>
            <p:cNvPr id="9258" name="TextBox 146"/>
            <p:cNvSpPr txBox="1">
              <a:spLocks noChangeArrowheads="1"/>
            </p:cNvSpPr>
            <p:nvPr/>
          </p:nvSpPr>
          <p:spPr bwMode="auto">
            <a:xfrm>
              <a:off x="0" y="0"/>
              <a:ext cx="618800" cy="3047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ctr"/>
              <a:r>
                <a:rPr altLang="en-US" lang="zh-CN" sz="1400">
                  <a:solidFill>
                    <a:srgbClr val="BCE8F2"/>
                  </a:solidFill>
                  <a:latin charset="-122" pitchFamily="2" typeface="方正兰亭黑_GBK"/>
                  <a:ea charset="-122" pitchFamily="2" typeface="方正兰亭黑_GBK"/>
                </a:rPr>
                <a:t>文本</a:t>
              </a:r>
            </a:p>
          </p:txBody>
        </p:sp>
      </p:gr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7" presetSubtype="0">
                                  <p:stCondLst>
                                    <p:cond delay="0"/>
                                  </p:stCondLst>
                                  <p:childTnLst>
                                    <p:set>
                                      <p:cBhvr>
                                        <p:cTn dur="1" fill="hold" id="6">
                                          <p:stCondLst>
                                            <p:cond delay="0"/>
                                          </p:stCondLst>
                                        </p:cTn>
                                        <p:tgtEl>
                                          <p:spTgt spid="11266"/>
                                        </p:tgtEl>
                                        <p:attrNameLst>
                                          <p:attrName>style.visibility</p:attrName>
                                        </p:attrNameLst>
                                      </p:cBhvr>
                                      <p:to>
                                        <p:strVal val="visible"/>
                                      </p:to>
                                    </p:set>
                                    <p:animEffect filter="fade" transition="in">
                                      <p:cBhvr>
                                        <p:cTn dur="1000" id="7"/>
                                        <p:tgtEl>
                                          <p:spTgt spid="11266"/>
                                        </p:tgtEl>
                                      </p:cBhvr>
                                    </p:animEffect>
                                    <p:anim calcmode="lin" valueType="num">
                                      <p:cBhvr>
                                        <p:cTn dur="1000" fill="hold" id="8"/>
                                        <p:tgtEl>
                                          <p:spTgt spid="11266"/>
                                        </p:tgtEl>
                                        <p:attrNameLst>
                                          <p:attrName>ppt_x</p:attrName>
                                        </p:attrNameLst>
                                      </p:cBhvr>
                                      <p:tavLst>
                                        <p:tav tm="0">
                                          <p:val>
                                            <p:strVal val="#ppt_x"/>
                                          </p:val>
                                        </p:tav>
                                        <p:tav tm="100000">
                                          <p:val>
                                            <p:strVal val="#ppt_x"/>
                                          </p:val>
                                        </p:tav>
                                      </p:tavLst>
                                    </p:anim>
                                    <p:anim calcmode="lin" valueType="num">
                                      <p:cBhvr>
                                        <p:cTn dur="1000" fill="hold" id="9"/>
                                        <p:tgtEl>
                                          <p:spTgt spid="1126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12" presetSubtype="4">
                                  <p:stCondLst>
                                    <p:cond delay="0"/>
                                  </p:stCondLst>
                                  <p:childTnLst>
                                    <p:set>
                                      <p:cBhvr>
                                        <p:cTn dur="1" fill="hold" id="12">
                                          <p:stCondLst>
                                            <p:cond delay="0"/>
                                          </p:stCondLst>
                                        </p:cTn>
                                        <p:tgtEl>
                                          <p:spTgt spid="11315"/>
                                        </p:tgtEl>
                                        <p:attrNameLst>
                                          <p:attrName>style.visibility</p:attrName>
                                        </p:attrNameLst>
                                      </p:cBhvr>
                                      <p:to>
                                        <p:strVal val="visible"/>
                                      </p:to>
                                    </p:set>
                                    <p:animEffect filter="slide(fromBottom)" transition="in">
                                      <p:cBhvr>
                                        <p:cTn dur="500" id="13"/>
                                        <p:tgtEl>
                                          <p:spTgt spid="11315"/>
                                        </p:tgtEl>
                                      </p:cBhvr>
                                    </p:animEffect>
                                  </p:childTnLst>
                                </p:cTn>
                              </p:par>
                            </p:childTnLst>
                          </p:cTn>
                        </p:par>
                        <p:par>
                          <p:cTn fill="hold" id="14" nodeType="afterGroup">
                            <p:stCondLst>
                              <p:cond delay="1500"/>
                            </p:stCondLst>
                            <p:childTnLst>
                              <p:par>
                                <p:cTn fill="hold" id="15" nodeType="afterEffect" presetClass="entr" presetID="21" presetSubtype="1">
                                  <p:stCondLst>
                                    <p:cond delay="0"/>
                                  </p:stCondLst>
                                  <p:childTnLst>
                                    <p:set>
                                      <p:cBhvr>
                                        <p:cTn dur="1" fill="hold" id="16">
                                          <p:stCondLst>
                                            <p:cond delay="0"/>
                                          </p:stCondLst>
                                        </p:cTn>
                                        <p:tgtEl>
                                          <p:spTgt spid="11267"/>
                                        </p:tgtEl>
                                        <p:attrNameLst>
                                          <p:attrName>style.visibility</p:attrName>
                                        </p:attrNameLst>
                                      </p:cBhvr>
                                      <p:to>
                                        <p:strVal val="visible"/>
                                      </p:to>
                                    </p:set>
                                    <p:animEffect filter="wheel(1)" transition="in">
                                      <p:cBhvr>
                                        <p:cTn dur="1000" id="17"/>
                                        <p:tgtEl>
                                          <p:spTgt spid="11267"/>
                                        </p:tgtEl>
                                      </p:cBhvr>
                                    </p:animEffect>
                                  </p:childTnLst>
                                </p:cTn>
                              </p:par>
                            </p:childTnLst>
                          </p:cTn>
                        </p:par>
                        <p:par>
                          <p:cTn fill="hold" id="18" nodeType="afterGroup">
                            <p:stCondLst>
                              <p:cond delay="2500"/>
                            </p:stCondLst>
                            <p:childTnLst>
                              <p:par>
                                <p:cTn fill="hold" id="19" nodeType="afterEffect" presetClass="entr" presetID="10" presetSubtype="0" repeatCount="2000">
                                  <p:stCondLst>
                                    <p:cond delay="0"/>
                                  </p:stCondLst>
                                  <p:childTnLst>
                                    <p:set>
                                      <p:cBhvr>
                                        <p:cTn dur="1" fill="hold" id="20">
                                          <p:stCondLst>
                                            <p:cond delay="0"/>
                                          </p:stCondLst>
                                        </p:cTn>
                                        <p:tgtEl>
                                          <p:spTgt spid="11267"/>
                                        </p:tgtEl>
                                        <p:attrNameLst>
                                          <p:attrName>style.visibility</p:attrName>
                                        </p:attrNameLst>
                                      </p:cBhvr>
                                      <p:to>
                                        <p:strVal val="visible"/>
                                      </p:to>
                                    </p:set>
                                    <p:animEffect filter="fade" transition="in">
                                      <p:cBhvr>
                                        <p:cTn dur="300" id="21"/>
                                        <p:tgtEl>
                                          <p:spTgt spid="11267"/>
                                        </p:tgtEl>
                                      </p:cBhvr>
                                    </p:animEffect>
                                  </p:childTnLst>
                                </p:cTn>
                              </p:par>
                            </p:childTnLst>
                          </p:cTn>
                        </p:par>
                        <p:par>
                          <p:cTn fill="hold" id="22" nodeType="afterGroup">
                            <p:stCondLst>
                              <p:cond delay="2800"/>
                            </p:stCondLst>
                            <p:childTnLst>
                              <p:par>
                                <p:cTn fill="hold" id="23" nodeType="afterEffect" presetClass="entr" presetID="22" presetSubtype="4">
                                  <p:stCondLst>
                                    <p:cond delay="0"/>
                                  </p:stCondLst>
                                  <p:childTnLst>
                                    <p:set>
                                      <p:cBhvr>
                                        <p:cTn dur="1" fill="hold" id="24">
                                          <p:stCondLst>
                                            <p:cond delay="0"/>
                                          </p:stCondLst>
                                        </p:cTn>
                                        <p:tgtEl>
                                          <p:spTgt spid="2"/>
                                        </p:tgtEl>
                                        <p:attrNameLst>
                                          <p:attrName>style.visibility</p:attrName>
                                        </p:attrNameLst>
                                      </p:cBhvr>
                                      <p:to>
                                        <p:strVal val="visible"/>
                                      </p:to>
                                    </p:set>
                                    <p:animEffect filter="wipe(down)" transition="in">
                                      <p:cBhvr>
                                        <p:cTn dur="500" id="25"/>
                                        <p:tgtEl>
                                          <p:spTgt spid="2"/>
                                        </p:tgtEl>
                                      </p:cBhvr>
                                    </p:animEffect>
                                  </p:childTnLst>
                                </p:cTn>
                              </p:par>
                            </p:childTnLst>
                          </p:cTn>
                        </p:par>
                        <p:par>
                          <p:cTn fill="hold" id="26" nodeType="afterGroup">
                            <p:stCondLst>
                              <p:cond delay="3300"/>
                            </p:stCondLst>
                            <p:childTnLst>
                              <p:par>
                                <p:cTn fill="hold" grpId="0" id="27" nodeType="afterEffect" presetClass="entr" presetID="2" presetSubtype="8">
                                  <p:stCondLst>
                                    <p:cond delay="0"/>
                                  </p:stCondLst>
                                  <p:childTnLst>
                                    <p:set>
                                      <p:cBhvr>
                                        <p:cTn dur="1" fill="hold" id="28">
                                          <p:stCondLst>
                                            <p:cond delay="0"/>
                                          </p:stCondLst>
                                        </p:cTn>
                                        <p:tgtEl>
                                          <p:spTgt spid="9267"/>
                                        </p:tgtEl>
                                        <p:attrNameLst>
                                          <p:attrName>style.visibility</p:attrName>
                                        </p:attrNameLst>
                                      </p:cBhvr>
                                      <p:to>
                                        <p:strVal val="visible"/>
                                      </p:to>
                                    </p:set>
                                    <p:anim calcmode="lin" valueType="num">
                                      <p:cBhvr additive="base">
                                        <p:cTn dur="100" fill="hold" id="29"/>
                                        <p:tgtEl>
                                          <p:spTgt spid="9267"/>
                                        </p:tgtEl>
                                        <p:attrNameLst>
                                          <p:attrName>ppt_x</p:attrName>
                                        </p:attrNameLst>
                                      </p:cBhvr>
                                      <p:tavLst>
                                        <p:tav tm="0">
                                          <p:val>
                                            <p:strVal val="0-#ppt_w/2"/>
                                          </p:val>
                                        </p:tav>
                                        <p:tav tm="100000">
                                          <p:val>
                                            <p:strVal val="#ppt_x"/>
                                          </p:val>
                                        </p:tav>
                                      </p:tavLst>
                                    </p:anim>
                                    <p:anim calcmode="lin" valueType="num">
                                      <p:cBhvr additive="base">
                                        <p:cTn dur="100" fill="hold" id="30"/>
                                        <p:tgtEl>
                                          <p:spTgt spid="9267"/>
                                        </p:tgtEl>
                                        <p:attrNameLst>
                                          <p:attrName>ppt_y</p:attrName>
                                        </p:attrNameLst>
                                      </p:cBhvr>
                                      <p:tavLst>
                                        <p:tav tm="0">
                                          <p:val>
                                            <p:strVal val="#ppt_y"/>
                                          </p:val>
                                        </p:tav>
                                        <p:tav tm="100000">
                                          <p:val>
                                            <p:strVal val="#ppt_y"/>
                                          </p:val>
                                        </p:tav>
                                      </p:tavLst>
                                    </p:anim>
                                  </p:childTnLst>
                                </p:cTn>
                              </p:par>
                            </p:childTnLst>
                          </p:cTn>
                        </p:par>
                        <p:par>
                          <p:cTn fill="hold" id="31" nodeType="afterGroup">
                            <p:stCondLst>
                              <p:cond delay="3400"/>
                            </p:stCondLst>
                            <p:childTnLst>
                              <p:par>
                                <p:cTn fill="hold" grpId="0" id="32" nodeType="afterEffect" presetClass="entr" presetID="2" presetSubtype="8">
                                  <p:stCondLst>
                                    <p:cond delay="0"/>
                                  </p:stCondLst>
                                  <p:childTnLst>
                                    <p:set>
                                      <p:cBhvr>
                                        <p:cTn dur="1" fill="hold" id="33">
                                          <p:stCondLst>
                                            <p:cond delay="0"/>
                                          </p:stCondLst>
                                        </p:cTn>
                                        <p:tgtEl>
                                          <p:spTgt spid="9268"/>
                                        </p:tgtEl>
                                        <p:attrNameLst>
                                          <p:attrName>style.visibility</p:attrName>
                                        </p:attrNameLst>
                                      </p:cBhvr>
                                      <p:to>
                                        <p:strVal val="visible"/>
                                      </p:to>
                                    </p:set>
                                    <p:anim calcmode="lin" valueType="num">
                                      <p:cBhvr additive="base">
                                        <p:cTn dur="100" fill="hold" id="34"/>
                                        <p:tgtEl>
                                          <p:spTgt spid="9268"/>
                                        </p:tgtEl>
                                        <p:attrNameLst>
                                          <p:attrName>ppt_x</p:attrName>
                                        </p:attrNameLst>
                                      </p:cBhvr>
                                      <p:tavLst>
                                        <p:tav tm="0">
                                          <p:val>
                                            <p:strVal val="0-#ppt_w/2"/>
                                          </p:val>
                                        </p:tav>
                                        <p:tav tm="100000">
                                          <p:val>
                                            <p:strVal val="#ppt_x"/>
                                          </p:val>
                                        </p:tav>
                                      </p:tavLst>
                                    </p:anim>
                                    <p:anim calcmode="lin" valueType="num">
                                      <p:cBhvr additive="base">
                                        <p:cTn dur="100" fill="hold" id="35"/>
                                        <p:tgtEl>
                                          <p:spTgt spid="9268"/>
                                        </p:tgtEl>
                                        <p:attrNameLst>
                                          <p:attrName>ppt_y</p:attrName>
                                        </p:attrNameLst>
                                      </p:cBhvr>
                                      <p:tavLst>
                                        <p:tav tm="0">
                                          <p:val>
                                            <p:strVal val="#ppt_y"/>
                                          </p:val>
                                        </p:tav>
                                        <p:tav tm="100000">
                                          <p:val>
                                            <p:strVal val="#ppt_y"/>
                                          </p:val>
                                        </p:tav>
                                      </p:tavLst>
                                    </p:anim>
                                  </p:childTnLst>
                                </p:cTn>
                              </p:par>
                            </p:childTnLst>
                          </p:cTn>
                        </p:par>
                        <p:par>
                          <p:cTn fill="hold" id="36" nodeType="afterGroup">
                            <p:stCondLst>
                              <p:cond delay="3500"/>
                            </p:stCondLst>
                            <p:childTnLst>
                              <p:par>
                                <p:cTn fill="hold" grpId="0" id="37" nodeType="afterEffect" presetClass="entr" presetID="2" presetSubtype="8">
                                  <p:stCondLst>
                                    <p:cond delay="0"/>
                                  </p:stCondLst>
                                  <p:childTnLst>
                                    <p:set>
                                      <p:cBhvr>
                                        <p:cTn dur="1" fill="hold" id="38">
                                          <p:stCondLst>
                                            <p:cond delay="0"/>
                                          </p:stCondLst>
                                        </p:cTn>
                                        <p:tgtEl>
                                          <p:spTgt spid="9269"/>
                                        </p:tgtEl>
                                        <p:attrNameLst>
                                          <p:attrName>style.visibility</p:attrName>
                                        </p:attrNameLst>
                                      </p:cBhvr>
                                      <p:to>
                                        <p:strVal val="visible"/>
                                      </p:to>
                                    </p:set>
                                    <p:anim calcmode="lin" valueType="num">
                                      <p:cBhvr additive="base">
                                        <p:cTn dur="100" fill="hold" id="39"/>
                                        <p:tgtEl>
                                          <p:spTgt spid="9269"/>
                                        </p:tgtEl>
                                        <p:attrNameLst>
                                          <p:attrName>ppt_x</p:attrName>
                                        </p:attrNameLst>
                                      </p:cBhvr>
                                      <p:tavLst>
                                        <p:tav tm="0">
                                          <p:val>
                                            <p:strVal val="0-#ppt_w/2"/>
                                          </p:val>
                                        </p:tav>
                                        <p:tav tm="100000">
                                          <p:val>
                                            <p:strVal val="#ppt_x"/>
                                          </p:val>
                                        </p:tav>
                                      </p:tavLst>
                                    </p:anim>
                                    <p:anim calcmode="lin" valueType="num">
                                      <p:cBhvr additive="base">
                                        <p:cTn dur="100" fill="hold" id="40"/>
                                        <p:tgtEl>
                                          <p:spTgt spid="9269"/>
                                        </p:tgtEl>
                                        <p:attrNameLst>
                                          <p:attrName>ppt_y</p:attrName>
                                        </p:attrNameLst>
                                      </p:cBhvr>
                                      <p:tavLst>
                                        <p:tav tm="0">
                                          <p:val>
                                            <p:strVal val="#ppt_y"/>
                                          </p:val>
                                        </p:tav>
                                        <p:tav tm="100000">
                                          <p:val>
                                            <p:strVal val="#ppt_y"/>
                                          </p:val>
                                        </p:tav>
                                      </p:tavLst>
                                    </p:anim>
                                  </p:childTnLst>
                                </p:cTn>
                              </p:par>
                            </p:childTnLst>
                          </p:cTn>
                        </p:par>
                        <p:par>
                          <p:cTn fill="hold" id="41" nodeType="afterGroup">
                            <p:stCondLst>
                              <p:cond delay="3600"/>
                            </p:stCondLst>
                            <p:childTnLst>
                              <p:par>
                                <p:cTn fill="hold" grpId="0" id="42" nodeType="afterEffect" presetClass="entr" presetID="2" presetSubtype="8">
                                  <p:stCondLst>
                                    <p:cond delay="0"/>
                                  </p:stCondLst>
                                  <p:childTnLst>
                                    <p:set>
                                      <p:cBhvr>
                                        <p:cTn dur="1" fill="hold" id="43">
                                          <p:stCondLst>
                                            <p:cond delay="0"/>
                                          </p:stCondLst>
                                        </p:cTn>
                                        <p:tgtEl>
                                          <p:spTgt spid="9270"/>
                                        </p:tgtEl>
                                        <p:attrNameLst>
                                          <p:attrName>style.visibility</p:attrName>
                                        </p:attrNameLst>
                                      </p:cBhvr>
                                      <p:to>
                                        <p:strVal val="visible"/>
                                      </p:to>
                                    </p:set>
                                    <p:anim calcmode="lin" valueType="num">
                                      <p:cBhvr additive="base">
                                        <p:cTn dur="100" fill="hold" id="44"/>
                                        <p:tgtEl>
                                          <p:spTgt spid="9270"/>
                                        </p:tgtEl>
                                        <p:attrNameLst>
                                          <p:attrName>ppt_x</p:attrName>
                                        </p:attrNameLst>
                                      </p:cBhvr>
                                      <p:tavLst>
                                        <p:tav tm="0">
                                          <p:val>
                                            <p:strVal val="0-#ppt_w/2"/>
                                          </p:val>
                                        </p:tav>
                                        <p:tav tm="100000">
                                          <p:val>
                                            <p:strVal val="#ppt_x"/>
                                          </p:val>
                                        </p:tav>
                                      </p:tavLst>
                                    </p:anim>
                                    <p:anim calcmode="lin" valueType="num">
                                      <p:cBhvr additive="base">
                                        <p:cTn dur="100" fill="hold" id="45"/>
                                        <p:tgtEl>
                                          <p:spTgt spid="9270"/>
                                        </p:tgtEl>
                                        <p:attrNameLst>
                                          <p:attrName>ppt_y</p:attrName>
                                        </p:attrNameLst>
                                      </p:cBhvr>
                                      <p:tavLst>
                                        <p:tav tm="0">
                                          <p:val>
                                            <p:strVal val="#ppt_y"/>
                                          </p:val>
                                        </p:tav>
                                        <p:tav tm="100000">
                                          <p:val>
                                            <p:strVal val="#ppt_y"/>
                                          </p:val>
                                        </p:tav>
                                      </p:tavLst>
                                    </p:anim>
                                  </p:childTnLst>
                                </p:cTn>
                              </p:par>
                            </p:childTnLst>
                          </p:cTn>
                        </p:par>
                        <p:par>
                          <p:cTn fill="hold" id="46" nodeType="afterGroup">
                            <p:stCondLst>
                              <p:cond delay="3700"/>
                            </p:stCondLst>
                            <p:childTnLst>
                              <p:par>
                                <p:cTn fill="hold" grpId="0" id="47" nodeType="afterEffect" presetClass="entr" presetID="2" presetSubtype="8">
                                  <p:stCondLst>
                                    <p:cond delay="0"/>
                                  </p:stCondLst>
                                  <p:childTnLst>
                                    <p:set>
                                      <p:cBhvr>
                                        <p:cTn dur="1" fill="hold" id="48">
                                          <p:stCondLst>
                                            <p:cond delay="0"/>
                                          </p:stCondLst>
                                        </p:cTn>
                                        <p:tgtEl>
                                          <p:spTgt spid="9271"/>
                                        </p:tgtEl>
                                        <p:attrNameLst>
                                          <p:attrName>style.visibility</p:attrName>
                                        </p:attrNameLst>
                                      </p:cBhvr>
                                      <p:to>
                                        <p:strVal val="visible"/>
                                      </p:to>
                                    </p:set>
                                    <p:anim calcmode="lin" valueType="num">
                                      <p:cBhvr additive="base">
                                        <p:cTn dur="100" fill="hold" id="49"/>
                                        <p:tgtEl>
                                          <p:spTgt spid="9271"/>
                                        </p:tgtEl>
                                        <p:attrNameLst>
                                          <p:attrName>ppt_x</p:attrName>
                                        </p:attrNameLst>
                                      </p:cBhvr>
                                      <p:tavLst>
                                        <p:tav tm="0">
                                          <p:val>
                                            <p:strVal val="0-#ppt_w/2"/>
                                          </p:val>
                                        </p:tav>
                                        <p:tav tm="100000">
                                          <p:val>
                                            <p:strVal val="#ppt_x"/>
                                          </p:val>
                                        </p:tav>
                                      </p:tavLst>
                                    </p:anim>
                                    <p:anim calcmode="lin" valueType="num">
                                      <p:cBhvr additive="base">
                                        <p:cTn dur="100" fill="hold" id="50"/>
                                        <p:tgtEl>
                                          <p:spTgt spid="9271"/>
                                        </p:tgtEl>
                                        <p:attrNameLst>
                                          <p:attrName>ppt_y</p:attrName>
                                        </p:attrNameLst>
                                      </p:cBhvr>
                                      <p:tavLst>
                                        <p:tav tm="0">
                                          <p:val>
                                            <p:strVal val="#ppt_y"/>
                                          </p:val>
                                        </p:tav>
                                        <p:tav tm="100000">
                                          <p:val>
                                            <p:strVal val="#ppt_y"/>
                                          </p:val>
                                        </p:tav>
                                      </p:tavLst>
                                    </p:anim>
                                  </p:childTnLst>
                                </p:cTn>
                              </p:par>
                            </p:childTnLst>
                          </p:cTn>
                        </p:par>
                        <p:par>
                          <p:cTn fill="hold" id="51" nodeType="afterGroup">
                            <p:stCondLst>
                              <p:cond delay="3800"/>
                            </p:stCondLst>
                            <p:childTnLst>
                              <p:par>
                                <p:cTn fill="hold" grpId="0" id="52" nodeType="afterEffect" presetClass="entr" presetID="2" presetSubtype="8">
                                  <p:stCondLst>
                                    <p:cond delay="0"/>
                                  </p:stCondLst>
                                  <p:childTnLst>
                                    <p:set>
                                      <p:cBhvr>
                                        <p:cTn dur="1" fill="hold" id="53">
                                          <p:stCondLst>
                                            <p:cond delay="0"/>
                                          </p:stCondLst>
                                        </p:cTn>
                                        <p:tgtEl>
                                          <p:spTgt spid="9272"/>
                                        </p:tgtEl>
                                        <p:attrNameLst>
                                          <p:attrName>style.visibility</p:attrName>
                                        </p:attrNameLst>
                                      </p:cBhvr>
                                      <p:to>
                                        <p:strVal val="visible"/>
                                      </p:to>
                                    </p:set>
                                    <p:anim calcmode="lin" valueType="num">
                                      <p:cBhvr additive="base">
                                        <p:cTn dur="100" fill="hold" id="54"/>
                                        <p:tgtEl>
                                          <p:spTgt spid="9272"/>
                                        </p:tgtEl>
                                        <p:attrNameLst>
                                          <p:attrName>ppt_x</p:attrName>
                                        </p:attrNameLst>
                                      </p:cBhvr>
                                      <p:tavLst>
                                        <p:tav tm="0">
                                          <p:val>
                                            <p:strVal val="0-#ppt_w/2"/>
                                          </p:val>
                                        </p:tav>
                                        <p:tav tm="100000">
                                          <p:val>
                                            <p:strVal val="#ppt_x"/>
                                          </p:val>
                                        </p:tav>
                                      </p:tavLst>
                                    </p:anim>
                                    <p:anim calcmode="lin" valueType="num">
                                      <p:cBhvr additive="base">
                                        <p:cTn dur="100" fill="hold" id="55"/>
                                        <p:tgtEl>
                                          <p:spTgt spid="9272"/>
                                        </p:tgtEl>
                                        <p:attrNameLst>
                                          <p:attrName>ppt_y</p:attrName>
                                        </p:attrNameLst>
                                      </p:cBhvr>
                                      <p:tavLst>
                                        <p:tav tm="0">
                                          <p:val>
                                            <p:strVal val="#ppt_y"/>
                                          </p:val>
                                        </p:tav>
                                        <p:tav tm="100000">
                                          <p:val>
                                            <p:strVal val="#ppt_y"/>
                                          </p:val>
                                        </p:tav>
                                      </p:tavLst>
                                    </p:anim>
                                  </p:childTnLst>
                                </p:cTn>
                              </p:par>
                            </p:childTnLst>
                          </p:cTn>
                        </p:par>
                        <p:par>
                          <p:cTn fill="hold" id="56" nodeType="afterGroup">
                            <p:stCondLst>
                              <p:cond delay="3900"/>
                            </p:stCondLst>
                            <p:childTnLst>
                              <p:par>
                                <p:cTn fill="hold" grpId="0" id="57" nodeType="afterEffect" presetClass="entr" presetID="2" presetSubtype="8">
                                  <p:stCondLst>
                                    <p:cond delay="0"/>
                                  </p:stCondLst>
                                  <p:childTnLst>
                                    <p:set>
                                      <p:cBhvr>
                                        <p:cTn dur="1" fill="hold" id="58">
                                          <p:stCondLst>
                                            <p:cond delay="0"/>
                                          </p:stCondLst>
                                        </p:cTn>
                                        <p:tgtEl>
                                          <p:spTgt spid="9273"/>
                                        </p:tgtEl>
                                        <p:attrNameLst>
                                          <p:attrName>style.visibility</p:attrName>
                                        </p:attrNameLst>
                                      </p:cBhvr>
                                      <p:to>
                                        <p:strVal val="visible"/>
                                      </p:to>
                                    </p:set>
                                    <p:anim calcmode="lin" valueType="num">
                                      <p:cBhvr additive="base">
                                        <p:cTn dur="100" fill="hold" id="59"/>
                                        <p:tgtEl>
                                          <p:spTgt spid="9273"/>
                                        </p:tgtEl>
                                        <p:attrNameLst>
                                          <p:attrName>ppt_x</p:attrName>
                                        </p:attrNameLst>
                                      </p:cBhvr>
                                      <p:tavLst>
                                        <p:tav tm="0">
                                          <p:val>
                                            <p:strVal val="0-#ppt_w/2"/>
                                          </p:val>
                                        </p:tav>
                                        <p:tav tm="100000">
                                          <p:val>
                                            <p:strVal val="#ppt_x"/>
                                          </p:val>
                                        </p:tav>
                                      </p:tavLst>
                                    </p:anim>
                                    <p:anim calcmode="lin" valueType="num">
                                      <p:cBhvr additive="base">
                                        <p:cTn dur="100" fill="hold" id="60"/>
                                        <p:tgtEl>
                                          <p:spTgt spid="9273"/>
                                        </p:tgtEl>
                                        <p:attrNameLst>
                                          <p:attrName>ppt_y</p:attrName>
                                        </p:attrNameLst>
                                      </p:cBhvr>
                                      <p:tavLst>
                                        <p:tav tm="0">
                                          <p:val>
                                            <p:strVal val="#ppt_y"/>
                                          </p:val>
                                        </p:tav>
                                        <p:tav tm="100000">
                                          <p:val>
                                            <p:strVal val="#ppt_y"/>
                                          </p:val>
                                        </p:tav>
                                      </p:tavLst>
                                    </p:anim>
                                  </p:childTnLst>
                                </p:cTn>
                              </p:par>
                            </p:childTnLst>
                          </p:cTn>
                        </p:par>
                        <p:par>
                          <p:cTn fill="hold" id="61" nodeType="afterGroup">
                            <p:stCondLst>
                              <p:cond delay="4000"/>
                            </p:stCondLst>
                            <p:childTnLst>
                              <p:par>
                                <p:cTn fill="hold" grpId="0" id="62" nodeType="afterEffect" presetClass="entr" presetID="2" presetSubtype="8">
                                  <p:stCondLst>
                                    <p:cond delay="0"/>
                                  </p:stCondLst>
                                  <p:childTnLst>
                                    <p:set>
                                      <p:cBhvr>
                                        <p:cTn dur="1" fill="hold" id="63">
                                          <p:stCondLst>
                                            <p:cond delay="0"/>
                                          </p:stCondLst>
                                        </p:cTn>
                                        <p:tgtEl>
                                          <p:spTgt spid="9274"/>
                                        </p:tgtEl>
                                        <p:attrNameLst>
                                          <p:attrName>style.visibility</p:attrName>
                                        </p:attrNameLst>
                                      </p:cBhvr>
                                      <p:to>
                                        <p:strVal val="visible"/>
                                      </p:to>
                                    </p:set>
                                    <p:anim calcmode="lin" valueType="num">
                                      <p:cBhvr additive="base">
                                        <p:cTn dur="100" fill="hold" id="64"/>
                                        <p:tgtEl>
                                          <p:spTgt spid="9274"/>
                                        </p:tgtEl>
                                        <p:attrNameLst>
                                          <p:attrName>ppt_x</p:attrName>
                                        </p:attrNameLst>
                                      </p:cBhvr>
                                      <p:tavLst>
                                        <p:tav tm="0">
                                          <p:val>
                                            <p:strVal val="0-#ppt_w/2"/>
                                          </p:val>
                                        </p:tav>
                                        <p:tav tm="100000">
                                          <p:val>
                                            <p:strVal val="#ppt_x"/>
                                          </p:val>
                                        </p:tav>
                                      </p:tavLst>
                                    </p:anim>
                                    <p:anim calcmode="lin" valueType="num">
                                      <p:cBhvr additive="base">
                                        <p:cTn dur="100" fill="hold" id="65"/>
                                        <p:tgtEl>
                                          <p:spTgt spid="9274"/>
                                        </p:tgtEl>
                                        <p:attrNameLst>
                                          <p:attrName>ppt_y</p:attrName>
                                        </p:attrNameLst>
                                      </p:cBhvr>
                                      <p:tavLst>
                                        <p:tav tm="0">
                                          <p:val>
                                            <p:strVal val="#ppt_y"/>
                                          </p:val>
                                        </p:tav>
                                        <p:tav tm="100000">
                                          <p:val>
                                            <p:strVal val="#ppt_y"/>
                                          </p:val>
                                        </p:tav>
                                      </p:tavLst>
                                    </p:anim>
                                  </p:childTnLst>
                                </p:cTn>
                              </p:par>
                            </p:childTnLst>
                          </p:cTn>
                        </p:par>
                        <p:par>
                          <p:cTn fill="hold" id="66" nodeType="afterGroup">
                            <p:stCondLst>
                              <p:cond delay="4100"/>
                            </p:stCondLst>
                            <p:childTnLst>
                              <p:par>
                                <p:cTn fill="hold" grpId="0" id="67" nodeType="afterEffect" presetClass="entr" presetID="2" presetSubtype="8">
                                  <p:stCondLst>
                                    <p:cond delay="0"/>
                                  </p:stCondLst>
                                  <p:childTnLst>
                                    <p:set>
                                      <p:cBhvr>
                                        <p:cTn dur="1" fill="hold" id="68">
                                          <p:stCondLst>
                                            <p:cond delay="0"/>
                                          </p:stCondLst>
                                        </p:cTn>
                                        <p:tgtEl>
                                          <p:spTgt spid="9275"/>
                                        </p:tgtEl>
                                        <p:attrNameLst>
                                          <p:attrName>style.visibility</p:attrName>
                                        </p:attrNameLst>
                                      </p:cBhvr>
                                      <p:to>
                                        <p:strVal val="visible"/>
                                      </p:to>
                                    </p:set>
                                    <p:anim calcmode="lin" valueType="num">
                                      <p:cBhvr additive="base">
                                        <p:cTn dur="100" fill="hold" id="69"/>
                                        <p:tgtEl>
                                          <p:spTgt spid="9275"/>
                                        </p:tgtEl>
                                        <p:attrNameLst>
                                          <p:attrName>ppt_x</p:attrName>
                                        </p:attrNameLst>
                                      </p:cBhvr>
                                      <p:tavLst>
                                        <p:tav tm="0">
                                          <p:val>
                                            <p:strVal val="0-#ppt_w/2"/>
                                          </p:val>
                                        </p:tav>
                                        <p:tav tm="100000">
                                          <p:val>
                                            <p:strVal val="#ppt_x"/>
                                          </p:val>
                                        </p:tav>
                                      </p:tavLst>
                                    </p:anim>
                                    <p:anim calcmode="lin" valueType="num">
                                      <p:cBhvr additive="base">
                                        <p:cTn dur="100" fill="hold" id="70"/>
                                        <p:tgtEl>
                                          <p:spTgt spid="9275"/>
                                        </p:tgtEl>
                                        <p:attrNameLst>
                                          <p:attrName>ppt_y</p:attrName>
                                        </p:attrNameLst>
                                      </p:cBhvr>
                                      <p:tavLst>
                                        <p:tav tm="0">
                                          <p:val>
                                            <p:strVal val="#ppt_y"/>
                                          </p:val>
                                        </p:tav>
                                        <p:tav tm="100000">
                                          <p:val>
                                            <p:strVal val="#ppt_y"/>
                                          </p:val>
                                        </p:tav>
                                      </p:tavLst>
                                    </p:anim>
                                  </p:childTnLst>
                                </p:cTn>
                              </p:par>
                            </p:childTnLst>
                          </p:cTn>
                        </p:par>
                        <p:par>
                          <p:cTn fill="hold" id="71" nodeType="afterGroup">
                            <p:stCondLst>
                              <p:cond delay="4200"/>
                            </p:stCondLst>
                            <p:childTnLst>
                              <p:par>
                                <p:cTn fill="hold" grpId="0" id="72" nodeType="afterEffect" presetClass="entr" presetID="2" presetSubtype="8">
                                  <p:stCondLst>
                                    <p:cond delay="0"/>
                                  </p:stCondLst>
                                  <p:childTnLst>
                                    <p:set>
                                      <p:cBhvr>
                                        <p:cTn dur="1" fill="hold" id="73">
                                          <p:stCondLst>
                                            <p:cond delay="0"/>
                                          </p:stCondLst>
                                        </p:cTn>
                                        <p:tgtEl>
                                          <p:spTgt spid="9276"/>
                                        </p:tgtEl>
                                        <p:attrNameLst>
                                          <p:attrName>style.visibility</p:attrName>
                                        </p:attrNameLst>
                                      </p:cBhvr>
                                      <p:to>
                                        <p:strVal val="visible"/>
                                      </p:to>
                                    </p:set>
                                    <p:anim calcmode="lin" valueType="num">
                                      <p:cBhvr additive="base">
                                        <p:cTn dur="100" fill="hold" id="74"/>
                                        <p:tgtEl>
                                          <p:spTgt spid="9276"/>
                                        </p:tgtEl>
                                        <p:attrNameLst>
                                          <p:attrName>ppt_x</p:attrName>
                                        </p:attrNameLst>
                                      </p:cBhvr>
                                      <p:tavLst>
                                        <p:tav tm="0">
                                          <p:val>
                                            <p:strVal val="0-#ppt_w/2"/>
                                          </p:val>
                                        </p:tav>
                                        <p:tav tm="100000">
                                          <p:val>
                                            <p:strVal val="#ppt_x"/>
                                          </p:val>
                                        </p:tav>
                                      </p:tavLst>
                                    </p:anim>
                                    <p:anim calcmode="lin" valueType="num">
                                      <p:cBhvr additive="base">
                                        <p:cTn dur="100" fill="hold" id="75"/>
                                        <p:tgtEl>
                                          <p:spTgt spid="9276"/>
                                        </p:tgtEl>
                                        <p:attrNameLst>
                                          <p:attrName>ppt_y</p:attrName>
                                        </p:attrNameLst>
                                      </p:cBhvr>
                                      <p:tavLst>
                                        <p:tav tm="0">
                                          <p:val>
                                            <p:strVal val="#ppt_y"/>
                                          </p:val>
                                        </p:tav>
                                        <p:tav tm="100000">
                                          <p:val>
                                            <p:strVal val="#ppt_y"/>
                                          </p:val>
                                        </p:tav>
                                      </p:tavLst>
                                    </p:anim>
                                  </p:childTnLst>
                                </p:cTn>
                              </p:par>
                            </p:childTnLst>
                          </p:cTn>
                        </p:par>
                        <p:par>
                          <p:cTn fill="hold" id="76" nodeType="afterGroup">
                            <p:stCondLst>
                              <p:cond delay="4300"/>
                            </p:stCondLst>
                            <p:childTnLst>
                              <p:par>
                                <p:cTn fill="hold" grpId="0" id="77" nodeType="afterEffect" presetClass="entr" presetID="2" presetSubtype="8">
                                  <p:stCondLst>
                                    <p:cond delay="0"/>
                                  </p:stCondLst>
                                  <p:childTnLst>
                                    <p:set>
                                      <p:cBhvr>
                                        <p:cTn dur="1" fill="hold" id="78">
                                          <p:stCondLst>
                                            <p:cond delay="0"/>
                                          </p:stCondLst>
                                        </p:cTn>
                                        <p:tgtEl>
                                          <p:spTgt spid="9277"/>
                                        </p:tgtEl>
                                        <p:attrNameLst>
                                          <p:attrName>style.visibility</p:attrName>
                                        </p:attrNameLst>
                                      </p:cBhvr>
                                      <p:to>
                                        <p:strVal val="visible"/>
                                      </p:to>
                                    </p:set>
                                    <p:anim calcmode="lin" valueType="num">
                                      <p:cBhvr additive="base">
                                        <p:cTn dur="100" fill="hold" id="79"/>
                                        <p:tgtEl>
                                          <p:spTgt spid="9277"/>
                                        </p:tgtEl>
                                        <p:attrNameLst>
                                          <p:attrName>ppt_x</p:attrName>
                                        </p:attrNameLst>
                                      </p:cBhvr>
                                      <p:tavLst>
                                        <p:tav tm="0">
                                          <p:val>
                                            <p:strVal val="0-#ppt_w/2"/>
                                          </p:val>
                                        </p:tav>
                                        <p:tav tm="100000">
                                          <p:val>
                                            <p:strVal val="#ppt_x"/>
                                          </p:val>
                                        </p:tav>
                                      </p:tavLst>
                                    </p:anim>
                                    <p:anim calcmode="lin" valueType="num">
                                      <p:cBhvr additive="base">
                                        <p:cTn dur="100" fill="hold" id="80"/>
                                        <p:tgtEl>
                                          <p:spTgt spid="9277"/>
                                        </p:tgtEl>
                                        <p:attrNameLst>
                                          <p:attrName>ppt_y</p:attrName>
                                        </p:attrNameLst>
                                      </p:cBhvr>
                                      <p:tavLst>
                                        <p:tav tm="0">
                                          <p:val>
                                            <p:strVal val="#ppt_y"/>
                                          </p:val>
                                        </p:tav>
                                        <p:tav tm="100000">
                                          <p:val>
                                            <p:strVal val="#ppt_y"/>
                                          </p:val>
                                        </p:tav>
                                      </p:tavLst>
                                    </p:anim>
                                  </p:childTnLst>
                                </p:cTn>
                              </p:par>
                            </p:childTnLst>
                          </p:cTn>
                        </p:par>
                        <p:par>
                          <p:cTn fill="hold" id="81" nodeType="afterGroup">
                            <p:stCondLst>
                              <p:cond delay="4400"/>
                            </p:stCondLst>
                            <p:childTnLst>
                              <p:par>
                                <p:cTn fill="hold" grpId="0" id="82" nodeType="afterEffect" presetClass="entr" presetID="2" presetSubtype="8">
                                  <p:stCondLst>
                                    <p:cond delay="0"/>
                                  </p:stCondLst>
                                  <p:childTnLst>
                                    <p:set>
                                      <p:cBhvr>
                                        <p:cTn dur="1" fill="hold" id="83">
                                          <p:stCondLst>
                                            <p:cond delay="0"/>
                                          </p:stCondLst>
                                        </p:cTn>
                                        <p:tgtEl>
                                          <p:spTgt spid="9278"/>
                                        </p:tgtEl>
                                        <p:attrNameLst>
                                          <p:attrName>style.visibility</p:attrName>
                                        </p:attrNameLst>
                                      </p:cBhvr>
                                      <p:to>
                                        <p:strVal val="visible"/>
                                      </p:to>
                                    </p:set>
                                    <p:anim calcmode="lin" valueType="num">
                                      <p:cBhvr additive="base">
                                        <p:cTn dur="100" fill="hold" id="84"/>
                                        <p:tgtEl>
                                          <p:spTgt spid="9278"/>
                                        </p:tgtEl>
                                        <p:attrNameLst>
                                          <p:attrName>ppt_x</p:attrName>
                                        </p:attrNameLst>
                                      </p:cBhvr>
                                      <p:tavLst>
                                        <p:tav tm="0">
                                          <p:val>
                                            <p:strVal val="0-#ppt_w/2"/>
                                          </p:val>
                                        </p:tav>
                                        <p:tav tm="100000">
                                          <p:val>
                                            <p:strVal val="#ppt_x"/>
                                          </p:val>
                                        </p:tav>
                                      </p:tavLst>
                                    </p:anim>
                                    <p:anim calcmode="lin" valueType="num">
                                      <p:cBhvr additive="base">
                                        <p:cTn dur="100" fill="hold" id="85"/>
                                        <p:tgtEl>
                                          <p:spTgt spid="9278"/>
                                        </p:tgtEl>
                                        <p:attrNameLst>
                                          <p:attrName>ppt_y</p:attrName>
                                        </p:attrNameLst>
                                      </p:cBhvr>
                                      <p:tavLst>
                                        <p:tav tm="0">
                                          <p:val>
                                            <p:strVal val="#ppt_y"/>
                                          </p:val>
                                        </p:tav>
                                        <p:tav tm="100000">
                                          <p:val>
                                            <p:strVal val="#ppt_y"/>
                                          </p:val>
                                        </p:tav>
                                      </p:tavLst>
                                    </p:anim>
                                  </p:childTnLst>
                                </p:cTn>
                              </p:par>
                            </p:childTnLst>
                          </p:cTn>
                        </p:par>
                        <p:par>
                          <p:cTn fill="hold" id="86" nodeType="afterGroup">
                            <p:stCondLst>
                              <p:cond delay="4500"/>
                            </p:stCondLst>
                            <p:childTnLst>
                              <p:par>
                                <p:cTn fill="hold" grpId="0" id="87" nodeType="afterEffect" presetClass="entr" presetID="2" presetSubtype="8">
                                  <p:stCondLst>
                                    <p:cond delay="0"/>
                                  </p:stCondLst>
                                  <p:childTnLst>
                                    <p:set>
                                      <p:cBhvr>
                                        <p:cTn dur="1" fill="hold" id="88">
                                          <p:stCondLst>
                                            <p:cond delay="0"/>
                                          </p:stCondLst>
                                        </p:cTn>
                                        <p:tgtEl>
                                          <p:spTgt spid="9279"/>
                                        </p:tgtEl>
                                        <p:attrNameLst>
                                          <p:attrName>style.visibility</p:attrName>
                                        </p:attrNameLst>
                                      </p:cBhvr>
                                      <p:to>
                                        <p:strVal val="visible"/>
                                      </p:to>
                                    </p:set>
                                    <p:anim calcmode="lin" valueType="num">
                                      <p:cBhvr additive="base">
                                        <p:cTn dur="100" fill="hold" id="89"/>
                                        <p:tgtEl>
                                          <p:spTgt spid="9279"/>
                                        </p:tgtEl>
                                        <p:attrNameLst>
                                          <p:attrName>ppt_x</p:attrName>
                                        </p:attrNameLst>
                                      </p:cBhvr>
                                      <p:tavLst>
                                        <p:tav tm="0">
                                          <p:val>
                                            <p:strVal val="0-#ppt_w/2"/>
                                          </p:val>
                                        </p:tav>
                                        <p:tav tm="100000">
                                          <p:val>
                                            <p:strVal val="#ppt_x"/>
                                          </p:val>
                                        </p:tav>
                                      </p:tavLst>
                                    </p:anim>
                                    <p:anim calcmode="lin" valueType="num">
                                      <p:cBhvr additive="base">
                                        <p:cTn dur="100" fill="hold" id="90"/>
                                        <p:tgtEl>
                                          <p:spTgt spid="9279"/>
                                        </p:tgtEl>
                                        <p:attrNameLst>
                                          <p:attrName>ppt_y</p:attrName>
                                        </p:attrNameLst>
                                      </p:cBhvr>
                                      <p:tavLst>
                                        <p:tav tm="0">
                                          <p:val>
                                            <p:strVal val="#ppt_y"/>
                                          </p:val>
                                        </p:tav>
                                        <p:tav tm="100000">
                                          <p:val>
                                            <p:strVal val="#ppt_y"/>
                                          </p:val>
                                        </p:tav>
                                      </p:tavLst>
                                    </p:anim>
                                  </p:childTnLst>
                                </p:cTn>
                              </p:par>
                            </p:childTnLst>
                          </p:cTn>
                        </p:par>
                        <p:par>
                          <p:cTn fill="hold" id="91" nodeType="afterGroup">
                            <p:stCondLst>
                              <p:cond delay="4600"/>
                            </p:stCondLst>
                            <p:childTnLst>
                              <p:par>
                                <p:cTn fill="hold" id="92" nodeType="afterEffect" presetClass="entr" presetID="22" presetSubtype="8">
                                  <p:stCondLst>
                                    <p:cond delay="0"/>
                                  </p:stCondLst>
                                  <p:childTnLst>
                                    <p:set>
                                      <p:cBhvr>
                                        <p:cTn dur="1" fill="hold" id="93">
                                          <p:stCondLst>
                                            <p:cond delay="0"/>
                                          </p:stCondLst>
                                        </p:cTn>
                                        <p:tgtEl>
                                          <p:spTgt spid="9223"/>
                                        </p:tgtEl>
                                        <p:attrNameLst>
                                          <p:attrName>style.visibility</p:attrName>
                                        </p:attrNameLst>
                                      </p:cBhvr>
                                      <p:to>
                                        <p:strVal val="visible"/>
                                      </p:to>
                                    </p:set>
                                    <p:animEffect filter="wipe(left)" transition="in">
                                      <p:cBhvr>
                                        <p:cTn dur="500" id="94"/>
                                        <p:tgtEl>
                                          <p:spTgt spid="9223"/>
                                        </p:tgtEl>
                                      </p:cBhvr>
                                    </p:animEffect>
                                  </p:childTnLst>
                                </p:cTn>
                              </p:par>
                            </p:childTnLst>
                          </p:cTn>
                        </p:par>
                        <p:par>
                          <p:cTn fill="hold" id="95" nodeType="afterGroup">
                            <p:stCondLst>
                              <p:cond delay="5100"/>
                            </p:stCondLst>
                            <p:childTnLst>
                              <p:par>
                                <p:cTn fill="hold" id="96" nodeType="afterEffect" presetClass="entr" presetID="42" presetSubtype="0">
                                  <p:stCondLst>
                                    <p:cond delay="0"/>
                                  </p:stCondLst>
                                  <p:childTnLst>
                                    <p:set>
                                      <p:cBhvr>
                                        <p:cTn dur="1" fill="hold" id="97">
                                          <p:stCondLst>
                                            <p:cond delay="0"/>
                                          </p:stCondLst>
                                        </p:cTn>
                                        <p:tgtEl>
                                          <p:spTgt spid="9220"/>
                                        </p:tgtEl>
                                        <p:attrNameLst>
                                          <p:attrName>style.visibility</p:attrName>
                                        </p:attrNameLst>
                                      </p:cBhvr>
                                      <p:to>
                                        <p:strVal val="visible"/>
                                      </p:to>
                                    </p:set>
                                    <p:animEffect filter="fade" transition="in">
                                      <p:cBhvr>
                                        <p:cTn dur="1000" id="98"/>
                                        <p:tgtEl>
                                          <p:spTgt spid="9220"/>
                                        </p:tgtEl>
                                      </p:cBhvr>
                                    </p:animEffect>
                                    <p:anim calcmode="lin" valueType="num">
                                      <p:cBhvr>
                                        <p:cTn dur="1000" fill="hold" id="99"/>
                                        <p:tgtEl>
                                          <p:spTgt spid="9220"/>
                                        </p:tgtEl>
                                        <p:attrNameLst>
                                          <p:attrName>ppt_x</p:attrName>
                                        </p:attrNameLst>
                                      </p:cBhvr>
                                      <p:tavLst>
                                        <p:tav tm="0">
                                          <p:val>
                                            <p:strVal val="#ppt_x"/>
                                          </p:val>
                                        </p:tav>
                                        <p:tav tm="100000">
                                          <p:val>
                                            <p:strVal val="#ppt_x"/>
                                          </p:val>
                                        </p:tav>
                                      </p:tavLst>
                                    </p:anim>
                                    <p:anim calcmode="lin" valueType="num">
                                      <p:cBhvr>
                                        <p:cTn dur="1000" fill="hold" id="100"/>
                                        <p:tgtEl>
                                          <p:spTgt spid="9220"/>
                                        </p:tgtEl>
                                        <p:attrNameLst>
                                          <p:attrName>ppt_y</p:attrName>
                                        </p:attrNameLst>
                                      </p:cBhvr>
                                      <p:tavLst>
                                        <p:tav tm="0">
                                          <p:val>
                                            <p:strVal val="#ppt_y+.1"/>
                                          </p:val>
                                        </p:tav>
                                        <p:tav tm="100000">
                                          <p:val>
                                            <p:strVal val="#ppt_y"/>
                                          </p:val>
                                        </p:tav>
                                      </p:tavLst>
                                    </p:anim>
                                  </p:childTnLst>
                                </p:cTn>
                              </p:par>
                            </p:childTnLst>
                          </p:cTn>
                        </p:par>
                        <p:par>
                          <p:cTn fill="hold" id="101" nodeType="afterGroup">
                            <p:stCondLst>
                              <p:cond delay="6100"/>
                            </p:stCondLst>
                            <p:childTnLst>
                              <p:par>
                                <p:cTn fill="hold" id="102" nodeType="afterEffect" presetClass="entr" presetID="22" presetSubtype="8">
                                  <p:stCondLst>
                                    <p:cond delay="0"/>
                                  </p:stCondLst>
                                  <p:childTnLst>
                                    <p:set>
                                      <p:cBhvr>
                                        <p:cTn dur="1" fill="hold" id="103">
                                          <p:stCondLst>
                                            <p:cond delay="0"/>
                                          </p:stCondLst>
                                        </p:cTn>
                                        <p:tgtEl>
                                          <p:spTgt spid="11317"/>
                                        </p:tgtEl>
                                        <p:attrNameLst>
                                          <p:attrName>style.visibility</p:attrName>
                                        </p:attrNameLst>
                                      </p:cBhvr>
                                      <p:to>
                                        <p:strVal val="visible"/>
                                      </p:to>
                                    </p:set>
                                    <p:animEffect filter="wipe(left)" transition="in">
                                      <p:cBhvr>
                                        <p:cTn dur="3000" id="104"/>
                                        <p:tgtEl>
                                          <p:spTgt spid="11317"/>
                                        </p:tgtEl>
                                      </p:cBhvr>
                                    </p:animEffect>
                                  </p:childTnLst>
                                </p:cTn>
                              </p:par>
                            </p:childTnLst>
                          </p:cTn>
                        </p:par>
                        <p:par>
                          <p:cTn fill="hold" id="105" nodeType="afterGroup">
                            <p:stCondLst>
                              <p:cond delay="9100"/>
                            </p:stCondLst>
                            <p:childTnLst>
                              <p:par>
                                <p:cTn fill="hold" grpId="0" id="106" nodeType="afterEffect" presetClass="entr" presetID="2" presetSubtype="8">
                                  <p:stCondLst>
                                    <p:cond delay="0"/>
                                  </p:stCondLst>
                                  <p:childTnLst>
                                    <p:set>
                                      <p:cBhvr>
                                        <p:cTn dur="1" fill="hold" id="107">
                                          <p:stCondLst>
                                            <p:cond delay="0"/>
                                          </p:stCondLst>
                                        </p:cTn>
                                        <p:tgtEl>
                                          <p:spTgt spid="11316"/>
                                        </p:tgtEl>
                                        <p:attrNameLst>
                                          <p:attrName>style.visibility</p:attrName>
                                        </p:attrNameLst>
                                      </p:cBhvr>
                                      <p:to>
                                        <p:strVal val="visible"/>
                                      </p:to>
                                    </p:set>
                                    <p:anim calcmode="lin" valueType="num">
                                      <p:cBhvr additive="base">
                                        <p:cTn dur="500" fill="hold" id="108"/>
                                        <p:tgtEl>
                                          <p:spTgt spid="11316"/>
                                        </p:tgtEl>
                                        <p:attrNameLst>
                                          <p:attrName>ppt_x</p:attrName>
                                        </p:attrNameLst>
                                      </p:cBhvr>
                                      <p:tavLst>
                                        <p:tav tm="0">
                                          <p:val>
                                            <p:strVal val="0-#ppt_w/2"/>
                                          </p:val>
                                        </p:tav>
                                        <p:tav tm="100000">
                                          <p:val>
                                            <p:strVal val="#ppt_x"/>
                                          </p:val>
                                        </p:tav>
                                      </p:tavLst>
                                    </p:anim>
                                    <p:anim calcmode="lin" valueType="num">
                                      <p:cBhvr additive="base">
                                        <p:cTn dur="500" fill="hold" id="109"/>
                                        <p:tgtEl>
                                          <p:spTgt spid="11316"/>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267"/>
      <p:bldP grpId="0" spid="9268"/>
      <p:bldP grpId="0" spid="9269"/>
      <p:bldP grpId="0" spid="9270"/>
      <p:bldP grpId="0" spid="9271"/>
      <p:bldP grpId="0" spid="9272"/>
      <p:bldP grpId="0" spid="9273"/>
      <p:bldP grpId="0" spid="9274"/>
      <p:bldP grpId="0" spid="9275"/>
      <p:bldP grpId="0" spid="9276"/>
      <p:bldP grpId="0" spid="9277"/>
      <p:bldP grpId="0" spid="9278"/>
      <p:bldP grpId="0" spid="9279"/>
      <p:bldP grpId="0" spid="11315"/>
      <p:bldP grpId="0" spid="11316"/>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平行四边形 5"/>
          <p:cNvSpPr/>
          <p:nvPr/>
        </p:nvSpPr>
        <p:spPr bwMode="auto">
          <a:xfrm flipH="1">
            <a:off x="2242406" y="2653308"/>
            <a:ext cx="2236175" cy="1458902"/>
          </a:xfrm>
          <a:prstGeom prst="parallelogram">
            <a:avLst>
              <a:gd fmla="val 87273" name="adj"/>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7" name="平行四边形 6"/>
          <p:cNvSpPr/>
          <p:nvPr/>
        </p:nvSpPr>
        <p:spPr bwMode="auto">
          <a:xfrm flipH="1">
            <a:off x="3771461" y="2653308"/>
            <a:ext cx="2236175" cy="1458902"/>
          </a:xfrm>
          <a:prstGeom prst="parallelogram">
            <a:avLst>
              <a:gd fmla="val 87273" name="adj"/>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8" name="平行四边形 7"/>
          <p:cNvSpPr/>
          <p:nvPr/>
        </p:nvSpPr>
        <p:spPr bwMode="auto">
          <a:xfrm flipH="1">
            <a:off x="5300514" y="2653308"/>
            <a:ext cx="2236175" cy="1458902"/>
          </a:xfrm>
          <a:prstGeom prst="parallelogram">
            <a:avLst>
              <a:gd fmla="val 87273" name="adj"/>
            </a:avLst>
          </a:prstGeom>
          <a:noFill/>
          <a:ln cmpd="sng" w="12700">
            <a:solidFill>
              <a:schemeClr val="accent2"/>
            </a:solidFill>
            <a:round/>
          </a:ln>
          <a:effectLst>
            <a:glow rad="88900">
              <a:schemeClr val="accent1">
                <a:alpha val="30000"/>
              </a:schemeClr>
            </a:glow>
          </a:effectLst>
        </p:spPr>
        <p:txBody>
          <a:bodyPr/>
          <a:lstStyle/>
          <a:p>
            <a:endParaRPr altLang="en-US" lang="zh-CN"/>
          </a:p>
        </p:txBody>
      </p:sp>
      <p:sp>
        <p:nvSpPr>
          <p:cNvPr id="12" name="TextBox 61"/>
          <p:cNvSpPr txBox="1">
            <a:spLocks noChangeArrowheads="1"/>
          </p:cNvSpPr>
          <p:nvPr/>
        </p:nvSpPr>
        <p:spPr bwMode="auto">
          <a:xfrm>
            <a:off x="2196458" y="2315795"/>
            <a:ext cx="1249680" cy="304800"/>
          </a:xfrm>
          <a:prstGeom prst="rect">
            <a:avLst/>
          </a:prstGeom>
          <a:noFill/>
          <a:ln w="9525">
            <a:noFill/>
            <a:miter lim="800000"/>
          </a:ln>
        </p:spPr>
        <p:txBody>
          <a:bodyPr wrap="none">
            <a:spAutoFit/>
          </a:bodyPr>
          <a:lstStyle/>
          <a:p>
            <a:r>
              <a:rPr altLang="en-US" lang="zh-CN" sz="1400">
                <a:solidFill>
                  <a:schemeClr val="accent3">
                    <a:lumMod val="40000"/>
                    <a:lumOff val="60000"/>
                  </a:schemeClr>
                </a:solidFill>
                <a:latin charset="-122" pitchFamily="34" typeface="微软雅黑"/>
                <a:ea charset="-122" pitchFamily="34" typeface="微软雅黑"/>
              </a:rPr>
              <a:t>此处输入文本</a:t>
            </a:r>
          </a:p>
        </p:txBody>
      </p:sp>
      <p:sp>
        <p:nvSpPr>
          <p:cNvPr id="13" name="TextBox 61"/>
          <p:cNvSpPr txBox="1">
            <a:spLocks noChangeArrowheads="1"/>
          </p:cNvSpPr>
          <p:nvPr/>
        </p:nvSpPr>
        <p:spPr bwMode="auto">
          <a:xfrm>
            <a:off x="3721322" y="2315795"/>
            <a:ext cx="1249680" cy="304800"/>
          </a:xfrm>
          <a:prstGeom prst="rect">
            <a:avLst/>
          </a:prstGeom>
          <a:noFill/>
          <a:ln w="9525">
            <a:noFill/>
            <a:miter lim="800000"/>
          </a:ln>
        </p:spPr>
        <p:txBody>
          <a:bodyPr wrap="none">
            <a:spAutoFit/>
          </a:bodyPr>
          <a:lstStyle/>
          <a:p>
            <a:r>
              <a:rPr altLang="en-US" lang="zh-CN" sz="1400">
                <a:solidFill>
                  <a:schemeClr val="accent3">
                    <a:lumMod val="40000"/>
                    <a:lumOff val="60000"/>
                  </a:schemeClr>
                </a:solidFill>
                <a:latin charset="-122" pitchFamily="34" typeface="微软雅黑"/>
                <a:ea charset="-122" pitchFamily="34" typeface="微软雅黑"/>
              </a:rPr>
              <a:t>此处输入文本</a:t>
            </a:r>
          </a:p>
        </p:txBody>
      </p:sp>
      <p:sp>
        <p:nvSpPr>
          <p:cNvPr id="14" name="TextBox 61"/>
          <p:cNvSpPr txBox="1">
            <a:spLocks noChangeArrowheads="1"/>
          </p:cNvSpPr>
          <p:nvPr/>
        </p:nvSpPr>
        <p:spPr bwMode="auto">
          <a:xfrm>
            <a:off x="5215892" y="2315795"/>
            <a:ext cx="1249680" cy="304800"/>
          </a:xfrm>
          <a:prstGeom prst="rect">
            <a:avLst/>
          </a:prstGeom>
          <a:noFill/>
          <a:ln w="9525">
            <a:noFill/>
            <a:miter lim="800000"/>
          </a:ln>
        </p:spPr>
        <p:txBody>
          <a:bodyPr wrap="none">
            <a:spAutoFit/>
          </a:bodyPr>
          <a:lstStyle/>
          <a:p>
            <a:r>
              <a:rPr altLang="en-US" lang="zh-CN" sz="1400">
                <a:solidFill>
                  <a:schemeClr val="accent3">
                    <a:lumMod val="40000"/>
                    <a:lumOff val="60000"/>
                  </a:schemeClr>
                </a:solidFill>
                <a:latin charset="-122" pitchFamily="34" typeface="微软雅黑"/>
                <a:ea charset="-122" pitchFamily="34" typeface="微软雅黑"/>
              </a:rPr>
              <a:t>此处输入文本</a:t>
            </a:r>
          </a:p>
        </p:txBody>
      </p:sp>
      <p:sp>
        <p:nvSpPr>
          <p:cNvPr id="3" name="平行四边形 2"/>
          <p:cNvSpPr/>
          <p:nvPr/>
        </p:nvSpPr>
        <p:spPr bwMode="auto">
          <a:xfrm>
            <a:off x="1994406" y="2640514"/>
            <a:ext cx="1213212" cy="1471696"/>
          </a:xfrm>
          <a:prstGeom prst="parallelogram">
            <a:avLst>
              <a:gd fmla="val 20417" name="adj"/>
            </a:avLst>
          </a:prstGeom>
          <a:solidFill>
            <a:schemeClr val="accent1"/>
          </a:solidFill>
          <a:ln algn="ctr" cap="flat" cmpd="sng" w="3175">
            <a:noFill/>
            <a:prstDash val="solid"/>
          </a:ln>
          <a:effectLst/>
        </p:spPr>
        <p:txBody>
          <a:bodyPr anchor="ctr" lIns="0" rIns="0"/>
          <a:lstStyle/>
          <a:p>
            <a:pPr algn="ctr" defTabSz="914391" fontAlgn="auto">
              <a:lnSpc>
                <a:spcPct val="120000"/>
              </a:lnSpc>
              <a:spcBef>
                <a:spcPts val="600"/>
              </a:spcBef>
              <a:spcAft>
                <a:spcPts val="600"/>
              </a:spcAft>
              <a:defRPr/>
            </a:pPr>
            <a:endParaRPr altLang="en-US" kern="0" lang="zh-CN" sz="2800">
              <a:solidFill>
                <a:sysClr lastClr="FFFFFF" val="window"/>
              </a:solidFill>
              <a:latin charset="0" pitchFamily="34" typeface="Impact"/>
              <a:ea charset="-122" pitchFamily="34" typeface="微软雅黑"/>
            </a:endParaRPr>
          </a:p>
        </p:txBody>
      </p:sp>
      <p:sp>
        <p:nvSpPr>
          <p:cNvPr id="4" name="平行四边形 3"/>
          <p:cNvSpPr/>
          <p:nvPr/>
        </p:nvSpPr>
        <p:spPr bwMode="auto">
          <a:xfrm>
            <a:off x="3524470" y="2640514"/>
            <a:ext cx="1211822" cy="1471696"/>
          </a:xfrm>
          <a:prstGeom prst="parallelogram">
            <a:avLst>
              <a:gd fmla="val 20417" name="adj"/>
            </a:avLst>
          </a:prstGeom>
          <a:solidFill>
            <a:schemeClr val="accent1"/>
          </a:solidFill>
          <a:ln algn="ctr" cap="flat" cmpd="sng" w="3175">
            <a:noFill/>
            <a:prstDash val="solid"/>
          </a:ln>
          <a:effectLst/>
        </p:spPr>
        <p:txBody>
          <a:bodyPr anchor="ctr" lIns="0" rIns="0"/>
          <a:lstStyle/>
          <a:p>
            <a:pPr algn="ctr" defTabSz="914391" fontAlgn="auto">
              <a:lnSpc>
                <a:spcPct val="120000"/>
              </a:lnSpc>
              <a:spcBef>
                <a:spcPts val="600"/>
              </a:spcBef>
              <a:spcAft>
                <a:spcPts val="600"/>
              </a:spcAft>
              <a:defRPr/>
            </a:pPr>
            <a:endParaRPr altLang="en-US" kern="0" lang="zh-CN" sz="2800">
              <a:solidFill>
                <a:sysClr lastClr="FFFFFF" val="window"/>
              </a:solidFill>
              <a:latin charset="0" pitchFamily="34" typeface="Impact"/>
              <a:ea charset="-122" pitchFamily="34" typeface="微软雅黑"/>
            </a:endParaRPr>
          </a:p>
        </p:txBody>
      </p:sp>
      <p:sp>
        <p:nvSpPr>
          <p:cNvPr id="5" name="平行四边形 4"/>
          <p:cNvSpPr/>
          <p:nvPr/>
        </p:nvSpPr>
        <p:spPr bwMode="auto">
          <a:xfrm>
            <a:off x="5053146" y="2640514"/>
            <a:ext cx="1213211" cy="1471696"/>
          </a:xfrm>
          <a:prstGeom prst="parallelogram">
            <a:avLst>
              <a:gd fmla="val 20417" name="adj"/>
            </a:avLst>
          </a:prstGeom>
          <a:solidFill>
            <a:schemeClr val="accent1"/>
          </a:solidFill>
          <a:ln algn="ctr" cap="flat" cmpd="sng" w="3175">
            <a:noFill/>
            <a:prstDash val="solid"/>
          </a:ln>
          <a:effectLst/>
        </p:spPr>
        <p:txBody>
          <a:bodyPr anchor="ctr" lIns="0" rIns="0"/>
          <a:lstStyle/>
          <a:p>
            <a:pPr algn="ctr" defTabSz="914391" fontAlgn="auto">
              <a:lnSpc>
                <a:spcPct val="120000"/>
              </a:lnSpc>
              <a:spcBef>
                <a:spcPts val="600"/>
              </a:spcBef>
              <a:spcAft>
                <a:spcPts val="600"/>
              </a:spcAft>
              <a:defRPr/>
            </a:pPr>
            <a:endParaRPr altLang="en-US" kern="0" lang="zh-CN" sz="2800">
              <a:solidFill>
                <a:sysClr lastClr="FFFFFF" val="window"/>
              </a:solidFill>
              <a:latin charset="0" pitchFamily="34" typeface="Impact"/>
              <a:ea charset="-122" pitchFamily="34" typeface="微软雅黑"/>
            </a:endParaRPr>
          </a:p>
        </p:txBody>
      </p:sp>
      <p:sp>
        <p:nvSpPr>
          <p:cNvPr id="19" name="Rectangle 8"/>
          <p:cNvSpPr>
            <a:spLocks noChangeArrowheads="1"/>
          </p:cNvSpPr>
          <p:nvPr/>
        </p:nvSpPr>
        <p:spPr bwMode="gray">
          <a:xfrm>
            <a:off x="2471742" y="4585692"/>
            <a:ext cx="5284788" cy="51816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ctr"/>
            <a:r>
              <a:rPr altLang="en-US" lang="zh-CN" sz="1400">
                <a:solidFill>
                  <a:srgbClr val="BCE8F2"/>
                </a:solidFill>
                <a:latin charset="-122" pitchFamily="2" typeface="方正正纤黑简体"/>
                <a:ea charset="-122" pitchFamily="2" typeface="方正正纤黑简体"/>
              </a:rPr>
              <a:t>单击此处添加文字单击此处添加文字单击此处添加文字</a:t>
            </a:r>
          </a:p>
          <a:p>
            <a:pPr algn="ctr"/>
            <a:r>
              <a:rPr altLang="en-US" lang="zh-CN" sz="1400">
                <a:solidFill>
                  <a:srgbClr val="BCE8F2"/>
                </a:solidFill>
                <a:latin charset="-122" pitchFamily="2" typeface="方正正纤黑简体"/>
                <a:ea charset="-122" pitchFamily="2" typeface="方正正纤黑简体"/>
              </a:rPr>
              <a:t>单击此处添加文字</a:t>
            </a:r>
          </a:p>
        </p:txBody>
      </p:sp>
      <p:grpSp>
        <p:nvGrpSpPr>
          <p:cNvPr id="15" name="组合 16"/>
          <p:cNvGrpSpPr/>
          <p:nvPr/>
        </p:nvGrpSpPr>
        <p:grpSpPr>
          <a:xfrm>
            <a:off x="6581953" y="1129308"/>
            <a:ext cx="1584129" cy="2982902"/>
            <a:chOff x="6288240" y="1844824"/>
            <a:chExt cx="1809598" cy="3440112"/>
          </a:xfrm>
          <a:solidFill>
            <a:schemeClr val="accent1"/>
          </a:solidFill>
          <a:effectLst/>
        </p:grpSpPr>
        <p:sp>
          <p:nvSpPr>
            <p:cNvPr id="16" name="矩形 17"/>
            <p:cNvSpPr/>
            <p:nvPr/>
          </p:nvSpPr>
          <p:spPr bwMode="auto">
            <a:xfrm>
              <a:off x="6288240" y="1844824"/>
              <a:ext cx="1809598" cy="3440112"/>
            </a:xfrm>
            <a:custGeom>
              <a:rect b="b" l="l" r="r" t="t"/>
              <a:pathLst>
                <a:path h="3440675" w="1809407">
                  <a:moveTo>
                    <a:pt x="1139906" y="0"/>
                  </a:moveTo>
                  <a:lnTo>
                    <a:pt x="1809407" y="792244"/>
                  </a:lnTo>
                  <a:lnTo>
                    <a:pt x="1563950" y="750317"/>
                  </a:lnTo>
                  <a:lnTo>
                    <a:pt x="1104411" y="3440675"/>
                  </a:lnTo>
                  <a:lnTo>
                    <a:pt x="0" y="3440675"/>
                  </a:lnTo>
                  <a:lnTo>
                    <a:pt x="490848" y="567021"/>
                  </a:lnTo>
                  <a:lnTo>
                    <a:pt x="245391" y="525095"/>
                  </a:lnTo>
                  <a:close/>
                </a:path>
              </a:pathLst>
            </a:custGeom>
            <a:grpFill/>
            <a:ln algn="ctr" cap="flat" cmpd="sng" w="3175">
              <a:noFill/>
              <a:prstDash val="solid"/>
            </a:ln>
            <a:effectLst>
              <a:outerShdw algn="tl" blurRad="50800" dir="2700000" dist="38100" rotWithShape="0">
                <a:prstClr val="black">
                  <a:alpha val="40000"/>
                </a:prstClr>
              </a:outerShdw>
            </a:effectLst>
          </p:spPr>
          <p:txBody>
            <a:bodyPr anchor="ctr" lIns="0" rIns="0"/>
            <a:lstStyle/>
            <a:p>
              <a:pPr algn="ctr" defTabSz="914391" fontAlgn="auto">
                <a:lnSpc>
                  <a:spcPct val="120000"/>
                </a:lnSpc>
                <a:spcBef>
                  <a:spcPts val="600"/>
                </a:spcBef>
                <a:spcAft>
                  <a:spcPts val="600"/>
                </a:spcAft>
                <a:defRPr/>
              </a:pPr>
              <a:endParaRPr altLang="en-US" kern="0" lang="zh-CN" sz="2800">
                <a:solidFill>
                  <a:sysClr lastClr="FFFFFF" val="window"/>
                </a:solidFill>
                <a:latin charset="0" pitchFamily="34" typeface="Impact"/>
                <a:ea charset="-122" pitchFamily="34" typeface="微软雅黑"/>
              </a:endParaRPr>
            </a:p>
          </p:txBody>
        </p:sp>
        <p:sp>
          <p:nvSpPr>
            <p:cNvPr id="17" name="TextBox 32"/>
            <p:cNvSpPr txBox="1">
              <a:spLocks noChangeArrowheads="1"/>
            </p:cNvSpPr>
            <p:nvPr/>
          </p:nvSpPr>
          <p:spPr bwMode="auto">
            <a:xfrm rot="610177">
              <a:off x="6877921" y="2603817"/>
              <a:ext cx="522273" cy="2310228"/>
            </a:xfrm>
            <a:prstGeom prst="rect">
              <a:avLst/>
            </a:prstGeom>
            <a:grpFill/>
            <a:ln w="9525">
              <a:noFill/>
              <a:miter lim="800000"/>
            </a:ln>
          </p:spPr>
          <p:txBody>
            <a:bodyPr vert="eaVert" wrap="none">
              <a:spAutoFit/>
            </a:bodyPr>
            <a:lstStyle/>
            <a:p>
              <a:pPr defTabSz="914391" fontAlgn="auto">
                <a:spcBef>
                  <a:spcPct val="0"/>
                </a:spcBef>
                <a:spcAft>
                  <a:spcPct val="0"/>
                </a:spcAft>
                <a:defRPr/>
              </a:pPr>
              <a:r>
                <a:rPr altLang="en-US" kern="0" lang="zh-CN">
                  <a:solidFill>
                    <a:schemeClr val="accent3">
                      <a:lumMod val="40000"/>
                      <a:lumOff val="60000"/>
                    </a:schemeClr>
                  </a:solidFill>
                  <a:latin charset="-122" pitchFamily="34" typeface="微软雅黑"/>
                  <a:ea charset="-122" pitchFamily="34" typeface="微软雅黑"/>
                </a:rPr>
                <a:t>单击此处输入文本</a:t>
              </a:r>
            </a:p>
          </p:txBody>
        </p:sp>
      </p:grpSp>
      <p:sp>
        <p:nvSpPr>
          <p:cNvPr id="20" name="TextBox 13"/>
          <p:cNvSpPr txBox="1">
            <a:spLocks noChangeArrowheads="1"/>
          </p:cNvSpPr>
          <p:nvPr/>
        </p:nvSpPr>
        <p:spPr bwMode="auto">
          <a:xfrm>
            <a:off x="3141672" y="49188"/>
            <a:ext cx="387667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spTree>
    <p:extLst>
      <p:ext uri="{BB962C8B-B14F-4D97-AF65-F5344CB8AC3E}">
        <p14:creationId val="3633974912"/>
      </p:ext>
    </p:extLst>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20"/>
                                        </p:tgtEl>
                                        <p:attrNameLst>
                                          <p:attrName>style.visibility</p:attrName>
                                        </p:attrNameLst>
                                      </p:cBhvr>
                                      <p:to>
                                        <p:strVal val="visible"/>
                                      </p:to>
                                    </p:set>
                                    <p:animEffect filter="fade" transition="in">
                                      <p:cBhvr>
                                        <p:cTn dur="1000" id="7"/>
                                        <p:tgtEl>
                                          <p:spTgt spid="20"/>
                                        </p:tgtEl>
                                      </p:cBhvr>
                                    </p:animEffect>
                                    <p:anim calcmode="lin" valueType="num">
                                      <p:cBhvr>
                                        <p:cTn dur="1000" fill="hold" id="8"/>
                                        <p:tgtEl>
                                          <p:spTgt spid="20"/>
                                        </p:tgtEl>
                                        <p:attrNameLst>
                                          <p:attrName>ppt_x</p:attrName>
                                        </p:attrNameLst>
                                      </p:cBhvr>
                                      <p:tavLst>
                                        <p:tav tm="0">
                                          <p:val>
                                            <p:strVal val="#ppt_x"/>
                                          </p:val>
                                        </p:tav>
                                        <p:tav tm="100000">
                                          <p:val>
                                            <p:strVal val="#ppt_x"/>
                                          </p:val>
                                        </p:tav>
                                      </p:tavLst>
                                    </p:anim>
                                    <p:anim calcmode="lin" valueType="num">
                                      <p:cBhvr>
                                        <p:cTn dur="1000" fill="hold" id="9"/>
                                        <p:tgtEl>
                                          <p:spTgt spid="20"/>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2" presetSubtype="4">
                                  <p:stCondLst>
                                    <p:cond delay="0"/>
                                  </p:stCondLst>
                                  <p:childTnLst>
                                    <p:set>
                                      <p:cBhvr>
                                        <p:cTn dur="1" fill="hold" id="12">
                                          <p:stCondLst>
                                            <p:cond delay="0"/>
                                          </p:stCondLst>
                                        </p:cTn>
                                        <p:tgtEl>
                                          <p:spTgt spid="3"/>
                                        </p:tgtEl>
                                        <p:attrNameLst>
                                          <p:attrName>style.visibility</p:attrName>
                                        </p:attrNameLst>
                                      </p:cBhvr>
                                      <p:to>
                                        <p:strVal val="visible"/>
                                      </p:to>
                                    </p:set>
                                    <p:animEffect filter="wipe(down)" transition="in">
                                      <p:cBhvr>
                                        <p:cTn dur="500" id="13"/>
                                        <p:tgtEl>
                                          <p:spTgt spid="3"/>
                                        </p:tgtEl>
                                      </p:cBhvr>
                                    </p:animEffect>
                                  </p:childTnLst>
                                </p:cTn>
                              </p:par>
                            </p:childTnLst>
                          </p:cTn>
                        </p:par>
                        <p:par>
                          <p:cTn fill="hold" id="14" nodeType="afterGroup">
                            <p:stCondLst>
                              <p:cond delay="1500"/>
                            </p:stCondLst>
                            <p:childTnLst>
                              <p:par>
                                <p:cTn fill="hold" grpId="0" id="15" nodeType="afterEffect" presetClass="entr" presetID="22" presetSubtype="1">
                                  <p:stCondLst>
                                    <p:cond delay="0"/>
                                  </p:stCondLst>
                                  <p:childTnLst>
                                    <p:set>
                                      <p:cBhvr>
                                        <p:cTn dur="1" fill="hold" id="16">
                                          <p:stCondLst>
                                            <p:cond delay="0"/>
                                          </p:stCondLst>
                                        </p:cTn>
                                        <p:tgtEl>
                                          <p:spTgt spid="6"/>
                                        </p:tgtEl>
                                        <p:attrNameLst>
                                          <p:attrName>style.visibility</p:attrName>
                                        </p:attrNameLst>
                                      </p:cBhvr>
                                      <p:to>
                                        <p:strVal val="visible"/>
                                      </p:to>
                                    </p:set>
                                    <p:animEffect filter="wipe(up)" transition="in">
                                      <p:cBhvr>
                                        <p:cTn dur="500" id="17"/>
                                        <p:tgtEl>
                                          <p:spTgt spid="6"/>
                                        </p:tgtEl>
                                      </p:cBhvr>
                                    </p:animEffect>
                                  </p:childTnLst>
                                </p:cTn>
                              </p:par>
                            </p:childTnLst>
                          </p:cTn>
                        </p:par>
                        <p:par>
                          <p:cTn fill="hold" id="18" nodeType="afterGroup">
                            <p:stCondLst>
                              <p:cond delay="2000"/>
                            </p:stCondLst>
                            <p:childTnLst>
                              <p:par>
                                <p:cTn fill="hold" grpId="0" id="19" nodeType="afterEffect" presetClass="entr" presetID="22" presetSubtype="4">
                                  <p:stCondLst>
                                    <p:cond delay="0"/>
                                  </p:stCondLst>
                                  <p:childTnLst>
                                    <p:set>
                                      <p:cBhvr>
                                        <p:cTn dur="1" fill="hold" id="20">
                                          <p:stCondLst>
                                            <p:cond delay="0"/>
                                          </p:stCondLst>
                                        </p:cTn>
                                        <p:tgtEl>
                                          <p:spTgt spid="4"/>
                                        </p:tgtEl>
                                        <p:attrNameLst>
                                          <p:attrName>style.visibility</p:attrName>
                                        </p:attrNameLst>
                                      </p:cBhvr>
                                      <p:to>
                                        <p:strVal val="visible"/>
                                      </p:to>
                                    </p:set>
                                    <p:animEffect filter="wipe(down)" transition="in">
                                      <p:cBhvr>
                                        <p:cTn dur="500" id="21"/>
                                        <p:tgtEl>
                                          <p:spTgt spid="4"/>
                                        </p:tgtEl>
                                      </p:cBhvr>
                                    </p:animEffect>
                                  </p:childTnLst>
                                </p:cTn>
                              </p:par>
                            </p:childTnLst>
                          </p:cTn>
                        </p:par>
                        <p:par>
                          <p:cTn fill="hold" id="22" nodeType="afterGroup">
                            <p:stCondLst>
                              <p:cond delay="2500"/>
                            </p:stCondLst>
                            <p:childTnLst>
                              <p:par>
                                <p:cTn fill="hold" grpId="0" id="23" nodeType="afterEffect" presetClass="entr" presetID="22" presetSubtype="1">
                                  <p:stCondLst>
                                    <p:cond delay="0"/>
                                  </p:stCondLst>
                                  <p:childTnLst>
                                    <p:set>
                                      <p:cBhvr>
                                        <p:cTn dur="1" fill="hold" id="24">
                                          <p:stCondLst>
                                            <p:cond delay="0"/>
                                          </p:stCondLst>
                                        </p:cTn>
                                        <p:tgtEl>
                                          <p:spTgt spid="7"/>
                                        </p:tgtEl>
                                        <p:attrNameLst>
                                          <p:attrName>style.visibility</p:attrName>
                                        </p:attrNameLst>
                                      </p:cBhvr>
                                      <p:to>
                                        <p:strVal val="visible"/>
                                      </p:to>
                                    </p:set>
                                    <p:animEffect filter="wipe(up)" transition="in">
                                      <p:cBhvr>
                                        <p:cTn dur="500" id="25"/>
                                        <p:tgtEl>
                                          <p:spTgt spid="7"/>
                                        </p:tgtEl>
                                      </p:cBhvr>
                                    </p:animEffect>
                                  </p:childTnLst>
                                </p:cTn>
                              </p:par>
                            </p:childTnLst>
                          </p:cTn>
                        </p:par>
                        <p:par>
                          <p:cTn fill="hold" id="26" nodeType="afterGroup">
                            <p:stCondLst>
                              <p:cond delay="3000"/>
                            </p:stCondLst>
                            <p:childTnLst>
                              <p:par>
                                <p:cTn fill="hold" grpId="0" id="27" nodeType="afterEffect" presetClass="entr" presetID="22" presetSubtype="4">
                                  <p:stCondLst>
                                    <p:cond delay="0"/>
                                  </p:stCondLst>
                                  <p:childTnLst>
                                    <p:set>
                                      <p:cBhvr>
                                        <p:cTn dur="1" fill="hold" id="28">
                                          <p:stCondLst>
                                            <p:cond delay="0"/>
                                          </p:stCondLst>
                                        </p:cTn>
                                        <p:tgtEl>
                                          <p:spTgt spid="5"/>
                                        </p:tgtEl>
                                        <p:attrNameLst>
                                          <p:attrName>style.visibility</p:attrName>
                                        </p:attrNameLst>
                                      </p:cBhvr>
                                      <p:to>
                                        <p:strVal val="visible"/>
                                      </p:to>
                                    </p:set>
                                    <p:animEffect filter="wipe(down)" transition="in">
                                      <p:cBhvr>
                                        <p:cTn dur="500" id="29"/>
                                        <p:tgtEl>
                                          <p:spTgt spid="5"/>
                                        </p:tgtEl>
                                      </p:cBhvr>
                                    </p:animEffect>
                                  </p:childTnLst>
                                </p:cTn>
                              </p:par>
                            </p:childTnLst>
                          </p:cTn>
                        </p:par>
                        <p:par>
                          <p:cTn fill="hold" id="30" nodeType="afterGroup">
                            <p:stCondLst>
                              <p:cond delay="3500"/>
                            </p:stCondLst>
                            <p:childTnLst>
                              <p:par>
                                <p:cTn fill="hold" grpId="0" id="31" nodeType="afterEffect" presetClass="entr" presetID="22" presetSubtype="1">
                                  <p:stCondLst>
                                    <p:cond delay="0"/>
                                  </p:stCondLst>
                                  <p:childTnLst>
                                    <p:set>
                                      <p:cBhvr>
                                        <p:cTn dur="1" fill="hold" id="32">
                                          <p:stCondLst>
                                            <p:cond delay="0"/>
                                          </p:stCondLst>
                                        </p:cTn>
                                        <p:tgtEl>
                                          <p:spTgt spid="8"/>
                                        </p:tgtEl>
                                        <p:attrNameLst>
                                          <p:attrName>style.visibility</p:attrName>
                                        </p:attrNameLst>
                                      </p:cBhvr>
                                      <p:to>
                                        <p:strVal val="visible"/>
                                      </p:to>
                                    </p:set>
                                    <p:animEffect filter="wipe(up)" transition="in">
                                      <p:cBhvr>
                                        <p:cTn dur="500" id="33"/>
                                        <p:tgtEl>
                                          <p:spTgt spid="8"/>
                                        </p:tgtEl>
                                      </p:cBhvr>
                                    </p:animEffect>
                                  </p:childTnLst>
                                </p:cTn>
                              </p:par>
                            </p:childTnLst>
                          </p:cTn>
                        </p:par>
                        <p:par>
                          <p:cTn fill="hold" id="34" nodeType="afterGroup">
                            <p:stCondLst>
                              <p:cond delay="4000"/>
                            </p:stCondLst>
                            <p:childTnLst>
                              <p:par>
                                <p:cTn fill="hold" id="35" nodeType="afterEffect" presetClass="entr" presetID="22" presetSubtype="4">
                                  <p:stCondLst>
                                    <p:cond delay="0"/>
                                  </p:stCondLst>
                                  <p:childTnLst>
                                    <p:set>
                                      <p:cBhvr>
                                        <p:cTn dur="1" fill="hold" id="36">
                                          <p:stCondLst>
                                            <p:cond delay="0"/>
                                          </p:stCondLst>
                                        </p:cTn>
                                        <p:tgtEl>
                                          <p:spTgt spid="15"/>
                                        </p:tgtEl>
                                        <p:attrNameLst>
                                          <p:attrName>style.visibility</p:attrName>
                                        </p:attrNameLst>
                                      </p:cBhvr>
                                      <p:to>
                                        <p:strVal val="visible"/>
                                      </p:to>
                                    </p:set>
                                    <p:animEffect filter="wipe(down)" transition="in">
                                      <p:cBhvr>
                                        <p:cTn dur="500" id="37"/>
                                        <p:tgtEl>
                                          <p:spTgt spid="15"/>
                                        </p:tgtEl>
                                      </p:cBhvr>
                                    </p:animEffect>
                                  </p:childTnLst>
                                </p:cTn>
                              </p:par>
                            </p:childTnLst>
                          </p:cTn>
                        </p:par>
                        <p:par>
                          <p:cTn fill="hold" id="38" nodeType="afterGroup">
                            <p:stCondLst>
                              <p:cond delay="4500"/>
                            </p:stCondLst>
                            <p:childTnLst>
                              <p:par>
                                <p:cTn fill="hold" grpId="0" id="39" nodeType="afterEffect" presetClass="entr" presetID="42" presetSubtype="0">
                                  <p:stCondLst>
                                    <p:cond delay="0"/>
                                  </p:stCondLst>
                                  <p:childTnLst>
                                    <p:set>
                                      <p:cBhvr>
                                        <p:cTn dur="1" fill="hold" id="40">
                                          <p:stCondLst>
                                            <p:cond delay="0"/>
                                          </p:stCondLst>
                                        </p:cTn>
                                        <p:tgtEl>
                                          <p:spTgt spid="12"/>
                                        </p:tgtEl>
                                        <p:attrNameLst>
                                          <p:attrName>style.visibility</p:attrName>
                                        </p:attrNameLst>
                                      </p:cBhvr>
                                      <p:to>
                                        <p:strVal val="visible"/>
                                      </p:to>
                                    </p:set>
                                    <p:animEffect filter="fade" transition="in">
                                      <p:cBhvr>
                                        <p:cTn dur="1000" id="41"/>
                                        <p:tgtEl>
                                          <p:spTgt spid="12"/>
                                        </p:tgtEl>
                                      </p:cBhvr>
                                    </p:animEffect>
                                    <p:anim calcmode="lin" valueType="num">
                                      <p:cBhvr>
                                        <p:cTn dur="1000" fill="hold" id="42"/>
                                        <p:tgtEl>
                                          <p:spTgt spid="12"/>
                                        </p:tgtEl>
                                        <p:attrNameLst>
                                          <p:attrName>ppt_x</p:attrName>
                                        </p:attrNameLst>
                                      </p:cBhvr>
                                      <p:tavLst>
                                        <p:tav tm="0">
                                          <p:val>
                                            <p:strVal val="#ppt_x"/>
                                          </p:val>
                                        </p:tav>
                                        <p:tav tm="100000">
                                          <p:val>
                                            <p:strVal val="#ppt_x"/>
                                          </p:val>
                                        </p:tav>
                                      </p:tavLst>
                                    </p:anim>
                                    <p:anim calcmode="lin" valueType="num">
                                      <p:cBhvr>
                                        <p:cTn dur="1000" fill="hold" id="43"/>
                                        <p:tgtEl>
                                          <p:spTgt spid="12"/>
                                        </p:tgtEl>
                                        <p:attrNameLst>
                                          <p:attrName>ppt_y</p:attrName>
                                        </p:attrNameLst>
                                      </p:cBhvr>
                                      <p:tavLst>
                                        <p:tav tm="0">
                                          <p:val>
                                            <p:strVal val="#ppt_y+.1"/>
                                          </p:val>
                                        </p:tav>
                                        <p:tav tm="100000">
                                          <p:val>
                                            <p:strVal val="#ppt_y"/>
                                          </p:val>
                                        </p:tav>
                                      </p:tavLst>
                                    </p:anim>
                                  </p:childTnLst>
                                </p:cTn>
                              </p:par>
                              <p:par>
                                <p:cTn fill="hold" grpId="0" id="44" nodeType="withEffect" presetClass="entr" presetID="42" presetSubtype="0">
                                  <p:stCondLst>
                                    <p:cond delay="0"/>
                                  </p:stCondLst>
                                  <p:childTnLst>
                                    <p:set>
                                      <p:cBhvr>
                                        <p:cTn dur="1" fill="hold" id="45">
                                          <p:stCondLst>
                                            <p:cond delay="0"/>
                                          </p:stCondLst>
                                        </p:cTn>
                                        <p:tgtEl>
                                          <p:spTgt spid="13"/>
                                        </p:tgtEl>
                                        <p:attrNameLst>
                                          <p:attrName>style.visibility</p:attrName>
                                        </p:attrNameLst>
                                      </p:cBhvr>
                                      <p:to>
                                        <p:strVal val="visible"/>
                                      </p:to>
                                    </p:set>
                                    <p:animEffect filter="fade" transition="in">
                                      <p:cBhvr>
                                        <p:cTn dur="1000" id="46"/>
                                        <p:tgtEl>
                                          <p:spTgt spid="13"/>
                                        </p:tgtEl>
                                      </p:cBhvr>
                                    </p:animEffect>
                                    <p:anim calcmode="lin" valueType="num">
                                      <p:cBhvr>
                                        <p:cTn dur="1000" fill="hold" id="47"/>
                                        <p:tgtEl>
                                          <p:spTgt spid="13"/>
                                        </p:tgtEl>
                                        <p:attrNameLst>
                                          <p:attrName>ppt_x</p:attrName>
                                        </p:attrNameLst>
                                      </p:cBhvr>
                                      <p:tavLst>
                                        <p:tav tm="0">
                                          <p:val>
                                            <p:strVal val="#ppt_x"/>
                                          </p:val>
                                        </p:tav>
                                        <p:tav tm="100000">
                                          <p:val>
                                            <p:strVal val="#ppt_x"/>
                                          </p:val>
                                        </p:tav>
                                      </p:tavLst>
                                    </p:anim>
                                    <p:anim calcmode="lin" valueType="num">
                                      <p:cBhvr>
                                        <p:cTn dur="1000" fill="hold" id="48"/>
                                        <p:tgtEl>
                                          <p:spTgt spid="13"/>
                                        </p:tgtEl>
                                        <p:attrNameLst>
                                          <p:attrName>ppt_y</p:attrName>
                                        </p:attrNameLst>
                                      </p:cBhvr>
                                      <p:tavLst>
                                        <p:tav tm="0">
                                          <p:val>
                                            <p:strVal val="#ppt_y+.1"/>
                                          </p:val>
                                        </p:tav>
                                        <p:tav tm="100000">
                                          <p:val>
                                            <p:strVal val="#ppt_y"/>
                                          </p:val>
                                        </p:tav>
                                      </p:tavLst>
                                    </p:anim>
                                  </p:childTnLst>
                                </p:cTn>
                              </p:par>
                              <p:par>
                                <p:cTn fill="hold" grpId="0" id="49" nodeType="withEffect" presetClass="entr" presetID="42" presetSubtype="0">
                                  <p:stCondLst>
                                    <p:cond delay="0"/>
                                  </p:stCondLst>
                                  <p:childTnLst>
                                    <p:set>
                                      <p:cBhvr>
                                        <p:cTn dur="1" fill="hold" id="50">
                                          <p:stCondLst>
                                            <p:cond delay="0"/>
                                          </p:stCondLst>
                                        </p:cTn>
                                        <p:tgtEl>
                                          <p:spTgt spid="14"/>
                                        </p:tgtEl>
                                        <p:attrNameLst>
                                          <p:attrName>style.visibility</p:attrName>
                                        </p:attrNameLst>
                                      </p:cBhvr>
                                      <p:to>
                                        <p:strVal val="visible"/>
                                      </p:to>
                                    </p:set>
                                    <p:animEffect filter="fade" transition="in">
                                      <p:cBhvr>
                                        <p:cTn dur="1000" id="51"/>
                                        <p:tgtEl>
                                          <p:spTgt spid="14"/>
                                        </p:tgtEl>
                                      </p:cBhvr>
                                    </p:animEffect>
                                    <p:anim calcmode="lin" valueType="num">
                                      <p:cBhvr>
                                        <p:cTn dur="1000" fill="hold" id="52"/>
                                        <p:tgtEl>
                                          <p:spTgt spid="14"/>
                                        </p:tgtEl>
                                        <p:attrNameLst>
                                          <p:attrName>ppt_x</p:attrName>
                                        </p:attrNameLst>
                                      </p:cBhvr>
                                      <p:tavLst>
                                        <p:tav tm="0">
                                          <p:val>
                                            <p:strVal val="#ppt_x"/>
                                          </p:val>
                                        </p:tav>
                                        <p:tav tm="100000">
                                          <p:val>
                                            <p:strVal val="#ppt_x"/>
                                          </p:val>
                                        </p:tav>
                                      </p:tavLst>
                                    </p:anim>
                                    <p:anim calcmode="lin" valueType="num">
                                      <p:cBhvr>
                                        <p:cTn dur="1000" fill="hold" id="53"/>
                                        <p:tgtEl>
                                          <p:spTgt spid="14"/>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5500"/>
                            </p:stCondLst>
                            <p:childTnLst>
                              <p:par>
                                <p:cTn fill="hold" grpId="0" id="55" nodeType="afterEffect" presetClass="entr" presetID="42" presetSubtype="0">
                                  <p:stCondLst>
                                    <p:cond delay="0"/>
                                  </p:stCondLst>
                                  <p:childTnLst>
                                    <p:set>
                                      <p:cBhvr>
                                        <p:cTn dur="1" fill="hold" id="56">
                                          <p:stCondLst>
                                            <p:cond delay="0"/>
                                          </p:stCondLst>
                                        </p:cTn>
                                        <p:tgtEl>
                                          <p:spTgt spid="19"/>
                                        </p:tgtEl>
                                        <p:attrNameLst>
                                          <p:attrName>style.visibility</p:attrName>
                                        </p:attrNameLst>
                                      </p:cBhvr>
                                      <p:to>
                                        <p:strVal val="visible"/>
                                      </p:to>
                                    </p:set>
                                    <p:animEffect filter="fade" transition="in">
                                      <p:cBhvr>
                                        <p:cTn dur="1000" id="57"/>
                                        <p:tgtEl>
                                          <p:spTgt spid="19"/>
                                        </p:tgtEl>
                                      </p:cBhvr>
                                    </p:animEffect>
                                    <p:anim calcmode="lin" valueType="num">
                                      <p:cBhvr>
                                        <p:cTn dur="1000" fill="hold" id="58"/>
                                        <p:tgtEl>
                                          <p:spTgt spid="19"/>
                                        </p:tgtEl>
                                        <p:attrNameLst>
                                          <p:attrName>ppt_x</p:attrName>
                                        </p:attrNameLst>
                                      </p:cBhvr>
                                      <p:tavLst>
                                        <p:tav tm="0">
                                          <p:val>
                                            <p:strVal val="#ppt_x"/>
                                          </p:val>
                                        </p:tav>
                                        <p:tav tm="100000">
                                          <p:val>
                                            <p:strVal val="#ppt_x"/>
                                          </p:val>
                                        </p:tav>
                                      </p:tavLst>
                                    </p:anim>
                                    <p:anim calcmode="lin" valueType="num">
                                      <p:cBhvr>
                                        <p:cTn dur="1000" fill="hold" id="59"/>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12"/>
      <p:bldP grpId="0" spid="13"/>
      <p:bldP grpId="0" spid="14"/>
      <p:bldP grpId="0" spid="3"/>
      <p:bldP grpId="0" spid="4"/>
      <p:bldP grpId="0" spid="5"/>
      <p:bldP grpId="0" spid="19"/>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307" name="Group 19"/>
          <p:cNvGrpSpPr>
            <a:grpSpLocks noChangeAspect="1"/>
          </p:cNvGrpSpPr>
          <p:nvPr/>
        </p:nvGrpSpPr>
        <p:grpSpPr>
          <a:xfrm>
            <a:off x="3495675" y="1417341"/>
            <a:ext cx="3168650" cy="3168650"/>
            <a:chOff x="-90499" y="-90498"/>
            <a:chExt cx="3168999" cy="3168997"/>
          </a:xfrm>
        </p:grpSpPr>
        <p:sp>
          <p:nvSpPr>
            <p:cNvPr id="10260" name="饼形 39"/>
            <p:cNvSpPr>
              <a:spLocks noChangeAspect="1"/>
            </p:cNvSpPr>
            <p:nvPr/>
          </p:nvSpPr>
          <p:spPr bwMode="auto">
            <a:xfrm>
              <a:off x="144478" y="144478"/>
              <a:ext cx="2699043" cy="2699044"/>
            </a:xfrm>
            <a:custGeom>
              <a:gdLst>
                <a:gd fmla="*/ 2527782 w 2699044" name="T0"/>
                <a:gd fmla="*/ 691564 h 2699044" name="T1"/>
                <a:gd fmla="*/ 2527781 w 2699044" name="T2"/>
                <a:gd fmla="*/ 691564 h 2699044" name="T3"/>
                <a:gd fmla="*/ 2699039 w 2699044" name="T4"/>
                <a:gd fmla="*/ 1346855 h 2699044" name="T5"/>
                <a:gd fmla="*/ 1349522 w 2699044" name="T6"/>
                <a:gd fmla="*/ 1349522 h 2699044" name="T7"/>
                <a:gd fmla="*/ 0 60000 65536" name="T8"/>
                <a:gd fmla="*/ 0 60000 65536" name="T9"/>
                <a:gd fmla="*/ 0 60000 65536" name="T10"/>
                <a:gd fmla="*/ 0 60000 65536" name="T11"/>
                <a:gd fmla="*/ 395266 w 2699044" name="T12"/>
                <a:gd fmla="*/ 395266 h 2699044" name="T13"/>
                <a:gd fmla="*/ 2303778 w 2699044" name="T14"/>
                <a:gd fmla="*/ 2303778 h 2699044" name="T15"/>
              </a:gdLst>
              <a:cxnLst>
                <a:cxn ang="T8">
                  <a:pos x="T0" y="T1"/>
                </a:cxn>
                <a:cxn ang="T9">
                  <a:pos x="T2" y="T3"/>
                </a:cxn>
                <a:cxn ang="T10">
                  <a:pos x="T4" y="T5"/>
                </a:cxn>
                <a:cxn ang="T11">
                  <a:pos x="T6" y="T7"/>
                </a:cxn>
              </a:cxnLst>
              <a:rect b="T15" l="T12" r="T14" t="T13"/>
              <a:pathLst>
                <a:path h="2699044" w="2699044">
                  <a:moveTo>
                    <a:pt x="2527784" y="691564"/>
                  </a:moveTo>
                  <a:lnTo>
                    <a:pt x="2527783" y="691564"/>
                  </a:lnTo>
                  <a:cubicBezTo>
                    <a:pt x="2639645" y="891885"/>
                    <a:pt x="2698588" y="1117418"/>
                    <a:pt x="2699041" y="1346855"/>
                  </a:cubicBezTo>
                  <a:lnTo>
                    <a:pt x="1349522" y="1349522"/>
                  </a:lnTo>
                  <a:lnTo>
                    <a:pt x="2527784" y="691564"/>
                  </a:lnTo>
                  <a:close/>
                </a:path>
              </a:pathLst>
            </a:custGeom>
            <a:solidFill>
              <a:srgbClr val="30B8D8"/>
            </a:solidFill>
            <a:ln cmpd="sng" w="9525">
              <a:solidFill>
                <a:srgbClr val="4EC3DE"/>
              </a:solidFill>
              <a:round/>
            </a:ln>
          </p:spPr>
          <p:txBody>
            <a:bodyPr anchor="ctr" wrap="none"/>
            <a:lstStyle/>
            <a:p>
              <a:endParaRPr altLang="en-US" lang="zh-CN"/>
            </a:p>
          </p:txBody>
        </p:sp>
        <p:sp>
          <p:nvSpPr>
            <p:cNvPr id="10261" name="饼形 41"/>
            <p:cNvSpPr>
              <a:spLocks noChangeAspect="1"/>
            </p:cNvSpPr>
            <p:nvPr/>
          </p:nvSpPr>
          <p:spPr bwMode="auto">
            <a:xfrm>
              <a:off x="144478" y="144478"/>
              <a:ext cx="2699043" cy="2699040"/>
            </a:xfrm>
            <a:custGeom>
              <a:gdLst>
                <a:gd fmla="*/ 2379822 w 2699044" name="T0"/>
                <a:gd fmla="*/ 2221116 h 2699044" name="T1"/>
                <a:gd fmla="*/ 2379821 w 2699044" name="T2"/>
                <a:gd fmla="*/ 2221115 h 2699044" name="T3"/>
                <a:gd fmla="*/ 1349522 w 2699044" name="T4"/>
                <a:gd fmla="*/ 2699035 h 2699044" name="T5"/>
                <a:gd fmla="*/ 1340171 w 2699044" name="T6"/>
                <a:gd fmla="*/ 2699002 h 2699044" name="T7"/>
                <a:gd fmla="*/ 1349522 w 2699044" name="T8"/>
                <a:gd fmla="*/ 1349518 h 2699044" name="T9"/>
                <a:gd fmla="*/ 0 60000 65536" name="T10"/>
                <a:gd fmla="*/ 0 60000 65536" name="T11"/>
                <a:gd fmla="*/ 0 60000 65536" name="T12"/>
                <a:gd fmla="*/ 0 60000 65536" name="T13"/>
                <a:gd fmla="*/ 0 60000 65536" name="T14"/>
                <a:gd fmla="*/ 395266 w 2699044" name="T15"/>
                <a:gd fmla="*/ 395266 h 2699044" name="T16"/>
                <a:gd fmla="*/ 2303778 w 2699044" name="T17"/>
                <a:gd fmla="*/ 2303778 h 2699044" name="T18"/>
              </a:gdLst>
              <a:cxnLst>
                <a:cxn ang="T10">
                  <a:pos x="T0" y="T1"/>
                </a:cxn>
                <a:cxn ang="T11">
                  <a:pos x="T2" y="T3"/>
                </a:cxn>
                <a:cxn ang="T12">
                  <a:pos x="T4" y="T5"/>
                </a:cxn>
                <a:cxn ang="T13">
                  <a:pos x="T6" y="T7"/>
                </a:cxn>
                <a:cxn ang="T14">
                  <a:pos x="T8" y="T9"/>
                </a:cxn>
              </a:cxnLst>
              <a:rect b="T18" l="T15" r="T17" t="T16"/>
              <a:pathLst>
                <a:path h="2699044" w="2699044">
                  <a:moveTo>
                    <a:pt x="2379824" y="2221123"/>
                  </a:moveTo>
                  <a:lnTo>
                    <a:pt x="2379823" y="2221122"/>
                  </a:lnTo>
                  <a:cubicBezTo>
                    <a:pt x="2123408" y="2524225"/>
                    <a:pt x="1746536" y="2699043"/>
                    <a:pt x="1349522" y="2699044"/>
                  </a:cubicBezTo>
                  <a:cubicBezTo>
                    <a:pt x="1346404" y="2699044"/>
                    <a:pt x="1343287" y="2699033"/>
                    <a:pt x="1340171" y="2699011"/>
                  </a:cubicBezTo>
                  <a:lnTo>
                    <a:pt x="1349522" y="1349522"/>
                  </a:lnTo>
                  <a:lnTo>
                    <a:pt x="2379824" y="2221123"/>
                  </a:lnTo>
                  <a:close/>
                </a:path>
              </a:pathLst>
            </a:custGeom>
            <a:solidFill>
              <a:srgbClr val="30B8D8">
                <a:alpha val="59999"/>
              </a:srgbClr>
            </a:solidFill>
            <a:ln cmpd="sng" w="9525">
              <a:solidFill>
                <a:srgbClr val="4EC3DE"/>
              </a:solidFill>
              <a:round/>
            </a:ln>
          </p:spPr>
          <p:txBody>
            <a:bodyPr anchor="ctr" wrap="none"/>
            <a:lstStyle/>
            <a:p>
              <a:endParaRPr altLang="en-US" lang="zh-CN"/>
            </a:p>
          </p:txBody>
        </p:sp>
        <p:sp>
          <p:nvSpPr>
            <p:cNvPr id="10262" name="饼形 42"/>
            <p:cNvSpPr>
              <a:spLocks noChangeAspect="1"/>
            </p:cNvSpPr>
            <p:nvPr/>
          </p:nvSpPr>
          <p:spPr bwMode="auto">
            <a:xfrm>
              <a:off x="144478" y="144478"/>
              <a:ext cx="2699044" cy="2699044"/>
            </a:xfrm>
            <a:custGeom>
              <a:gdLst>
                <a:gd fmla="*/ 1343308 w 2699044" name="T0"/>
                <a:gd fmla="*/ 2699030 h 2699044" name="T1"/>
                <a:gd fmla="*/ 1343308 w 2699044" name="T2"/>
                <a:gd fmla="*/ 2699029 h 2699044" name="T3"/>
                <a:gd fmla="*/ 265268 w 2699044" name="T4"/>
                <a:gd fmla="*/ 2153017 h 2699044" name="T5"/>
                <a:gd fmla="*/ 1349522 w 2699044" name="T6"/>
                <a:gd fmla="*/ 1349522 h 2699044" name="T7"/>
                <a:gd fmla="*/ 0 60000 65536" name="T8"/>
                <a:gd fmla="*/ 0 60000 65536" name="T9"/>
                <a:gd fmla="*/ 0 60000 65536" name="T10"/>
                <a:gd fmla="*/ 0 60000 65536" name="T11"/>
                <a:gd fmla="*/ 395266 w 2699044" name="T12"/>
                <a:gd fmla="*/ 395266 h 2699044" name="T13"/>
                <a:gd fmla="*/ 2303778 w 2699044" name="T14"/>
                <a:gd fmla="*/ 2303778 h 2699044" name="T15"/>
              </a:gdLst>
              <a:cxnLst>
                <a:cxn ang="T8">
                  <a:pos x="T0" y="T1"/>
                </a:cxn>
                <a:cxn ang="T9">
                  <a:pos x="T2" y="T3"/>
                </a:cxn>
                <a:cxn ang="T10">
                  <a:pos x="T4" y="T5"/>
                </a:cxn>
                <a:cxn ang="T11">
                  <a:pos x="T6" y="T7"/>
                </a:cxn>
              </a:cxnLst>
              <a:rect b="T15" l="T12" r="T14" t="T13"/>
              <a:pathLst>
                <a:path h="2699044" w="2699044">
                  <a:moveTo>
                    <a:pt x="1343308" y="2699030"/>
                  </a:moveTo>
                  <a:lnTo>
                    <a:pt x="1343308" y="2699029"/>
                  </a:lnTo>
                  <a:cubicBezTo>
                    <a:pt x="917997" y="2697071"/>
                    <a:pt x="518497" y="2494729"/>
                    <a:pt x="265268" y="2153017"/>
                  </a:cubicBezTo>
                  <a:lnTo>
                    <a:pt x="1349522" y="1349522"/>
                  </a:lnTo>
                  <a:lnTo>
                    <a:pt x="1343308" y="2699030"/>
                  </a:lnTo>
                  <a:close/>
                </a:path>
              </a:pathLst>
            </a:custGeom>
            <a:solidFill>
              <a:srgbClr val="30B8D8">
                <a:alpha val="39999"/>
              </a:srgbClr>
            </a:solidFill>
            <a:ln cmpd="sng" w="9525">
              <a:solidFill>
                <a:srgbClr val="4EC3DE"/>
              </a:solidFill>
              <a:round/>
            </a:ln>
          </p:spPr>
          <p:txBody>
            <a:bodyPr anchor="ctr" wrap="none"/>
            <a:lstStyle/>
            <a:p>
              <a:endParaRPr altLang="en-US" lang="zh-CN"/>
            </a:p>
          </p:txBody>
        </p:sp>
        <p:sp>
          <p:nvSpPr>
            <p:cNvPr id="10263" name="饼形 43"/>
            <p:cNvSpPr>
              <a:spLocks noChangeAspect="1"/>
            </p:cNvSpPr>
            <p:nvPr/>
          </p:nvSpPr>
          <p:spPr bwMode="auto">
            <a:xfrm>
              <a:off x="144478" y="144478"/>
              <a:ext cx="2699043" cy="2699043"/>
            </a:xfrm>
            <a:custGeom>
              <a:gdLst>
                <a:gd fmla="*/ 268984 w 2699044" name="T0"/>
                <a:gd fmla="*/ 2158005 h 2699044" name="T1"/>
                <a:gd fmla="*/ 268984 w 2699044" name="T2"/>
                <a:gd fmla="*/ 2158004 h 2699044" name="T3"/>
                <a:gd fmla="*/ 0 w 2699044" name="T4"/>
                <a:gd fmla="*/ 1349522 h 2699044" name="T5"/>
                <a:gd fmla="*/ 58395 w 2699044" name="T6"/>
                <a:gd fmla="*/ 956836 h 2699044" name="T7"/>
                <a:gd fmla="*/ 1349522 w 2699044" name="T8"/>
                <a:gd fmla="*/ 1349522 h 2699044" name="T9"/>
                <a:gd fmla="*/ 0 60000 65536" name="T10"/>
                <a:gd fmla="*/ 0 60000 65536" name="T11"/>
                <a:gd fmla="*/ 0 60000 65536" name="T12"/>
                <a:gd fmla="*/ 0 60000 65536" name="T13"/>
                <a:gd fmla="*/ 0 60000 65536" name="T14"/>
                <a:gd fmla="*/ 395266 w 2699044" name="T15"/>
                <a:gd fmla="*/ 395266 h 2699044" name="T16"/>
                <a:gd fmla="*/ 2303778 w 2699044" name="T17"/>
                <a:gd fmla="*/ 2303778 h 2699044" name="T18"/>
              </a:gdLst>
              <a:cxnLst>
                <a:cxn ang="T10">
                  <a:pos x="T0" y="T1"/>
                </a:cxn>
                <a:cxn ang="T11">
                  <a:pos x="T2" y="T3"/>
                </a:cxn>
                <a:cxn ang="T12">
                  <a:pos x="T4" y="T5"/>
                </a:cxn>
                <a:cxn ang="T13">
                  <a:pos x="T6" y="T7"/>
                </a:cxn>
                <a:cxn ang="T14">
                  <a:pos x="T8" y="T9"/>
                </a:cxn>
              </a:cxnLst>
              <a:rect b="T18" l="T15" r="T17" t="T16"/>
              <a:pathLst>
                <a:path h="2699044" w="2699044">
                  <a:moveTo>
                    <a:pt x="268984" y="2158007"/>
                  </a:moveTo>
                  <a:lnTo>
                    <a:pt x="268984" y="2158006"/>
                  </a:lnTo>
                  <a:cubicBezTo>
                    <a:pt x="94366" y="1924631"/>
                    <a:pt x="0" y="1640993"/>
                    <a:pt x="0" y="1349522"/>
                  </a:cubicBezTo>
                  <a:cubicBezTo>
                    <a:pt x="-1" y="1216463"/>
                    <a:pt x="19678" y="1084136"/>
                    <a:pt x="58395" y="956836"/>
                  </a:cubicBezTo>
                  <a:lnTo>
                    <a:pt x="1349522" y="1349522"/>
                  </a:lnTo>
                  <a:lnTo>
                    <a:pt x="268984" y="2158007"/>
                  </a:lnTo>
                  <a:close/>
                </a:path>
              </a:pathLst>
            </a:custGeom>
            <a:solidFill>
              <a:srgbClr val="30B8D8">
                <a:alpha val="20000"/>
              </a:srgbClr>
            </a:solidFill>
            <a:ln cmpd="sng" w="9525">
              <a:solidFill>
                <a:srgbClr val="4EC3DE"/>
              </a:solidFill>
              <a:round/>
            </a:ln>
          </p:spPr>
          <p:txBody>
            <a:bodyPr anchor="ctr" wrap="none"/>
            <a:lstStyle/>
            <a:p>
              <a:endParaRPr altLang="en-US" lang="zh-CN"/>
            </a:p>
          </p:txBody>
        </p:sp>
        <p:sp>
          <p:nvSpPr>
            <p:cNvPr id="10264" name="饼形 44"/>
            <p:cNvSpPr>
              <a:spLocks noChangeAspect="1"/>
            </p:cNvSpPr>
            <p:nvPr/>
          </p:nvSpPr>
          <p:spPr bwMode="auto">
            <a:xfrm>
              <a:off x="144478" y="144477"/>
              <a:ext cx="2699043" cy="2699044"/>
            </a:xfrm>
            <a:custGeom>
              <a:gdLst>
                <a:gd fmla="*/ 60010 w 2699044" name="T0"/>
                <a:gd fmla="*/ 951566 h 2699044" name="T1"/>
                <a:gd fmla="*/ 60010 w 2699044" name="T2"/>
                <a:gd fmla="*/ 951566 h 2699044" name="T3"/>
                <a:gd fmla="*/ 1349522 w 2699044" name="T4"/>
                <a:gd fmla="*/ 0 h 2699044" name="T5"/>
                <a:gd fmla="*/ 1349522 w 2699044" name="T6"/>
                <a:gd fmla="*/ 0 h 2699044" name="T7"/>
                <a:gd fmla="*/ 1349522 w 2699044" name="T8"/>
                <a:gd fmla="*/ 1349522 h 2699044" name="T9"/>
                <a:gd fmla="*/ 0 60000 65536" name="T10"/>
                <a:gd fmla="*/ 0 60000 65536" name="T11"/>
                <a:gd fmla="*/ 0 60000 65536" name="T12"/>
                <a:gd fmla="*/ 0 60000 65536" name="T13"/>
                <a:gd fmla="*/ 0 60000 65536" name="T14"/>
                <a:gd fmla="*/ 395266 w 2699044" name="T15"/>
                <a:gd fmla="*/ 395266 h 2699044" name="T16"/>
                <a:gd fmla="*/ 2303778 w 2699044" name="T17"/>
                <a:gd fmla="*/ 2303778 h 2699044" name="T18"/>
              </a:gdLst>
              <a:cxnLst>
                <a:cxn ang="T10">
                  <a:pos x="T0" y="T1"/>
                </a:cxn>
                <a:cxn ang="T11">
                  <a:pos x="T2" y="T3"/>
                </a:cxn>
                <a:cxn ang="T12">
                  <a:pos x="T4" y="T5"/>
                </a:cxn>
                <a:cxn ang="T13">
                  <a:pos x="T6" y="T7"/>
                </a:cxn>
                <a:cxn ang="T14">
                  <a:pos x="T8" y="T9"/>
                </a:cxn>
              </a:cxnLst>
              <a:rect b="T18" l="T15" r="T17" t="T16"/>
              <a:pathLst>
                <a:path h="2699044" w="2699044">
                  <a:moveTo>
                    <a:pt x="60010" y="951566"/>
                  </a:moveTo>
                  <a:lnTo>
                    <a:pt x="60010" y="951566"/>
                  </a:lnTo>
                  <a:cubicBezTo>
                    <a:pt x="234591" y="385863"/>
                    <a:pt x="757493" y="-1"/>
                    <a:pt x="1349522" y="0"/>
                  </a:cubicBezTo>
                  <a:cubicBezTo>
                    <a:pt x="1349522" y="0"/>
                    <a:pt x="1349522" y="0"/>
                    <a:pt x="1349522" y="0"/>
                  </a:cubicBezTo>
                  <a:lnTo>
                    <a:pt x="1349522" y="1349522"/>
                  </a:lnTo>
                  <a:lnTo>
                    <a:pt x="60010" y="951566"/>
                  </a:lnTo>
                  <a:close/>
                </a:path>
              </a:pathLst>
            </a:custGeom>
            <a:solidFill>
              <a:srgbClr val="003C66">
                <a:alpha val="50195"/>
              </a:srgbClr>
            </a:solidFill>
            <a:ln cmpd="sng" w="9525">
              <a:solidFill>
                <a:srgbClr val="4EC3DE"/>
              </a:solidFill>
              <a:round/>
            </a:ln>
          </p:spPr>
          <p:txBody>
            <a:bodyPr anchor="ctr"/>
            <a:lstStyle/>
            <a:p>
              <a:endParaRPr altLang="en-US" lang="zh-CN"/>
            </a:p>
          </p:txBody>
        </p:sp>
        <p:sp>
          <p:nvSpPr>
            <p:cNvPr id="10265" name="饼形 45"/>
            <p:cNvSpPr>
              <a:spLocks noChangeAspect="1"/>
            </p:cNvSpPr>
            <p:nvPr/>
          </p:nvSpPr>
          <p:spPr bwMode="auto">
            <a:xfrm>
              <a:off x="144478" y="144473"/>
              <a:ext cx="2699044" cy="2699044"/>
            </a:xfrm>
            <a:custGeom>
              <a:gdLst>
                <a:gd fmla="*/ 1348283 w 2699044" name="T0"/>
                <a:gd fmla="*/ 1 h 2699044" name="T1"/>
                <a:gd fmla="*/ 1348282 w 2699044" name="T2"/>
                <a:gd fmla="*/ 0 h 2699044" name="T3"/>
                <a:gd fmla="*/ 1349522 w 2699044" name="T4"/>
                <a:gd fmla="*/ 0 h 2699044" name="T5"/>
                <a:gd fmla="*/ 2529699 w 2699044" name="T6"/>
                <a:gd fmla="*/ 695005 h 2699044" name="T7"/>
                <a:gd fmla="*/ 1349522 w 2699044" name="T8"/>
                <a:gd fmla="*/ 1349522 h 2699044" name="T9"/>
                <a:gd fmla="*/ 0 60000 65536" name="T10"/>
                <a:gd fmla="*/ 0 60000 65536" name="T11"/>
                <a:gd fmla="*/ 0 60000 65536" name="T12"/>
                <a:gd fmla="*/ 0 60000 65536" name="T13"/>
                <a:gd fmla="*/ 0 60000 65536" name="T14"/>
                <a:gd fmla="*/ 395266 w 2699044" name="T15"/>
                <a:gd fmla="*/ 395266 h 2699044" name="T16"/>
                <a:gd fmla="*/ 2303778 w 2699044" name="T17"/>
                <a:gd fmla="*/ 2303778 h 2699044" name="T18"/>
              </a:gdLst>
              <a:cxnLst>
                <a:cxn ang="T10">
                  <a:pos x="T0" y="T1"/>
                </a:cxn>
                <a:cxn ang="T11">
                  <a:pos x="T2" y="T3"/>
                </a:cxn>
                <a:cxn ang="T12">
                  <a:pos x="T4" y="T5"/>
                </a:cxn>
                <a:cxn ang="T13">
                  <a:pos x="T6" y="T7"/>
                </a:cxn>
                <a:cxn ang="T14">
                  <a:pos x="T8" y="T9"/>
                </a:cxn>
              </a:cxnLst>
              <a:rect b="T18" l="T15" r="T17" t="T16"/>
              <a:pathLst>
                <a:path h="2699044" w="2699044">
                  <a:moveTo>
                    <a:pt x="1348283" y="1"/>
                  </a:moveTo>
                  <a:lnTo>
                    <a:pt x="1348282" y="0"/>
                  </a:lnTo>
                  <a:cubicBezTo>
                    <a:pt x="1348695" y="0"/>
                    <a:pt x="1349108" y="-1"/>
                    <a:pt x="1349522" y="0"/>
                  </a:cubicBezTo>
                  <a:cubicBezTo>
                    <a:pt x="1839980" y="0"/>
                    <a:pt x="2291827" y="266092"/>
                    <a:pt x="2529699" y="695005"/>
                  </a:cubicBezTo>
                  <a:lnTo>
                    <a:pt x="1349522" y="1349522"/>
                  </a:lnTo>
                  <a:lnTo>
                    <a:pt x="1348283" y="1"/>
                  </a:lnTo>
                  <a:close/>
                </a:path>
              </a:pathLst>
            </a:custGeom>
            <a:solidFill>
              <a:srgbClr val="003C66">
                <a:alpha val="79999"/>
              </a:srgbClr>
            </a:solidFill>
            <a:ln cmpd="sng" w="9525">
              <a:solidFill>
                <a:srgbClr val="4EC3DE"/>
              </a:solidFill>
              <a:round/>
            </a:ln>
          </p:spPr>
          <p:txBody>
            <a:bodyPr anchor="ctr" wrap="none"/>
            <a:lstStyle/>
            <a:p>
              <a:endParaRPr altLang="en-US" lang="zh-CN"/>
            </a:p>
          </p:txBody>
        </p:sp>
        <p:grpSp>
          <p:nvGrpSpPr>
            <p:cNvPr id="10266" name="Group 26"/>
            <p:cNvGrpSpPr>
              <a:grpSpLocks noChangeAspect="1"/>
            </p:cNvGrpSpPr>
            <p:nvPr/>
          </p:nvGrpSpPr>
          <p:grpSpPr>
            <a:xfrm>
              <a:off x="-90499" y="-90498"/>
              <a:ext cx="3168999" cy="3168997"/>
              <a:chOff x="-90499" y="-90498"/>
              <a:chExt cx="3168999" cy="3168997"/>
            </a:xfrm>
          </p:grpSpPr>
          <p:sp>
            <p:nvSpPr>
              <p:cNvPr id="10267" name="饼形 40"/>
              <p:cNvSpPr>
                <a:spLocks noChangeAspect="1"/>
              </p:cNvSpPr>
              <p:nvPr/>
            </p:nvSpPr>
            <p:spPr bwMode="auto">
              <a:xfrm>
                <a:off x="144478" y="144478"/>
                <a:ext cx="2699043" cy="2699043"/>
              </a:xfrm>
              <a:custGeom>
                <a:gdLst>
                  <a:gd fmla="*/ 2699040 w 2699044" name="T0"/>
                  <a:gd fmla="*/ 1347120 h 2699044" name="T1"/>
                  <a:gd fmla="*/ 2699039 w 2699044" name="T2"/>
                  <a:gd fmla="*/ 1347120 h 2699044" name="T3"/>
                  <a:gd fmla="*/ 2699042 w 2699044" name="T4"/>
                  <a:gd fmla="*/ 1349522 h 2699044" name="T5"/>
                  <a:gd fmla="*/ 2379769 w 2699044" name="T6"/>
                  <a:gd fmla="*/ 2221183 h 2699044" name="T7"/>
                  <a:gd fmla="*/ 1349522 w 2699044" name="T8"/>
                  <a:gd fmla="*/ 1349522 h 2699044" name="T9"/>
                  <a:gd fmla="*/ 0 60000 65536" name="T10"/>
                  <a:gd fmla="*/ 0 60000 65536" name="T11"/>
                  <a:gd fmla="*/ 0 60000 65536" name="T12"/>
                  <a:gd fmla="*/ 0 60000 65536" name="T13"/>
                  <a:gd fmla="*/ 0 60000 65536" name="T14"/>
                  <a:gd fmla="*/ 395266 w 2699044" name="T15"/>
                  <a:gd fmla="*/ 395266 h 2699044" name="T16"/>
                  <a:gd fmla="*/ 2303778 w 2699044" name="T17"/>
                  <a:gd fmla="*/ 2303778 h 2699044" name="T18"/>
                </a:gdLst>
                <a:cxnLst>
                  <a:cxn ang="T10">
                    <a:pos x="T0" y="T1"/>
                  </a:cxn>
                  <a:cxn ang="T11">
                    <a:pos x="T2" y="T3"/>
                  </a:cxn>
                  <a:cxn ang="T12">
                    <a:pos x="T4" y="T5"/>
                  </a:cxn>
                  <a:cxn ang="T13">
                    <a:pos x="T6" y="T7"/>
                  </a:cxn>
                  <a:cxn ang="T14">
                    <a:pos x="T8" y="T9"/>
                  </a:cxn>
                </a:cxnLst>
                <a:rect b="T18" l="T15" r="T17" t="T16"/>
                <a:pathLst>
                  <a:path h="2699044" w="2699044">
                    <a:moveTo>
                      <a:pt x="2699042" y="1347120"/>
                    </a:moveTo>
                    <a:lnTo>
                      <a:pt x="2699041" y="1347120"/>
                    </a:lnTo>
                    <a:cubicBezTo>
                      <a:pt x="2699043" y="1347920"/>
                      <a:pt x="2699044" y="1348721"/>
                      <a:pt x="2699044" y="1349522"/>
                    </a:cubicBezTo>
                    <a:cubicBezTo>
                      <a:pt x="2699044" y="1668689"/>
                      <a:pt x="2585922" y="1977527"/>
                      <a:pt x="2379771" y="2221185"/>
                    </a:cubicBezTo>
                    <a:lnTo>
                      <a:pt x="1349522" y="1349522"/>
                    </a:lnTo>
                    <a:lnTo>
                      <a:pt x="2699042" y="1347120"/>
                    </a:lnTo>
                    <a:close/>
                  </a:path>
                </a:pathLst>
              </a:custGeom>
              <a:solidFill>
                <a:srgbClr val="30B8D8">
                  <a:alpha val="79999"/>
                </a:srgbClr>
              </a:solidFill>
              <a:ln cmpd="sng" w="9525">
                <a:solidFill>
                  <a:srgbClr val="4EC3DE"/>
                </a:solidFill>
                <a:round/>
              </a:ln>
            </p:spPr>
            <p:txBody>
              <a:bodyPr anchor="ctr" wrap="none"/>
              <a:lstStyle/>
              <a:p>
                <a:endParaRPr altLang="en-US" lang="zh-CN"/>
              </a:p>
            </p:txBody>
          </p:sp>
          <p:sp>
            <p:nvSpPr>
              <p:cNvPr id="2" name="椭圆 46"/>
              <p:cNvSpPr>
                <a:spLocks noChangeAspect="1"/>
              </p:cNvSpPr>
              <p:nvPr/>
            </p:nvSpPr>
            <p:spPr bwMode="auto">
              <a:xfrm>
                <a:off x="-90499" y="-90498"/>
                <a:ext cx="3168999" cy="3168997"/>
              </a:xfrm>
              <a:prstGeom prst="ellipse">
                <a:avLst/>
              </a:prstGeom>
              <a:noFill/>
              <a:ln w="38100">
                <a:solidFill>
                  <a:srgbClr val="30B8D8"/>
                </a:solidFill>
                <a:prstDash val="sysDash"/>
                <a:round/>
              </a:ln>
              <a:effectLst>
                <a:glow rad="88900">
                  <a:schemeClr val="accent1">
                    <a:satMod val="175000"/>
                    <a:alpha val="30000"/>
                  </a:schemeClr>
                </a:glow>
              </a:effectLst>
              <a:extLst>
                <a:ext uri="{909E8E84-426E-40DD-AFC4-6F175D3DCCD1}">
                  <a14:hiddenFill>
                    <a:solidFill>
                      <a:srgbClr val="FFFFFF"/>
                    </a:solidFill>
                  </a14:hiddenFill>
                </a:ext>
              </a:extLst>
            </p:spPr>
            <p:txBody>
              <a:bodyPr anchor="ct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eaLnBrk="1" fontAlgn="ctr" hangingPunct="1">
                  <a:spcBef>
                    <a:spcPct val="0"/>
                  </a:spcBef>
                  <a:buClr>
                    <a:srgbClr val="FF0000"/>
                  </a:buClr>
                  <a:buSzPct val="70000"/>
                  <a:buFontTx/>
                  <a:buNone/>
                  <a:defRPr/>
                </a:pPr>
                <a:endParaRPr altLang="en-US" lang="zh-CN" sz="1800"/>
              </a:p>
            </p:txBody>
          </p:sp>
        </p:grpSp>
      </p:grpSp>
      <p:sp>
        <p:nvSpPr>
          <p:cNvPr id="12317" name="TextBox 146"/>
          <p:cNvSpPr txBox="1">
            <a:spLocks noChangeArrowheads="1"/>
          </p:cNvSpPr>
          <p:nvPr/>
        </p:nvSpPr>
        <p:spPr bwMode="auto">
          <a:xfrm>
            <a:off x="3455998" y="49188"/>
            <a:ext cx="3248025" cy="6035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ctr" eaLnBrk="0" hangingPunct="0">
              <a:lnSpc>
                <a:spcPct val="120000"/>
              </a:lnSpc>
              <a:spcBef>
                <a:spcPct val="50000"/>
              </a:spcBef>
              <a:buFontTx/>
              <a:buNone/>
              <a:defRPr sz="2800">
                <a:gradFill flip="none" rotWithShape="1">
                  <a:gsLst>
                    <a:gs pos="60000">
                      <a:srgbClr val="BCE8F2"/>
                    </a:gs>
                    <a:gs pos="0">
                      <a:srgbClr val="4EC3DE"/>
                    </a:gs>
                    <a:gs pos="40000">
                      <a:srgbClr val="BCE8F2"/>
                    </a:gs>
                    <a:gs pos="100000">
                      <a:srgbClr val="4EC3DE"/>
                    </a:gs>
                  </a:gsLst>
                  <a:lin ang="0" scaled="1"/>
                </a:gradFill>
                <a:latin charset="-122" panose="02000000000000000000" pitchFamily="2" typeface="方正兰亭中粗黑_GBK"/>
                <a:ea charset="-122" panose="02000000000000000000" pitchFamily="2" typeface="方正兰亭中粗黑_GBK"/>
              </a:defRPr>
            </a:lvl1pPr>
            <a:lvl2pPr eaLnBrk="0" hangingPunct="0" indent="-285750" marL="742950">
              <a:spcBef>
                <a:spcPct val="20000"/>
              </a:spcBef>
              <a:buFont typeface="Arial"/>
              <a:buChar char="–"/>
              <a:defRPr sz="2800">
                <a:latin charset="0" pitchFamily="34" typeface="Calibri"/>
              </a:defRPr>
            </a:lvl2pPr>
            <a:lvl3pPr eaLnBrk="0" hangingPunct="0" indent="-228600" marL="1143000">
              <a:spcBef>
                <a:spcPct val="20000"/>
              </a:spcBef>
              <a:buFont typeface="Arial"/>
              <a:buChar char="•"/>
              <a:defRPr sz="2400">
                <a:latin charset="0" pitchFamily="34" typeface="Calibri"/>
              </a:defRPr>
            </a:lvl3pPr>
            <a:lvl4pPr eaLnBrk="0" hangingPunct="0" indent="-228600" marL="1600200">
              <a:spcBef>
                <a:spcPct val="20000"/>
              </a:spcBef>
              <a:buFont typeface="Arial"/>
              <a:buChar char="–"/>
              <a:defRPr sz="2000">
                <a:latin charset="0" pitchFamily="34" typeface="Calibri"/>
              </a:defRPr>
            </a:lvl4pPr>
            <a:lvl5pPr eaLnBrk="0" hangingPunct="0" indent="-228600" marL="2057400">
              <a:spcBef>
                <a:spcPct val="20000"/>
              </a:spcBef>
              <a:buFont typeface="Arial"/>
              <a:buChar char="»"/>
              <a:defRPr sz="2000">
                <a:latin charset="0" pitchFamily="34" typeface="Calibri"/>
              </a:defRPr>
            </a:lvl5pPr>
            <a:lvl6pPr eaLnBrk="0" fontAlgn="base" hangingPunct="0" indent="-228600" marL="2514600">
              <a:spcBef>
                <a:spcPct val="20000"/>
              </a:spcBef>
              <a:spcAft>
                <a:spcPct val="0"/>
              </a:spcAft>
              <a:buFont typeface="Arial"/>
              <a:buChar char="»"/>
              <a:defRPr sz="2000">
                <a:latin charset="0" pitchFamily="34" typeface="Calibri"/>
              </a:defRPr>
            </a:lvl6pPr>
            <a:lvl7pPr eaLnBrk="0" fontAlgn="base" hangingPunct="0" indent="-228600" marL="2971800">
              <a:spcBef>
                <a:spcPct val="20000"/>
              </a:spcBef>
              <a:spcAft>
                <a:spcPct val="0"/>
              </a:spcAft>
              <a:buFont typeface="Arial"/>
              <a:buChar char="»"/>
              <a:defRPr sz="2000">
                <a:latin charset="0" pitchFamily="34" typeface="Calibri"/>
              </a:defRPr>
            </a:lvl7pPr>
            <a:lvl8pPr eaLnBrk="0" fontAlgn="base" hangingPunct="0" indent="-228600" marL="3429000">
              <a:spcBef>
                <a:spcPct val="20000"/>
              </a:spcBef>
              <a:spcAft>
                <a:spcPct val="0"/>
              </a:spcAft>
              <a:buFont typeface="Arial"/>
              <a:buChar char="»"/>
              <a:defRPr sz="2000">
                <a:latin charset="0" pitchFamily="34" typeface="Calibri"/>
              </a:defRPr>
            </a:lvl8pPr>
            <a:lvl9pPr eaLnBrk="0" fontAlgn="base" hangingPunct="0" indent="-228600" marL="3886200">
              <a:spcBef>
                <a:spcPct val="20000"/>
              </a:spcBef>
              <a:spcAft>
                <a:spcPct val="0"/>
              </a:spcAft>
              <a:buFont typeface="Arial"/>
              <a:buChar char="»"/>
              <a:defRPr sz="2000">
                <a:latin charset="0" pitchFamily="34" typeface="Calibri"/>
              </a:defRPr>
            </a:lvl9pPr>
          </a:lstStyle>
          <a:p>
            <a:pPr>
              <a:defRPr/>
            </a:pPr>
            <a:r>
              <a:rPr altLang="en-US" lang="zh-CN"/>
              <a:t>单击此处添加标题</a:t>
            </a:r>
          </a:p>
        </p:txBody>
      </p:sp>
      <p:grpSp>
        <p:nvGrpSpPr>
          <p:cNvPr id="12300" name="Group 12"/>
          <p:cNvGrpSpPr/>
          <p:nvPr/>
        </p:nvGrpSpPr>
        <p:grpSpPr>
          <a:xfrm>
            <a:off x="865188" y="1947566"/>
            <a:ext cx="3562350" cy="2206626"/>
            <a:chExt cx="3561792" cy="2207606"/>
          </a:xfrm>
        </p:grpSpPr>
        <p:sp>
          <p:nvSpPr>
            <p:cNvPr id="10254" name="任意多边形 25"/>
            <p:cNvSpPr/>
            <p:nvPr/>
          </p:nvSpPr>
          <p:spPr bwMode="auto">
            <a:xfrm>
              <a:off x="2374528" y="0"/>
              <a:ext cx="1187264" cy="252525"/>
            </a:xfrm>
            <a:custGeom>
              <a:gdLst>
                <a:gd fmla="*/ 924304 w 1248228" name="T0"/>
                <a:gd fmla="*/ 0 h 290286" name="T1"/>
                <a:gd fmla="*/ 343927 w 1248228" name="T2"/>
                <a:gd fmla="*/ 0 h 290286" name="T3"/>
                <a:gd fmla="*/ 0 w 1248228" name="T4"/>
                <a:gd fmla="*/ 125804 h 290286" name="T5"/>
                <a:gd fmla="*/ 0 60000 65536" name="T6"/>
                <a:gd fmla="*/ 0 60000 65536" name="T7"/>
                <a:gd fmla="*/ 0 60000 65536" name="T8"/>
              </a:gdLst>
              <a:cxnLst>
                <a:cxn ang="T6">
                  <a:pos x="T0" y="T1"/>
                </a:cxn>
                <a:cxn ang="T7">
                  <a:pos x="T2" y="T3"/>
                </a:cxn>
                <a:cxn ang="T8">
                  <a:pos x="T4" y="T5"/>
                </a:cxn>
              </a:cxnLst>
              <a:rect b="b" l="0" r="r" t="0"/>
              <a:pathLst>
                <a:path h="290286" w="1248228">
                  <a:moveTo>
                    <a:pt x="1248228" y="0"/>
                  </a:moveTo>
                  <a:lnTo>
                    <a:pt x="464457" y="0"/>
                  </a:lnTo>
                  <a:lnTo>
                    <a:pt x="0" y="290286"/>
                  </a:lnTo>
                </a:path>
              </a:pathLst>
            </a:custGeom>
            <a:noFill/>
            <a:ln cap="flat" cmpd="sng" w="12700">
              <a:solidFill>
                <a:srgbClr val="BCE8F2"/>
              </a:solidFill>
              <a:round/>
            </a:ln>
            <a:extLst>
              <a:ext uri="{909E8E84-426E-40DD-AFC4-6F175D3DCCD1}">
                <a14:hiddenFill>
                  <a:solidFill>
                    <a:srgbClr val="FFFFFF"/>
                  </a:solidFill>
                </a14:hiddenFill>
              </a:ext>
            </a:extLst>
          </p:spPr>
          <p:txBody>
            <a:bodyPr anchor="ctr"/>
            <a:lstStyle/>
            <a:p>
              <a:endParaRPr altLang="en-US" lang="zh-CN"/>
            </a:p>
          </p:txBody>
        </p:sp>
        <p:sp>
          <p:nvSpPr>
            <p:cNvPr id="10255" name="任意多边形 26"/>
            <p:cNvSpPr/>
            <p:nvPr/>
          </p:nvSpPr>
          <p:spPr bwMode="auto">
            <a:xfrm flipV="1">
              <a:off x="2374528" y="1955082"/>
              <a:ext cx="1187264" cy="252524"/>
            </a:xfrm>
            <a:custGeom>
              <a:gdLst>
                <a:gd fmla="*/ 924304 w 1248228" name="T0"/>
                <a:gd fmla="*/ 0 h 290286" name="T1"/>
                <a:gd fmla="*/ 343927 w 1248228" name="T2"/>
                <a:gd fmla="*/ 0 h 290286" name="T3"/>
                <a:gd fmla="*/ 0 w 1248228" name="T4"/>
                <a:gd fmla="*/ 125802 h 290286" name="T5"/>
                <a:gd fmla="*/ 0 60000 65536" name="T6"/>
                <a:gd fmla="*/ 0 60000 65536" name="T7"/>
                <a:gd fmla="*/ 0 60000 65536" name="T8"/>
              </a:gdLst>
              <a:cxnLst>
                <a:cxn ang="T6">
                  <a:pos x="T0" y="T1"/>
                </a:cxn>
                <a:cxn ang="T7">
                  <a:pos x="T2" y="T3"/>
                </a:cxn>
                <a:cxn ang="T8">
                  <a:pos x="T4" y="T5"/>
                </a:cxn>
              </a:cxnLst>
              <a:rect b="b" l="0" r="r" t="0"/>
              <a:pathLst>
                <a:path h="290286" w="1248228">
                  <a:moveTo>
                    <a:pt x="1248228" y="0"/>
                  </a:moveTo>
                  <a:lnTo>
                    <a:pt x="464457" y="0"/>
                  </a:lnTo>
                  <a:lnTo>
                    <a:pt x="0" y="290286"/>
                  </a:lnTo>
                </a:path>
              </a:pathLst>
            </a:custGeom>
            <a:noFill/>
            <a:ln cap="flat" cmpd="sng" w="12700">
              <a:solidFill>
                <a:srgbClr val="BCE8F2"/>
              </a:solidFill>
              <a:round/>
            </a:ln>
            <a:extLst>
              <a:ext uri="{909E8E84-426E-40DD-AFC4-6F175D3DCCD1}">
                <a14:hiddenFill>
                  <a:solidFill>
                    <a:srgbClr val="FFFFFF"/>
                  </a:solidFill>
                </a14:hiddenFill>
              </a:ext>
            </a:extLst>
          </p:spPr>
          <p:txBody>
            <a:bodyPr anchor="ctr"/>
            <a:lstStyle/>
            <a:p>
              <a:endParaRPr altLang="en-US" lang="zh-CN"/>
            </a:p>
          </p:txBody>
        </p:sp>
        <p:cxnSp>
          <p:nvCxnSpPr>
            <p:cNvPr id="10256" name="直接连接符 31"/>
            <p:cNvCxnSpPr>
              <a:cxnSpLocks noChangeShapeType="1"/>
            </p:cNvCxnSpPr>
            <p:nvPr/>
          </p:nvCxnSpPr>
          <p:spPr bwMode="auto">
            <a:xfrm>
              <a:off x="2374528" y="1256271"/>
              <a:ext cx="647599" cy="0"/>
            </a:xfrm>
            <a:prstGeom prst="line">
              <a:avLst/>
            </a:prstGeom>
            <a:noFill/>
            <a:ln w="12700">
              <a:solidFill>
                <a:srgbClr val="BCE8F2"/>
              </a:solidFill>
              <a:round/>
            </a:ln>
            <a:extLst>
              <a:ext uri="{909E8E84-426E-40DD-AFC4-6F175D3DCCD1}">
                <a14:hiddenFill>
                  <a:noFill/>
                </a14:hiddenFill>
              </a:ext>
            </a:extLst>
          </p:spPr>
        </p:cxnSp>
        <p:sp>
          <p:nvSpPr>
            <p:cNvPr id="10257" name="TextBox 146"/>
            <p:cNvSpPr txBox="1">
              <a:spLocks noChangeArrowheads="1"/>
            </p:cNvSpPr>
            <p:nvPr/>
          </p:nvSpPr>
          <p:spPr bwMode="auto">
            <a:xfrm>
              <a:off x="0" y="1797848"/>
              <a:ext cx="2363417" cy="3049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r"/>
              <a:r>
                <a:rPr altLang="en-US" lang="zh-CN" sz="1400">
                  <a:solidFill>
                    <a:srgbClr val="BCE8F2"/>
                  </a:solidFill>
                  <a:latin charset="-122" pitchFamily="2" typeface="方正兰亭黑_GBK"/>
                  <a:ea charset="-122" pitchFamily="2" typeface="方正兰亭黑_GBK"/>
                </a:rPr>
                <a:t>单击添加文本 14%</a:t>
              </a:r>
            </a:p>
          </p:txBody>
        </p:sp>
        <p:sp>
          <p:nvSpPr>
            <p:cNvPr id="10258" name="TextBox 146"/>
            <p:cNvSpPr txBox="1">
              <a:spLocks noChangeArrowheads="1"/>
            </p:cNvSpPr>
            <p:nvPr/>
          </p:nvSpPr>
          <p:spPr bwMode="auto">
            <a:xfrm>
              <a:off x="0" y="1102215"/>
              <a:ext cx="2363417" cy="3049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r"/>
              <a:r>
                <a:rPr altLang="en-US" lang="zh-CN" sz="1400">
                  <a:solidFill>
                    <a:srgbClr val="BCE8F2"/>
                  </a:solidFill>
                  <a:latin charset="-122" pitchFamily="2" typeface="方正兰亭黑_GBK"/>
                  <a:ea charset="-122" pitchFamily="2" typeface="方正兰亭黑_GBK"/>
                </a:rPr>
                <a:t>单击添加文本 14%</a:t>
              </a:r>
            </a:p>
          </p:txBody>
        </p:sp>
        <p:sp>
          <p:nvSpPr>
            <p:cNvPr id="10259" name="TextBox 146"/>
            <p:cNvSpPr txBox="1">
              <a:spLocks noChangeArrowheads="1"/>
            </p:cNvSpPr>
            <p:nvPr/>
          </p:nvSpPr>
          <p:spPr bwMode="auto">
            <a:xfrm>
              <a:off x="0" y="84175"/>
              <a:ext cx="2363417" cy="3049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r"/>
              <a:r>
                <a:rPr altLang="en-US" lang="zh-CN" sz="1400">
                  <a:solidFill>
                    <a:srgbClr val="BCE8F2"/>
                  </a:solidFill>
                  <a:latin charset="-122" pitchFamily="2" typeface="方正兰亭黑_GBK"/>
                  <a:ea charset="-122" pitchFamily="2" typeface="方正兰亭黑_GBK"/>
                </a:rPr>
                <a:t>单击添加文本 23%</a:t>
              </a:r>
            </a:p>
          </p:txBody>
        </p:sp>
      </p:grpSp>
      <p:grpSp>
        <p:nvGrpSpPr>
          <p:cNvPr id="12291" name="Group 3"/>
          <p:cNvGrpSpPr/>
          <p:nvPr/>
        </p:nvGrpSpPr>
        <p:grpSpPr>
          <a:xfrm>
            <a:off x="5670560" y="1831677"/>
            <a:ext cx="3552825" cy="2366962"/>
            <a:chExt cx="3553141" cy="2367260"/>
          </a:xfrm>
        </p:grpSpPr>
        <p:sp>
          <p:nvSpPr>
            <p:cNvPr id="10246" name="任意多边形 27"/>
            <p:cNvSpPr/>
            <p:nvPr/>
          </p:nvSpPr>
          <p:spPr bwMode="auto">
            <a:xfrm flipH="1">
              <a:off x="0" y="0"/>
              <a:ext cx="1187556" cy="252444"/>
            </a:xfrm>
            <a:custGeom>
              <a:gdLst>
                <a:gd fmla="*/ 925668 w 1248228" name="T0"/>
                <a:gd fmla="*/ 0 h 290286" name="T1"/>
                <a:gd fmla="*/ 344435 w 1248228" name="T2"/>
                <a:gd fmla="*/ 0 h 290286" name="T3"/>
                <a:gd fmla="*/ 0 w 1248228" name="T4"/>
                <a:gd fmla="*/ 125562 h 290286" name="T5"/>
                <a:gd fmla="*/ 0 60000 65536" name="T6"/>
                <a:gd fmla="*/ 0 60000 65536" name="T7"/>
                <a:gd fmla="*/ 0 60000 65536" name="T8"/>
              </a:gdLst>
              <a:cxnLst>
                <a:cxn ang="T6">
                  <a:pos x="T0" y="T1"/>
                </a:cxn>
                <a:cxn ang="T7">
                  <a:pos x="T2" y="T3"/>
                </a:cxn>
                <a:cxn ang="T8">
                  <a:pos x="T4" y="T5"/>
                </a:cxn>
              </a:cxnLst>
              <a:rect b="b" l="0" r="r" t="0"/>
              <a:pathLst>
                <a:path h="290286" w="1248228">
                  <a:moveTo>
                    <a:pt x="1248228" y="0"/>
                  </a:moveTo>
                  <a:lnTo>
                    <a:pt x="464457" y="0"/>
                  </a:lnTo>
                  <a:lnTo>
                    <a:pt x="0" y="290286"/>
                  </a:lnTo>
                </a:path>
              </a:pathLst>
            </a:custGeom>
            <a:noFill/>
            <a:ln cap="flat" cmpd="sng" w="12700">
              <a:solidFill>
                <a:srgbClr val="30B8D8"/>
              </a:solidFill>
              <a:round/>
            </a:ln>
            <a:extLst>
              <a:ext uri="{909E8E84-426E-40DD-AFC4-6F175D3DCCD1}">
                <a14:hiddenFill>
                  <a:solidFill>
                    <a:srgbClr val="FFFFFF"/>
                  </a:solidFill>
                </a14:hiddenFill>
              </a:ext>
            </a:extLst>
          </p:spPr>
          <p:txBody>
            <a:bodyPr anchor="ctr"/>
            <a:lstStyle/>
            <a:p>
              <a:endParaRPr altLang="en-US" lang="zh-CN"/>
            </a:p>
          </p:txBody>
        </p:sp>
        <p:sp>
          <p:nvSpPr>
            <p:cNvPr id="10247" name="任意多边形 28"/>
            <p:cNvSpPr/>
            <p:nvPr/>
          </p:nvSpPr>
          <p:spPr bwMode="auto">
            <a:xfrm flipH="1" flipV="1">
              <a:off x="0" y="2114816"/>
              <a:ext cx="1187556" cy="252444"/>
            </a:xfrm>
            <a:custGeom>
              <a:gdLst>
                <a:gd fmla="*/ 925668 w 1248228" name="T0"/>
                <a:gd fmla="*/ 0 h 290286" name="T1"/>
                <a:gd fmla="*/ 344435 w 1248228" name="T2"/>
                <a:gd fmla="*/ 0 h 290286" name="T3"/>
                <a:gd fmla="*/ 0 w 1248228" name="T4"/>
                <a:gd fmla="*/ 125562 h 290286" name="T5"/>
                <a:gd fmla="*/ 0 60000 65536" name="T6"/>
                <a:gd fmla="*/ 0 60000 65536" name="T7"/>
                <a:gd fmla="*/ 0 60000 65536" name="T8"/>
              </a:gdLst>
              <a:cxnLst>
                <a:cxn ang="T6">
                  <a:pos x="T0" y="T1"/>
                </a:cxn>
                <a:cxn ang="T7">
                  <a:pos x="T2" y="T3"/>
                </a:cxn>
                <a:cxn ang="T8">
                  <a:pos x="T4" y="T5"/>
                </a:cxn>
              </a:cxnLst>
              <a:rect b="b" l="0" r="r" t="0"/>
              <a:pathLst>
                <a:path h="290286" w="1248228">
                  <a:moveTo>
                    <a:pt x="1248228" y="0"/>
                  </a:moveTo>
                  <a:lnTo>
                    <a:pt x="464457" y="0"/>
                  </a:lnTo>
                  <a:lnTo>
                    <a:pt x="0" y="290286"/>
                  </a:lnTo>
                </a:path>
              </a:pathLst>
            </a:custGeom>
            <a:noFill/>
            <a:ln cap="flat" cmpd="sng" w="12700">
              <a:solidFill>
                <a:srgbClr val="BCE8F2"/>
              </a:solidFill>
              <a:round/>
            </a:ln>
            <a:extLst>
              <a:ext uri="{909E8E84-426E-40DD-AFC4-6F175D3DCCD1}">
                <a14:hiddenFill>
                  <a:solidFill>
                    <a:srgbClr val="FFFFFF"/>
                  </a:solidFill>
                </a14:hiddenFill>
              </a:ext>
            </a:extLst>
          </p:spPr>
          <p:txBody>
            <a:bodyPr anchor="ctr"/>
            <a:lstStyle/>
            <a:p>
              <a:endParaRPr altLang="en-US" lang="zh-CN"/>
            </a:p>
          </p:txBody>
        </p:sp>
        <p:cxnSp>
          <p:nvCxnSpPr>
            <p:cNvPr id="10248" name="直接连接符 29"/>
            <p:cNvCxnSpPr>
              <a:cxnSpLocks noChangeShapeType="1"/>
            </p:cNvCxnSpPr>
            <p:nvPr/>
          </p:nvCxnSpPr>
          <p:spPr bwMode="auto">
            <a:xfrm rot="300000">
              <a:off x="541386" y="831955"/>
              <a:ext cx="647758" cy="0"/>
            </a:xfrm>
            <a:prstGeom prst="line">
              <a:avLst/>
            </a:prstGeom>
            <a:noFill/>
            <a:ln w="12700">
              <a:solidFill>
                <a:srgbClr val="BCE8F2"/>
              </a:solidFill>
              <a:round/>
            </a:ln>
            <a:extLst>
              <a:ext uri="{909E8E84-426E-40DD-AFC4-6F175D3DCCD1}">
                <a14:hiddenFill>
                  <a:noFill/>
                </a14:hiddenFill>
              </a:ext>
            </a:extLst>
          </p:spPr>
        </p:cxnSp>
        <p:cxnSp>
          <p:nvCxnSpPr>
            <p:cNvPr id="10249" name="直接连接符 30"/>
            <p:cNvCxnSpPr>
              <a:cxnSpLocks noChangeShapeType="1"/>
            </p:cNvCxnSpPr>
            <p:nvPr/>
          </p:nvCxnSpPr>
          <p:spPr bwMode="auto">
            <a:xfrm rot="-300000">
              <a:off x="541386" y="1621041"/>
              <a:ext cx="647758" cy="0"/>
            </a:xfrm>
            <a:prstGeom prst="line">
              <a:avLst/>
            </a:prstGeom>
            <a:noFill/>
            <a:ln w="12700">
              <a:solidFill>
                <a:srgbClr val="BCE8F2"/>
              </a:solidFill>
              <a:round/>
            </a:ln>
            <a:extLst>
              <a:ext uri="{909E8E84-426E-40DD-AFC4-6F175D3DCCD1}">
                <a14:hiddenFill>
                  <a:noFill/>
                </a14:hiddenFill>
              </a:ext>
            </a:extLst>
          </p:spPr>
        </p:cxnSp>
        <p:sp>
          <p:nvSpPr>
            <p:cNvPr id="10250" name="TextBox 146"/>
            <p:cNvSpPr txBox="1">
              <a:spLocks noChangeArrowheads="1"/>
            </p:cNvSpPr>
            <p:nvPr/>
          </p:nvSpPr>
          <p:spPr bwMode="auto">
            <a:xfrm>
              <a:off x="1171875" y="82321"/>
              <a:ext cx="2381266" cy="3048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zh-CN" lang="en-US" sz="1400">
                  <a:solidFill>
                    <a:srgbClr val="1E8FB2"/>
                  </a:solidFill>
                  <a:latin charset="-122" pitchFamily="2" typeface="方正兰亭黑_GBK"/>
                  <a:ea charset="-122" pitchFamily="2" typeface="方正兰亭黑_GBK"/>
                </a:rPr>
                <a:t>20% 单击添加文本</a:t>
              </a:r>
            </a:p>
          </p:txBody>
        </p:sp>
        <p:sp>
          <p:nvSpPr>
            <p:cNvPr id="10251" name="TextBox 146"/>
            <p:cNvSpPr txBox="1">
              <a:spLocks noChangeArrowheads="1"/>
            </p:cNvSpPr>
            <p:nvPr/>
          </p:nvSpPr>
          <p:spPr bwMode="auto">
            <a:xfrm>
              <a:off x="1171680" y="706526"/>
              <a:ext cx="2381462" cy="3048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zh-CN" lang="en-US" sz="1400">
                  <a:solidFill>
                    <a:srgbClr val="BCE8F2"/>
                  </a:solidFill>
                  <a:latin charset="-122" pitchFamily="2" typeface="方正兰亭黑_GBK"/>
                  <a:ea charset="-122" pitchFamily="2" typeface="方正兰亭黑_GBK"/>
                </a:rPr>
                <a:t>6% 单击添加文本</a:t>
              </a:r>
            </a:p>
          </p:txBody>
        </p:sp>
        <p:sp>
          <p:nvSpPr>
            <p:cNvPr id="10252" name="TextBox 146"/>
            <p:cNvSpPr txBox="1">
              <a:spLocks noChangeArrowheads="1"/>
            </p:cNvSpPr>
            <p:nvPr/>
          </p:nvSpPr>
          <p:spPr bwMode="auto">
            <a:xfrm>
              <a:off x="1171680" y="1438456"/>
              <a:ext cx="2381462" cy="3048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zh-CN" lang="en-US" sz="1400">
                  <a:solidFill>
                    <a:srgbClr val="BCE8F2"/>
                  </a:solidFill>
                  <a:latin charset="-122" pitchFamily="2" typeface="方正兰亭黑_GBK"/>
                  <a:ea charset="-122" pitchFamily="2" typeface="方正兰亭黑_GBK"/>
                </a:rPr>
                <a:t>11% 单击添加文本</a:t>
              </a:r>
            </a:p>
          </p:txBody>
        </p:sp>
        <p:sp>
          <p:nvSpPr>
            <p:cNvPr id="10253" name="TextBox 146"/>
            <p:cNvSpPr txBox="1">
              <a:spLocks noChangeArrowheads="1"/>
            </p:cNvSpPr>
            <p:nvPr/>
          </p:nvSpPr>
          <p:spPr bwMode="auto">
            <a:xfrm>
              <a:off x="1171680" y="1971922"/>
              <a:ext cx="2381462" cy="3048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zh-CN" lang="en-US" sz="1400">
                  <a:solidFill>
                    <a:srgbClr val="BCE8F2"/>
                  </a:solidFill>
                  <a:latin charset="-122" pitchFamily="2" typeface="方正兰亭黑_GBK"/>
                  <a:ea charset="-122" pitchFamily="2" typeface="方正兰亭黑_GBK"/>
                </a:rPr>
                <a:t>12% 单击添加文本</a:t>
              </a:r>
            </a:p>
          </p:txBody>
        </p:sp>
      </p:grpSp>
    </p:spTree>
  </p:cSld>
  <p:clrMapOvr>
    <a:masterClrMapping/>
  </p:clrMapOvr>
  <p:transition advClick="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7" presetSubtype="0">
                                  <p:stCondLst>
                                    <p:cond delay="0"/>
                                  </p:stCondLst>
                                  <p:childTnLst>
                                    <p:set>
                                      <p:cBhvr>
                                        <p:cTn dur="1" fill="hold" id="6">
                                          <p:stCondLst>
                                            <p:cond delay="0"/>
                                          </p:stCondLst>
                                        </p:cTn>
                                        <p:tgtEl>
                                          <p:spTgt spid="12317"/>
                                        </p:tgtEl>
                                        <p:attrNameLst>
                                          <p:attrName>style.visibility</p:attrName>
                                        </p:attrNameLst>
                                      </p:cBhvr>
                                      <p:to>
                                        <p:strVal val="visible"/>
                                      </p:to>
                                    </p:set>
                                    <p:animEffect filter="fade" transition="in">
                                      <p:cBhvr>
                                        <p:cTn dur="1000" id="7"/>
                                        <p:tgtEl>
                                          <p:spTgt spid="12317"/>
                                        </p:tgtEl>
                                      </p:cBhvr>
                                    </p:animEffect>
                                    <p:anim calcmode="lin" valueType="num">
                                      <p:cBhvr>
                                        <p:cTn dur="1000" fill="hold" id="8"/>
                                        <p:tgtEl>
                                          <p:spTgt spid="12317"/>
                                        </p:tgtEl>
                                        <p:attrNameLst>
                                          <p:attrName>ppt_x</p:attrName>
                                        </p:attrNameLst>
                                      </p:cBhvr>
                                      <p:tavLst>
                                        <p:tav tm="0">
                                          <p:val>
                                            <p:strVal val="#ppt_x"/>
                                          </p:val>
                                        </p:tav>
                                        <p:tav tm="100000">
                                          <p:val>
                                            <p:strVal val="#ppt_x"/>
                                          </p:val>
                                        </p:tav>
                                      </p:tavLst>
                                    </p:anim>
                                    <p:anim calcmode="lin" valueType="num">
                                      <p:cBhvr>
                                        <p:cTn dur="1000" fill="hold" id="9"/>
                                        <p:tgtEl>
                                          <p:spTgt spid="12317"/>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35" presetSubtype="0">
                                  <p:stCondLst>
                                    <p:cond delay="0"/>
                                  </p:stCondLst>
                                  <p:childTnLst>
                                    <p:set>
                                      <p:cBhvr>
                                        <p:cTn dur="1" fill="hold" id="12">
                                          <p:stCondLst>
                                            <p:cond delay="0"/>
                                          </p:stCondLst>
                                        </p:cTn>
                                        <p:tgtEl>
                                          <p:spTgt spid="12307"/>
                                        </p:tgtEl>
                                        <p:attrNameLst>
                                          <p:attrName>style.visibility</p:attrName>
                                        </p:attrNameLst>
                                      </p:cBhvr>
                                      <p:to>
                                        <p:strVal val="visible"/>
                                      </p:to>
                                    </p:set>
                                    <p:animEffect filter="fade" transition="in">
                                      <p:cBhvr>
                                        <p:cTn dur="1000" id="13"/>
                                        <p:tgtEl>
                                          <p:spTgt spid="12307"/>
                                        </p:tgtEl>
                                      </p:cBhvr>
                                    </p:animEffect>
                                    <p:anim calcmode="lin" valueType="num">
                                      <p:cBhvr>
                                        <p:cTn dur="1000" fill="hold" id="14"/>
                                        <p:tgtEl>
                                          <p:spTgt spid="12307"/>
                                        </p:tgtEl>
                                        <p:attrNameLst>
                                          <p:attrName>style.rotation</p:attrName>
                                        </p:attrNameLst>
                                      </p:cBhvr>
                                      <p:tavLst>
                                        <p:tav tm="0">
                                          <p:val>
                                            <p:fltVal val="720"/>
                                          </p:val>
                                        </p:tav>
                                        <p:tav tm="100000">
                                          <p:val>
                                            <p:fltVal val="0"/>
                                          </p:val>
                                        </p:tav>
                                      </p:tavLst>
                                    </p:anim>
                                    <p:anim calcmode="lin" valueType="num">
                                      <p:cBhvr>
                                        <p:cTn dur="1000" fill="hold" id="15"/>
                                        <p:tgtEl>
                                          <p:spTgt spid="12307"/>
                                        </p:tgtEl>
                                        <p:attrNameLst>
                                          <p:attrName>ppt_h</p:attrName>
                                        </p:attrNameLst>
                                      </p:cBhvr>
                                      <p:tavLst>
                                        <p:tav tm="0">
                                          <p:val>
                                            <p:fltVal val="0"/>
                                          </p:val>
                                        </p:tav>
                                        <p:tav tm="100000">
                                          <p:val>
                                            <p:strVal val="#ppt_h"/>
                                          </p:val>
                                        </p:tav>
                                      </p:tavLst>
                                    </p:anim>
                                    <p:anim calcmode="lin" valueType="num">
                                      <p:cBhvr>
                                        <p:cTn dur="1000" fill="hold" id="16"/>
                                        <p:tgtEl>
                                          <p:spTgt spid="12307"/>
                                        </p:tgtEl>
                                        <p:attrNameLst>
                                          <p:attrName>ppt_w</p:attrName>
                                        </p:attrNameLst>
                                      </p:cBhvr>
                                      <p:tavLst>
                                        <p:tav tm="0">
                                          <p:val>
                                            <p:fltVal val="0"/>
                                          </p:val>
                                        </p:tav>
                                        <p:tav tm="100000">
                                          <p:val>
                                            <p:strVal val="#ppt_w"/>
                                          </p:val>
                                        </p:tav>
                                      </p:tavLst>
                                    </p:anim>
                                  </p:childTnLst>
                                </p:cTn>
                              </p:par>
                            </p:childTnLst>
                          </p:cTn>
                        </p:par>
                        <p:par>
                          <p:cTn fill="hold" id="17" nodeType="afterGroup">
                            <p:stCondLst>
                              <p:cond delay="2000"/>
                            </p:stCondLst>
                            <p:childTnLst>
                              <p:par>
                                <p:cTn fill="hold" id="18" nodeType="afterEffect" presetClass="entr" presetID="12" presetSubtype="8">
                                  <p:stCondLst>
                                    <p:cond delay="0"/>
                                  </p:stCondLst>
                                  <p:childTnLst>
                                    <p:set>
                                      <p:cBhvr>
                                        <p:cTn dur="1" fill="hold" id="19">
                                          <p:stCondLst>
                                            <p:cond delay="0"/>
                                          </p:stCondLst>
                                        </p:cTn>
                                        <p:tgtEl>
                                          <p:spTgt spid="12291"/>
                                        </p:tgtEl>
                                        <p:attrNameLst>
                                          <p:attrName>style.visibility</p:attrName>
                                        </p:attrNameLst>
                                      </p:cBhvr>
                                      <p:to>
                                        <p:strVal val="visible"/>
                                      </p:to>
                                    </p:set>
                                    <p:animEffect filter="slide(fromLeft)" transition="in">
                                      <p:cBhvr>
                                        <p:cTn dur="1000" id="20"/>
                                        <p:tgtEl>
                                          <p:spTgt spid="12291"/>
                                        </p:tgtEl>
                                      </p:cBhvr>
                                    </p:animEffect>
                                  </p:childTnLst>
                                </p:cTn>
                              </p:par>
                              <p:par>
                                <p:cTn fill="hold" id="21" nodeType="withEffect" presetClass="entr" presetID="12" presetSubtype="2">
                                  <p:stCondLst>
                                    <p:cond delay="0"/>
                                  </p:stCondLst>
                                  <p:childTnLst>
                                    <p:set>
                                      <p:cBhvr>
                                        <p:cTn dur="1" fill="hold" id="22">
                                          <p:stCondLst>
                                            <p:cond delay="0"/>
                                          </p:stCondLst>
                                        </p:cTn>
                                        <p:tgtEl>
                                          <p:spTgt spid="12300"/>
                                        </p:tgtEl>
                                        <p:attrNameLst>
                                          <p:attrName>style.visibility</p:attrName>
                                        </p:attrNameLst>
                                      </p:cBhvr>
                                      <p:to>
                                        <p:strVal val="visible"/>
                                      </p:to>
                                    </p:set>
                                    <p:animEffect filter="slide(fromRight)" transition="in">
                                      <p:cBhvr>
                                        <p:cTn dur="1000" id="23"/>
                                        <p:tgtEl>
                                          <p:spTgt spid="1230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2">
      <a:dk1>
        <a:sysClr val="windowText" lastClr="000000"/>
      </a:dk1>
      <a:lt1>
        <a:sysClr val="window" lastClr="FFFFFF"/>
      </a:lt1>
      <a:dk2>
        <a:srgbClr val="1F497D"/>
      </a:dk2>
      <a:lt2>
        <a:srgbClr val="EEECE1"/>
      </a:lt2>
      <a:accent1>
        <a:srgbClr val="007DA4"/>
      </a:accent1>
      <a:accent2>
        <a:srgbClr val="00AFD2"/>
      </a:accent2>
      <a:accent3>
        <a:srgbClr val="76D1E0"/>
      </a:accent3>
      <a:accent4>
        <a:srgbClr val="E6E7E9"/>
      </a:accent4>
      <a:accent5>
        <a:srgbClr val="4BACC6"/>
      </a:accent5>
      <a:accent6>
        <a:srgbClr val="F79646"/>
      </a:accent6>
      <a:hlink>
        <a:srgbClr val="0000FF"/>
      </a:hlink>
      <a:folHlink>
        <a:srgbClr val="800080"/>
      </a:folHlink>
    </a:clrScheme>
    <a:fontScheme name="1_Office 主题">
      <a:majorFont>
        <a:latin typeface="Calibri"/>
        <a:ea typeface="宋体"/>
        <a:cs typeface="Arial"/>
      </a:majorFont>
      <a:minorFont>
        <a:latin typeface="Calibri"/>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kingsoft</Company>
  <PresentationFormat>自定义</PresentationFormat>
  <Paragraphs>270</Paragraphs>
  <Slides>24</Slides>
  <Notes>24</Notes>
  <TotalTime>1480</TotalTime>
  <HiddenSlides>0</HiddenSlides>
  <MMClips>0</MMClips>
  <ScaleCrop>0</ScaleCrop>
  <HeadingPairs>
    <vt:vector baseType="variant" size="6">
      <vt:variant>
        <vt:lpstr>Fonts used</vt:lpstr>
      </vt:variant>
      <vt:variant>
        <vt:i4>16</vt:i4>
      </vt:variant>
      <vt:variant>
        <vt:lpstr>Theme</vt:lpstr>
      </vt:variant>
      <vt:variant>
        <vt:i4>1</vt:i4>
      </vt:variant>
      <vt:variant>
        <vt:lpstr>Slide Titles</vt:lpstr>
      </vt:variant>
      <vt:variant>
        <vt:i4>24</vt:i4>
      </vt:variant>
    </vt:vector>
  </HeadingPairs>
  <TitlesOfParts>
    <vt:vector baseType="lpstr" size="41">
      <vt:lpstr>Arial</vt:lpstr>
      <vt:lpstr>Calibri</vt:lpstr>
      <vt:lpstr>宋体</vt:lpstr>
      <vt:lpstr>Calibri Light</vt:lpstr>
      <vt:lpstr>方正兰亭中粗黑_GBK</vt:lpstr>
      <vt:lpstr>方正兰亭黑_GBK</vt:lpstr>
      <vt:lpstr>方正正纤黑简体</vt:lpstr>
      <vt:lpstr>方正兰亭中黑_GBK</vt:lpstr>
      <vt:lpstr>微软雅黑</vt:lpstr>
      <vt:lpstr>Impact</vt:lpstr>
      <vt:lpstr>Swiss911 UCm BT</vt:lpstr>
      <vt:lpstr>方正兰亭纤黑简体</vt:lpstr>
      <vt:lpstr>Arial Black</vt:lpstr>
      <vt:lpstr>Agency FB</vt:lpstr>
      <vt:lpstr>Arial Rounded MT Bold</vt:lpstr>
      <vt:lpstr>Times New Roman</vt:lpstr>
      <vt:lpstr>1_Office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2010-06-08T02:33:18Z</dcterms:created>
  <cp:lastModifiedBy>Administrator</cp:lastModifiedBy>
  <cp:lastPrinted>1899-12-30T00:00:00Z</cp:lastPrinted>
  <dcterms:modified xsi:type="dcterms:W3CDTF">2021-08-20T11:01:04Z</dcterms:modified>
  <cp:revision>145</cp:revision>
  <dc:title>PowerPoint 演示文稿</dc:title>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2052-6.6.0.2461</vt:lpwstr>
  </property>
</Properties>
</file>