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thumbnail.jpeg" Type="http://schemas.openxmlformats.org/package/2006/relationships/metadata/thumbnail"/></Relationships>
</file>

<file path=ppt/presentation.xml><?xml version="1.0" encoding="utf-8"?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1"/>
  </p:sldMasterIdLst>
  <p:notesMasterIdLst>
    <p:notesMasterId r:id="rId2"/>
  </p:notesMasterIdLst>
  <p:sldIdLst>
    <p:sldId id="265" r:id="rId3"/>
    <p:sldId id="270" r:id="rId4"/>
    <p:sldId id="271" r:id="rId5"/>
    <p:sldId id="272" r:id="rId6"/>
    <p:sldId id="273" r:id="rId7"/>
  </p:sldIdLst>
  <p:sldSz cx="12192000" cy="6858000"/>
  <p:notesSz cx="6858000" cy="9144000"/>
  <p:custDataLst>
    <p:tags r:id="rId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258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viewProps.xml" Type="http://schemas.openxmlformats.org/officeDocument/2006/relationships/viewProps"/><Relationship Id="rId11" Target="theme/theme1.xml" Type="http://schemas.openxmlformats.org/officeDocument/2006/relationships/theme"/><Relationship Id="rId12" Target="tableStyles.xml" Type="http://schemas.openxmlformats.org/officeDocument/2006/relationships/tableStyles"/><Relationship Id="rId2" Target="notesMasters/notesMaster1.xml" Type="http://schemas.openxmlformats.org/officeDocument/2006/relationships/notesMaster"/><Relationship Id="rId3" Target="slides/slide1.xml" Type="http://schemas.openxmlformats.org/officeDocument/2006/relationships/slide"/><Relationship Id="rId4" Target="slides/slide2.xml" Type="http://schemas.openxmlformats.org/officeDocument/2006/relationships/slide"/><Relationship Id="rId5" Target="slides/slide3.xml" Type="http://schemas.openxmlformats.org/officeDocument/2006/relationships/slide"/><Relationship Id="rId6" Target="slides/slide4.xml" Type="http://schemas.openxmlformats.org/officeDocument/2006/relationships/slide"/><Relationship Id="rId7" Target="slides/slide5.xml" Type="http://schemas.openxmlformats.org/officeDocument/2006/relationships/slide"/><Relationship Id="rId8" Target="tags/tag1.xml" Type="http://schemas.openxmlformats.org/officeDocument/2006/relationships/tags"/><Relationship Id="rId9" Target="presProps.xml" Type="http://schemas.openxmlformats.org/officeDocument/2006/relationships/presProps"/></Relationships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49B5-4FD2-4BA9-A819-ACDA60A80561}" type="datetimeFigureOut">
              <a:rPr lang="zh-CN" altLang="en-US" smtClean="0"/>
              <a:t>2015/5/11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EB9B33-288B-41C5-9794-16ECE7D8D56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9022003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slides/slide1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.xml.rels><?xml version="1.0" encoding="UTF-8" standalone="yes"?><Relationships xmlns="http://schemas.openxmlformats.org/package/2006/relationships"><Relationship Id="rId1" Target="../slides/slide3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3.xml.rels><?xml version="1.0" encoding="UTF-8" standalone="yes"?><Relationships xmlns="http://schemas.openxmlformats.org/package/2006/relationships"><Relationship Id="rId1" Target="../slides/slide4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4.xml.rels><?xml version="1.0" encoding="UTF-8" standalone="yes"?><Relationships xmlns="http://schemas.openxmlformats.org/package/2006/relationships"><Relationship Id="rId1" Target="../slides/slide5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3466633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8081145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1827744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720395814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EFDFE-BBDF-4283-B7F7-BDBED313ACF5}" type="datetimeFigureOut">
              <a:rPr lang="zh-CN" altLang="en-US" smtClean="0"/>
              <a:t>2015/5/11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25E60-F87A-4889-8C2A-7299AE9022D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437434866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EFDFE-BBDF-4283-B7F7-BDBED313ACF5}" type="datetimeFigureOut">
              <a:rPr lang="zh-CN" altLang="en-US" smtClean="0"/>
              <a:t>2015/5/11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25E60-F87A-4889-8C2A-7299AE9022D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756497569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EFDFE-BBDF-4283-B7F7-BDBED313ACF5}" type="datetimeFigureOut">
              <a:rPr lang="zh-CN" altLang="en-US" smtClean="0"/>
              <a:t>2015/5/11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25E60-F87A-4889-8C2A-7299AE9022D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205091654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EFDFE-BBDF-4283-B7F7-BDBED313ACF5}" type="datetimeFigureOut">
              <a:rPr lang="zh-CN" altLang="en-US" smtClean="0"/>
              <a:t>2015/5/11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25E60-F87A-4889-8C2A-7299AE9022D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939628357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EFDFE-BBDF-4283-B7F7-BDBED313ACF5}" type="datetimeFigureOut">
              <a:rPr lang="zh-CN" altLang="en-US" smtClean="0"/>
              <a:t>2015/5/11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25E60-F87A-4889-8C2A-7299AE9022D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420591627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EFDFE-BBDF-4283-B7F7-BDBED313ACF5}" type="datetimeFigureOut">
              <a:rPr lang="zh-CN" altLang="en-US" smtClean="0"/>
              <a:t>2015/5/11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25E60-F87A-4889-8C2A-7299AE9022D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596118962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EFDFE-BBDF-4283-B7F7-BDBED313ACF5}" type="datetimeFigureOut">
              <a:rPr lang="zh-CN" altLang="en-US" smtClean="0"/>
              <a:t>2015/5/11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25E60-F87A-4889-8C2A-7299AE9022D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222742459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EFDFE-BBDF-4283-B7F7-BDBED313ACF5}" type="datetimeFigureOut">
              <a:rPr lang="zh-CN" altLang="en-US" smtClean="0"/>
              <a:t>2015/5/11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25E60-F87A-4889-8C2A-7299AE9022D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016921649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EFDFE-BBDF-4283-B7F7-BDBED313ACF5}" type="datetimeFigureOut">
              <a:rPr lang="zh-CN" altLang="en-US" smtClean="0"/>
              <a:t>2015/5/11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25E60-F87A-4889-8C2A-7299AE9022D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4206533045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EFDFE-BBDF-4283-B7F7-BDBED313ACF5}" type="datetimeFigureOut">
              <a:rPr lang="zh-CN" altLang="en-US" smtClean="0"/>
              <a:t>2015/5/11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25E60-F87A-4889-8C2A-7299AE9022D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847211209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EFDFE-BBDF-4283-B7F7-BDBED313ACF5}" type="datetimeFigureOut">
              <a:rPr lang="zh-CN" altLang="en-US" smtClean="0"/>
              <a:t>2015/5/11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25E60-F87A-4889-8C2A-7299AE9022D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758441054"/>
      </p:ext>
    </p:extLst>
  </p:cSld>
  <p:clrMapOvr>
    <a:masterClrMapping/>
  </p:clrMapOvr>
  <p:transition/>
  <p:timing/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DEFDFE-BBDF-4283-B7F7-BDBED313ACF5}" type="datetimeFigureOut">
              <a:rPr lang="zh-CN" altLang="en-US" smtClean="0"/>
              <a:t>2015/5/11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D25E60-F87A-4889-8C2A-7299AE9022D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962889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.xml" Type="http://schemas.openxmlformats.org/officeDocument/2006/relationships/notesSlide"/></Relationships>
</file>

<file path=ppt/slides/_rels/slide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_rels/slide3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2.xml" Type="http://schemas.openxmlformats.org/officeDocument/2006/relationships/notesSlide"/><Relationship Id="rId3" Target="../media/image1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3.xml" Type="http://schemas.openxmlformats.org/officeDocument/2006/relationships/notesSlide"/><Relationship Id="rId3" Target="../media/image2.jpe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4.xml" Type="http://schemas.openxmlformats.org/officeDocument/2006/relationships/notesSlide"/></Relationships>
</file>

<file path=ppt/slides/slide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9" name="矩形 18"/>
          <p:cNvSpPr/>
          <p:nvPr/>
        </p:nvSpPr>
        <p:spPr>
          <a:xfrm>
            <a:off x="0" y="4531057"/>
            <a:ext cx="12192000" cy="232694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0000"/>
                  <a:lumMod val="80000"/>
                </a:schemeClr>
              </a:gs>
              <a:gs pos="100000">
                <a:schemeClr val="bg1">
                  <a:lumMod val="80000"/>
                  <a:lumOff val="2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" name="矩形 3"/>
          <p:cNvSpPr/>
          <p:nvPr/>
        </p:nvSpPr>
        <p:spPr>
          <a:xfrm>
            <a:off x="532261" y="0"/>
            <a:ext cx="576000" cy="4531057"/>
          </a:xfrm>
          <a:prstGeom prst="rect">
            <a:avLst/>
          </a:prstGeom>
          <a:gradFill flip="none" rotWithShape="1">
            <a:gsLst>
              <a:gs pos="0">
                <a:srgbClr val="A944C0">
                  <a:shade val="30000"/>
                  <a:satMod val="115000"/>
                  <a:alpha val="80000"/>
                </a:srgbClr>
              </a:gs>
              <a:gs pos="100000">
                <a:srgbClr val="A944C0">
                  <a:shade val="100000"/>
                  <a:satMod val="115000"/>
                </a:srgbClr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" name="矩形 4"/>
          <p:cNvSpPr/>
          <p:nvPr/>
        </p:nvSpPr>
        <p:spPr>
          <a:xfrm>
            <a:off x="1684261" y="0"/>
            <a:ext cx="576000" cy="4531057"/>
          </a:xfrm>
          <a:prstGeom prst="rect">
            <a:avLst/>
          </a:prstGeom>
          <a:gradFill flip="none" rotWithShape="1">
            <a:gsLst>
              <a:gs pos="0">
                <a:srgbClr val="48CCCD">
                  <a:shade val="30000"/>
                  <a:satMod val="115000"/>
                  <a:alpha val="80000"/>
                </a:srgbClr>
              </a:gs>
              <a:gs pos="100000">
                <a:srgbClr val="48CCCD">
                  <a:shade val="100000"/>
                  <a:satMod val="115000"/>
                </a:srgbClr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" name="矩形 5"/>
          <p:cNvSpPr/>
          <p:nvPr/>
        </p:nvSpPr>
        <p:spPr>
          <a:xfrm>
            <a:off x="2260261" y="0"/>
            <a:ext cx="576000" cy="4531057"/>
          </a:xfrm>
          <a:prstGeom prst="rect">
            <a:avLst/>
          </a:prstGeom>
          <a:gradFill flip="none" rotWithShape="1">
            <a:gsLst>
              <a:gs pos="0">
                <a:srgbClr val="9BCF49">
                  <a:shade val="30000"/>
                  <a:satMod val="115000"/>
                  <a:alpha val="80000"/>
                </a:srgbClr>
              </a:gs>
              <a:gs pos="100000">
                <a:srgbClr val="9BCF49">
                  <a:shade val="100000"/>
                  <a:satMod val="115000"/>
                </a:srgbClr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7" name="矩形 6"/>
          <p:cNvSpPr/>
          <p:nvPr/>
        </p:nvSpPr>
        <p:spPr>
          <a:xfrm>
            <a:off x="2836261" y="0"/>
            <a:ext cx="576000" cy="4531057"/>
          </a:xfrm>
          <a:prstGeom prst="rect">
            <a:avLst/>
          </a:prstGeom>
          <a:gradFill flip="none" rotWithShape="1">
            <a:gsLst>
              <a:gs pos="0">
                <a:srgbClr val="F3E056">
                  <a:shade val="30000"/>
                  <a:satMod val="115000"/>
                  <a:alpha val="80000"/>
                </a:srgbClr>
              </a:gs>
              <a:gs pos="100000">
                <a:srgbClr val="F3E056">
                  <a:shade val="100000"/>
                  <a:satMod val="115000"/>
                </a:srgbClr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8" name="矩形 7"/>
          <p:cNvSpPr/>
          <p:nvPr/>
        </p:nvSpPr>
        <p:spPr>
          <a:xfrm>
            <a:off x="3412261" y="0"/>
            <a:ext cx="576000" cy="4531057"/>
          </a:xfrm>
          <a:prstGeom prst="rect">
            <a:avLst/>
          </a:prstGeom>
          <a:gradFill flip="none" rotWithShape="1">
            <a:gsLst>
              <a:gs pos="0">
                <a:srgbClr val="F3A756">
                  <a:shade val="30000"/>
                  <a:satMod val="115000"/>
                  <a:alpha val="80000"/>
                </a:srgbClr>
              </a:gs>
              <a:gs pos="100000">
                <a:srgbClr val="F3A756">
                  <a:shade val="100000"/>
                  <a:satMod val="115000"/>
                </a:srgbClr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9" name="矩形 8"/>
          <p:cNvSpPr/>
          <p:nvPr/>
        </p:nvSpPr>
        <p:spPr>
          <a:xfrm>
            <a:off x="3988261" y="0"/>
            <a:ext cx="576000" cy="4531057"/>
          </a:xfrm>
          <a:prstGeom prst="rect">
            <a:avLst/>
          </a:prstGeom>
          <a:gradFill flip="none" rotWithShape="1">
            <a:gsLst>
              <a:gs pos="0">
                <a:srgbClr val="F35656">
                  <a:shade val="30000"/>
                  <a:satMod val="115000"/>
                  <a:alpha val="80000"/>
                </a:srgbClr>
              </a:gs>
              <a:gs pos="100000">
                <a:srgbClr val="F35656">
                  <a:shade val="100000"/>
                  <a:satMod val="115000"/>
                </a:srgbClr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1" name="矩形 10"/>
          <p:cNvSpPr/>
          <p:nvPr/>
        </p:nvSpPr>
        <p:spPr>
          <a:xfrm>
            <a:off x="1108261" y="0"/>
            <a:ext cx="576000" cy="4531057"/>
          </a:xfrm>
          <a:prstGeom prst="rect">
            <a:avLst/>
          </a:prstGeom>
          <a:gradFill flip="none" rotWithShape="1">
            <a:gsLst>
              <a:gs pos="0">
                <a:srgbClr val="4467C0">
                  <a:shade val="30000"/>
                  <a:satMod val="115000"/>
                  <a:alpha val="80000"/>
                </a:srgbClr>
              </a:gs>
              <a:gs pos="100000">
                <a:srgbClr val="4467C0">
                  <a:shade val="100000"/>
                  <a:satMod val="115000"/>
                </a:srgbClr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0" name="矩形 9"/>
          <p:cNvSpPr/>
          <p:nvPr/>
        </p:nvSpPr>
        <p:spPr>
          <a:xfrm>
            <a:off x="-109183" y="4531057"/>
            <a:ext cx="1217444" cy="2457194"/>
          </a:xfrm>
          <a:custGeom>
            <a:gdLst>
              <a:gd fmla="*/ 641444 w 1217444" name="connsiteX0"/>
              <a:gd fmla="*/ 0 h 2354239" name="connsiteY0"/>
              <a:gd fmla="*/ 1217444 w 1217444" name="connsiteX1"/>
              <a:gd fmla="*/ 0 h 2354239" name="connsiteY1"/>
              <a:gd fmla="*/ 835307 w 1217444" name="connsiteX2"/>
              <a:gd fmla="*/ 2340591 h 2354239" name="connsiteY2"/>
              <a:gd fmla="*/ 0 w 1217444" name="connsiteX3"/>
              <a:gd fmla="*/ 2354239 h 2354239" name="connsiteY3"/>
              <a:gd fmla="*/ 641444 w 1217444" name="connsiteX4"/>
              <a:gd fmla="*/ 0 h 2354239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2354239" w="1217444">
                <a:moveTo>
                  <a:pt x="641444" y="0"/>
                </a:moveTo>
                <a:lnTo>
                  <a:pt x="1217444" y="0"/>
                </a:lnTo>
                <a:lnTo>
                  <a:pt x="835307" y="2340591"/>
                </a:lnTo>
                <a:lnTo>
                  <a:pt x="0" y="2354239"/>
                </a:lnTo>
                <a:lnTo>
                  <a:pt x="641444" y="0"/>
                </a:lnTo>
                <a:close/>
              </a:path>
            </a:pathLst>
          </a:custGeom>
          <a:gradFill flip="none" rotWithShape="1">
            <a:gsLst>
              <a:gs pos="0">
                <a:srgbClr val="A944C0">
                  <a:shade val="30000"/>
                  <a:satMod val="115000"/>
                  <a:alpha val="80000"/>
                </a:srgbClr>
              </a:gs>
              <a:gs pos="100000">
                <a:srgbClr val="A944C0">
                  <a:shade val="100000"/>
                  <a:satMod val="115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2" name="矩形 11"/>
          <p:cNvSpPr/>
          <p:nvPr/>
        </p:nvSpPr>
        <p:spPr>
          <a:xfrm>
            <a:off x="1452249" y="4531057"/>
            <a:ext cx="808012" cy="2499926"/>
          </a:xfrm>
          <a:custGeom>
            <a:gdLst>
              <a:gd fmla="*/ 232012 w 808012" name="connsiteX0"/>
              <a:gd fmla="*/ 0 h 2395181" name="connsiteY0"/>
              <a:gd fmla="*/ 808012 w 808012" name="connsiteX1"/>
              <a:gd fmla="*/ 0 h 2395181" name="connsiteY1"/>
              <a:gd fmla="*/ 657886 w 808012" name="connsiteX2"/>
              <a:gd fmla="*/ 2395181 h 2395181" name="connsiteY2"/>
              <a:gd fmla="*/ 0 w 808012" name="connsiteX3"/>
              <a:gd fmla="*/ 2340591 h 2395181" name="connsiteY3"/>
              <a:gd fmla="*/ 232012 w 808012" name="connsiteX4"/>
              <a:gd fmla="*/ 0 h 2395181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2395181" w="808012">
                <a:moveTo>
                  <a:pt x="232012" y="0"/>
                </a:moveTo>
                <a:lnTo>
                  <a:pt x="808012" y="0"/>
                </a:lnTo>
                <a:lnTo>
                  <a:pt x="657886" y="2395181"/>
                </a:lnTo>
                <a:lnTo>
                  <a:pt x="0" y="2340591"/>
                </a:lnTo>
                <a:lnTo>
                  <a:pt x="232012" y="0"/>
                </a:lnTo>
                <a:close/>
              </a:path>
            </a:pathLst>
          </a:custGeom>
          <a:gradFill flip="none" rotWithShape="1">
            <a:gsLst>
              <a:gs pos="0">
                <a:srgbClr val="48CCCD">
                  <a:shade val="30000"/>
                  <a:satMod val="115000"/>
                  <a:alpha val="80000"/>
                </a:srgbClr>
              </a:gs>
              <a:gs pos="100000">
                <a:srgbClr val="48CCCD">
                  <a:shade val="100000"/>
                  <a:satMod val="115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3" name="矩形 12"/>
          <p:cNvSpPr/>
          <p:nvPr/>
        </p:nvSpPr>
        <p:spPr>
          <a:xfrm>
            <a:off x="2110136" y="4531057"/>
            <a:ext cx="753420" cy="2442949"/>
          </a:xfrm>
          <a:custGeom>
            <a:gdLst>
              <a:gd fmla="*/ 150125 w 753420" name="connsiteX0"/>
              <a:gd fmla="*/ 0 h 2340591" name="connsiteY0"/>
              <a:gd fmla="*/ 726125 w 753420" name="connsiteX1"/>
              <a:gd fmla="*/ 0 h 2340591" name="connsiteY1"/>
              <a:gd fmla="*/ 753420 w 753420" name="connsiteX2"/>
              <a:gd fmla="*/ 2326943 h 2340591" name="connsiteY2"/>
              <a:gd fmla="*/ 0 w 753420" name="connsiteX3"/>
              <a:gd fmla="*/ 2340591 h 2340591" name="connsiteY3"/>
              <a:gd fmla="*/ 150125 w 753420" name="connsiteX4"/>
              <a:gd fmla="*/ 0 h 2340591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2340591" w="753420">
                <a:moveTo>
                  <a:pt x="150125" y="0"/>
                </a:moveTo>
                <a:lnTo>
                  <a:pt x="726125" y="0"/>
                </a:lnTo>
                <a:lnTo>
                  <a:pt x="753420" y="2326943"/>
                </a:lnTo>
                <a:lnTo>
                  <a:pt x="0" y="2340591"/>
                </a:lnTo>
                <a:lnTo>
                  <a:pt x="150125" y="0"/>
                </a:lnTo>
                <a:close/>
              </a:path>
            </a:pathLst>
          </a:custGeom>
          <a:gradFill flip="none" rotWithShape="1">
            <a:gsLst>
              <a:gs pos="0">
                <a:srgbClr val="9BCF49">
                  <a:shade val="30000"/>
                  <a:satMod val="115000"/>
                  <a:alpha val="80000"/>
                </a:srgbClr>
              </a:gs>
              <a:gs pos="100000">
                <a:srgbClr val="9BCF49">
                  <a:shade val="100000"/>
                  <a:satMod val="115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4" name="矩形 13"/>
          <p:cNvSpPr/>
          <p:nvPr/>
        </p:nvSpPr>
        <p:spPr>
          <a:xfrm>
            <a:off x="2836261" y="4531057"/>
            <a:ext cx="685183" cy="2457194"/>
          </a:xfrm>
          <a:custGeom>
            <a:gdLst>
              <a:gd fmla="*/ 0 w 685183" name="connsiteX0"/>
              <a:gd fmla="*/ 0 h 2354239" name="connsiteY0"/>
              <a:gd fmla="*/ 576000 w 685183" name="connsiteX1"/>
              <a:gd fmla="*/ 0 h 2354239" name="connsiteY1"/>
              <a:gd fmla="*/ 685183 w 685183" name="connsiteX2"/>
              <a:gd fmla="*/ 2354239 h 2354239" name="connsiteY2"/>
              <a:gd fmla="*/ 13648 w 685183" name="connsiteX3"/>
              <a:gd fmla="*/ 2326943 h 2354239" name="connsiteY3"/>
              <a:gd fmla="*/ 0 w 685183" name="connsiteX4"/>
              <a:gd fmla="*/ 0 h 2354239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2354239" w="685183">
                <a:moveTo>
                  <a:pt x="0" y="0"/>
                </a:moveTo>
                <a:lnTo>
                  <a:pt x="576000" y="0"/>
                </a:lnTo>
                <a:lnTo>
                  <a:pt x="685183" y="2354239"/>
                </a:lnTo>
                <a:lnTo>
                  <a:pt x="13648" y="2326943"/>
                </a:lnTo>
                <a:cubicBezTo>
                  <a:pt x="9099" y="1551295"/>
                  <a:pt x="4549" y="775648"/>
                  <a:pt x="0" y="0"/>
                </a:cubicBezTo>
                <a:close/>
              </a:path>
            </a:pathLst>
          </a:custGeom>
          <a:gradFill flip="none" rotWithShape="1">
            <a:gsLst>
              <a:gs pos="0">
                <a:srgbClr val="F3E056">
                  <a:shade val="30000"/>
                  <a:satMod val="115000"/>
                  <a:alpha val="80000"/>
                </a:srgbClr>
              </a:gs>
              <a:gs pos="100000">
                <a:srgbClr val="F3E056">
                  <a:shade val="100000"/>
                  <a:satMod val="115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5" name="矩形 14"/>
          <p:cNvSpPr/>
          <p:nvPr/>
        </p:nvSpPr>
        <p:spPr>
          <a:xfrm>
            <a:off x="3412261" y="4531057"/>
            <a:ext cx="835308" cy="2428705"/>
          </a:xfrm>
          <a:custGeom>
            <a:gdLst>
              <a:gd fmla="*/ 0 w 835308" name="connsiteX0"/>
              <a:gd fmla="*/ 0 h 2326943" name="connsiteY0"/>
              <a:gd fmla="*/ 576000 w 835308" name="connsiteX1"/>
              <a:gd fmla="*/ 0 h 2326943" name="connsiteY1"/>
              <a:gd fmla="*/ 835308 w 835308" name="connsiteX2"/>
              <a:gd fmla="*/ 2301934 h 2326943" name="connsiteY2"/>
              <a:gd fmla="*/ 95534 w 835308" name="connsiteX3"/>
              <a:gd fmla="*/ 2326943 h 2326943" name="connsiteY3"/>
              <a:gd fmla="*/ 0 w 835308" name="connsiteX4"/>
              <a:gd fmla="*/ 0 h 2326943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2326943" w="835308">
                <a:moveTo>
                  <a:pt x="0" y="0"/>
                </a:moveTo>
                <a:lnTo>
                  <a:pt x="576000" y="0"/>
                </a:lnTo>
                <a:lnTo>
                  <a:pt x="835308" y="2301934"/>
                </a:lnTo>
                <a:lnTo>
                  <a:pt x="95534" y="2326943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rgbClr val="F3A756">
                  <a:shade val="30000"/>
                  <a:satMod val="115000"/>
                  <a:alpha val="80000"/>
                </a:srgbClr>
              </a:gs>
              <a:gs pos="100000">
                <a:srgbClr val="F3A756">
                  <a:shade val="100000"/>
                  <a:satMod val="115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6" name="矩形 15"/>
          <p:cNvSpPr/>
          <p:nvPr/>
        </p:nvSpPr>
        <p:spPr>
          <a:xfrm>
            <a:off x="3988261" y="4531057"/>
            <a:ext cx="1012729" cy="2442949"/>
          </a:xfrm>
          <a:custGeom>
            <a:gdLst>
              <a:gd fmla="*/ 0 w 1012729" name="connsiteX0"/>
              <a:gd fmla="*/ 0 h 2340591" name="connsiteY0"/>
              <a:gd fmla="*/ 576000 w 1012729" name="connsiteX1"/>
              <a:gd fmla="*/ 0 h 2340591" name="connsiteY1"/>
              <a:gd fmla="*/ 1012729 w 1012729" name="connsiteX2"/>
              <a:gd fmla="*/ 2340591 h 2340591" name="connsiteY2"/>
              <a:gd fmla="*/ 218364 w 1012729" name="connsiteX3"/>
              <a:gd fmla="*/ 2313295 h 2340591" name="connsiteY3"/>
              <a:gd fmla="*/ 0 w 1012729" name="connsiteX4"/>
              <a:gd fmla="*/ 0 h 2340591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2340591" w="1012729">
                <a:moveTo>
                  <a:pt x="0" y="0"/>
                </a:moveTo>
                <a:lnTo>
                  <a:pt x="576000" y="0"/>
                </a:lnTo>
                <a:lnTo>
                  <a:pt x="1012729" y="2340591"/>
                </a:lnTo>
                <a:lnTo>
                  <a:pt x="218364" y="2313295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rgbClr val="F35656">
                  <a:shade val="30000"/>
                  <a:satMod val="115000"/>
                  <a:alpha val="80000"/>
                </a:srgbClr>
              </a:gs>
              <a:gs pos="100000">
                <a:srgbClr val="F35656">
                  <a:shade val="100000"/>
                  <a:satMod val="115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7" name="矩形 16"/>
          <p:cNvSpPr/>
          <p:nvPr/>
        </p:nvSpPr>
        <p:spPr>
          <a:xfrm>
            <a:off x="726123" y="4531057"/>
            <a:ext cx="958137" cy="2457194"/>
          </a:xfrm>
          <a:custGeom>
            <a:gdLst>
              <a:gd fmla="*/ 382137 w 958137" name="connsiteX0"/>
              <a:gd fmla="*/ 0 h 2354239" name="connsiteY0"/>
              <a:gd fmla="*/ 958137 w 958137" name="connsiteX1"/>
              <a:gd fmla="*/ 0 h 2354239" name="connsiteY1"/>
              <a:gd fmla="*/ 739773 w 958137" name="connsiteX2"/>
              <a:gd fmla="*/ 2354239 h 2354239" name="connsiteY2"/>
              <a:gd fmla="*/ 0 w 958137" name="connsiteX3"/>
              <a:gd fmla="*/ 2340591 h 2354239" name="connsiteY3"/>
              <a:gd fmla="*/ 382137 w 958137" name="connsiteX4"/>
              <a:gd fmla="*/ 0 h 2354239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2354239" w="958137">
                <a:moveTo>
                  <a:pt x="382137" y="0"/>
                </a:moveTo>
                <a:lnTo>
                  <a:pt x="958137" y="0"/>
                </a:lnTo>
                <a:lnTo>
                  <a:pt x="739773" y="2354239"/>
                </a:lnTo>
                <a:lnTo>
                  <a:pt x="0" y="2340591"/>
                </a:lnTo>
                <a:lnTo>
                  <a:pt x="382137" y="0"/>
                </a:lnTo>
                <a:close/>
              </a:path>
            </a:pathLst>
          </a:custGeom>
          <a:gradFill flip="none" rotWithShape="1">
            <a:gsLst>
              <a:gs pos="0">
                <a:srgbClr val="4467C0">
                  <a:shade val="30000"/>
                  <a:satMod val="115000"/>
                  <a:alpha val="80000"/>
                </a:srgbClr>
              </a:gs>
              <a:gs pos="100000">
                <a:srgbClr val="4467C0">
                  <a:shade val="100000"/>
                  <a:satMod val="115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" name="文本框 1"/>
          <p:cNvSpPr txBox="1"/>
          <p:nvPr/>
        </p:nvSpPr>
        <p:spPr>
          <a:xfrm>
            <a:off x="5500046" y="1778927"/>
            <a:ext cx="6114197" cy="9144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mtClean="0" spc="300" sz="5400">
                <a:solidFill>
                  <a:schemeClr val="tx1">
                    <a:lumMod val="65000"/>
                    <a:lumOff val="35000"/>
                  </a:schemeClr>
                </a:solidFill>
              </a:rPr>
              <a:t>单击此处添加标题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052177" y="2934269"/>
            <a:ext cx="3562066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*********</a:t>
            </a:r>
          </a:p>
        </p:txBody>
      </p:sp>
      <p:sp>
        <p:nvSpPr>
          <p:cNvPr id="18" name="文本框 17"/>
          <p:cNvSpPr txBox="1"/>
          <p:nvPr/>
        </p:nvSpPr>
        <p:spPr>
          <a:xfrm>
            <a:off x="10249468" y="286603"/>
            <a:ext cx="1569492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b="1" lang="en-US" smtClean="0"/>
              <a:t>LOGO</a:t>
            </a:r>
          </a:p>
        </p:txBody>
      </p:sp>
      <p:sp>
        <p:nvSpPr>
          <p:cNvPr id="20" name="文本框 19"/>
          <p:cNvSpPr txBox="1"/>
          <p:nvPr/>
        </p:nvSpPr>
        <p:spPr>
          <a:xfrm>
            <a:off x="9799093" y="6007289"/>
            <a:ext cx="1815151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b="1" lang="en-US" smtClean="0"/>
              <a:t>【阿滋猫】涂鸦</a:t>
            </a:r>
          </a:p>
        </p:txBody>
      </p:sp>
      <p:sp>
        <p:nvSpPr>
          <p:cNvPr id="21" name="矩形 20"/>
          <p:cNvSpPr/>
          <p:nvPr/>
        </p:nvSpPr>
        <p:spPr>
          <a:xfrm>
            <a:off x="532261" y="-6459"/>
            <a:ext cx="576000" cy="1501254"/>
          </a:xfrm>
          <a:prstGeom prst="rect">
            <a:avLst/>
          </a:prstGeom>
          <a:solidFill>
            <a:srgbClr val="A944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2" name="矩形 21"/>
          <p:cNvSpPr/>
          <p:nvPr/>
        </p:nvSpPr>
        <p:spPr>
          <a:xfrm>
            <a:off x="1684261" y="-6459"/>
            <a:ext cx="576000" cy="1501254"/>
          </a:xfrm>
          <a:prstGeom prst="rect">
            <a:avLst/>
          </a:prstGeom>
          <a:solidFill>
            <a:srgbClr val="48CCC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3" name="矩形 22"/>
          <p:cNvSpPr/>
          <p:nvPr/>
        </p:nvSpPr>
        <p:spPr>
          <a:xfrm>
            <a:off x="2260261" y="-6459"/>
            <a:ext cx="576000" cy="1501254"/>
          </a:xfrm>
          <a:prstGeom prst="rect">
            <a:avLst/>
          </a:prstGeom>
          <a:solidFill>
            <a:srgbClr val="9BCF4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4" name="矩形 23"/>
          <p:cNvSpPr/>
          <p:nvPr/>
        </p:nvSpPr>
        <p:spPr>
          <a:xfrm>
            <a:off x="2836261" y="-6459"/>
            <a:ext cx="576000" cy="1501254"/>
          </a:xfrm>
          <a:prstGeom prst="rect">
            <a:avLst/>
          </a:prstGeom>
          <a:solidFill>
            <a:srgbClr val="F3E0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5" name="矩形 24"/>
          <p:cNvSpPr/>
          <p:nvPr/>
        </p:nvSpPr>
        <p:spPr>
          <a:xfrm>
            <a:off x="3412261" y="-6459"/>
            <a:ext cx="576000" cy="1501254"/>
          </a:xfrm>
          <a:prstGeom prst="rect">
            <a:avLst/>
          </a:prstGeom>
          <a:solidFill>
            <a:srgbClr val="F3A7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6" name="矩形 25"/>
          <p:cNvSpPr/>
          <p:nvPr/>
        </p:nvSpPr>
        <p:spPr>
          <a:xfrm>
            <a:off x="3988261" y="-6459"/>
            <a:ext cx="576000" cy="1501254"/>
          </a:xfrm>
          <a:prstGeom prst="rect">
            <a:avLst/>
          </a:prstGeom>
          <a:solidFill>
            <a:srgbClr val="F356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7" name="矩形 26"/>
          <p:cNvSpPr/>
          <p:nvPr/>
        </p:nvSpPr>
        <p:spPr>
          <a:xfrm>
            <a:off x="1108261" y="-6459"/>
            <a:ext cx="576000" cy="1501254"/>
          </a:xfrm>
          <a:prstGeom prst="rect">
            <a:avLst/>
          </a:prstGeom>
          <a:solidFill>
            <a:srgbClr val="4467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4001843622"/>
      </p:ext>
    </p:extLst>
  </p:cSld>
  <p:clrMapOvr>
    <a:masterClrMapping/>
  </p:clrMapOvr>
  <mc:AlternateContent>
    <mc:Choice Requires="p14">
      <p:transition p14:dur="4000" spd="slow">
        <p14:vortex dir="r"/>
      </p:transition>
    </mc:Choice>
    <mc:Fallback>
      <p:transition spd="slow">
        <p:fade/>
      </p:transition>
    </mc:Fallback>
  </mc:AlternateContent>
  <p:timing/>
</p:sld>
</file>

<file path=ppt/slides/slide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61" name="组合 60"/>
          <p:cNvGrpSpPr/>
          <p:nvPr/>
        </p:nvGrpSpPr>
        <p:grpSpPr>
          <a:xfrm>
            <a:off x="532261" y="-6459"/>
            <a:ext cx="4032000" cy="1246323"/>
            <a:chOff x="532261" y="-6459"/>
            <a:chExt cx="4032000" cy="1246323"/>
          </a:xfrm>
          <a:effectLst>
            <a:reflection algn="bl" blurRad="6350" dir="5400000" endA="300" endPos="35000" rotWithShape="0" stA="52000" sy="-100000"/>
          </a:effectLst>
        </p:grpSpPr>
        <p:sp>
          <p:nvSpPr>
            <p:cNvPr id="11" name="矩形 10"/>
            <p:cNvSpPr/>
            <p:nvPr/>
          </p:nvSpPr>
          <p:spPr>
            <a:xfrm>
              <a:off x="532261" y="-6459"/>
              <a:ext cx="576000" cy="1246323"/>
            </a:xfrm>
            <a:prstGeom prst="rect">
              <a:avLst/>
            </a:prstGeom>
            <a:solidFill>
              <a:srgbClr val="A944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2" name="矩形 11"/>
            <p:cNvSpPr/>
            <p:nvPr/>
          </p:nvSpPr>
          <p:spPr>
            <a:xfrm>
              <a:off x="1684261" y="-6459"/>
              <a:ext cx="576000" cy="1246323"/>
            </a:xfrm>
            <a:prstGeom prst="rect">
              <a:avLst/>
            </a:prstGeom>
            <a:solidFill>
              <a:srgbClr val="48CCC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3" name="矩形 12"/>
            <p:cNvSpPr/>
            <p:nvPr/>
          </p:nvSpPr>
          <p:spPr>
            <a:xfrm>
              <a:off x="2260261" y="-6459"/>
              <a:ext cx="576000" cy="1246323"/>
            </a:xfrm>
            <a:prstGeom prst="rect">
              <a:avLst/>
            </a:prstGeom>
            <a:solidFill>
              <a:srgbClr val="9BCF4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4" name="矩形 13"/>
            <p:cNvSpPr/>
            <p:nvPr/>
          </p:nvSpPr>
          <p:spPr>
            <a:xfrm>
              <a:off x="2836261" y="-6459"/>
              <a:ext cx="576000" cy="1246323"/>
            </a:xfrm>
            <a:prstGeom prst="rect">
              <a:avLst/>
            </a:prstGeom>
            <a:solidFill>
              <a:srgbClr val="F3E05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5" name="矩形 14"/>
            <p:cNvSpPr/>
            <p:nvPr/>
          </p:nvSpPr>
          <p:spPr>
            <a:xfrm>
              <a:off x="3412261" y="-6459"/>
              <a:ext cx="576000" cy="1246323"/>
            </a:xfrm>
            <a:prstGeom prst="rect">
              <a:avLst/>
            </a:prstGeom>
            <a:solidFill>
              <a:srgbClr val="F3A75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6" name="矩形 15"/>
            <p:cNvSpPr/>
            <p:nvPr/>
          </p:nvSpPr>
          <p:spPr>
            <a:xfrm>
              <a:off x="3988261" y="-6459"/>
              <a:ext cx="576000" cy="1246323"/>
            </a:xfrm>
            <a:prstGeom prst="rect">
              <a:avLst/>
            </a:prstGeom>
            <a:solidFill>
              <a:srgbClr val="F3565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7" name="矩形 16"/>
            <p:cNvSpPr/>
            <p:nvPr/>
          </p:nvSpPr>
          <p:spPr>
            <a:xfrm>
              <a:off x="1108261" y="-6459"/>
              <a:ext cx="576000" cy="1246323"/>
            </a:xfrm>
            <a:prstGeom prst="rect">
              <a:avLst/>
            </a:prstGeom>
            <a:solidFill>
              <a:srgbClr val="4467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18" name="文本框 17"/>
          <p:cNvSpPr txBox="1"/>
          <p:nvPr/>
        </p:nvSpPr>
        <p:spPr>
          <a:xfrm>
            <a:off x="780757" y="226298"/>
            <a:ext cx="3440624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mtClean="0" spc="300" sz="48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rPr>
              <a:t>目录</a:t>
            </a:r>
          </a:p>
        </p:txBody>
      </p:sp>
      <p:grpSp>
        <p:nvGrpSpPr>
          <p:cNvPr id="52" name="组合 51"/>
          <p:cNvGrpSpPr/>
          <p:nvPr/>
        </p:nvGrpSpPr>
        <p:grpSpPr>
          <a:xfrm>
            <a:off x="1169932" y="2164717"/>
            <a:ext cx="1919550" cy="1919550"/>
            <a:chOff x="944067" y="2319697"/>
            <a:chExt cx="1919550" cy="1919550"/>
          </a:xfrm>
          <a:effectLst>
            <a:outerShdw algn="t" blurRad="50800" dir="5400000" dist="63500" rotWithShape="0">
              <a:prstClr val="black">
                <a:alpha val="40000"/>
              </a:prstClr>
            </a:outerShdw>
          </a:effectLst>
        </p:grpSpPr>
        <p:sp>
          <p:nvSpPr>
            <p:cNvPr id="30" name="椭圆 29"/>
            <p:cNvSpPr/>
            <p:nvPr/>
          </p:nvSpPr>
          <p:spPr>
            <a:xfrm>
              <a:off x="944067" y="2319697"/>
              <a:ext cx="1919550" cy="1919550"/>
            </a:xfrm>
            <a:prstGeom prst="ellipse">
              <a:avLst/>
            </a:prstGeom>
            <a:solidFill>
              <a:srgbClr val="A944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9" name="椭圆 18"/>
            <p:cNvSpPr/>
            <p:nvPr/>
          </p:nvSpPr>
          <p:spPr>
            <a:xfrm>
              <a:off x="1016756" y="2403243"/>
              <a:ext cx="1752458" cy="1752458"/>
            </a:xfrm>
            <a:prstGeom prst="ellipse">
              <a:avLst/>
            </a:prstGeom>
            <a:solidFill>
              <a:srgbClr val="A944C0"/>
            </a:solidFill>
            <a:ln>
              <a:solidFill>
                <a:schemeClr val="bg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4" name="文本框 43"/>
            <p:cNvSpPr txBox="1"/>
            <p:nvPr/>
          </p:nvSpPr>
          <p:spPr>
            <a:xfrm>
              <a:off x="1141236" y="2868288"/>
              <a:ext cx="1525211" cy="8229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b="1" lang="zh-CN" smtClean="0" sz="2400">
                  <a:solidFill>
                    <a:schemeClr val="bg1"/>
                  </a:solidFill>
                  <a:effectLst>
                    <a:outerShdw algn="tl" blurRad="38100" dir="2700000" dist="38100">
                      <a:srgbClr val="000000">
                        <a:alpha val="43137"/>
                      </a:srgbClr>
                    </a:outerShdw>
                  </a:effectLst>
                </a:rPr>
                <a:t>章节一</a:t>
              </a:r>
            </a:p>
            <a:p>
              <a:pPr algn="ctr"/>
              <a:r>
                <a:rPr altLang="en-US" b="1" lang="zh-CN" smtClean="0" sz="2400">
                  <a:solidFill>
                    <a:schemeClr val="bg1"/>
                  </a:solidFill>
                  <a:effectLst>
                    <a:outerShdw algn="tl" blurRad="38100" dir="2700000" dist="38100">
                      <a:srgbClr val="000000">
                        <a:alpha val="43137"/>
                      </a:srgbClr>
                    </a:outerShdw>
                  </a:effectLst>
                </a:rPr>
                <a:t>我爱梅梅</a:t>
              </a:r>
            </a:p>
          </p:txBody>
        </p:sp>
      </p:grpSp>
      <p:grpSp>
        <p:nvGrpSpPr>
          <p:cNvPr id="54" name="组合 53"/>
          <p:cNvGrpSpPr/>
          <p:nvPr/>
        </p:nvGrpSpPr>
        <p:grpSpPr>
          <a:xfrm>
            <a:off x="3821509" y="2166427"/>
            <a:ext cx="1918800" cy="1918800"/>
            <a:chOff x="3595644" y="2321407"/>
            <a:chExt cx="1918800" cy="1918800"/>
          </a:xfrm>
          <a:effectLst>
            <a:outerShdw algn="t" blurRad="50800" dir="5400000" dist="63500" rotWithShape="0">
              <a:prstClr val="black">
                <a:alpha val="40000"/>
              </a:prstClr>
            </a:outerShdw>
          </a:effectLst>
        </p:grpSpPr>
        <p:sp>
          <p:nvSpPr>
            <p:cNvPr id="39" name="椭圆 38"/>
            <p:cNvSpPr/>
            <p:nvPr/>
          </p:nvSpPr>
          <p:spPr>
            <a:xfrm>
              <a:off x="3595644" y="2321407"/>
              <a:ext cx="1918800" cy="1918800"/>
            </a:xfrm>
            <a:prstGeom prst="ellipse">
              <a:avLst/>
            </a:prstGeom>
            <a:solidFill>
              <a:srgbClr val="4467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1" name="椭圆 20"/>
            <p:cNvSpPr/>
            <p:nvPr/>
          </p:nvSpPr>
          <p:spPr>
            <a:xfrm>
              <a:off x="3657636" y="2403243"/>
              <a:ext cx="1752458" cy="1752458"/>
            </a:xfrm>
            <a:prstGeom prst="ellipse">
              <a:avLst/>
            </a:prstGeom>
            <a:solidFill>
              <a:srgbClr val="4467C0"/>
            </a:solidFill>
            <a:ln>
              <a:solidFill>
                <a:schemeClr val="bg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5" name="文本框 44"/>
            <p:cNvSpPr txBox="1"/>
            <p:nvPr/>
          </p:nvSpPr>
          <p:spPr>
            <a:xfrm>
              <a:off x="3787465" y="2868288"/>
              <a:ext cx="1525211" cy="8229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b="1" lang="zh-CN" smtClean="0" sz="2400">
                  <a:solidFill>
                    <a:schemeClr val="bg1"/>
                  </a:solidFill>
                  <a:effectLst>
                    <a:outerShdw algn="tl" blurRad="38100" dir="2700000" dist="38100">
                      <a:srgbClr val="000000">
                        <a:alpha val="43137"/>
                      </a:srgbClr>
                    </a:outerShdw>
                  </a:effectLst>
                </a:rPr>
                <a:t>章节一</a:t>
              </a:r>
            </a:p>
            <a:p>
              <a:pPr algn="ctr"/>
              <a:r>
                <a:rPr altLang="en-US" b="1" lang="zh-CN" smtClean="0" sz="2400">
                  <a:solidFill>
                    <a:schemeClr val="bg1"/>
                  </a:solidFill>
                  <a:effectLst>
                    <a:outerShdw algn="tl" blurRad="38100" dir="2700000" dist="38100">
                      <a:srgbClr val="000000">
                        <a:alpha val="43137"/>
                      </a:srgbClr>
                    </a:outerShdw>
                  </a:effectLst>
                </a:rPr>
                <a:t>我爱梅梅</a:t>
              </a:r>
            </a:p>
          </p:txBody>
        </p:sp>
      </p:grpSp>
      <p:grpSp>
        <p:nvGrpSpPr>
          <p:cNvPr id="53" name="组合 52"/>
          <p:cNvGrpSpPr/>
          <p:nvPr/>
        </p:nvGrpSpPr>
        <p:grpSpPr>
          <a:xfrm>
            <a:off x="2501069" y="3918885"/>
            <a:ext cx="1918800" cy="1918800"/>
            <a:chOff x="2275204" y="4073865"/>
            <a:chExt cx="1918800" cy="1918800"/>
          </a:xfrm>
          <a:effectLst>
            <a:outerShdw algn="t" blurRad="50800" dir="5400000" dist="63500" rotWithShape="0">
              <a:prstClr val="black">
                <a:alpha val="40000"/>
              </a:prstClr>
            </a:outerShdw>
          </a:effectLst>
        </p:grpSpPr>
        <p:sp>
          <p:nvSpPr>
            <p:cNvPr id="38" name="椭圆 37"/>
            <p:cNvSpPr/>
            <p:nvPr/>
          </p:nvSpPr>
          <p:spPr>
            <a:xfrm>
              <a:off x="2275204" y="4073865"/>
              <a:ext cx="1918800" cy="1918800"/>
            </a:xfrm>
            <a:prstGeom prst="ellipse">
              <a:avLst/>
            </a:prstGeom>
            <a:solidFill>
              <a:srgbClr val="F3E05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0" name="椭圆 19"/>
            <p:cNvSpPr/>
            <p:nvPr/>
          </p:nvSpPr>
          <p:spPr>
            <a:xfrm>
              <a:off x="2337196" y="4155701"/>
              <a:ext cx="1752458" cy="1752458"/>
            </a:xfrm>
            <a:prstGeom prst="ellipse">
              <a:avLst/>
            </a:prstGeom>
            <a:solidFill>
              <a:srgbClr val="F3E056"/>
            </a:solidFill>
            <a:ln>
              <a:solidFill>
                <a:schemeClr val="bg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6" name="文本框 45"/>
            <p:cNvSpPr txBox="1"/>
            <p:nvPr/>
          </p:nvSpPr>
          <p:spPr>
            <a:xfrm>
              <a:off x="2471998" y="4620745"/>
              <a:ext cx="1525211" cy="8229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b="1" lang="zh-CN" smtClean="0" sz="2400">
                  <a:solidFill>
                    <a:schemeClr val="bg1"/>
                  </a:solidFill>
                  <a:effectLst>
                    <a:outerShdw algn="tl" blurRad="38100" dir="2700000" dist="38100">
                      <a:srgbClr val="000000">
                        <a:alpha val="43137"/>
                      </a:srgbClr>
                    </a:outerShdw>
                  </a:effectLst>
                </a:rPr>
                <a:t>章节一</a:t>
              </a:r>
            </a:p>
            <a:p>
              <a:pPr algn="ctr"/>
              <a:r>
                <a:rPr altLang="en-US" b="1" lang="zh-CN" smtClean="0" sz="2400">
                  <a:solidFill>
                    <a:schemeClr val="bg1"/>
                  </a:solidFill>
                  <a:effectLst>
                    <a:outerShdw algn="tl" blurRad="38100" dir="2700000" dist="38100">
                      <a:srgbClr val="000000">
                        <a:alpha val="43137"/>
                      </a:srgbClr>
                    </a:outerShdw>
                  </a:effectLst>
                </a:rPr>
                <a:t>我爱梅梅</a:t>
              </a:r>
            </a:p>
          </p:txBody>
        </p:sp>
      </p:grpSp>
      <p:grpSp>
        <p:nvGrpSpPr>
          <p:cNvPr id="59" name="组合 58"/>
          <p:cNvGrpSpPr/>
          <p:nvPr/>
        </p:nvGrpSpPr>
        <p:grpSpPr>
          <a:xfrm>
            <a:off x="5141949" y="3918885"/>
            <a:ext cx="1918800" cy="1918800"/>
            <a:chOff x="4916084" y="4073865"/>
            <a:chExt cx="1918800" cy="1918800"/>
          </a:xfrm>
          <a:effectLst>
            <a:outerShdw algn="t" blurRad="50800" dir="5400000" dist="63500" rotWithShape="0">
              <a:prstClr val="black">
                <a:alpha val="40000"/>
              </a:prstClr>
            </a:outerShdw>
          </a:effectLst>
        </p:grpSpPr>
        <p:sp>
          <p:nvSpPr>
            <p:cNvPr id="40" name="椭圆 39"/>
            <p:cNvSpPr/>
            <p:nvPr/>
          </p:nvSpPr>
          <p:spPr>
            <a:xfrm>
              <a:off x="4916084" y="4073865"/>
              <a:ext cx="1918800" cy="1918800"/>
            </a:xfrm>
            <a:prstGeom prst="ellipse">
              <a:avLst/>
            </a:prstGeom>
            <a:solidFill>
              <a:srgbClr val="F3A75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2" name="椭圆 21"/>
            <p:cNvSpPr/>
            <p:nvPr/>
          </p:nvSpPr>
          <p:spPr>
            <a:xfrm>
              <a:off x="4978076" y="4155701"/>
              <a:ext cx="1752458" cy="1752458"/>
            </a:xfrm>
            <a:prstGeom prst="ellipse">
              <a:avLst/>
            </a:prstGeom>
            <a:solidFill>
              <a:srgbClr val="F3A756"/>
            </a:solidFill>
            <a:ln>
              <a:solidFill>
                <a:schemeClr val="bg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7" name="文本框 46"/>
            <p:cNvSpPr txBox="1"/>
            <p:nvPr/>
          </p:nvSpPr>
          <p:spPr>
            <a:xfrm>
              <a:off x="5170756" y="4616431"/>
              <a:ext cx="1525211" cy="8229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b="1" lang="zh-CN" smtClean="0" sz="2400">
                  <a:solidFill>
                    <a:schemeClr val="bg1"/>
                  </a:solidFill>
                  <a:effectLst>
                    <a:outerShdw algn="tl" blurRad="38100" dir="2700000" dist="38100">
                      <a:srgbClr val="000000">
                        <a:alpha val="43137"/>
                      </a:srgbClr>
                    </a:outerShdw>
                  </a:effectLst>
                </a:rPr>
                <a:t>章节一</a:t>
              </a:r>
            </a:p>
            <a:p>
              <a:pPr algn="ctr"/>
              <a:r>
                <a:rPr altLang="en-US" b="1" lang="zh-CN" smtClean="0" sz="2400">
                  <a:solidFill>
                    <a:schemeClr val="bg1"/>
                  </a:solidFill>
                  <a:effectLst>
                    <a:outerShdw algn="tl" blurRad="38100" dir="2700000" dist="38100">
                      <a:srgbClr val="000000">
                        <a:alpha val="43137"/>
                      </a:srgbClr>
                    </a:outerShdw>
                  </a:effectLst>
                </a:rPr>
                <a:t>我爱梅梅</a:t>
              </a:r>
            </a:p>
          </p:txBody>
        </p:sp>
      </p:grpSp>
      <p:grpSp>
        <p:nvGrpSpPr>
          <p:cNvPr id="55" name="组合 54"/>
          <p:cNvGrpSpPr/>
          <p:nvPr/>
        </p:nvGrpSpPr>
        <p:grpSpPr>
          <a:xfrm>
            <a:off x="6462389" y="2166427"/>
            <a:ext cx="1918800" cy="1918800"/>
            <a:chOff x="6236524" y="2321407"/>
            <a:chExt cx="1918800" cy="1918800"/>
          </a:xfrm>
          <a:effectLst>
            <a:outerShdw algn="t" blurRad="50800" dir="5400000" dist="63500" rotWithShape="0">
              <a:prstClr val="black">
                <a:alpha val="40000"/>
              </a:prstClr>
            </a:outerShdw>
          </a:effectLst>
        </p:grpSpPr>
        <p:sp>
          <p:nvSpPr>
            <p:cNvPr id="41" name="椭圆 40"/>
            <p:cNvSpPr/>
            <p:nvPr/>
          </p:nvSpPr>
          <p:spPr>
            <a:xfrm>
              <a:off x="6236524" y="2321407"/>
              <a:ext cx="1918800" cy="1918800"/>
            </a:xfrm>
            <a:prstGeom prst="ellipse">
              <a:avLst/>
            </a:prstGeom>
            <a:solidFill>
              <a:srgbClr val="48CCC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3" name="椭圆 22"/>
            <p:cNvSpPr/>
            <p:nvPr/>
          </p:nvSpPr>
          <p:spPr>
            <a:xfrm>
              <a:off x="6298516" y="2403243"/>
              <a:ext cx="1752458" cy="1752458"/>
            </a:xfrm>
            <a:prstGeom prst="ellipse">
              <a:avLst/>
            </a:prstGeom>
            <a:solidFill>
              <a:srgbClr val="48CCCD"/>
            </a:solidFill>
            <a:ln>
              <a:solidFill>
                <a:schemeClr val="bg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8" name="文本框 47"/>
            <p:cNvSpPr txBox="1"/>
            <p:nvPr/>
          </p:nvSpPr>
          <p:spPr>
            <a:xfrm>
              <a:off x="6433318" y="2812508"/>
              <a:ext cx="1525211" cy="8229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b="1" lang="zh-CN" smtClean="0" sz="2400">
                  <a:solidFill>
                    <a:schemeClr val="bg1"/>
                  </a:solidFill>
                  <a:effectLst>
                    <a:outerShdw algn="tl" blurRad="38100" dir="2700000" dist="38100">
                      <a:srgbClr val="000000">
                        <a:alpha val="43137"/>
                      </a:srgbClr>
                    </a:outerShdw>
                  </a:effectLst>
                </a:rPr>
                <a:t>章节一</a:t>
              </a:r>
            </a:p>
            <a:p>
              <a:pPr algn="ctr"/>
              <a:r>
                <a:rPr altLang="en-US" b="1" lang="zh-CN" smtClean="0" sz="2400">
                  <a:solidFill>
                    <a:schemeClr val="bg1"/>
                  </a:solidFill>
                  <a:effectLst>
                    <a:outerShdw algn="tl" blurRad="38100" dir="2700000" dist="38100">
                      <a:srgbClr val="000000">
                        <a:alpha val="43137"/>
                      </a:srgbClr>
                    </a:outerShdw>
                  </a:effectLst>
                </a:rPr>
                <a:t>我爱梅梅</a:t>
              </a:r>
            </a:p>
          </p:txBody>
        </p:sp>
      </p:grpSp>
      <p:grpSp>
        <p:nvGrpSpPr>
          <p:cNvPr id="57" name="组合 56"/>
          <p:cNvGrpSpPr/>
          <p:nvPr/>
        </p:nvGrpSpPr>
        <p:grpSpPr>
          <a:xfrm>
            <a:off x="9103268" y="2166427"/>
            <a:ext cx="1918800" cy="1918800"/>
            <a:chOff x="8877403" y="2321407"/>
            <a:chExt cx="1918800" cy="1918800"/>
          </a:xfrm>
          <a:effectLst>
            <a:outerShdw algn="t" blurRad="50800" dir="5400000" dist="63500" rotWithShape="0">
              <a:prstClr val="black">
                <a:alpha val="40000"/>
              </a:prstClr>
            </a:outerShdw>
          </a:effectLst>
        </p:grpSpPr>
        <p:sp>
          <p:nvSpPr>
            <p:cNvPr id="43" name="椭圆 42"/>
            <p:cNvSpPr/>
            <p:nvPr/>
          </p:nvSpPr>
          <p:spPr>
            <a:xfrm>
              <a:off x="8877403" y="2321407"/>
              <a:ext cx="1918800" cy="1918800"/>
            </a:xfrm>
            <a:prstGeom prst="ellipse">
              <a:avLst/>
            </a:prstGeom>
            <a:solidFill>
              <a:srgbClr val="9BCF4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6" name="椭圆 25"/>
            <p:cNvSpPr/>
            <p:nvPr/>
          </p:nvSpPr>
          <p:spPr>
            <a:xfrm>
              <a:off x="8939395" y="2403243"/>
              <a:ext cx="1752458" cy="1752458"/>
            </a:xfrm>
            <a:prstGeom prst="ellipse">
              <a:avLst/>
            </a:prstGeom>
            <a:solidFill>
              <a:srgbClr val="9BCF49"/>
            </a:solidFill>
            <a:ln>
              <a:solidFill>
                <a:schemeClr val="bg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9" name="文本框 48"/>
            <p:cNvSpPr txBox="1"/>
            <p:nvPr/>
          </p:nvSpPr>
          <p:spPr>
            <a:xfrm>
              <a:off x="9074197" y="2863973"/>
              <a:ext cx="1525211" cy="8229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b="1" lang="zh-CN" smtClean="0" sz="2400">
                  <a:solidFill>
                    <a:schemeClr val="bg1"/>
                  </a:solidFill>
                  <a:effectLst>
                    <a:outerShdw algn="tl" blurRad="38100" dir="2700000" dist="38100">
                      <a:srgbClr val="000000">
                        <a:alpha val="43137"/>
                      </a:srgbClr>
                    </a:outerShdw>
                  </a:effectLst>
                </a:rPr>
                <a:t>章节一</a:t>
              </a:r>
            </a:p>
            <a:p>
              <a:pPr algn="ctr"/>
              <a:r>
                <a:rPr altLang="en-US" b="1" lang="zh-CN" smtClean="0" sz="2400">
                  <a:solidFill>
                    <a:schemeClr val="bg1"/>
                  </a:solidFill>
                  <a:effectLst>
                    <a:outerShdw algn="tl" blurRad="38100" dir="2700000" dist="38100">
                      <a:srgbClr val="000000">
                        <a:alpha val="43137"/>
                      </a:srgbClr>
                    </a:outerShdw>
                  </a:effectLst>
                </a:rPr>
                <a:t>我爱梅梅</a:t>
              </a:r>
            </a:p>
          </p:txBody>
        </p:sp>
      </p:grpSp>
      <p:grpSp>
        <p:nvGrpSpPr>
          <p:cNvPr id="58" name="组合 57"/>
          <p:cNvGrpSpPr/>
          <p:nvPr/>
        </p:nvGrpSpPr>
        <p:grpSpPr>
          <a:xfrm>
            <a:off x="7782828" y="3918885"/>
            <a:ext cx="1918800" cy="1918800"/>
            <a:chOff x="7556963" y="4073865"/>
            <a:chExt cx="1918800" cy="1918800"/>
          </a:xfrm>
          <a:effectLst>
            <a:outerShdw algn="t" blurRad="50800" dir="5400000" dist="63500" rotWithShape="0">
              <a:prstClr val="black">
                <a:alpha val="40000"/>
              </a:prstClr>
            </a:outerShdw>
          </a:effectLst>
        </p:grpSpPr>
        <p:sp>
          <p:nvSpPr>
            <p:cNvPr id="42" name="椭圆 41"/>
            <p:cNvSpPr/>
            <p:nvPr/>
          </p:nvSpPr>
          <p:spPr>
            <a:xfrm>
              <a:off x="7556963" y="4073865"/>
              <a:ext cx="1918800" cy="1918800"/>
            </a:xfrm>
            <a:prstGeom prst="ellipse">
              <a:avLst/>
            </a:prstGeom>
            <a:solidFill>
              <a:srgbClr val="F3565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4" name="椭圆 23"/>
            <p:cNvSpPr/>
            <p:nvPr/>
          </p:nvSpPr>
          <p:spPr>
            <a:xfrm>
              <a:off x="7618955" y="4155701"/>
              <a:ext cx="1752458" cy="1752458"/>
            </a:xfrm>
            <a:prstGeom prst="ellipse">
              <a:avLst/>
            </a:prstGeom>
            <a:solidFill>
              <a:srgbClr val="F35656"/>
            </a:solidFill>
            <a:ln>
              <a:solidFill>
                <a:schemeClr val="bg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50" name="文本框 49"/>
            <p:cNvSpPr txBox="1"/>
            <p:nvPr/>
          </p:nvSpPr>
          <p:spPr>
            <a:xfrm>
              <a:off x="7753757" y="4616431"/>
              <a:ext cx="1525211" cy="8229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b="1" lang="zh-CN" smtClean="0" sz="2400">
                  <a:solidFill>
                    <a:schemeClr val="bg1"/>
                  </a:solidFill>
                  <a:effectLst>
                    <a:outerShdw algn="tl" blurRad="38100" dir="2700000" dist="38100">
                      <a:srgbClr val="000000">
                        <a:alpha val="43137"/>
                      </a:srgbClr>
                    </a:outerShdw>
                  </a:effectLst>
                </a:rPr>
                <a:t>章节一</a:t>
              </a:r>
            </a:p>
            <a:p>
              <a:pPr algn="ctr"/>
              <a:r>
                <a:rPr altLang="en-US" b="1" lang="zh-CN" smtClean="0" sz="2400">
                  <a:solidFill>
                    <a:schemeClr val="bg1"/>
                  </a:solidFill>
                  <a:effectLst>
                    <a:outerShdw algn="tl" blurRad="38100" dir="2700000" dist="38100">
                      <a:srgbClr val="000000">
                        <a:alpha val="43137"/>
                      </a:srgbClr>
                    </a:outerShdw>
                  </a:effectLst>
                </a:rPr>
                <a:t>我爱梅梅</a:t>
              </a:r>
            </a:p>
          </p:txBody>
        </p:sp>
      </p:grpSp>
      <p:grpSp>
        <p:nvGrpSpPr>
          <p:cNvPr id="62" name="组合 61"/>
          <p:cNvGrpSpPr/>
          <p:nvPr/>
        </p:nvGrpSpPr>
        <p:grpSpPr>
          <a:xfrm>
            <a:off x="532261" y="1284093"/>
            <a:ext cx="4032000" cy="110757"/>
            <a:chOff x="532261" y="-6459"/>
            <a:chExt cx="4032000" cy="1246323"/>
          </a:xfrm>
          <a:effectLst>
            <a:reflection algn="bl" blurRad="6350" dir="5400000" endA="300" endPos="35000" rotWithShape="0" stA="52000" sy="-100000"/>
          </a:effectLst>
        </p:grpSpPr>
        <p:sp>
          <p:nvSpPr>
            <p:cNvPr id="63" name="矩形 62"/>
            <p:cNvSpPr/>
            <p:nvPr/>
          </p:nvSpPr>
          <p:spPr>
            <a:xfrm>
              <a:off x="532261" y="-6459"/>
              <a:ext cx="576000" cy="1246323"/>
            </a:xfrm>
            <a:prstGeom prst="rect">
              <a:avLst/>
            </a:prstGeom>
            <a:solidFill>
              <a:srgbClr val="A944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64" name="矩形 63"/>
            <p:cNvSpPr/>
            <p:nvPr/>
          </p:nvSpPr>
          <p:spPr>
            <a:xfrm>
              <a:off x="1684261" y="-6459"/>
              <a:ext cx="576000" cy="1246323"/>
            </a:xfrm>
            <a:prstGeom prst="rect">
              <a:avLst/>
            </a:prstGeom>
            <a:solidFill>
              <a:srgbClr val="48CCC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65" name="矩形 64"/>
            <p:cNvSpPr/>
            <p:nvPr/>
          </p:nvSpPr>
          <p:spPr>
            <a:xfrm>
              <a:off x="2260261" y="-6459"/>
              <a:ext cx="576000" cy="1246323"/>
            </a:xfrm>
            <a:prstGeom prst="rect">
              <a:avLst/>
            </a:prstGeom>
            <a:solidFill>
              <a:srgbClr val="9BCF4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66" name="矩形 65"/>
            <p:cNvSpPr/>
            <p:nvPr/>
          </p:nvSpPr>
          <p:spPr>
            <a:xfrm>
              <a:off x="2836261" y="-6459"/>
              <a:ext cx="576000" cy="1246323"/>
            </a:xfrm>
            <a:prstGeom prst="rect">
              <a:avLst/>
            </a:prstGeom>
            <a:solidFill>
              <a:srgbClr val="F3E05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67" name="矩形 66"/>
            <p:cNvSpPr/>
            <p:nvPr/>
          </p:nvSpPr>
          <p:spPr>
            <a:xfrm>
              <a:off x="3412261" y="-6459"/>
              <a:ext cx="576000" cy="1246323"/>
            </a:xfrm>
            <a:prstGeom prst="rect">
              <a:avLst/>
            </a:prstGeom>
            <a:solidFill>
              <a:srgbClr val="F3A75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68" name="矩形 67"/>
            <p:cNvSpPr/>
            <p:nvPr/>
          </p:nvSpPr>
          <p:spPr>
            <a:xfrm>
              <a:off x="3988261" y="-6459"/>
              <a:ext cx="576000" cy="1246323"/>
            </a:xfrm>
            <a:prstGeom prst="rect">
              <a:avLst/>
            </a:prstGeom>
            <a:solidFill>
              <a:srgbClr val="F3565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69" name="矩形 68"/>
            <p:cNvSpPr/>
            <p:nvPr/>
          </p:nvSpPr>
          <p:spPr>
            <a:xfrm>
              <a:off x="1108261" y="-6459"/>
              <a:ext cx="576000" cy="1246323"/>
            </a:xfrm>
            <a:prstGeom prst="rect">
              <a:avLst/>
            </a:prstGeom>
            <a:solidFill>
              <a:srgbClr val="4467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</p:spTree>
    <p:extLst>
      <p:ext uri="{BB962C8B-B14F-4D97-AF65-F5344CB8AC3E}">
        <p14:creationId val="3004224776"/>
      </p:ext>
    </p:extLst>
  </p:cSld>
  <p:clrMapOvr>
    <a:masterClrMapping/>
  </p:clrMapOvr>
  <mc:AlternateContent>
    <mc:Choice Requires="p15">
      <p:transition p14:dur="1250" spd="slow">
        <p15:prstTrans prst="peelOff"/>
      </p:transition>
    </mc:Choice>
    <mc:Fallback>
      <p:transition spd="slow">
        <p:fade/>
      </p:transition>
    </mc:Fallback>
  </mc:AlternateContent>
  <p:timing/>
</p:sld>
</file>

<file path=ppt/slides/slide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1" name="任意多边形 20"/>
          <p:cNvSpPr/>
          <p:nvPr/>
        </p:nvSpPr>
        <p:spPr>
          <a:xfrm>
            <a:off x="0" y="6000129"/>
            <a:ext cx="12192000" cy="774916"/>
          </a:xfrm>
          <a:custGeom>
            <a:gdLst>
              <a:gd fmla="*/ 11329261 w 12192000" name="connsiteX0"/>
              <a:gd fmla="*/ 0 h 774916" name="connsiteY0"/>
              <a:gd fmla="*/ 11686271 w 12192000" name="connsiteX1"/>
              <a:gd fmla="*/ 236642 h 774916" name="connsiteY1"/>
              <a:gd fmla="*/ 11699893 w 12192000" name="connsiteX2"/>
              <a:gd fmla="*/ 304114 h 774916" name="connsiteY2"/>
              <a:gd fmla="*/ 12192000 w 12192000" name="connsiteX3"/>
              <a:gd fmla="*/ 304114 h 774916" name="connsiteY3"/>
              <a:gd fmla="*/ 12192000 w 12192000" name="connsiteX4"/>
              <a:gd fmla="*/ 561604 h 774916" name="connsiteY4"/>
              <a:gd fmla="*/ 11673608 w 12192000" name="connsiteX5"/>
              <a:gd fmla="*/ 561604 h 774916" name="connsiteY5"/>
              <a:gd fmla="*/ 11650547 w 12192000" name="connsiteX6"/>
              <a:gd fmla="*/ 604090 h 774916" name="connsiteY6"/>
              <a:gd fmla="*/ 11329261 w 12192000" name="connsiteX7"/>
              <a:gd fmla="*/ 774916 h 774916" name="connsiteY7"/>
              <a:gd fmla="*/ 11007975 w 12192000" name="connsiteX8"/>
              <a:gd fmla="*/ 604090 h 774916" name="connsiteY8"/>
              <a:gd fmla="*/ 10984915 w 12192000" name="connsiteX9"/>
              <a:gd fmla="*/ 561604 h 774916" name="connsiteY9"/>
              <a:gd fmla="*/ 0 w 12192000" name="connsiteX10"/>
              <a:gd fmla="*/ 561604 h 774916" name="connsiteY10"/>
              <a:gd fmla="*/ 0 w 12192000" name="connsiteX11"/>
              <a:gd fmla="*/ 304114 h 774916" name="connsiteY11"/>
              <a:gd fmla="*/ 10958629 w 12192000" name="connsiteX12"/>
              <a:gd fmla="*/ 304114 h 774916" name="connsiteY12"/>
              <a:gd fmla="*/ 10972251 w 12192000" name="connsiteX13"/>
              <a:gd fmla="*/ 236642 h 774916" name="connsiteY13"/>
              <a:gd fmla="*/ 11329261 w 12192000" name="connsiteX14"/>
              <a:gd fmla="*/ 0 h 774916" name="connsiteY1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b="b" l="l" r="r" t="t"/>
            <a:pathLst>
              <a:path h="774916" w="12192000">
                <a:moveTo>
                  <a:pt x="11329261" y="0"/>
                </a:moveTo>
                <a:cubicBezTo>
                  <a:pt x="11489751" y="0"/>
                  <a:pt x="11627451" y="97578"/>
                  <a:pt x="11686271" y="236642"/>
                </a:cubicBezTo>
                <a:lnTo>
                  <a:pt x="11699893" y="304114"/>
                </a:lnTo>
                <a:lnTo>
                  <a:pt x="12192000" y="304114"/>
                </a:lnTo>
                <a:lnTo>
                  <a:pt x="12192000" y="561604"/>
                </a:lnTo>
                <a:lnTo>
                  <a:pt x="11673608" y="561604"/>
                </a:lnTo>
                <a:lnTo>
                  <a:pt x="11650547" y="604090"/>
                </a:lnTo>
                <a:cubicBezTo>
                  <a:pt x="11580918" y="707154"/>
                  <a:pt x="11463003" y="774916"/>
                  <a:pt x="11329261" y="774916"/>
                </a:cubicBezTo>
                <a:cubicBezTo>
                  <a:pt x="11195519" y="774916"/>
                  <a:pt x="11077604" y="707154"/>
                  <a:pt x="11007975" y="604090"/>
                </a:cubicBezTo>
                <a:lnTo>
                  <a:pt x="10984915" y="561604"/>
                </a:lnTo>
                <a:lnTo>
                  <a:pt x="0" y="561604"/>
                </a:lnTo>
                <a:lnTo>
                  <a:pt x="0" y="304114"/>
                </a:lnTo>
                <a:lnTo>
                  <a:pt x="10958629" y="304114"/>
                </a:lnTo>
                <a:lnTo>
                  <a:pt x="10972251" y="236642"/>
                </a:lnTo>
                <a:cubicBezTo>
                  <a:pt x="11031071" y="97578"/>
                  <a:pt x="11168771" y="0"/>
                  <a:pt x="11329261" y="0"/>
                </a:cubicBezTo>
                <a:close/>
              </a:path>
            </a:pathLst>
          </a:custGeom>
          <a:solidFill>
            <a:srgbClr val="A944C0"/>
          </a:solidFill>
          <a:ln>
            <a:noFill/>
          </a:ln>
          <a:effectLst>
            <a:outerShdw algn="t" blurRad="50800" dir="54000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4" name="组合 3"/>
          <p:cNvGrpSpPr/>
          <p:nvPr/>
        </p:nvGrpSpPr>
        <p:grpSpPr>
          <a:xfrm>
            <a:off x="890961" y="314770"/>
            <a:ext cx="1919550" cy="1919550"/>
            <a:chOff x="944067" y="2319697"/>
            <a:chExt cx="1919550" cy="1919550"/>
          </a:xfrm>
          <a:effectLst/>
        </p:grpSpPr>
        <p:sp>
          <p:nvSpPr>
            <p:cNvPr id="5" name="椭圆 4"/>
            <p:cNvSpPr/>
            <p:nvPr/>
          </p:nvSpPr>
          <p:spPr>
            <a:xfrm>
              <a:off x="944067" y="2319697"/>
              <a:ext cx="1919550" cy="1919550"/>
            </a:xfrm>
            <a:prstGeom prst="ellipse">
              <a:avLst/>
            </a:prstGeom>
            <a:solidFill>
              <a:srgbClr val="A944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6" name="椭圆 5"/>
            <p:cNvSpPr/>
            <p:nvPr/>
          </p:nvSpPr>
          <p:spPr>
            <a:xfrm>
              <a:off x="1016756" y="2403243"/>
              <a:ext cx="1752458" cy="1752458"/>
            </a:xfrm>
            <a:prstGeom prst="ellipse">
              <a:avLst/>
            </a:prstGeom>
            <a:solidFill>
              <a:srgbClr val="A944C0"/>
            </a:solidFill>
            <a:ln>
              <a:solidFill>
                <a:schemeClr val="bg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" name="文本框 6"/>
            <p:cNvSpPr txBox="1"/>
            <p:nvPr/>
          </p:nvSpPr>
          <p:spPr>
            <a:xfrm>
              <a:off x="1141236" y="2868288"/>
              <a:ext cx="1525211" cy="8229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b="1" lang="zh-CN" smtClean="0" sz="2400">
                  <a:solidFill>
                    <a:schemeClr val="bg1"/>
                  </a:solidFill>
                  <a:effectLst>
                    <a:outerShdw algn="tl" blurRad="38100" dir="2700000" dist="38100">
                      <a:srgbClr val="000000">
                        <a:alpha val="43137"/>
                      </a:srgbClr>
                    </a:outerShdw>
                  </a:effectLst>
                </a:rPr>
                <a:t>章节一</a:t>
              </a:r>
            </a:p>
            <a:p>
              <a:pPr algn="ctr"/>
              <a:r>
                <a:rPr altLang="en-US" b="1" lang="zh-CN" smtClean="0" sz="2400">
                  <a:solidFill>
                    <a:schemeClr val="bg1"/>
                  </a:solidFill>
                  <a:effectLst>
                    <a:outerShdw algn="tl" blurRad="38100" dir="2700000" dist="38100">
                      <a:srgbClr val="000000">
                        <a:alpha val="43137"/>
                      </a:srgbClr>
                    </a:outerShdw>
                  </a:effectLst>
                </a:rPr>
                <a:t>我爱梅梅</a:t>
              </a:r>
            </a:p>
          </p:txBody>
        </p:sp>
      </p:grpSp>
      <p:sp>
        <p:nvSpPr>
          <p:cNvPr id="11" name="文本框 10"/>
          <p:cNvSpPr txBox="1"/>
          <p:nvPr/>
        </p:nvSpPr>
        <p:spPr>
          <a:xfrm>
            <a:off x="4850969" y="402097"/>
            <a:ext cx="5951350" cy="5791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mtClean="0" sz="3200">
                <a:solidFill>
                  <a:schemeClr val="tx1">
                    <a:lumMod val="65000"/>
                    <a:lumOff val="35000"/>
                  </a:schemeClr>
                </a:solidFill>
              </a:rPr>
              <a:t>主标题我爱梅梅</a:t>
            </a:r>
          </a:p>
        </p:txBody>
      </p:sp>
      <p:sp>
        <p:nvSpPr>
          <p:cNvPr id="15" name="任意多边形 14"/>
          <p:cNvSpPr/>
          <p:nvPr/>
        </p:nvSpPr>
        <p:spPr>
          <a:xfrm>
            <a:off x="0" y="251754"/>
            <a:ext cx="12192000" cy="2038220"/>
          </a:xfrm>
          <a:custGeom>
            <a:gdLst>
              <a:gd fmla="*/ 1839879 w 12192000" name="connsiteX0"/>
              <a:gd fmla="*/ 0 h 2038220" name="connsiteY0"/>
              <a:gd fmla="*/ 2838285 w 12192000" name="connsiteX1"/>
              <a:gd fmla="*/ 813724 h 2038220" name="connsiteY1"/>
              <a:gd fmla="*/ 2842584 w 12192000" name="connsiteX2"/>
              <a:gd fmla="*/ 856377 h 2038220" name="connsiteY2"/>
              <a:gd fmla="*/ 12192000 w 12192000" name="connsiteX3"/>
              <a:gd fmla="*/ 856377 h 2038220" name="connsiteY3"/>
              <a:gd fmla="*/ 12192000 w 12192000" name="connsiteX4"/>
              <a:gd fmla="*/ 1181841 h 2038220" name="connsiteY4"/>
              <a:gd fmla="*/ 2842585 w 12192000" name="connsiteX5"/>
              <a:gd fmla="*/ 1181841 h 2038220" name="connsiteY5"/>
              <a:gd fmla="*/ 2838285 w 12192000" name="connsiteX6"/>
              <a:gd fmla="*/ 1224496 h 2038220" name="connsiteY6"/>
              <a:gd fmla="*/ 1839879 w 12192000" name="connsiteX7"/>
              <a:gd fmla="*/ 2038220 h 2038220" name="connsiteY7"/>
              <a:gd fmla="*/ 841474 w 12192000" name="connsiteX8"/>
              <a:gd fmla="*/ 1224496 h 2038220" name="connsiteY8"/>
              <a:gd fmla="*/ 837174 w 12192000" name="connsiteX9"/>
              <a:gd fmla="*/ 1181841 h 2038220" name="connsiteY9"/>
              <a:gd fmla="*/ 0 w 12192000" name="connsiteX10"/>
              <a:gd fmla="*/ 1181841 h 2038220" name="connsiteY10"/>
              <a:gd fmla="*/ 0 w 12192000" name="connsiteX11"/>
              <a:gd fmla="*/ 856377 h 2038220" name="connsiteY11"/>
              <a:gd fmla="*/ 837174 w 12192000" name="connsiteX12"/>
              <a:gd fmla="*/ 856377 h 2038220" name="connsiteY12"/>
              <a:gd fmla="*/ 841474 w 12192000" name="connsiteX13"/>
              <a:gd fmla="*/ 813724 h 2038220" name="connsiteY13"/>
              <a:gd fmla="*/ 1839879 w 12192000" name="connsiteX14"/>
              <a:gd fmla="*/ 0 h 2038220" name="connsiteY1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b="b" l="l" r="r" t="t"/>
            <a:pathLst>
              <a:path h="2038220" w="12192000">
                <a:moveTo>
                  <a:pt x="1839879" y="0"/>
                </a:moveTo>
                <a:cubicBezTo>
                  <a:pt x="2332363" y="0"/>
                  <a:pt x="2743256" y="349332"/>
                  <a:pt x="2838285" y="813724"/>
                </a:cubicBezTo>
                <a:lnTo>
                  <a:pt x="2842584" y="856377"/>
                </a:lnTo>
                <a:lnTo>
                  <a:pt x="12192000" y="856377"/>
                </a:lnTo>
                <a:lnTo>
                  <a:pt x="12192000" y="1181841"/>
                </a:lnTo>
                <a:lnTo>
                  <a:pt x="2842585" y="1181841"/>
                </a:lnTo>
                <a:lnTo>
                  <a:pt x="2838285" y="1224496"/>
                </a:lnTo>
                <a:cubicBezTo>
                  <a:pt x="2743256" y="1688888"/>
                  <a:pt x="2332363" y="2038220"/>
                  <a:pt x="1839879" y="2038220"/>
                </a:cubicBezTo>
                <a:cubicBezTo>
                  <a:pt x="1347395" y="2038220"/>
                  <a:pt x="936502" y="1688888"/>
                  <a:pt x="841474" y="1224496"/>
                </a:cubicBezTo>
                <a:lnTo>
                  <a:pt x="837174" y="1181841"/>
                </a:lnTo>
                <a:lnTo>
                  <a:pt x="0" y="1181841"/>
                </a:lnTo>
                <a:lnTo>
                  <a:pt x="0" y="856377"/>
                </a:lnTo>
                <a:lnTo>
                  <a:pt x="837174" y="856377"/>
                </a:lnTo>
                <a:lnTo>
                  <a:pt x="841474" y="813724"/>
                </a:lnTo>
                <a:cubicBezTo>
                  <a:pt x="936502" y="349332"/>
                  <a:pt x="1347395" y="0"/>
                  <a:pt x="1839879" y="0"/>
                </a:cubicBezTo>
                <a:close/>
              </a:path>
            </a:pathLst>
          </a:custGeom>
          <a:noFill/>
          <a:ln>
            <a:solidFill>
              <a:srgbClr val="A944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pic>
        <p:nvPicPr>
          <p:cNvPr id="16" name="图片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1278514">
            <a:off x="1595363" y="2704840"/>
            <a:ext cx="2035956" cy="2763540"/>
          </a:xfrm>
          <a:prstGeom prst="rect">
            <a:avLst/>
          </a:prstGeom>
          <a:solidFill>
            <a:srgbClr val="FFFFFF">
              <a:shade val="85000"/>
            </a:srgbClr>
          </a:solidFill>
          <a:ln cap="sq" w="88900">
            <a:solidFill>
              <a:srgbClr val="FFFFFF"/>
            </a:solidFill>
            <a:miter lim="800000"/>
          </a:ln>
          <a:effectLst>
            <a:outerShdw algn="tl" blurRad="55000" dir="5400000" dist="18000" rotWithShape="0">
              <a:srgbClr val="000000">
                <a:alpha val="40000"/>
              </a:srgbClr>
            </a:outerShdw>
          </a:effectLst>
          <a:scene3d>
            <a:camera prst="orthographicFront"/>
            <a:lightRig dir="t" rig="twoPt">
              <a:rot lat="0" lon="0" rev="7200000"/>
            </a:lightRig>
          </a:scene3d>
          <a:sp3d>
            <a:bevelT h="19050" w="25400"/>
            <a:contourClr>
              <a:srgbClr val="FFFFFF"/>
            </a:contourClr>
          </a:sp3d>
        </p:spPr>
      </p:pic>
      <p:sp>
        <p:nvSpPr>
          <p:cNvPr id="17" name="文本框 16"/>
          <p:cNvSpPr txBox="1"/>
          <p:nvPr/>
        </p:nvSpPr>
        <p:spPr>
          <a:xfrm>
            <a:off x="6555782" y="2289974"/>
            <a:ext cx="3502617" cy="1408176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en-US" lang="zh-CN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我爱梅梅</a:t>
            </a:r>
          </a:p>
          <a:p>
            <a:pPr>
              <a:lnSpc>
                <a:spcPct val="120000"/>
              </a:lnSpc>
            </a:pPr>
            <a:r>
              <a:rPr altLang="en-US" lang="zh-CN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我爱梅梅</a:t>
            </a:r>
          </a:p>
          <a:p>
            <a:pPr>
              <a:lnSpc>
                <a:spcPct val="120000"/>
              </a:lnSpc>
            </a:pPr>
            <a:r>
              <a:rPr altLang="en-US" lang="zh-CN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我爱梅梅</a:t>
            </a:r>
          </a:p>
          <a:p>
            <a:pPr>
              <a:lnSpc>
                <a:spcPct val="120000"/>
              </a:lnSpc>
            </a:pPr>
            <a:r>
              <a:rPr altLang="en-US" lang="zh-CN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我爱梅梅</a:t>
            </a:r>
          </a:p>
        </p:txBody>
      </p:sp>
      <p:sp>
        <p:nvSpPr>
          <p:cNvPr id="20" name="灯片编号占位符 19"/>
          <p:cNvSpPr>
            <a:spLocks noGrp="1"/>
          </p:cNvSpPr>
          <p:nvPr>
            <p:ph idx="12" sz="quarter" type="sldNum"/>
          </p:nvPr>
        </p:nvSpPr>
        <p:spPr>
          <a:xfrm>
            <a:off x="11127782" y="6178239"/>
            <a:ext cx="427495" cy="418695"/>
          </a:xfrm>
        </p:spPr>
        <p:txBody>
          <a:bodyPr/>
          <a:lstStyle/>
          <a:p>
            <a:pPr algn="ctr"/>
            <a:r>
              <a:rPr altLang="zh-CN" lang="en-US" smtClean="0" sz="1400">
                <a:solidFill>
                  <a:schemeClr val="bg1"/>
                </a:solidFill>
              </a:rPr>
              <a:t>P3</a:t>
            </a:r>
          </a:p>
        </p:txBody>
      </p:sp>
    </p:spTree>
    <p:extLst>
      <p:ext uri="{BB962C8B-B14F-4D97-AF65-F5344CB8AC3E}">
        <p14:creationId val="1341732173"/>
      </p:ext>
    </p:extLst>
  </p:cSld>
  <p:clrMapOvr>
    <a:masterClrMapping/>
  </p:clrMapOvr>
  <p:transition/>
  <p:timing/>
</p:sld>
</file>

<file path=ppt/slides/slide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1" name="任意多边形 20"/>
          <p:cNvSpPr/>
          <p:nvPr/>
        </p:nvSpPr>
        <p:spPr>
          <a:xfrm>
            <a:off x="0" y="6000129"/>
            <a:ext cx="12192000" cy="774916"/>
          </a:xfrm>
          <a:custGeom>
            <a:gdLst>
              <a:gd fmla="*/ 11329261 w 12192000" name="connsiteX0"/>
              <a:gd fmla="*/ 0 h 774916" name="connsiteY0"/>
              <a:gd fmla="*/ 11686271 w 12192000" name="connsiteX1"/>
              <a:gd fmla="*/ 236642 h 774916" name="connsiteY1"/>
              <a:gd fmla="*/ 11699893 w 12192000" name="connsiteX2"/>
              <a:gd fmla="*/ 304114 h 774916" name="connsiteY2"/>
              <a:gd fmla="*/ 12192000 w 12192000" name="connsiteX3"/>
              <a:gd fmla="*/ 304114 h 774916" name="connsiteY3"/>
              <a:gd fmla="*/ 12192000 w 12192000" name="connsiteX4"/>
              <a:gd fmla="*/ 561604 h 774916" name="connsiteY4"/>
              <a:gd fmla="*/ 11673608 w 12192000" name="connsiteX5"/>
              <a:gd fmla="*/ 561604 h 774916" name="connsiteY5"/>
              <a:gd fmla="*/ 11650547 w 12192000" name="connsiteX6"/>
              <a:gd fmla="*/ 604090 h 774916" name="connsiteY6"/>
              <a:gd fmla="*/ 11329261 w 12192000" name="connsiteX7"/>
              <a:gd fmla="*/ 774916 h 774916" name="connsiteY7"/>
              <a:gd fmla="*/ 11007975 w 12192000" name="connsiteX8"/>
              <a:gd fmla="*/ 604090 h 774916" name="connsiteY8"/>
              <a:gd fmla="*/ 10984915 w 12192000" name="connsiteX9"/>
              <a:gd fmla="*/ 561604 h 774916" name="connsiteY9"/>
              <a:gd fmla="*/ 0 w 12192000" name="connsiteX10"/>
              <a:gd fmla="*/ 561604 h 774916" name="connsiteY10"/>
              <a:gd fmla="*/ 0 w 12192000" name="connsiteX11"/>
              <a:gd fmla="*/ 304114 h 774916" name="connsiteY11"/>
              <a:gd fmla="*/ 10958629 w 12192000" name="connsiteX12"/>
              <a:gd fmla="*/ 304114 h 774916" name="connsiteY12"/>
              <a:gd fmla="*/ 10972251 w 12192000" name="connsiteX13"/>
              <a:gd fmla="*/ 236642 h 774916" name="connsiteY13"/>
              <a:gd fmla="*/ 11329261 w 12192000" name="connsiteX14"/>
              <a:gd fmla="*/ 0 h 774916" name="connsiteY1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b="b" l="l" r="r" t="t"/>
            <a:pathLst>
              <a:path h="774916" w="12192000">
                <a:moveTo>
                  <a:pt x="11329261" y="0"/>
                </a:moveTo>
                <a:cubicBezTo>
                  <a:pt x="11489751" y="0"/>
                  <a:pt x="11627451" y="97578"/>
                  <a:pt x="11686271" y="236642"/>
                </a:cubicBezTo>
                <a:lnTo>
                  <a:pt x="11699893" y="304114"/>
                </a:lnTo>
                <a:lnTo>
                  <a:pt x="12192000" y="304114"/>
                </a:lnTo>
                <a:lnTo>
                  <a:pt x="12192000" y="561604"/>
                </a:lnTo>
                <a:lnTo>
                  <a:pt x="11673608" y="561604"/>
                </a:lnTo>
                <a:lnTo>
                  <a:pt x="11650547" y="604090"/>
                </a:lnTo>
                <a:cubicBezTo>
                  <a:pt x="11580918" y="707154"/>
                  <a:pt x="11463003" y="774916"/>
                  <a:pt x="11329261" y="774916"/>
                </a:cubicBezTo>
                <a:cubicBezTo>
                  <a:pt x="11195519" y="774916"/>
                  <a:pt x="11077604" y="707154"/>
                  <a:pt x="11007975" y="604090"/>
                </a:cubicBezTo>
                <a:lnTo>
                  <a:pt x="10984915" y="561604"/>
                </a:lnTo>
                <a:lnTo>
                  <a:pt x="0" y="561604"/>
                </a:lnTo>
                <a:lnTo>
                  <a:pt x="0" y="304114"/>
                </a:lnTo>
                <a:lnTo>
                  <a:pt x="10958629" y="304114"/>
                </a:lnTo>
                <a:lnTo>
                  <a:pt x="10972251" y="236642"/>
                </a:lnTo>
                <a:cubicBezTo>
                  <a:pt x="11031071" y="97578"/>
                  <a:pt x="11168771" y="0"/>
                  <a:pt x="11329261" y="0"/>
                </a:cubicBezTo>
                <a:close/>
              </a:path>
            </a:pathLst>
          </a:custGeom>
          <a:solidFill>
            <a:srgbClr val="F35656"/>
          </a:solidFill>
          <a:ln>
            <a:noFill/>
          </a:ln>
          <a:effectLst>
            <a:outerShdw algn="t" blurRad="50800" dir="54000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1" name="文本框 10"/>
          <p:cNvSpPr txBox="1"/>
          <p:nvPr/>
        </p:nvSpPr>
        <p:spPr>
          <a:xfrm>
            <a:off x="4850969" y="402097"/>
            <a:ext cx="5951350" cy="5791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mtClean="0" sz="3200">
                <a:solidFill>
                  <a:schemeClr val="tx1">
                    <a:lumMod val="65000"/>
                    <a:lumOff val="35000"/>
                  </a:schemeClr>
                </a:solidFill>
              </a:rPr>
              <a:t>主标题我爱梅梅</a:t>
            </a:r>
          </a:p>
        </p:txBody>
      </p:sp>
      <p:sp>
        <p:nvSpPr>
          <p:cNvPr id="15" name="任意多边形 14"/>
          <p:cNvSpPr/>
          <p:nvPr/>
        </p:nvSpPr>
        <p:spPr>
          <a:xfrm>
            <a:off x="0" y="251754"/>
            <a:ext cx="12192000" cy="2038220"/>
          </a:xfrm>
          <a:custGeom>
            <a:gdLst>
              <a:gd fmla="*/ 1839879 w 12192000" name="connsiteX0"/>
              <a:gd fmla="*/ 0 h 2038220" name="connsiteY0"/>
              <a:gd fmla="*/ 2838285 w 12192000" name="connsiteX1"/>
              <a:gd fmla="*/ 813724 h 2038220" name="connsiteY1"/>
              <a:gd fmla="*/ 2842584 w 12192000" name="connsiteX2"/>
              <a:gd fmla="*/ 856377 h 2038220" name="connsiteY2"/>
              <a:gd fmla="*/ 12192000 w 12192000" name="connsiteX3"/>
              <a:gd fmla="*/ 856377 h 2038220" name="connsiteY3"/>
              <a:gd fmla="*/ 12192000 w 12192000" name="connsiteX4"/>
              <a:gd fmla="*/ 1181841 h 2038220" name="connsiteY4"/>
              <a:gd fmla="*/ 2842585 w 12192000" name="connsiteX5"/>
              <a:gd fmla="*/ 1181841 h 2038220" name="connsiteY5"/>
              <a:gd fmla="*/ 2838285 w 12192000" name="connsiteX6"/>
              <a:gd fmla="*/ 1224496 h 2038220" name="connsiteY6"/>
              <a:gd fmla="*/ 1839879 w 12192000" name="connsiteX7"/>
              <a:gd fmla="*/ 2038220 h 2038220" name="connsiteY7"/>
              <a:gd fmla="*/ 841474 w 12192000" name="connsiteX8"/>
              <a:gd fmla="*/ 1224496 h 2038220" name="connsiteY8"/>
              <a:gd fmla="*/ 837174 w 12192000" name="connsiteX9"/>
              <a:gd fmla="*/ 1181841 h 2038220" name="connsiteY9"/>
              <a:gd fmla="*/ 0 w 12192000" name="connsiteX10"/>
              <a:gd fmla="*/ 1181841 h 2038220" name="connsiteY10"/>
              <a:gd fmla="*/ 0 w 12192000" name="connsiteX11"/>
              <a:gd fmla="*/ 856377 h 2038220" name="connsiteY11"/>
              <a:gd fmla="*/ 837174 w 12192000" name="connsiteX12"/>
              <a:gd fmla="*/ 856377 h 2038220" name="connsiteY12"/>
              <a:gd fmla="*/ 841474 w 12192000" name="connsiteX13"/>
              <a:gd fmla="*/ 813724 h 2038220" name="connsiteY13"/>
              <a:gd fmla="*/ 1839879 w 12192000" name="connsiteX14"/>
              <a:gd fmla="*/ 0 h 2038220" name="connsiteY1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b="b" l="l" r="r" t="t"/>
            <a:pathLst>
              <a:path h="2038220" w="12192000">
                <a:moveTo>
                  <a:pt x="1839879" y="0"/>
                </a:moveTo>
                <a:cubicBezTo>
                  <a:pt x="2332363" y="0"/>
                  <a:pt x="2743256" y="349332"/>
                  <a:pt x="2838285" y="813724"/>
                </a:cubicBezTo>
                <a:lnTo>
                  <a:pt x="2842584" y="856377"/>
                </a:lnTo>
                <a:lnTo>
                  <a:pt x="12192000" y="856377"/>
                </a:lnTo>
                <a:lnTo>
                  <a:pt x="12192000" y="1181841"/>
                </a:lnTo>
                <a:lnTo>
                  <a:pt x="2842585" y="1181841"/>
                </a:lnTo>
                <a:lnTo>
                  <a:pt x="2838285" y="1224496"/>
                </a:lnTo>
                <a:cubicBezTo>
                  <a:pt x="2743256" y="1688888"/>
                  <a:pt x="2332363" y="2038220"/>
                  <a:pt x="1839879" y="2038220"/>
                </a:cubicBezTo>
                <a:cubicBezTo>
                  <a:pt x="1347395" y="2038220"/>
                  <a:pt x="936502" y="1688888"/>
                  <a:pt x="841474" y="1224496"/>
                </a:cubicBezTo>
                <a:lnTo>
                  <a:pt x="837174" y="1181841"/>
                </a:lnTo>
                <a:lnTo>
                  <a:pt x="0" y="1181841"/>
                </a:lnTo>
                <a:lnTo>
                  <a:pt x="0" y="856377"/>
                </a:lnTo>
                <a:lnTo>
                  <a:pt x="837174" y="856377"/>
                </a:lnTo>
                <a:lnTo>
                  <a:pt x="841474" y="813724"/>
                </a:lnTo>
                <a:cubicBezTo>
                  <a:pt x="936502" y="349332"/>
                  <a:pt x="1347395" y="0"/>
                  <a:pt x="1839879" y="0"/>
                </a:cubicBezTo>
                <a:close/>
              </a:path>
            </a:pathLst>
          </a:custGeom>
          <a:noFill/>
          <a:ln>
            <a:solidFill>
              <a:srgbClr val="F35656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7" name="文本框 16"/>
          <p:cNvSpPr txBox="1"/>
          <p:nvPr/>
        </p:nvSpPr>
        <p:spPr>
          <a:xfrm>
            <a:off x="6555782" y="2289974"/>
            <a:ext cx="3502617" cy="1408176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20000"/>
              </a:lnSpc>
            </a:pPr>
            <a:r>
              <a:rPr altLang="en-US" lang="zh-CN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我爱梅梅</a:t>
            </a:r>
          </a:p>
          <a:p>
            <a:pPr>
              <a:lnSpc>
                <a:spcPct val="120000"/>
              </a:lnSpc>
            </a:pPr>
            <a:r>
              <a:rPr altLang="en-US" lang="zh-CN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我爱梅梅</a:t>
            </a:r>
          </a:p>
          <a:p>
            <a:pPr>
              <a:lnSpc>
                <a:spcPct val="120000"/>
              </a:lnSpc>
            </a:pPr>
            <a:r>
              <a:rPr altLang="en-US" lang="zh-CN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我爱梅梅</a:t>
            </a:r>
          </a:p>
          <a:p>
            <a:pPr>
              <a:lnSpc>
                <a:spcPct val="120000"/>
              </a:lnSpc>
            </a:pPr>
            <a:r>
              <a:rPr altLang="en-US" lang="zh-CN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我爱梅梅</a:t>
            </a:r>
          </a:p>
        </p:txBody>
      </p:sp>
      <p:sp>
        <p:nvSpPr>
          <p:cNvPr id="20" name="灯片编号占位符 19"/>
          <p:cNvSpPr>
            <a:spLocks noGrp="1"/>
          </p:cNvSpPr>
          <p:nvPr>
            <p:ph idx="12" sz="quarter" type="sldNum"/>
          </p:nvPr>
        </p:nvSpPr>
        <p:spPr>
          <a:xfrm>
            <a:off x="11127782" y="6178239"/>
            <a:ext cx="427495" cy="418695"/>
          </a:xfrm>
        </p:spPr>
        <p:txBody>
          <a:bodyPr/>
          <a:lstStyle/>
          <a:p>
            <a:pPr algn="ctr"/>
            <a:r>
              <a:rPr altLang="zh-CN" lang="en-US" smtClean="0" sz="1400">
                <a:solidFill>
                  <a:schemeClr val="bg1"/>
                </a:solidFill>
              </a:rPr>
              <a:t>P4</a:t>
            </a:r>
          </a:p>
        </p:txBody>
      </p:sp>
      <p:grpSp>
        <p:nvGrpSpPr>
          <p:cNvPr id="12" name="组合 11"/>
          <p:cNvGrpSpPr/>
          <p:nvPr/>
        </p:nvGrpSpPr>
        <p:grpSpPr>
          <a:xfrm>
            <a:off x="901580" y="316283"/>
            <a:ext cx="1918800" cy="1918800"/>
            <a:chOff x="7556963" y="4073865"/>
            <a:chExt cx="1918800" cy="1918800"/>
          </a:xfrm>
          <a:effectLst/>
        </p:grpSpPr>
        <p:sp>
          <p:nvSpPr>
            <p:cNvPr id="13" name="椭圆 12"/>
            <p:cNvSpPr/>
            <p:nvPr/>
          </p:nvSpPr>
          <p:spPr>
            <a:xfrm>
              <a:off x="7556963" y="4073865"/>
              <a:ext cx="1918800" cy="1918800"/>
            </a:xfrm>
            <a:prstGeom prst="ellipse">
              <a:avLst/>
            </a:prstGeom>
            <a:solidFill>
              <a:srgbClr val="F3565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4" name="椭圆 13"/>
            <p:cNvSpPr/>
            <p:nvPr/>
          </p:nvSpPr>
          <p:spPr>
            <a:xfrm>
              <a:off x="7618955" y="4155701"/>
              <a:ext cx="1752458" cy="1752458"/>
            </a:xfrm>
            <a:prstGeom prst="ellipse">
              <a:avLst/>
            </a:prstGeom>
            <a:solidFill>
              <a:srgbClr val="F35656"/>
            </a:solidFill>
            <a:ln>
              <a:solidFill>
                <a:schemeClr val="bg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8" name="文本框 17"/>
            <p:cNvSpPr txBox="1"/>
            <p:nvPr/>
          </p:nvSpPr>
          <p:spPr>
            <a:xfrm>
              <a:off x="7753757" y="4616431"/>
              <a:ext cx="1525211" cy="8229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b="1" lang="zh-CN" smtClean="0" sz="2400">
                  <a:solidFill>
                    <a:schemeClr val="bg1"/>
                  </a:solidFill>
                  <a:effectLst>
                    <a:outerShdw algn="tl" blurRad="38100" dir="2700000" dist="38100">
                      <a:srgbClr val="000000">
                        <a:alpha val="43137"/>
                      </a:srgbClr>
                    </a:outerShdw>
                  </a:effectLst>
                </a:rPr>
                <a:t>章节一</a:t>
              </a:r>
            </a:p>
            <a:p>
              <a:pPr algn="ctr"/>
              <a:r>
                <a:rPr altLang="en-US" b="1" lang="zh-CN" smtClean="0" sz="2400">
                  <a:solidFill>
                    <a:schemeClr val="bg1"/>
                  </a:solidFill>
                  <a:effectLst>
                    <a:outerShdw algn="tl" blurRad="38100" dir="2700000" dist="38100">
                      <a:srgbClr val="000000">
                        <a:alpha val="43137"/>
                      </a:srgbClr>
                    </a:outerShdw>
                  </a:effectLst>
                </a:rPr>
                <a:t>我爱梅梅</a:t>
              </a:r>
            </a:p>
          </p:txBody>
        </p:sp>
      </p:grpSp>
      <p:pic>
        <p:nvPicPr>
          <p:cNvPr id="2" name="图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tretch>
            <a:fillRect/>
          </a:stretch>
        </p:blipFill>
        <p:spPr>
          <a:xfrm>
            <a:off x="1362075" y="2445420"/>
            <a:ext cx="3831633" cy="3065306"/>
          </a:xfrm>
          <a:prstGeom prst="rect">
            <a:avLst/>
          </a:prstGeom>
          <a:solidFill>
            <a:srgbClr val="FFFFFF">
              <a:shade val="85000"/>
            </a:srgbClr>
          </a:solidFill>
          <a:ln cap="sq" w="88900">
            <a:solidFill>
              <a:srgbClr val="FFFFFF"/>
            </a:solidFill>
            <a:miter lim="800000"/>
          </a:ln>
          <a:effectLst>
            <a:outerShdw algn="tl" blurRad="55000" dir="5400000" dist="18000" rotWithShape="0">
              <a:srgbClr val="000000">
                <a:alpha val="40000"/>
              </a:srgbClr>
            </a:outerShdw>
          </a:effectLst>
          <a:scene3d>
            <a:camera prst="orthographicFront"/>
            <a:lightRig dir="t" rig="twoPt">
              <a:rot lat="0" lon="0" rev="7200000"/>
            </a:lightRig>
          </a:scene3d>
          <a:sp3d>
            <a:bevelT h="19050" w="25400"/>
            <a:contourClr>
              <a:srgbClr val="FFFFFF"/>
            </a:contourClr>
          </a:sp3d>
        </p:spPr>
      </p:pic>
    </p:spTree>
    <p:extLst>
      <p:ext uri="{BB962C8B-B14F-4D97-AF65-F5344CB8AC3E}">
        <p14:creationId val="1406623459"/>
      </p:ext>
    </p:extLst>
  </p:cSld>
  <p:clrMapOvr>
    <a:masterClrMapping/>
  </p:clrMapOvr>
  <p:transition/>
  <p:timing/>
</p:sld>
</file>

<file path=ppt/slides/slide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9" name="矩形 18"/>
          <p:cNvSpPr/>
          <p:nvPr/>
        </p:nvSpPr>
        <p:spPr>
          <a:xfrm>
            <a:off x="0" y="4531057"/>
            <a:ext cx="12192000" cy="2326943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0000"/>
                  <a:lumMod val="80000"/>
                </a:schemeClr>
              </a:gs>
              <a:gs pos="100000">
                <a:schemeClr val="bg1">
                  <a:lumMod val="80000"/>
                  <a:lumOff val="2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4" name="矩形 3"/>
          <p:cNvSpPr/>
          <p:nvPr/>
        </p:nvSpPr>
        <p:spPr>
          <a:xfrm>
            <a:off x="532261" y="0"/>
            <a:ext cx="576000" cy="4531057"/>
          </a:xfrm>
          <a:prstGeom prst="rect">
            <a:avLst/>
          </a:prstGeom>
          <a:gradFill flip="none" rotWithShape="1">
            <a:gsLst>
              <a:gs pos="0">
                <a:srgbClr val="A944C0">
                  <a:shade val="30000"/>
                  <a:satMod val="115000"/>
                  <a:alpha val="80000"/>
                </a:srgbClr>
              </a:gs>
              <a:gs pos="100000">
                <a:srgbClr val="A944C0">
                  <a:shade val="100000"/>
                  <a:satMod val="115000"/>
                </a:srgbClr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" name="矩形 4"/>
          <p:cNvSpPr/>
          <p:nvPr/>
        </p:nvSpPr>
        <p:spPr>
          <a:xfrm>
            <a:off x="1684261" y="0"/>
            <a:ext cx="576000" cy="4531057"/>
          </a:xfrm>
          <a:prstGeom prst="rect">
            <a:avLst/>
          </a:prstGeom>
          <a:gradFill flip="none" rotWithShape="1">
            <a:gsLst>
              <a:gs pos="0">
                <a:srgbClr val="48CCCD">
                  <a:shade val="30000"/>
                  <a:satMod val="115000"/>
                  <a:alpha val="80000"/>
                </a:srgbClr>
              </a:gs>
              <a:gs pos="100000">
                <a:srgbClr val="48CCCD">
                  <a:shade val="100000"/>
                  <a:satMod val="115000"/>
                </a:srgbClr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6" name="矩形 5"/>
          <p:cNvSpPr/>
          <p:nvPr/>
        </p:nvSpPr>
        <p:spPr>
          <a:xfrm>
            <a:off x="2260261" y="0"/>
            <a:ext cx="576000" cy="4531057"/>
          </a:xfrm>
          <a:prstGeom prst="rect">
            <a:avLst/>
          </a:prstGeom>
          <a:gradFill flip="none" rotWithShape="1">
            <a:gsLst>
              <a:gs pos="0">
                <a:srgbClr val="9BCF49">
                  <a:shade val="30000"/>
                  <a:satMod val="115000"/>
                  <a:alpha val="80000"/>
                </a:srgbClr>
              </a:gs>
              <a:gs pos="100000">
                <a:srgbClr val="9BCF49">
                  <a:shade val="100000"/>
                  <a:satMod val="115000"/>
                </a:srgbClr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7" name="矩形 6"/>
          <p:cNvSpPr/>
          <p:nvPr/>
        </p:nvSpPr>
        <p:spPr>
          <a:xfrm>
            <a:off x="2836261" y="0"/>
            <a:ext cx="576000" cy="4531057"/>
          </a:xfrm>
          <a:prstGeom prst="rect">
            <a:avLst/>
          </a:prstGeom>
          <a:gradFill flip="none" rotWithShape="1">
            <a:gsLst>
              <a:gs pos="0">
                <a:srgbClr val="F3E056">
                  <a:shade val="30000"/>
                  <a:satMod val="115000"/>
                  <a:alpha val="80000"/>
                </a:srgbClr>
              </a:gs>
              <a:gs pos="100000">
                <a:srgbClr val="F3E056">
                  <a:shade val="100000"/>
                  <a:satMod val="115000"/>
                </a:srgbClr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8" name="矩形 7"/>
          <p:cNvSpPr/>
          <p:nvPr/>
        </p:nvSpPr>
        <p:spPr>
          <a:xfrm>
            <a:off x="3412261" y="0"/>
            <a:ext cx="576000" cy="4531057"/>
          </a:xfrm>
          <a:prstGeom prst="rect">
            <a:avLst/>
          </a:prstGeom>
          <a:gradFill flip="none" rotWithShape="1">
            <a:gsLst>
              <a:gs pos="0">
                <a:srgbClr val="F3A756">
                  <a:shade val="30000"/>
                  <a:satMod val="115000"/>
                  <a:alpha val="80000"/>
                </a:srgbClr>
              </a:gs>
              <a:gs pos="100000">
                <a:srgbClr val="F3A756">
                  <a:shade val="100000"/>
                  <a:satMod val="115000"/>
                </a:srgbClr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9" name="矩形 8"/>
          <p:cNvSpPr/>
          <p:nvPr/>
        </p:nvSpPr>
        <p:spPr>
          <a:xfrm>
            <a:off x="3988261" y="0"/>
            <a:ext cx="576000" cy="4531057"/>
          </a:xfrm>
          <a:prstGeom prst="rect">
            <a:avLst/>
          </a:prstGeom>
          <a:gradFill flip="none" rotWithShape="1">
            <a:gsLst>
              <a:gs pos="0">
                <a:srgbClr val="F35656">
                  <a:shade val="30000"/>
                  <a:satMod val="115000"/>
                  <a:alpha val="80000"/>
                </a:srgbClr>
              </a:gs>
              <a:gs pos="100000">
                <a:srgbClr val="F35656">
                  <a:shade val="100000"/>
                  <a:satMod val="115000"/>
                </a:srgbClr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1" name="矩形 10"/>
          <p:cNvSpPr/>
          <p:nvPr/>
        </p:nvSpPr>
        <p:spPr>
          <a:xfrm>
            <a:off x="1108261" y="0"/>
            <a:ext cx="576000" cy="4531057"/>
          </a:xfrm>
          <a:prstGeom prst="rect">
            <a:avLst/>
          </a:prstGeom>
          <a:gradFill flip="none" rotWithShape="1">
            <a:gsLst>
              <a:gs pos="0">
                <a:srgbClr val="4467C0">
                  <a:shade val="30000"/>
                  <a:satMod val="115000"/>
                  <a:alpha val="80000"/>
                </a:srgbClr>
              </a:gs>
              <a:gs pos="100000">
                <a:srgbClr val="4467C0">
                  <a:shade val="100000"/>
                  <a:satMod val="115000"/>
                </a:srgbClr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0" name="矩形 9"/>
          <p:cNvSpPr/>
          <p:nvPr/>
        </p:nvSpPr>
        <p:spPr>
          <a:xfrm>
            <a:off x="-109183" y="4531057"/>
            <a:ext cx="1217444" cy="2457194"/>
          </a:xfrm>
          <a:custGeom>
            <a:gdLst>
              <a:gd fmla="*/ 641444 w 1217444" name="connsiteX0"/>
              <a:gd fmla="*/ 0 h 2354239" name="connsiteY0"/>
              <a:gd fmla="*/ 1217444 w 1217444" name="connsiteX1"/>
              <a:gd fmla="*/ 0 h 2354239" name="connsiteY1"/>
              <a:gd fmla="*/ 835307 w 1217444" name="connsiteX2"/>
              <a:gd fmla="*/ 2340591 h 2354239" name="connsiteY2"/>
              <a:gd fmla="*/ 0 w 1217444" name="connsiteX3"/>
              <a:gd fmla="*/ 2354239 h 2354239" name="connsiteY3"/>
              <a:gd fmla="*/ 641444 w 1217444" name="connsiteX4"/>
              <a:gd fmla="*/ 0 h 2354239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2354239" w="1217444">
                <a:moveTo>
                  <a:pt x="641444" y="0"/>
                </a:moveTo>
                <a:lnTo>
                  <a:pt x="1217444" y="0"/>
                </a:lnTo>
                <a:lnTo>
                  <a:pt x="835307" y="2340591"/>
                </a:lnTo>
                <a:lnTo>
                  <a:pt x="0" y="2354239"/>
                </a:lnTo>
                <a:lnTo>
                  <a:pt x="641444" y="0"/>
                </a:lnTo>
                <a:close/>
              </a:path>
            </a:pathLst>
          </a:custGeom>
          <a:gradFill flip="none" rotWithShape="1">
            <a:gsLst>
              <a:gs pos="0">
                <a:srgbClr val="A944C0">
                  <a:shade val="30000"/>
                  <a:satMod val="115000"/>
                  <a:alpha val="80000"/>
                </a:srgbClr>
              </a:gs>
              <a:gs pos="100000">
                <a:srgbClr val="A944C0">
                  <a:shade val="100000"/>
                  <a:satMod val="115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2" name="矩形 11"/>
          <p:cNvSpPr/>
          <p:nvPr/>
        </p:nvSpPr>
        <p:spPr>
          <a:xfrm>
            <a:off x="1452249" y="4531057"/>
            <a:ext cx="808012" cy="2499926"/>
          </a:xfrm>
          <a:custGeom>
            <a:gdLst>
              <a:gd fmla="*/ 232012 w 808012" name="connsiteX0"/>
              <a:gd fmla="*/ 0 h 2395181" name="connsiteY0"/>
              <a:gd fmla="*/ 808012 w 808012" name="connsiteX1"/>
              <a:gd fmla="*/ 0 h 2395181" name="connsiteY1"/>
              <a:gd fmla="*/ 657886 w 808012" name="connsiteX2"/>
              <a:gd fmla="*/ 2395181 h 2395181" name="connsiteY2"/>
              <a:gd fmla="*/ 0 w 808012" name="connsiteX3"/>
              <a:gd fmla="*/ 2340591 h 2395181" name="connsiteY3"/>
              <a:gd fmla="*/ 232012 w 808012" name="connsiteX4"/>
              <a:gd fmla="*/ 0 h 2395181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2395181" w="808012">
                <a:moveTo>
                  <a:pt x="232012" y="0"/>
                </a:moveTo>
                <a:lnTo>
                  <a:pt x="808012" y="0"/>
                </a:lnTo>
                <a:lnTo>
                  <a:pt x="657886" y="2395181"/>
                </a:lnTo>
                <a:lnTo>
                  <a:pt x="0" y="2340591"/>
                </a:lnTo>
                <a:lnTo>
                  <a:pt x="232012" y="0"/>
                </a:lnTo>
                <a:close/>
              </a:path>
            </a:pathLst>
          </a:custGeom>
          <a:gradFill flip="none" rotWithShape="1">
            <a:gsLst>
              <a:gs pos="0">
                <a:srgbClr val="48CCCD">
                  <a:shade val="30000"/>
                  <a:satMod val="115000"/>
                  <a:alpha val="80000"/>
                </a:srgbClr>
              </a:gs>
              <a:gs pos="100000">
                <a:srgbClr val="48CCCD">
                  <a:shade val="100000"/>
                  <a:satMod val="115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3" name="矩形 12"/>
          <p:cNvSpPr/>
          <p:nvPr/>
        </p:nvSpPr>
        <p:spPr>
          <a:xfrm>
            <a:off x="2110136" y="4531057"/>
            <a:ext cx="753420" cy="2442949"/>
          </a:xfrm>
          <a:custGeom>
            <a:gdLst>
              <a:gd fmla="*/ 150125 w 753420" name="connsiteX0"/>
              <a:gd fmla="*/ 0 h 2340591" name="connsiteY0"/>
              <a:gd fmla="*/ 726125 w 753420" name="connsiteX1"/>
              <a:gd fmla="*/ 0 h 2340591" name="connsiteY1"/>
              <a:gd fmla="*/ 753420 w 753420" name="connsiteX2"/>
              <a:gd fmla="*/ 2326943 h 2340591" name="connsiteY2"/>
              <a:gd fmla="*/ 0 w 753420" name="connsiteX3"/>
              <a:gd fmla="*/ 2340591 h 2340591" name="connsiteY3"/>
              <a:gd fmla="*/ 150125 w 753420" name="connsiteX4"/>
              <a:gd fmla="*/ 0 h 2340591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2340591" w="753420">
                <a:moveTo>
                  <a:pt x="150125" y="0"/>
                </a:moveTo>
                <a:lnTo>
                  <a:pt x="726125" y="0"/>
                </a:lnTo>
                <a:lnTo>
                  <a:pt x="753420" y="2326943"/>
                </a:lnTo>
                <a:lnTo>
                  <a:pt x="0" y="2340591"/>
                </a:lnTo>
                <a:lnTo>
                  <a:pt x="150125" y="0"/>
                </a:lnTo>
                <a:close/>
              </a:path>
            </a:pathLst>
          </a:custGeom>
          <a:gradFill flip="none" rotWithShape="1">
            <a:gsLst>
              <a:gs pos="0">
                <a:srgbClr val="9BCF49">
                  <a:shade val="30000"/>
                  <a:satMod val="115000"/>
                  <a:alpha val="80000"/>
                </a:srgbClr>
              </a:gs>
              <a:gs pos="100000">
                <a:srgbClr val="9BCF49">
                  <a:shade val="100000"/>
                  <a:satMod val="115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4" name="矩形 13"/>
          <p:cNvSpPr/>
          <p:nvPr/>
        </p:nvSpPr>
        <p:spPr>
          <a:xfrm>
            <a:off x="2836261" y="4531057"/>
            <a:ext cx="685183" cy="2457194"/>
          </a:xfrm>
          <a:custGeom>
            <a:gdLst>
              <a:gd fmla="*/ 0 w 685183" name="connsiteX0"/>
              <a:gd fmla="*/ 0 h 2354239" name="connsiteY0"/>
              <a:gd fmla="*/ 576000 w 685183" name="connsiteX1"/>
              <a:gd fmla="*/ 0 h 2354239" name="connsiteY1"/>
              <a:gd fmla="*/ 685183 w 685183" name="connsiteX2"/>
              <a:gd fmla="*/ 2354239 h 2354239" name="connsiteY2"/>
              <a:gd fmla="*/ 13648 w 685183" name="connsiteX3"/>
              <a:gd fmla="*/ 2326943 h 2354239" name="connsiteY3"/>
              <a:gd fmla="*/ 0 w 685183" name="connsiteX4"/>
              <a:gd fmla="*/ 0 h 2354239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2354239" w="685183">
                <a:moveTo>
                  <a:pt x="0" y="0"/>
                </a:moveTo>
                <a:lnTo>
                  <a:pt x="576000" y="0"/>
                </a:lnTo>
                <a:lnTo>
                  <a:pt x="685183" y="2354239"/>
                </a:lnTo>
                <a:lnTo>
                  <a:pt x="13648" y="2326943"/>
                </a:lnTo>
                <a:cubicBezTo>
                  <a:pt x="9099" y="1551295"/>
                  <a:pt x="4549" y="775648"/>
                  <a:pt x="0" y="0"/>
                </a:cubicBezTo>
                <a:close/>
              </a:path>
            </a:pathLst>
          </a:custGeom>
          <a:gradFill flip="none" rotWithShape="1">
            <a:gsLst>
              <a:gs pos="0">
                <a:srgbClr val="F3E056">
                  <a:shade val="30000"/>
                  <a:satMod val="115000"/>
                  <a:alpha val="80000"/>
                </a:srgbClr>
              </a:gs>
              <a:gs pos="100000">
                <a:srgbClr val="F3E056">
                  <a:shade val="100000"/>
                  <a:satMod val="115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5" name="矩形 14"/>
          <p:cNvSpPr/>
          <p:nvPr/>
        </p:nvSpPr>
        <p:spPr>
          <a:xfrm>
            <a:off x="3412261" y="4531057"/>
            <a:ext cx="835308" cy="2428705"/>
          </a:xfrm>
          <a:custGeom>
            <a:gdLst>
              <a:gd fmla="*/ 0 w 835308" name="connsiteX0"/>
              <a:gd fmla="*/ 0 h 2326943" name="connsiteY0"/>
              <a:gd fmla="*/ 576000 w 835308" name="connsiteX1"/>
              <a:gd fmla="*/ 0 h 2326943" name="connsiteY1"/>
              <a:gd fmla="*/ 835308 w 835308" name="connsiteX2"/>
              <a:gd fmla="*/ 2301934 h 2326943" name="connsiteY2"/>
              <a:gd fmla="*/ 95534 w 835308" name="connsiteX3"/>
              <a:gd fmla="*/ 2326943 h 2326943" name="connsiteY3"/>
              <a:gd fmla="*/ 0 w 835308" name="connsiteX4"/>
              <a:gd fmla="*/ 0 h 2326943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2326943" w="835308">
                <a:moveTo>
                  <a:pt x="0" y="0"/>
                </a:moveTo>
                <a:lnTo>
                  <a:pt x="576000" y="0"/>
                </a:lnTo>
                <a:lnTo>
                  <a:pt x="835308" y="2301934"/>
                </a:lnTo>
                <a:lnTo>
                  <a:pt x="95534" y="2326943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rgbClr val="F3A756">
                  <a:shade val="30000"/>
                  <a:satMod val="115000"/>
                  <a:alpha val="80000"/>
                </a:srgbClr>
              </a:gs>
              <a:gs pos="100000">
                <a:srgbClr val="F3A756">
                  <a:shade val="100000"/>
                  <a:satMod val="115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6" name="矩形 15"/>
          <p:cNvSpPr/>
          <p:nvPr/>
        </p:nvSpPr>
        <p:spPr>
          <a:xfrm>
            <a:off x="3988261" y="4531057"/>
            <a:ext cx="1012729" cy="2442949"/>
          </a:xfrm>
          <a:custGeom>
            <a:gdLst>
              <a:gd fmla="*/ 0 w 1012729" name="connsiteX0"/>
              <a:gd fmla="*/ 0 h 2340591" name="connsiteY0"/>
              <a:gd fmla="*/ 576000 w 1012729" name="connsiteX1"/>
              <a:gd fmla="*/ 0 h 2340591" name="connsiteY1"/>
              <a:gd fmla="*/ 1012729 w 1012729" name="connsiteX2"/>
              <a:gd fmla="*/ 2340591 h 2340591" name="connsiteY2"/>
              <a:gd fmla="*/ 218364 w 1012729" name="connsiteX3"/>
              <a:gd fmla="*/ 2313295 h 2340591" name="connsiteY3"/>
              <a:gd fmla="*/ 0 w 1012729" name="connsiteX4"/>
              <a:gd fmla="*/ 0 h 2340591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2340591" w="1012729">
                <a:moveTo>
                  <a:pt x="0" y="0"/>
                </a:moveTo>
                <a:lnTo>
                  <a:pt x="576000" y="0"/>
                </a:lnTo>
                <a:lnTo>
                  <a:pt x="1012729" y="2340591"/>
                </a:lnTo>
                <a:lnTo>
                  <a:pt x="218364" y="2313295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rgbClr val="F35656">
                  <a:shade val="30000"/>
                  <a:satMod val="115000"/>
                  <a:alpha val="80000"/>
                </a:srgbClr>
              </a:gs>
              <a:gs pos="100000">
                <a:srgbClr val="F35656">
                  <a:shade val="100000"/>
                  <a:satMod val="115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7" name="矩形 16"/>
          <p:cNvSpPr/>
          <p:nvPr/>
        </p:nvSpPr>
        <p:spPr>
          <a:xfrm>
            <a:off x="726123" y="4531057"/>
            <a:ext cx="958137" cy="2457194"/>
          </a:xfrm>
          <a:custGeom>
            <a:gdLst>
              <a:gd fmla="*/ 382137 w 958137" name="connsiteX0"/>
              <a:gd fmla="*/ 0 h 2354239" name="connsiteY0"/>
              <a:gd fmla="*/ 958137 w 958137" name="connsiteX1"/>
              <a:gd fmla="*/ 0 h 2354239" name="connsiteY1"/>
              <a:gd fmla="*/ 739773 w 958137" name="connsiteX2"/>
              <a:gd fmla="*/ 2354239 h 2354239" name="connsiteY2"/>
              <a:gd fmla="*/ 0 w 958137" name="connsiteX3"/>
              <a:gd fmla="*/ 2340591 h 2354239" name="connsiteY3"/>
              <a:gd fmla="*/ 382137 w 958137" name="connsiteX4"/>
              <a:gd fmla="*/ 0 h 2354239" name="connsiteY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b="b" l="l" r="r" t="t"/>
            <a:pathLst>
              <a:path h="2354239" w="958137">
                <a:moveTo>
                  <a:pt x="382137" y="0"/>
                </a:moveTo>
                <a:lnTo>
                  <a:pt x="958137" y="0"/>
                </a:lnTo>
                <a:lnTo>
                  <a:pt x="739773" y="2354239"/>
                </a:lnTo>
                <a:lnTo>
                  <a:pt x="0" y="2340591"/>
                </a:lnTo>
                <a:lnTo>
                  <a:pt x="382137" y="0"/>
                </a:lnTo>
                <a:close/>
              </a:path>
            </a:pathLst>
          </a:custGeom>
          <a:gradFill flip="none" rotWithShape="1">
            <a:gsLst>
              <a:gs pos="0">
                <a:srgbClr val="4467C0">
                  <a:shade val="30000"/>
                  <a:satMod val="115000"/>
                  <a:alpha val="80000"/>
                </a:srgbClr>
              </a:gs>
              <a:gs pos="100000">
                <a:srgbClr val="4467C0">
                  <a:shade val="100000"/>
                  <a:satMod val="115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" name="文本框 1"/>
          <p:cNvSpPr txBox="1"/>
          <p:nvPr/>
        </p:nvSpPr>
        <p:spPr>
          <a:xfrm>
            <a:off x="5500046" y="1778927"/>
            <a:ext cx="6114197" cy="9144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mtClean="0" spc="300" sz="5400">
                <a:solidFill>
                  <a:schemeClr val="tx1">
                    <a:lumMod val="65000"/>
                    <a:lumOff val="35000"/>
                  </a:schemeClr>
                </a:solidFill>
              </a:rPr>
              <a:t>拥抱七彩利润季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052177" y="2934269"/>
            <a:ext cx="3562066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—— 完 ——</a:t>
            </a:r>
          </a:p>
        </p:txBody>
      </p:sp>
      <p:sp>
        <p:nvSpPr>
          <p:cNvPr id="18" name="文本框 17"/>
          <p:cNvSpPr txBox="1"/>
          <p:nvPr/>
        </p:nvSpPr>
        <p:spPr>
          <a:xfrm>
            <a:off x="10249468" y="286603"/>
            <a:ext cx="1569492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b="1" lang="en-US" smtClean="0"/>
              <a:t>LOGO</a:t>
            </a:r>
          </a:p>
        </p:txBody>
      </p:sp>
      <p:sp>
        <p:nvSpPr>
          <p:cNvPr id="20" name="文本框 19"/>
          <p:cNvSpPr txBox="1"/>
          <p:nvPr/>
        </p:nvSpPr>
        <p:spPr>
          <a:xfrm>
            <a:off x="9799093" y="6007289"/>
            <a:ext cx="1815151" cy="3657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b="1" lang="en-US" smtClean="0"/>
              <a:t>【阿滋猫】涂鸦</a:t>
            </a:r>
          </a:p>
        </p:txBody>
      </p:sp>
      <p:sp>
        <p:nvSpPr>
          <p:cNvPr id="21" name="矩形 20"/>
          <p:cNvSpPr/>
          <p:nvPr/>
        </p:nvSpPr>
        <p:spPr>
          <a:xfrm>
            <a:off x="532261" y="-6459"/>
            <a:ext cx="576000" cy="1501254"/>
          </a:xfrm>
          <a:prstGeom prst="rect">
            <a:avLst/>
          </a:prstGeom>
          <a:solidFill>
            <a:srgbClr val="A944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2" name="矩形 21"/>
          <p:cNvSpPr/>
          <p:nvPr/>
        </p:nvSpPr>
        <p:spPr>
          <a:xfrm>
            <a:off x="1684261" y="-6459"/>
            <a:ext cx="576000" cy="1501254"/>
          </a:xfrm>
          <a:prstGeom prst="rect">
            <a:avLst/>
          </a:prstGeom>
          <a:solidFill>
            <a:srgbClr val="48CCC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3" name="矩形 22"/>
          <p:cNvSpPr/>
          <p:nvPr/>
        </p:nvSpPr>
        <p:spPr>
          <a:xfrm>
            <a:off x="2260261" y="-6459"/>
            <a:ext cx="576000" cy="1501254"/>
          </a:xfrm>
          <a:prstGeom prst="rect">
            <a:avLst/>
          </a:prstGeom>
          <a:solidFill>
            <a:srgbClr val="9BCF4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4" name="矩形 23"/>
          <p:cNvSpPr/>
          <p:nvPr/>
        </p:nvSpPr>
        <p:spPr>
          <a:xfrm>
            <a:off x="2836261" y="-6459"/>
            <a:ext cx="576000" cy="1501254"/>
          </a:xfrm>
          <a:prstGeom prst="rect">
            <a:avLst/>
          </a:prstGeom>
          <a:solidFill>
            <a:srgbClr val="F3E0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5" name="矩形 24"/>
          <p:cNvSpPr/>
          <p:nvPr/>
        </p:nvSpPr>
        <p:spPr>
          <a:xfrm>
            <a:off x="3412261" y="-6459"/>
            <a:ext cx="576000" cy="1501254"/>
          </a:xfrm>
          <a:prstGeom prst="rect">
            <a:avLst/>
          </a:prstGeom>
          <a:solidFill>
            <a:srgbClr val="F3A7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6" name="矩形 25"/>
          <p:cNvSpPr/>
          <p:nvPr/>
        </p:nvSpPr>
        <p:spPr>
          <a:xfrm>
            <a:off x="3988261" y="-6459"/>
            <a:ext cx="576000" cy="1501254"/>
          </a:xfrm>
          <a:prstGeom prst="rect">
            <a:avLst/>
          </a:prstGeom>
          <a:solidFill>
            <a:srgbClr val="F356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7" name="矩形 26"/>
          <p:cNvSpPr/>
          <p:nvPr/>
        </p:nvSpPr>
        <p:spPr>
          <a:xfrm>
            <a:off x="1108261" y="-6459"/>
            <a:ext cx="576000" cy="1501254"/>
          </a:xfrm>
          <a:prstGeom prst="rect">
            <a:avLst/>
          </a:prstGeom>
          <a:solidFill>
            <a:srgbClr val="4467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1416983591"/>
      </p:ext>
    </p:extLst>
  </p:cSld>
  <p:clrMapOvr>
    <a:masterClrMapping/>
  </p:clrMapOvr>
  <mc:AlternateContent>
    <mc:Choice Requires="p14">
      <p:transition p14:dur="1200" spd="slow">
        <p14:prism dir="r"/>
      </p:transition>
    </mc:Choice>
    <mc:Fallback>
      <p:transition spd="slow">
        <p:fade/>
      </p:transition>
    </mc:Fallback>
  </mc:AlternateContent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20.04.14"/>
  <p:tag name="AS_TITLE" val="Aspose.Slides for .NET 4.0 Client Profile"/>
  <p:tag name="AS_VERSION" val="20.4"/>
</p:tagLst>
</file>

<file path=ppt/theme/theme1.xml><?xml version="1.0" encoding="utf-8"?>
<a:theme xmlns:r="http://schemas.openxmlformats.org/officeDocument/2006/relationships" xmlns:a="http://schemas.openxmlformats.org/drawingml/2006/main" name="">
  <a:themeElements>
    <a:clrScheme name="自定义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给梅梅模版的字体">
      <a:majorFont>
        <a:latin typeface="Arial Rounded MT Bold"/>
        <a:ea typeface="微软雅黑"/>
        <a:cs typeface="Arial"/>
      </a:majorFont>
      <a:minorFont>
        <a:latin typeface="Arial Unicode MS"/>
        <a:ea typeface="微软雅黑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aragraphs>39</Paragraphs>
  <Slides>5</Slides>
  <Notes>4</Notes>
  <TotalTime>0</TotalTime>
  <HiddenSlides>0</HiddenSlides>
  <MMClips>0</MMClips>
  <ScaleCrop>0</ScaleCrop>
  <HeadingPairs>
    <vt:vector baseType="variant" size="6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baseType="lpstr" size="12">
      <vt:lpstr>Arial</vt:lpstr>
      <vt:lpstr>Arial Rounded MT Bold</vt:lpstr>
      <vt:lpstr>微软雅黑</vt:lpstr>
      <vt:lpstr>Arial Unicode MS</vt:lpstr>
      <vt:lpstr>Calibri Light</vt:lpstr>
      <vt:lpstr>Calibri</vt:lpstr>
      <vt:lpstr>Office 主题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20.0400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2021-08-22T11:57:02Z</dcterms:created>
  <cp:lastPrinted>2021-08-22T11:57:02Z</cp:lastPrinted>
  <dcterms:modified xsi:type="dcterms:W3CDTF">2021-08-22T05:42:54Z</dcterms:modified>
  <cp:revision>1</cp:revision>
</cp:coreProperties>
</file>