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autoCompressPictures="0">
  <p:sldMasterIdLst>
    <p:sldMasterId id="2147483648" r:id="rId1"/>
    <p:sldMasterId id="2147483660" r:id="rId2"/>
  </p:sldMasterIdLst>
  <p:notesMasterIdLst>
    <p:notesMasterId r:id="rId3"/>
  </p:notesMasterIdLst>
  <p:sldIdLst>
    <p:sldId id="1323" r:id="rId4"/>
    <p:sldId id="1324" r:id="rId5"/>
    <p:sldId id="1325" r:id="rId6"/>
    <p:sldId id="1284" r:id="rId7"/>
    <p:sldId id="1329" r:id="rId8"/>
    <p:sldId id="1330" r:id="rId9"/>
    <p:sldId id="1331" r:id="rId10"/>
    <p:sldId id="1332" r:id="rId11"/>
    <p:sldId id="1326" r:id="rId12"/>
    <p:sldId id="1291" r:id="rId13"/>
    <p:sldId id="1333" r:id="rId14"/>
    <p:sldId id="1334" r:id="rId15"/>
    <p:sldId id="1335" r:id="rId16"/>
    <p:sldId id="1336" r:id="rId17"/>
    <p:sldId id="1337" r:id="rId18"/>
    <p:sldId id="1327" r:id="rId19"/>
    <p:sldId id="1338" r:id="rId20"/>
    <p:sldId id="1340" r:id="rId21"/>
    <p:sldId id="1339" r:id="rId22"/>
    <p:sldId id="1341" r:id="rId23"/>
    <p:sldId id="1328" r:id="rId24"/>
    <p:sldId id="1342" r:id="rId25"/>
    <p:sldId id="1343" r:id="rId26"/>
    <p:sldId id="1345" r:id="rId27"/>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6429" autoAdjust="0"/>
  </p:normalViewPr>
  <p:slideViewPr>
    <p:cSldViewPr>
      <p:cViewPr varScale="1">
        <p:scale>
          <a:sx n="143" d="100"/>
          <a:sy n="143" d="100"/>
        </p:scale>
        <p:origin x="780"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88" d="100"/>
          <a:sy n="88" d="100"/>
        </p:scale>
        <p:origin x="3822" y="10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626C9-0433-45D4-A4B4-A807EC82C24D}" type="datetimeFigureOut">
              <a:rPr lang="zh-CN" altLang="en-US" smtClean="0"/>
              <a:t>2021/7/18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D5307-9AB0-4C93-817A-B080F41B1CBD}" type="slidenum">
              <a:rPr lang="zh-CN" altLang="en-US" smtClean="0"/>
              <a:t>‹#›</a:t>
            </a:fld>
            <a:endParaRPr lang="zh-CN" altLang="en-US"/>
          </a:p>
        </p:txBody>
      </p:sp>
    </p:spTree>
    <p:extLst>
      <p:ext uri="{BB962C8B-B14F-4D97-AF65-F5344CB8AC3E}">
        <p14:creationId val="426775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233979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72257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088041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960953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278015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801306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63146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377149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734818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948330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839185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098962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953242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2589465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227549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171034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673563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2AB9F04-B251-415E-AAE6-FA2E5DE1F20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val="2022016637"/>
      </p:ext>
    </p:extLst>
  </p:cSld>
  <p:clrMapOvr>
    <a:masterClrMapping/>
  </p:clrMapOvr>
  <mc:AlternateContent>
    <mc:Choice Requires="p14">
      <p:transition p14:dur="10"/>
    </mc:Choice>
    <mc:Fallback>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2AB9F04-B251-415E-AAE6-FA2E5DE1F20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val="353961132"/>
      </p:ext>
    </p:extLst>
  </p:cSld>
  <p:clrMapOvr>
    <a:masterClrMapping/>
  </p:clrMapOvr>
  <mc:AlternateContent>
    <mc:Choice Requires="p14">
      <p:transition p14:dur="10"/>
    </mc:Choice>
    <mc:Fallback>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2AB9F04-B251-415E-AAE6-FA2E5DE1F20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val="1851389388"/>
      </p:ext>
    </p:extLst>
  </p:cSld>
  <p:clrMapOvr>
    <a:masterClrMapping/>
  </p:clrMapOvr>
  <mc:AlternateContent>
    <mc:Choice Requires="p14">
      <p:transition p14:dur="10"/>
    </mc:Choice>
    <mc:Fallback>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443507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015997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177167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795175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6884093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108121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349694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535258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2AB9F04-B251-415E-AAE6-FA2E5DE1F20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val="672772140"/>
      </p:ext>
    </p:extLst>
  </p:cSld>
  <p:clrMapOvr>
    <a:masterClrMapping/>
  </p:clrMapOvr>
  <mc:AlternateContent>
    <mc:Choice Requires="p14">
      <p:transition p14:dur="10"/>
    </mc:Choice>
    <mc:Fallback>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8234234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102839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2021/7/18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3322453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2AB9F04-B251-415E-AAE6-FA2E5DE1F20D}" type="datetimeFigureOut">
              <a:rPr lang="zh-CN" altLang="en-US" smtClean="0"/>
              <a:t>2021/7/18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val="2713654500"/>
      </p:ext>
    </p:extLst>
  </p:cSld>
  <p:clrMapOvr>
    <a:masterClrMapping/>
  </p:clrMapOvr>
  <mc:AlternateContent>
    <mc:Choice Requires="p14">
      <p:transition p14:dur="10"/>
    </mc:Choice>
    <mc:Fallback>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Tree>
    <p:extLst>
      <p:ext uri="{BB962C8B-B14F-4D97-AF65-F5344CB8AC3E}">
        <p14:creationId val="4000368595"/>
      </p:ext>
    </p:extLst>
  </p:cSld>
  <p:clrMapOvr>
    <a:masterClrMapping/>
  </p:clrMapOvr>
  <mc:AlternateContent>
    <mc:Choice Requires="p14">
      <p:transition p14:dur="10"/>
    </mc:Choice>
    <mc:Fallback>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Tree>
    <p:extLst>
      <p:ext uri="{BB962C8B-B14F-4D97-AF65-F5344CB8AC3E}">
        <p14:creationId val="2515197771"/>
      </p:ext>
    </p:extLst>
  </p:cSld>
  <p:clrMapOvr>
    <a:masterClrMapping/>
  </p:clrMapOvr>
  <mc:AlternateContent>
    <mc:Choice Requires="p14">
      <p:transition p14:dur="10"/>
    </mc:Choice>
    <mc:Fallback>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Tree>
    <p:extLst>
      <p:ext uri="{BB962C8B-B14F-4D97-AF65-F5344CB8AC3E}">
        <p14:creationId val="3639574356"/>
      </p:ext>
    </p:extLst>
  </p:cSld>
  <p:clrMapOvr>
    <a:masterClrMapping/>
  </p:clrMapOvr>
  <mc:AlternateContent>
    <mc:Choice Requires="p14">
      <p:transition p14:dur="10"/>
    </mc:Choice>
    <mc:Fallback>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2AB9F04-B251-415E-AAE6-FA2E5DE1F20D}" type="datetimeFigureOut">
              <a:rPr lang="zh-CN" altLang="en-US" smtClean="0"/>
              <a:t>2021/7/18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val="231962918"/>
      </p:ext>
    </p:extLst>
  </p:cSld>
  <p:clrMapOvr>
    <a:masterClrMapping/>
  </p:clrMapOvr>
  <mc:AlternateContent>
    <mc:Choice Requires="p14">
      <p:transition p14:dur="10"/>
    </mc:Choice>
    <mc:Fallback>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2AB9F04-B251-415E-AAE6-FA2E5DE1F20D}" type="datetimeFigureOut">
              <a:rPr lang="zh-CN" altLang="en-US" smtClean="0"/>
              <a:t>2021/7/18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val="2397139587"/>
      </p:ext>
    </p:extLst>
  </p:cSld>
  <p:clrMapOvr>
    <a:masterClrMapping/>
  </p:clrMapOvr>
  <mc:AlternateContent>
    <mc:Choice Requires="p14">
      <p:transition p14:dur="10"/>
    </mc:Choice>
    <mc:Fallback>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2AB9F04-B251-415E-AAE6-FA2E5DE1F20D}" type="datetimeFigureOut">
              <a:rPr lang="zh-CN" altLang="en-US" smtClean="0"/>
              <a:t>2021/7/18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val="577710778"/>
      </p:ext>
    </p:extLst>
  </p:cSld>
  <p:clrMapOvr>
    <a:masterClrMapping/>
  </p:clrMapOvr>
  <mc:AlternateContent>
    <mc:Choice Requires="p14">
      <p:transition p14:dur="10"/>
    </mc:Choice>
    <mc:Fallback>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6">
            <a:extLst>
              <a:ext uri="{FF2B5EF4-FFF2-40B4-BE49-F238E27FC236}">
                <a16:creationId xmlns:a16="http://schemas.microsoft.com/office/drawing/2014/main" id="{31548175-43C5-4279-B31A-9C04DEA57D4E}"/>
              </a:ext>
            </a:extLst>
          </p:cNvPr>
          <p:cNvPicPr>
            <a:picLocks noChangeAspect="1"/>
          </p:cNvPicPr>
          <p:nvPr userDrawn="1"/>
        </p:nvPicPr>
        <p:blipFill>
          <a:blip r:embed="rId12">
            <a:extLst>
              <a:ext uri="{28A0092B-C50C-407E-A947-70E740481C1C}">
                <a14:useLocalDpi val="0"/>
              </a:ext>
            </a:extLst>
          </a:blip>
          <a:stretch>
            <a:fillRect/>
          </a:stretch>
        </p:blipFill>
        <p:spPr>
          <a:xfrm>
            <a:off x="0" y="2286"/>
            <a:ext cx="9144000" cy="5138928"/>
          </a:xfrm>
          <a:prstGeom prst="rect">
            <a:avLst/>
          </a:prstGeom>
        </p:spPr>
      </p:pic>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AB9F04-B251-415E-AAE6-FA2E5DE1F20D}" type="datetimeFigureOut">
              <a:rPr lang="zh-CN" altLang="en-US" smtClean="0"/>
              <a:t>2021/7/18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47C-A663-4E48-8C72-BA1D6509F2FF}" type="slidenum">
              <a:rPr lang="zh-CN" altLang="en-US" smtClean="0"/>
              <a:t>‹#›</a:t>
            </a:fld>
            <a:endParaRPr lang="zh-CN" altLang="en-US"/>
          </a:p>
        </p:txBody>
      </p:sp>
    </p:spTree>
    <p:extLst>
      <p:ext uri="{BB962C8B-B14F-4D97-AF65-F5344CB8AC3E}">
        <p14:creationId val="2822382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p14:dur="10"/>
    </mc:Choice>
    <mc:Fallback>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2021/7/18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4580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 Id="rId3" Target="../media/image1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 Id="rId3" Target="../media/image1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 Id="rId3" Target="../media/image1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 Id="rId3" Target="../media/image1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9.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 Id="rId3" Target="../media/image1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4.xml" Type="http://schemas.openxmlformats.org/officeDocument/2006/relationships/notesSlide"/><Relationship Id="rId3"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6.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7.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 Id="rId9"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 Id="rId3"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 Id="rId3"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FB3326CC-105E-4511-AEAE-1F506C4C7151}"/>
              </a:ext>
            </a:extLst>
          </p:cNvPr>
          <p:cNvPicPr>
            <a:picLocks noChangeAspect="1"/>
          </p:cNvPicPr>
          <p:nvPr/>
        </p:nvPicPr>
        <p:blipFill>
          <a:blip r:embed="rId2"/>
          <a:stretch>
            <a:fillRect/>
          </a:stretch>
        </p:blipFill>
        <p:spPr>
          <a:xfrm>
            <a:off x="28450" y="3799321"/>
            <a:ext cx="9144000" cy="1311904"/>
          </a:xfrm>
          <a:prstGeom prst="rect">
            <a:avLst/>
          </a:prstGeom>
        </p:spPr>
      </p:pic>
      <p:pic>
        <p:nvPicPr>
          <p:cNvPr id="9" name="图片 8">
            <a:extLst>
              <a:ext uri="{FF2B5EF4-FFF2-40B4-BE49-F238E27FC236}">
                <a16:creationId xmlns:a16="http://schemas.microsoft.com/office/drawing/2014/main" id="{D68BE9A7-41FB-44C4-A472-50C00B774FEB}"/>
              </a:ext>
            </a:extLst>
          </p:cNvPr>
          <p:cNvPicPr>
            <a:picLocks noChangeAspect="1"/>
          </p:cNvPicPr>
          <p:nvPr/>
        </p:nvPicPr>
        <p:blipFill>
          <a:blip r:embed="rId3"/>
          <a:srcRect b="33209"/>
          <a:stretch>
            <a:fillRect/>
          </a:stretch>
        </p:blipFill>
        <p:spPr>
          <a:xfrm>
            <a:off x="1" y="1"/>
            <a:ext cx="4427984" cy="1923678"/>
          </a:xfrm>
          <a:prstGeom prst="rect">
            <a:avLst/>
          </a:prstGeom>
        </p:spPr>
      </p:pic>
      <p:pic>
        <p:nvPicPr>
          <p:cNvPr id="13" name="图片 12">
            <a:extLst>
              <a:ext uri="{FF2B5EF4-FFF2-40B4-BE49-F238E27FC236}">
                <a16:creationId xmlns:a16="http://schemas.microsoft.com/office/drawing/2014/main" id="{535C2018-35F9-487A-BF47-E4D1AEC11D69}"/>
              </a:ext>
            </a:extLst>
          </p:cNvPr>
          <p:cNvPicPr>
            <a:picLocks noChangeAspect="1"/>
          </p:cNvPicPr>
          <p:nvPr/>
        </p:nvPicPr>
        <p:blipFill>
          <a:blip r:embed="rId4"/>
          <a:stretch>
            <a:fillRect/>
          </a:stretch>
        </p:blipFill>
        <p:spPr>
          <a:xfrm>
            <a:off x="0" y="4086635"/>
            <a:ext cx="9144000" cy="1056864"/>
          </a:xfrm>
          <a:prstGeom prst="rect">
            <a:avLst/>
          </a:prstGeom>
        </p:spPr>
      </p:pic>
      <p:pic>
        <p:nvPicPr>
          <p:cNvPr id="24" name="图片 23">
            <a:extLst>
              <a:ext uri="{FF2B5EF4-FFF2-40B4-BE49-F238E27FC236}">
                <a16:creationId xmlns:a16="http://schemas.microsoft.com/office/drawing/2014/main" id="{EFD91B75-90CC-4D63-A227-65B34F6D3BB1}"/>
              </a:ext>
            </a:extLst>
          </p:cNvPr>
          <p:cNvPicPr>
            <a:picLocks noChangeAspect="1"/>
          </p:cNvPicPr>
          <p:nvPr/>
        </p:nvPicPr>
        <p:blipFill>
          <a:blip r:embed="rId5"/>
          <a:stretch>
            <a:fillRect/>
          </a:stretch>
        </p:blipFill>
        <p:spPr>
          <a:xfrm>
            <a:off x="0" y="-32273"/>
            <a:ext cx="2713798" cy="1367127"/>
          </a:xfrm>
          <a:prstGeom prst="rect">
            <a:avLst/>
          </a:prstGeom>
        </p:spPr>
      </p:pic>
      <p:pic>
        <p:nvPicPr>
          <p:cNvPr id="26" name="图片 25">
            <a:extLst>
              <a:ext uri="{FF2B5EF4-FFF2-40B4-BE49-F238E27FC236}">
                <a16:creationId xmlns:a16="http://schemas.microsoft.com/office/drawing/2014/main" id="{8FF954DB-E50D-4407-A817-849532395E58}"/>
              </a:ext>
            </a:extLst>
          </p:cNvPr>
          <p:cNvPicPr>
            <a:picLocks noChangeAspect="1"/>
          </p:cNvPicPr>
          <p:nvPr/>
        </p:nvPicPr>
        <p:blipFill>
          <a:blip r:embed="rId6"/>
          <a:stretch>
            <a:fillRect/>
          </a:stretch>
        </p:blipFill>
        <p:spPr>
          <a:xfrm>
            <a:off x="6012159" y="2321613"/>
            <a:ext cx="3160291" cy="2821886"/>
          </a:xfrm>
          <a:prstGeom prst="rect">
            <a:avLst/>
          </a:prstGeom>
        </p:spPr>
      </p:pic>
      <p:pic>
        <p:nvPicPr>
          <p:cNvPr id="30" name="图片 29">
            <a:extLst>
              <a:ext uri="{FF2B5EF4-FFF2-40B4-BE49-F238E27FC236}">
                <a16:creationId xmlns:a16="http://schemas.microsoft.com/office/drawing/2014/main" id="{89CDD355-5732-46AB-81AF-F09D0A4123CD}"/>
              </a:ext>
            </a:extLst>
          </p:cNvPr>
          <p:cNvPicPr>
            <a:picLocks noChangeAspect="1"/>
          </p:cNvPicPr>
          <p:nvPr/>
        </p:nvPicPr>
        <p:blipFill>
          <a:blip r:embed="rId7"/>
          <a:stretch>
            <a:fillRect/>
          </a:stretch>
        </p:blipFill>
        <p:spPr>
          <a:xfrm>
            <a:off x="-28450" y="3075806"/>
            <a:ext cx="2005136" cy="2078683"/>
          </a:xfrm>
          <a:prstGeom prst="rect">
            <a:avLst/>
          </a:prstGeom>
        </p:spPr>
      </p:pic>
      <p:grpSp>
        <p:nvGrpSpPr>
          <p:cNvPr id="41" name="组合 40">
            <a:extLst>
              <a:ext uri="{FF2B5EF4-FFF2-40B4-BE49-F238E27FC236}">
                <a16:creationId xmlns:a16="http://schemas.microsoft.com/office/drawing/2014/main" id="{0BD19B49-DDBF-4B78-8526-C3EC4A270DC9}"/>
              </a:ext>
            </a:extLst>
          </p:cNvPr>
          <p:cNvGrpSpPr/>
          <p:nvPr/>
        </p:nvGrpSpPr>
        <p:grpSpPr>
          <a:xfrm>
            <a:off x="3995936" y="483518"/>
            <a:ext cx="1234884" cy="1234884"/>
            <a:chOff x="3995936" y="483518"/>
            <a:chExt cx="1234884" cy="1234884"/>
          </a:xfrm>
        </p:grpSpPr>
        <p:sp>
          <p:nvSpPr>
            <p:cNvPr id="31" name="任意多边形 50">
              <a:extLst>
                <a:ext uri="{FF2B5EF4-FFF2-40B4-BE49-F238E27FC236}">
                  <a16:creationId xmlns:a16="http://schemas.microsoft.com/office/drawing/2014/main" id="{ABF7851F-C3D4-44A8-94B7-D3F7FECEF1F6}"/>
                </a:ext>
              </a:extLst>
            </p:cNvPr>
            <p:cNvSpPr/>
            <p:nvPr/>
          </p:nvSpPr>
          <p:spPr>
            <a:xfrm>
              <a:off x="3995936" y="483518"/>
              <a:ext cx="1234884" cy="1234884"/>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804020202020204" pitchFamily="34" typeface="汉仪雅酷黑 75W"/>
                <a:ea charset="-122" panose="020b0804020202020204" pitchFamily="34" typeface="汉仪雅酷黑 75W"/>
              </a:endParaRPr>
            </a:p>
          </p:txBody>
        </p:sp>
        <p:pic>
          <p:nvPicPr>
            <p:cNvPr id="32" name="图片 31">
              <a:extLst>
                <a:ext uri="{FF2B5EF4-FFF2-40B4-BE49-F238E27FC236}">
                  <a16:creationId xmlns:a16="http://schemas.microsoft.com/office/drawing/2014/main" id="{D7E2BDC7-9C0F-455D-A47C-22880939CADB}"/>
                </a:ext>
              </a:extLst>
            </p:cNvPr>
            <p:cNvPicPr>
              <a:picLocks noChangeAspect="1"/>
            </p:cNvPicPr>
            <p:nvPr/>
          </p:nvPicPr>
          <p:blipFill>
            <a:blip r:embed="rId8">
              <a:extLst>
                <a:ext uri="{28A0092B-C50C-407E-A947-70E740481C1C}">
                  <a14:useLocalDpi val="0"/>
                </a:ext>
              </a:extLst>
            </a:blip>
            <a:stretch>
              <a:fillRect/>
            </a:stretch>
          </p:blipFill>
          <p:spPr>
            <a:xfrm>
              <a:off x="4346954" y="799517"/>
              <a:ext cx="539551" cy="529776"/>
            </a:xfrm>
            <a:prstGeom prst="rect">
              <a:avLst/>
            </a:prstGeom>
          </p:spPr>
        </p:pic>
      </p:grpSp>
      <p:sp>
        <p:nvSpPr>
          <p:cNvPr id="33" name="文本框 32">
            <a:extLst>
              <a:ext uri="{FF2B5EF4-FFF2-40B4-BE49-F238E27FC236}">
                <a16:creationId xmlns:a16="http://schemas.microsoft.com/office/drawing/2014/main" id="{8DFDF0FF-545F-4D8D-8118-54E42CC9DEAA}"/>
              </a:ext>
            </a:extLst>
          </p:cNvPr>
          <p:cNvSpPr txBox="1"/>
          <p:nvPr/>
        </p:nvSpPr>
        <p:spPr>
          <a:xfrm>
            <a:off x="1025846" y="1781083"/>
            <a:ext cx="7193280" cy="1097280"/>
          </a:xfrm>
          <a:prstGeom prst="rect">
            <a:avLst/>
          </a:prstGeom>
          <a:noFill/>
        </p:spPr>
        <p:txBody>
          <a:bodyPr rtlCol="0" wrap="none">
            <a:spAutoFit/>
          </a:bodyPr>
          <a:lstStyle/>
          <a:p>
            <a:pPr algn="ctr"/>
            <a:r>
              <a:rPr altLang="en-US" lang="zh-CN" spc="300" sz="6600">
                <a:solidFill>
                  <a:srgbClr val="D20000"/>
                </a:solidFill>
                <a:latin charset="-122" panose="020b0804020202020204" pitchFamily="34" typeface="汉仪雅酷黑 75W"/>
                <a:ea charset="-122" panose="020b0804020202020204" pitchFamily="34" typeface="汉仪雅酷黑 75W"/>
                <a:cs typeface="+mn-ea"/>
              </a:rPr>
              <a:t>入党基本知识培训</a:t>
            </a:r>
          </a:p>
        </p:txBody>
      </p:sp>
      <p:sp>
        <p:nvSpPr>
          <p:cNvPr id="34" name="矩形 33">
            <a:extLst>
              <a:ext uri="{FF2B5EF4-FFF2-40B4-BE49-F238E27FC236}">
                <a16:creationId xmlns:a16="http://schemas.microsoft.com/office/drawing/2014/main" id="{97B732F3-BC49-4D12-AD00-25C5322BE29D}"/>
              </a:ext>
            </a:extLst>
          </p:cNvPr>
          <p:cNvSpPr/>
          <p:nvPr/>
        </p:nvSpPr>
        <p:spPr>
          <a:xfrm>
            <a:off x="2138204" y="2920095"/>
            <a:ext cx="4867593" cy="365760"/>
          </a:xfrm>
          <a:prstGeom prst="rect">
            <a:avLst/>
          </a:prstGeom>
        </p:spPr>
        <p:txBody>
          <a:bodyPr wrap="none">
            <a:spAutoFit/>
          </a:bodyPr>
          <a:lstStyle/>
          <a:p>
            <a:pPr algn="ctr"/>
            <a:r>
              <a:rPr altLang="en-US" b="1" lang="zh-CN">
                <a:solidFill>
                  <a:srgbClr val="C00000"/>
                </a:solidFill>
                <a:latin charset="-122" panose="020b0804020202020204" pitchFamily="34" typeface="汉仪雅酷黑 75W"/>
                <a:ea charset="-122" panose="020b0804020202020204" pitchFamily="34" typeface="汉仪雅酷黑 75W"/>
                <a:cs typeface="+mn-ea"/>
                <a:sym typeface="+mn-lt"/>
              </a:rPr>
              <a:t>入党须知 党性修养 党课培训 党校培训 微党课 </a:t>
            </a:r>
          </a:p>
        </p:txBody>
      </p:sp>
      <p:grpSp>
        <p:nvGrpSpPr>
          <p:cNvPr id="42" name="组合 41">
            <a:extLst>
              <a:ext uri="{FF2B5EF4-FFF2-40B4-BE49-F238E27FC236}">
                <a16:creationId xmlns:a16="http://schemas.microsoft.com/office/drawing/2014/main" id="{55B4EFC0-5512-4594-BE5C-17B30DBBE3C8}"/>
              </a:ext>
            </a:extLst>
          </p:cNvPr>
          <p:cNvGrpSpPr/>
          <p:nvPr/>
        </p:nvGrpSpPr>
        <p:grpSpPr>
          <a:xfrm>
            <a:off x="3000778" y="3474093"/>
            <a:ext cx="1415770" cy="277000"/>
            <a:chOff x="3000778" y="3474093"/>
            <a:chExt cx="1415770" cy="277000"/>
          </a:xfrm>
        </p:grpSpPr>
        <p:sp>
          <p:nvSpPr>
            <p:cNvPr id="35" name="圆角矩形 21">
              <a:extLst>
                <a:ext uri="{FF2B5EF4-FFF2-40B4-BE49-F238E27FC236}">
                  <a16:creationId xmlns:a16="http://schemas.microsoft.com/office/drawing/2014/main" id="{45DF1B60-8095-41B1-B2CC-F29419C0E110}"/>
                </a:ext>
              </a:extLst>
            </p:cNvPr>
            <p:cNvSpPr/>
            <p:nvPr/>
          </p:nvSpPr>
          <p:spPr>
            <a:xfrm>
              <a:off x="3000778" y="3474093"/>
              <a:ext cx="1415770" cy="277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804020202020204" pitchFamily="34" typeface="汉仪雅酷黑 75W"/>
                <a:ea charset="-122" panose="020b0804020202020204" pitchFamily="34" typeface="汉仪雅酷黑 75W"/>
              </a:endParaRPr>
            </a:p>
          </p:txBody>
        </p:sp>
        <p:sp>
          <p:nvSpPr>
            <p:cNvPr id="36" name="文本框 35">
              <a:extLst>
                <a:ext uri="{FF2B5EF4-FFF2-40B4-BE49-F238E27FC236}">
                  <a16:creationId xmlns:a16="http://schemas.microsoft.com/office/drawing/2014/main" id="{7D86FCB2-CE31-4578-9617-333C9C57AC43}"/>
                </a:ext>
              </a:extLst>
            </p:cNvPr>
            <p:cNvSpPr txBox="1"/>
            <p:nvPr/>
          </p:nvSpPr>
          <p:spPr>
            <a:xfrm>
              <a:off x="3034141" y="3474094"/>
              <a:ext cx="1371917" cy="274320"/>
            </a:xfrm>
            <a:prstGeom prst="rect">
              <a:avLst/>
            </a:prstGeom>
            <a:noFill/>
            <a:ln>
              <a:noFill/>
            </a:ln>
          </p:spPr>
          <p:txBody>
            <a:bodyPr rtlCol="0" wrap="none">
              <a:spAutoFit/>
            </a:bodyPr>
            <a:lstStyle/>
            <a:p>
              <a:pPr algn="ctr"/>
              <a:r>
                <a:rPr altLang="en-US" lang="zh-CN" sz="1200">
                  <a:solidFill>
                    <a:schemeClr val="bg1"/>
                  </a:solidFill>
                  <a:latin charset="-122" panose="020b0804020202020204" pitchFamily="34" typeface="汉仪雅酷黑 75W"/>
                  <a:ea charset="-122" panose="020b0804020202020204" pitchFamily="34" typeface="汉仪雅酷黑 75W"/>
                  <a:cs typeface="+mn-ea"/>
                  <a:sym typeface="+mn-lt"/>
                </a:rPr>
                <a:t>汇报人：优页PPT</a:t>
              </a:r>
            </a:p>
          </p:txBody>
        </p:sp>
      </p:grpSp>
      <p:grpSp>
        <p:nvGrpSpPr>
          <p:cNvPr id="43" name="组合 42">
            <a:extLst>
              <a:ext uri="{FF2B5EF4-FFF2-40B4-BE49-F238E27FC236}">
                <a16:creationId xmlns:a16="http://schemas.microsoft.com/office/drawing/2014/main" id="{212D87C0-2DF2-4A0F-9BA6-E35E3C05517B}"/>
              </a:ext>
            </a:extLst>
          </p:cNvPr>
          <p:cNvGrpSpPr/>
          <p:nvPr/>
        </p:nvGrpSpPr>
        <p:grpSpPr>
          <a:xfrm>
            <a:off x="4721319" y="3474093"/>
            <a:ext cx="1415770" cy="277000"/>
            <a:chOff x="4721319" y="3474093"/>
            <a:chExt cx="1415770" cy="277000"/>
          </a:xfrm>
        </p:grpSpPr>
        <p:sp>
          <p:nvSpPr>
            <p:cNvPr id="37" name="圆角矩形 21">
              <a:extLst>
                <a:ext uri="{FF2B5EF4-FFF2-40B4-BE49-F238E27FC236}">
                  <a16:creationId xmlns:a16="http://schemas.microsoft.com/office/drawing/2014/main" id="{C4B1AF5B-9FFA-422C-B0BD-8E4AD7A7E0BB}"/>
                </a:ext>
              </a:extLst>
            </p:cNvPr>
            <p:cNvSpPr/>
            <p:nvPr/>
          </p:nvSpPr>
          <p:spPr>
            <a:xfrm>
              <a:off x="4721319" y="3474093"/>
              <a:ext cx="1415770" cy="277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804020202020204" pitchFamily="34" typeface="汉仪雅酷黑 75W"/>
                <a:ea charset="-122" panose="020b0804020202020204" pitchFamily="34" typeface="汉仪雅酷黑 75W"/>
              </a:endParaRPr>
            </a:p>
          </p:txBody>
        </p:sp>
        <p:sp>
          <p:nvSpPr>
            <p:cNvPr id="38" name="文本框 37">
              <a:extLst>
                <a:ext uri="{FF2B5EF4-FFF2-40B4-BE49-F238E27FC236}">
                  <a16:creationId xmlns:a16="http://schemas.microsoft.com/office/drawing/2014/main" id="{AAB8D7EE-F36B-40EF-B16B-9D0F1D14C0DE}"/>
                </a:ext>
              </a:extLst>
            </p:cNvPr>
            <p:cNvSpPr txBox="1"/>
            <p:nvPr/>
          </p:nvSpPr>
          <p:spPr>
            <a:xfrm>
              <a:off x="4780876" y="3474094"/>
              <a:ext cx="1319530" cy="274320"/>
            </a:xfrm>
            <a:prstGeom prst="rect">
              <a:avLst/>
            </a:prstGeom>
            <a:noFill/>
            <a:ln>
              <a:noFill/>
            </a:ln>
          </p:spPr>
          <p:txBody>
            <a:bodyPr rtlCol="0" wrap="none">
              <a:spAutoFit/>
            </a:bodyPr>
            <a:lstStyle/>
            <a:p>
              <a:pPr algn="ctr"/>
              <a:r>
                <a:rPr altLang="en-US" lang="zh-CN" sz="1200">
                  <a:solidFill>
                    <a:schemeClr val="bg1"/>
                  </a:solidFill>
                  <a:latin charset="-122" panose="020b0804020202020204" pitchFamily="34" typeface="汉仪雅酷黑 75W"/>
                  <a:ea charset="-122" panose="020b0804020202020204" pitchFamily="34" typeface="汉仪雅酷黑 75W"/>
                  <a:cs typeface="+mn-ea"/>
                  <a:sym typeface="+mn-lt"/>
                </a:rPr>
                <a:t>汇报时间：20XX</a:t>
              </a:r>
            </a:p>
          </p:txBody>
        </p:sp>
      </p:grpSp>
      <p:pic>
        <p:nvPicPr>
          <p:cNvPr id="40" name="图片 39">
            <a:extLst>
              <a:ext uri="{FF2B5EF4-FFF2-40B4-BE49-F238E27FC236}">
                <a16:creationId xmlns:a16="http://schemas.microsoft.com/office/drawing/2014/main" id="{5D69B71A-8FC5-4477-8CEA-472EF06970DB}"/>
              </a:ext>
            </a:extLst>
          </p:cNvPr>
          <p:cNvPicPr>
            <a:picLocks noChangeAspect="1"/>
          </p:cNvPicPr>
          <p:nvPr/>
        </p:nvPicPr>
        <p:blipFill>
          <a:blip r:embed="rId9"/>
          <a:stretch>
            <a:fillRect/>
          </a:stretch>
        </p:blipFill>
        <p:spPr>
          <a:xfrm flipH="1">
            <a:off x="6876256" y="816369"/>
            <a:ext cx="1080907" cy="748888"/>
          </a:xfrm>
          <a:prstGeom prst="rect">
            <a:avLst/>
          </a:prstGeom>
        </p:spPr>
      </p:pic>
    </p:spTree>
    <p:extLst>
      <p:ext uri="{BB962C8B-B14F-4D97-AF65-F5344CB8AC3E}">
        <p14:creationId val="3448192790"/>
      </p:ext>
    </p:extLst>
  </p:cSld>
  <p:clrMapOvr>
    <a:masterClrMapping/>
  </p:clrMapOvr>
  <mc:AlternateContent>
    <mc:Choice Requires="p14">
      <p:transition advTm="2000" p14:dur="10"/>
    </mc:Choice>
    <mc:Fallback>
      <p:transition advTm="2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wipe(left)" transition="in">
                                      <p:cBhvr>
                                        <p:cTn dur="500" id="11"/>
                                        <p:tgtEl>
                                          <p:spTgt spid="24"/>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1000" id="15"/>
                                        <p:tgtEl>
                                          <p:spTgt spid="13"/>
                                        </p:tgtEl>
                                      </p:cBhvr>
                                    </p:animEffect>
                                    <p:anim calcmode="lin" valueType="num">
                                      <p:cBhvr>
                                        <p:cTn dur="1000" fill="hold" id="16"/>
                                        <p:tgtEl>
                                          <p:spTgt spid="13"/>
                                        </p:tgtEl>
                                        <p:attrNameLst>
                                          <p:attrName>ppt_x</p:attrName>
                                        </p:attrNameLst>
                                      </p:cBhvr>
                                      <p:tavLst>
                                        <p:tav tm="0">
                                          <p:val>
                                            <p:strVal val="#ppt_x"/>
                                          </p:val>
                                        </p:tav>
                                        <p:tav tm="100000">
                                          <p:val>
                                            <p:strVal val="#ppt_x"/>
                                          </p:val>
                                        </p:tav>
                                      </p:tavLst>
                                    </p:anim>
                                    <p:anim calcmode="lin" valueType="num">
                                      <p:cBhvr>
                                        <p:cTn dur="1000" fill="hold" id="17"/>
                                        <p:tgtEl>
                                          <p:spTgt spid="13"/>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5"/>
                                        </p:tgtEl>
                                        <p:attrNameLst>
                                          <p:attrName>style.visibility</p:attrName>
                                        </p:attrNameLst>
                                      </p:cBhvr>
                                      <p:to>
                                        <p:strVal val="visible"/>
                                      </p:to>
                                    </p:set>
                                    <p:animEffect filter="wipe(down)" transition="in">
                                      <p:cBhvr>
                                        <p:cTn dur="500" id="21"/>
                                        <p:tgtEl>
                                          <p:spTgt spid="15"/>
                                        </p:tgtEl>
                                      </p:cBhvr>
                                    </p:animEffect>
                                  </p:childTnLst>
                                </p:cTn>
                              </p:par>
                            </p:childTnLst>
                          </p:cTn>
                        </p:par>
                        <p:par>
                          <p:cTn fill="hold" id="22" nodeType="afterGroup">
                            <p:stCondLst>
                              <p:cond delay="2500"/>
                            </p:stCondLst>
                            <p:childTnLst>
                              <p:par>
                                <p:cTn fill="hold" id="23" nodeType="afterEffect" presetClass="entr" presetID="2" presetSubtype="4">
                                  <p:stCondLst>
                                    <p:cond delay="0"/>
                                  </p:stCondLst>
                                  <p:childTnLst>
                                    <p:set>
                                      <p:cBhvr>
                                        <p:cTn dur="1" fill="hold" id="24">
                                          <p:stCondLst>
                                            <p:cond delay="0"/>
                                          </p:stCondLst>
                                        </p:cTn>
                                        <p:tgtEl>
                                          <p:spTgt spid="30"/>
                                        </p:tgtEl>
                                        <p:attrNameLst>
                                          <p:attrName>style.visibility</p:attrName>
                                        </p:attrNameLst>
                                      </p:cBhvr>
                                      <p:to>
                                        <p:strVal val="visible"/>
                                      </p:to>
                                    </p:set>
                                    <p:anim calcmode="lin" valueType="num">
                                      <p:cBhvr additive="base">
                                        <p:cTn dur="500" fill="hold" id="25"/>
                                        <p:tgtEl>
                                          <p:spTgt spid="30"/>
                                        </p:tgtEl>
                                        <p:attrNameLst>
                                          <p:attrName>ppt_x</p:attrName>
                                        </p:attrNameLst>
                                      </p:cBhvr>
                                      <p:tavLst>
                                        <p:tav tm="0">
                                          <p:val>
                                            <p:strVal val="#ppt_x"/>
                                          </p:val>
                                        </p:tav>
                                        <p:tav tm="100000">
                                          <p:val>
                                            <p:strVal val="#ppt_x"/>
                                          </p:val>
                                        </p:tav>
                                      </p:tavLst>
                                    </p:anim>
                                    <p:anim calcmode="lin" valueType="num">
                                      <p:cBhvr additive="base">
                                        <p:cTn dur="500" fill="hold" id="26"/>
                                        <p:tgtEl>
                                          <p:spTgt spid="30"/>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3000"/>
                            </p:stCondLst>
                            <p:childTnLst>
                              <p:par>
                                <p:cTn fill="hold" id="28" nodeType="afterEffect" presetClass="entr" presetID="22" presetSubtype="4">
                                  <p:stCondLst>
                                    <p:cond delay="0"/>
                                  </p:stCondLst>
                                  <p:childTnLst>
                                    <p:set>
                                      <p:cBhvr>
                                        <p:cTn dur="1" fill="hold" id="29">
                                          <p:stCondLst>
                                            <p:cond delay="0"/>
                                          </p:stCondLst>
                                        </p:cTn>
                                        <p:tgtEl>
                                          <p:spTgt spid="26"/>
                                        </p:tgtEl>
                                        <p:attrNameLst>
                                          <p:attrName>style.visibility</p:attrName>
                                        </p:attrNameLst>
                                      </p:cBhvr>
                                      <p:to>
                                        <p:strVal val="visible"/>
                                      </p:to>
                                    </p:set>
                                    <p:animEffect filter="wipe(down)" transition="in">
                                      <p:cBhvr>
                                        <p:cTn dur="500" id="30"/>
                                        <p:tgtEl>
                                          <p:spTgt spid="26"/>
                                        </p:tgtEl>
                                      </p:cBhvr>
                                    </p:animEffect>
                                  </p:childTnLst>
                                </p:cTn>
                              </p:par>
                            </p:childTnLst>
                          </p:cTn>
                        </p:par>
                        <p:par>
                          <p:cTn fill="hold" id="31" nodeType="afterGroup">
                            <p:stCondLst>
                              <p:cond delay="3500"/>
                            </p:stCondLst>
                            <p:childTnLst>
                              <p:par>
                                <p:cTn fill="hold" id="32" nodeType="afterEffect" presetClass="entr" presetID="53" presetSubtype="0">
                                  <p:stCondLst>
                                    <p:cond delay="0"/>
                                  </p:stCondLst>
                                  <p:childTnLst>
                                    <p:set>
                                      <p:cBhvr>
                                        <p:cTn dur="1" fill="hold" id="33">
                                          <p:stCondLst>
                                            <p:cond delay="0"/>
                                          </p:stCondLst>
                                        </p:cTn>
                                        <p:tgtEl>
                                          <p:spTgt spid="41"/>
                                        </p:tgtEl>
                                        <p:attrNameLst>
                                          <p:attrName>style.visibility</p:attrName>
                                        </p:attrNameLst>
                                      </p:cBhvr>
                                      <p:to>
                                        <p:strVal val="visible"/>
                                      </p:to>
                                    </p:set>
                                    <p:anim calcmode="lin" valueType="num">
                                      <p:cBhvr>
                                        <p:cTn dur="500" fill="hold" id="34"/>
                                        <p:tgtEl>
                                          <p:spTgt spid="41"/>
                                        </p:tgtEl>
                                        <p:attrNameLst>
                                          <p:attrName>ppt_w</p:attrName>
                                        </p:attrNameLst>
                                      </p:cBhvr>
                                      <p:tavLst>
                                        <p:tav tm="0">
                                          <p:val>
                                            <p:fltVal val="0"/>
                                          </p:val>
                                        </p:tav>
                                        <p:tav tm="100000">
                                          <p:val>
                                            <p:strVal val="#ppt_w"/>
                                          </p:val>
                                        </p:tav>
                                      </p:tavLst>
                                    </p:anim>
                                    <p:anim calcmode="lin" valueType="num">
                                      <p:cBhvr>
                                        <p:cTn dur="500" fill="hold" id="35"/>
                                        <p:tgtEl>
                                          <p:spTgt spid="41"/>
                                        </p:tgtEl>
                                        <p:attrNameLst>
                                          <p:attrName>ppt_h</p:attrName>
                                        </p:attrNameLst>
                                      </p:cBhvr>
                                      <p:tavLst>
                                        <p:tav tm="0">
                                          <p:val>
                                            <p:fltVal val="0"/>
                                          </p:val>
                                        </p:tav>
                                        <p:tav tm="100000">
                                          <p:val>
                                            <p:strVal val="#ppt_h"/>
                                          </p:val>
                                        </p:tav>
                                      </p:tavLst>
                                    </p:anim>
                                    <p:animEffect filter="fade" transition="in">
                                      <p:cBhvr>
                                        <p:cTn dur="500" id="36"/>
                                        <p:tgtEl>
                                          <p:spTgt spid="41"/>
                                        </p:tgtEl>
                                      </p:cBhvr>
                                    </p:animEffect>
                                  </p:childTnLst>
                                </p:cTn>
                              </p:par>
                            </p:childTnLst>
                          </p:cTn>
                        </p:par>
                        <p:par>
                          <p:cTn fill="hold" id="37" nodeType="afterGroup">
                            <p:stCondLst>
                              <p:cond delay="4000"/>
                            </p:stCondLst>
                            <p:childTnLst>
                              <p:par>
                                <p:cTn fill="hold" grpId="0" id="38" nodeType="afterEffect" presetClass="entr" presetID="16" presetSubtype="21">
                                  <p:stCondLst>
                                    <p:cond delay="0"/>
                                  </p:stCondLst>
                                  <p:childTnLst>
                                    <p:set>
                                      <p:cBhvr>
                                        <p:cTn dur="1" fill="hold" id="39">
                                          <p:stCondLst>
                                            <p:cond delay="0"/>
                                          </p:stCondLst>
                                        </p:cTn>
                                        <p:tgtEl>
                                          <p:spTgt spid="33"/>
                                        </p:tgtEl>
                                        <p:attrNameLst>
                                          <p:attrName>style.visibility</p:attrName>
                                        </p:attrNameLst>
                                      </p:cBhvr>
                                      <p:to>
                                        <p:strVal val="visible"/>
                                      </p:to>
                                    </p:set>
                                    <p:animEffect filter="barn(inVertical)" transition="in">
                                      <p:cBhvr>
                                        <p:cTn dur="500" id="40"/>
                                        <p:tgtEl>
                                          <p:spTgt spid="33"/>
                                        </p:tgtEl>
                                      </p:cBhvr>
                                    </p:animEffect>
                                  </p:childTnLst>
                                </p:cTn>
                              </p:par>
                            </p:childTnLst>
                          </p:cTn>
                        </p:par>
                        <p:par>
                          <p:cTn fill="hold" id="41" nodeType="afterGroup">
                            <p:stCondLst>
                              <p:cond delay="4500"/>
                            </p:stCondLst>
                            <p:childTnLst>
                              <p:par>
                                <p:cTn fill="hold" grpId="0" id="42" nodeType="afterEffect" presetClass="entr" presetID="22" presetSubtype="4">
                                  <p:stCondLst>
                                    <p:cond delay="0"/>
                                  </p:stCondLst>
                                  <p:childTnLst>
                                    <p:set>
                                      <p:cBhvr>
                                        <p:cTn dur="1" fill="hold" id="43">
                                          <p:stCondLst>
                                            <p:cond delay="0"/>
                                          </p:stCondLst>
                                        </p:cTn>
                                        <p:tgtEl>
                                          <p:spTgt spid="34"/>
                                        </p:tgtEl>
                                        <p:attrNameLst>
                                          <p:attrName>style.visibility</p:attrName>
                                        </p:attrNameLst>
                                      </p:cBhvr>
                                      <p:to>
                                        <p:strVal val="visible"/>
                                      </p:to>
                                    </p:set>
                                    <p:animEffect filter="wipe(down)" transition="in">
                                      <p:cBhvr>
                                        <p:cTn dur="500" id="44"/>
                                        <p:tgtEl>
                                          <p:spTgt spid="34"/>
                                        </p:tgtEl>
                                      </p:cBhvr>
                                    </p:animEffect>
                                  </p:childTnLst>
                                </p:cTn>
                              </p:par>
                            </p:childTnLst>
                          </p:cTn>
                        </p:par>
                        <p:par>
                          <p:cTn fill="hold" id="45" nodeType="afterGroup">
                            <p:stCondLst>
                              <p:cond delay="5000"/>
                            </p:stCondLst>
                            <p:childTnLst>
                              <p:par>
                                <p:cTn fill="hold" id="46" nodeType="afterEffect" presetClass="entr" presetID="42" presetSubtype="0">
                                  <p:stCondLst>
                                    <p:cond delay="0"/>
                                  </p:stCondLst>
                                  <p:childTnLst>
                                    <p:set>
                                      <p:cBhvr>
                                        <p:cTn dur="1" fill="hold" id="47">
                                          <p:stCondLst>
                                            <p:cond delay="0"/>
                                          </p:stCondLst>
                                        </p:cTn>
                                        <p:tgtEl>
                                          <p:spTgt spid="42"/>
                                        </p:tgtEl>
                                        <p:attrNameLst>
                                          <p:attrName>style.visibility</p:attrName>
                                        </p:attrNameLst>
                                      </p:cBhvr>
                                      <p:to>
                                        <p:strVal val="visible"/>
                                      </p:to>
                                    </p:set>
                                    <p:animEffect filter="fade" transition="in">
                                      <p:cBhvr>
                                        <p:cTn dur="1000" id="48"/>
                                        <p:tgtEl>
                                          <p:spTgt spid="42"/>
                                        </p:tgtEl>
                                      </p:cBhvr>
                                    </p:animEffect>
                                    <p:anim calcmode="lin" valueType="num">
                                      <p:cBhvr>
                                        <p:cTn dur="1000" fill="hold" id="49"/>
                                        <p:tgtEl>
                                          <p:spTgt spid="42"/>
                                        </p:tgtEl>
                                        <p:attrNameLst>
                                          <p:attrName>ppt_x</p:attrName>
                                        </p:attrNameLst>
                                      </p:cBhvr>
                                      <p:tavLst>
                                        <p:tav tm="0">
                                          <p:val>
                                            <p:strVal val="#ppt_x"/>
                                          </p:val>
                                        </p:tav>
                                        <p:tav tm="100000">
                                          <p:val>
                                            <p:strVal val="#ppt_x"/>
                                          </p:val>
                                        </p:tav>
                                      </p:tavLst>
                                    </p:anim>
                                    <p:anim calcmode="lin" valueType="num">
                                      <p:cBhvr>
                                        <p:cTn dur="1000" fill="hold" id="50"/>
                                        <p:tgtEl>
                                          <p:spTgt spid="42"/>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0"/>
                                  </p:stCondLst>
                                  <p:childTnLst>
                                    <p:set>
                                      <p:cBhvr>
                                        <p:cTn dur="1" fill="hold" id="52">
                                          <p:stCondLst>
                                            <p:cond delay="0"/>
                                          </p:stCondLst>
                                        </p:cTn>
                                        <p:tgtEl>
                                          <p:spTgt spid="43"/>
                                        </p:tgtEl>
                                        <p:attrNameLst>
                                          <p:attrName>style.visibility</p:attrName>
                                        </p:attrNameLst>
                                      </p:cBhvr>
                                      <p:to>
                                        <p:strVal val="visible"/>
                                      </p:to>
                                    </p:set>
                                    <p:animEffect filter="fade" transition="in">
                                      <p:cBhvr>
                                        <p:cTn dur="1000" id="53"/>
                                        <p:tgtEl>
                                          <p:spTgt spid="43"/>
                                        </p:tgtEl>
                                      </p:cBhvr>
                                    </p:animEffect>
                                    <p:anim calcmode="lin" valueType="num">
                                      <p:cBhvr>
                                        <p:cTn dur="1000" fill="hold" id="54"/>
                                        <p:tgtEl>
                                          <p:spTgt spid="43"/>
                                        </p:tgtEl>
                                        <p:attrNameLst>
                                          <p:attrName>ppt_x</p:attrName>
                                        </p:attrNameLst>
                                      </p:cBhvr>
                                      <p:tavLst>
                                        <p:tav tm="0">
                                          <p:val>
                                            <p:strVal val="#ppt_x"/>
                                          </p:val>
                                        </p:tav>
                                        <p:tav tm="100000">
                                          <p:val>
                                            <p:strVal val="#ppt_x"/>
                                          </p:val>
                                        </p:tav>
                                      </p:tavLst>
                                    </p:anim>
                                    <p:anim calcmode="lin" valueType="num">
                                      <p:cBhvr>
                                        <p:cTn dur="1000" fill="hold" id="55"/>
                                        <p:tgtEl>
                                          <p:spTgt spid="4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6000"/>
                            </p:stCondLst>
                            <p:childTnLst>
                              <p:par>
                                <p:cTn fill="hold" id="57" nodeType="afterEffect" presetClass="entr" presetID="22" presetSubtype="4">
                                  <p:stCondLst>
                                    <p:cond delay="0"/>
                                  </p:stCondLst>
                                  <p:childTnLst>
                                    <p:set>
                                      <p:cBhvr>
                                        <p:cTn dur="1" fill="hold" id="58">
                                          <p:stCondLst>
                                            <p:cond delay="0"/>
                                          </p:stCondLst>
                                        </p:cTn>
                                        <p:tgtEl>
                                          <p:spTgt spid="40"/>
                                        </p:tgtEl>
                                        <p:attrNameLst>
                                          <p:attrName>style.visibility</p:attrName>
                                        </p:attrNameLst>
                                      </p:cBhvr>
                                      <p:to>
                                        <p:strVal val="visible"/>
                                      </p:to>
                                    </p:set>
                                    <p:animEffect filter="wipe(down)" transition="in">
                                      <p:cBhvr>
                                        <p:cTn dur="500" id="59"/>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6" name="Oval 32"/>
          <p:cNvSpPr/>
          <p:nvPr/>
        </p:nvSpPr>
        <p:spPr>
          <a:xfrm>
            <a:off x="1187624" y="1563638"/>
            <a:ext cx="2743644" cy="27436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b0300000000000000" pitchFamily="34" typeface="Noto Sans S Chinese Light"/>
            </a:endParaRPr>
          </a:p>
        </p:txBody>
      </p:sp>
      <p:sp>
        <p:nvSpPr>
          <p:cNvPr id="327" name="TextBox 348"/>
          <p:cNvSpPr txBox="1"/>
          <p:nvPr/>
        </p:nvSpPr>
        <p:spPr>
          <a:xfrm>
            <a:off x="4283968" y="1461267"/>
            <a:ext cx="3027680" cy="579120"/>
          </a:xfrm>
          <a:prstGeom prst="rect">
            <a:avLst/>
          </a:prstGeom>
          <a:noFill/>
        </p:spPr>
        <p:txBody>
          <a:bodyPr rtlCol="0" wrap="none">
            <a:spAutoFit/>
          </a:bodyPr>
          <a:lstStyle/>
          <a:p>
            <a:r>
              <a:rPr altLang="en-US" b="1" lang="zh-CN" sz="3200">
                <a:solidFill>
                  <a:schemeClr val="accent1"/>
                </a:solidFill>
                <a:latin charset="-122" panose="020b0300000000000000" pitchFamily="34" typeface="Noto Sans S Chinese Light"/>
                <a:ea charset="-122" panose="020b0300000000000000" pitchFamily="34" typeface="Noto Sans S Chinese Light"/>
              </a:rPr>
              <a:t>申请入党的条件</a:t>
            </a:r>
          </a:p>
        </p:txBody>
      </p:sp>
      <p:sp>
        <p:nvSpPr>
          <p:cNvPr id="349" name="Rectangle 330"/>
          <p:cNvSpPr/>
          <p:nvPr/>
        </p:nvSpPr>
        <p:spPr>
          <a:xfrm>
            <a:off x="4620487" y="2253355"/>
            <a:ext cx="1198880" cy="335280"/>
          </a:xfrm>
          <a:prstGeom prst="rect">
            <a:avLst/>
          </a:prstGeom>
        </p:spPr>
        <p:txBody>
          <a:bodyPr wrap="none">
            <a:spAutoFit/>
          </a:bodyPr>
          <a:lstStyle/>
          <a:p>
            <a:pPr lvl="1" marL="0"/>
            <a:r>
              <a:rPr altLang="en-US" lang="zh-CN" sz="1600">
                <a:solidFill>
                  <a:schemeClr val="tx1">
                    <a:lumMod val="75000"/>
                    <a:lumOff val="25000"/>
                  </a:schemeClr>
                </a:solidFill>
                <a:latin charset="-122" panose="020b0300000000000000" pitchFamily="34" typeface="Noto Sans S Chinese Light"/>
                <a:ea charset="-122" panose="020b0300000000000000" pitchFamily="34" typeface="Noto Sans S Chinese Light"/>
              </a:rPr>
              <a:t>年满十八岁</a:t>
            </a:r>
          </a:p>
        </p:txBody>
      </p:sp>
      <p:sp>
        <p:nvSpPr>
          <p:cNvPr id="350" name="Rectangle 336"/>
          <p:cNvSpPr/>
          <p:nvPr/>
        </p:nvSpPr>
        <p:spPr>
          <a:xfrm>
            <a:off x="4620487" y="3756813"/>
            <a:ext cx="3840480" cy="579120"/>
          </a:xfrm>
          <a:prstGeom prst="rect">
            <a:avLst/>
          </a:prstGeom>
        </p:spPr>
        <p:txBody>
          <a:bodyPr wrap="none">
            <a:spAutoFit/>
          </a:bodyPr>
          <a:lstStyle/>
          <a:p>
            <a:r>
              <a:rPr altLang="en-US" lang="zh-CN" sz="1600">
                <a:solidFill>
                  <a:schemeClr val="tx1">
                    <a:lumMod val="75000"/>
                    <a:lumOff val="25000"/>
                  </a:schemeClr>
                </a:solidFill>
                <a:latin charset="-122" panose="020b0300000000000000" pitchFamily="34" typeface="Noto Sans S Chinese Light"/>
                <a:ea charset="-122" panose="020b0300000000000000" pitchFamily="34" typeface="Noto Sans S Chinese Light"/>
              </a:rPr>
              <a:t>愿意参加党的一个组织并在其中积极工作、</a:t>
            </a:r>
          </a:p>
          <a:p>
            <a:r>
              <a:rPr altLang="en-US" lang="zh-CN" sz="1600">
                <a:solidFill>
                  <a:schemeClr val="tx1">
                    <a:lumMod val="75000"/>
                    <a:lumOff val="25000"/>
                  </a:schemeClr>
                </a:solidFill>
                <a:latin charset="-122" panose="020b0300000000000000" pitchFamily="34" typeface="Noto Sans S Chinese Light"/>
                <a:ea charset="-122" panose="020b0300000000000000" pitchFamily="34" typeface="Noto Sans S Chinese Light"/>
              </a:rPr>
              <a:t>执行党的决议和按期交纳党费</a:t>
            </a:r>
          </a:p>
        </p:txBody>
      </p:sp>
      <p:sp>
        <p:nvSpPr>
          <p:cNvPr id="351" name="Rectangle 335"/>
          <p:cNvSpPr/>
          <p:nvPr/>
        </p:nvSpPr>
        <p:spPr>
          <a:xfrm>
            <a:off x="4620487" y="3324765"/>
            <a:ext cx="2011680" cy="335280"/>
          </a:xfrm>
          <a:prstGeom prst="rect">
            <a:avLst/>
          </a:prstGeom>
        </p:spPr>
        <p:txBody>
          <a:bodyPr wrap="none">
            <a:spAutoFit/>
          </a:bodyPr>
          <a:lstStyle/>
          <a:p>
            <a:pPr lvl="1" marL="0"/>
            <a:r>
              <a:rPr altLang="en-US" lang="zh-CN" sz="1600">
                <a:solidFill>
                  <a:schemeClr val="tx1">
                    <a:lumMod val="75000"/>
                    <a:lumOff val="25000"/>
                  </a:schemeClr>
                </a:solidFill>
                <a:latin charset="-122" panose="020b0300000000000000" pitchFamily="34" typeface="Noto Sans S Chinese Light"/>
                <a:ea charset="-122" panose="020b0300000000000000" pitchFamily="34" typeface="Noto Sans S Chinese Light"/>
              </a:rPr>
              <a:t>承认党的纲领和章程</a:t>
            </a:r>
          </a:p>
        </p:txBody>
      </p:sp>
      <p:sp>
        <p:nvSpPr>
          <p:cNvPr id="352" name="Rectangle 334"/>
          <p:cNvSpPr/>
          <p:nvPr/>
        </p:nvSpPr>
        <p:spPr>
          <a:xfrm>
            <a:off x="4620487" y="2725191"/>
            <a:ext cx="3840480" cy="579120"/>
          </a:xfrm>
          <a:prstGeom prst="rect">
            <a:avLst/>
          </a:prstGeom>
        </p:spPr>
        <p:txBody>
          <a:bodyPr wrap="none">
            <a:spAutoFit/>
          </a:bodyPr>
          <a:lstStyle/>
          <a:p>
            <a:pPr lvl="1" marL="0"/>
            <a:r>
              <a:rPr altLang="en-US" lang="zh-CN" sz="1600">
                <a:solidFill>
                  <a:schemeClr val="tx1">
                    <a:lumMod val="75000"/>
                    <a:lumOff val="25000"/>
                  </a:schemeClr>
                </a:solidFill>
                <a:latin charset="-122" panose="020b0300000000000000" pitchFamily="34" typeface="Noto Sans S Chinese Light"/>
                <a:ea charset="-122" panose="020b0300000000000000" pitchFamily="34" typeface="Noto Sans S Chinese Light"/>
              </a:rPr>
              <a:t>中国工人、农民、军人、知识分子和其他</a:t>
            </a:r>
          </a:p>
          <a:p>
            <a:pPr lvl="1" marL="0"/>
            <a:r>
              <a:rPr altLang="en-US" lang="zh-CN" sz="1600">
                <a:solidFill>
                  <a:schemeClr val="tx1">
                    <a:lumMod val="75000"/>
                    <a:lumOff val="25000"/>
                  </a:schemeClr>
                </a:solidFill>
                <a:latin charset="-122" panose="020b0300000000000000" pitchFamily="34" typeface="Noto Sans S Chinese Light"/>
                <a:ea charset="-122" panose="020b0300000000000000" pitchFamily="34" typeface="Noto Sans S Chinese Light"/>
              </a:rPr>
              <a:t>社会阶层的先进分子</a:t>
            </a:r>
          </a:p>
        </p:txBody>
      </p:sp>
      <p:sp>
        <p:nvSpPr>
          <p:cNvPr id="353" name="椭圆 352"/>
          <p:cNvSpPr/>
          <p:nvPr/>
        </p:nvSpPr>
        <p:spPr>
          <a:xfrm>
            <a:off x="4317454" y="2299742"/>
            <a:ext cx="282118" cy="282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bg1"/>
                </a:solidFill>
                <a:ea charset="-122" panose="020b0300000000000000" pitchFamily="34" typeface="Noto Sans S Chinese Light"/>
              </a:rPr>
              <a:t>1</a:t>
            </a:r>
          </a:p>
        </p:txBody>
      </p:sp>
      <p:sp>
        <p:nvSpPr>
          <p:cNvPr id="354" name="椭圆 353"/>
          <p:cNvSpPr/>
          <p:nvPr/>
        </p:nvSpPr>
        <p:spPr>
          <a:xfrm>
            <a:off x="4317454" y="2772638"/>
            <a:ext cx="282118" cy="282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bg1"/>
                </a:solidFill>
                <a:ea charset="-122" panose="020b0300000000000000" pitchFamily="34" typeface="Noto Sans S Chinese Light"/>
              </a:rPr>
              <a:t>2</a:t>
            </a:r>
          </a:p>
        </p:txBody>
      </p:sp>
      <p:sp>
        <p:nvSpPr>
          <p:cNvPr id="355" name="椭圆 354"/>
          <p:cNvSpPr/>
          <p:nvPr/>
        </p:nvSpPr>
        <p:spPr>
          <a:xfrm>
            <a:off x="4317454" y="3373271"/>
            <a:ext cx="282118" cy="282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bg1"/>
                </a:solidFill>
                <a:ea charset="-122" panose="020b0300000000000000" pitchFamily="34" typeface="Noto Sans S Chinese Light"/>
              </a:rPr>
              <a:t>3</a:t>
            </a:r>
          </a:p>
        </p:txBody>
      </p:sp>
      <p:sp>
        <p:nvSpPr>
          <p:cNvPr id="356" name="椭圆 355"/>
          <p:cNvSpPr/>
          <p:nvPr/>
        </p:nvSpPr>
        <p:spPr>
          <a:xfrm>
            <a:off x="4317454" y="3874966"/>
            <a:ext cx="282118" cy="28211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1600">
                <a:solidFill>
                  <a:schemeClr val="bg1"/>
                </a:solidFill>
                <a:ea charset="-122" panose="020b0300000000000000" pitchFamily="34" typeface="Noto Sans S Chinese Light"/>
              </a:rPr>
              <a:t>4</a:t>
            </a:r>
          </a:p>
        </p:txBody>
      </p:sp>
      <p:pic>
        <p:nvPicPr>
          <p:cNvPr id="3" name="图片 2"/>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tretch>
            <a:fillRect/>
          </a:stretch>
        </p:blipFill>
        <p:spPr>
          <a:xfrm>
            <a:off x="1113003" y="1816534"/>
            <a:ext cx="1976078" cy="1940278"/>
          </a:xfrm>
          <a:prstGeom prst="rect">
            <a:avLst/>
          </a:prstGeom>
        </p:spPr>
      </p:pic>
      <p:sp>
        <p:nvSpPr>
          <p:cNvPr id="14" name="标题 1">
            <a:extLst>
              <a:ext uri="{FF2B5EF4-FFF2-40B4-BE49-F238E27FC236}">
                <a16:creationId xmlns:a16="http://schemas.microsoft.com/office/drawing/2014/main" id="{403E1108-94EF-4574-B9D6-2DF6CD73105A}"/>
              </a:ext>
            </a:extLst>
          </p:cNvPr>
          <p:cNvSpPr txBox="1"/>
          <p:nvPr/>
        </p:nvSpPr>
        <p:spPr>
          <a:xfrm>
            <a:off x="755576" y="243006"/>
            <a:ext cx="8229600" cy="42155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800">
                <a:solidFill>
                  <a:srgbClr val="C80000"/>
                </a:solidFill>
                <a:latin charset="-122" panose="020b0804020202020204" pitchFamily="34" typeface="汉仪雅酷黑 75W"/>
                <a:ea charset="-122" panose="020b0804020202020204" pitchFamily="34" typeface="汉仪雅酷黑 75W"/>
                <a:cs typeface="+mn-ea"/>
              </a:rPr>
              <a:t>入党的相关知识与规定</a:t>
            </a:r>
          </a:p>
        </p:txBody>
      </p:sp>
    </p:spTree>
    <p:extLst>
      <p:ext uri="{BB962C8B-B14F-4D97-AF65-F5344CB8AC3E}">
        <p14:creationId val="276039710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6"/>
                                        </p:tgtEl>
                                        <p:attrNameLst>
                                          <p:attrName>style.visibility</p:attrName>
                                        </p:attrNameLst>
                                      </p:cBhvr>
                                      <p:to>
                                        <p:strVal val="visible"/>
                                      </p:to>
                                    </p:set>
                                    <p:anim calcmode="lin" valueType="num">
                                      <p:cBhvr>
                                        <p:cTn dur="500" fill="hold" id="7"/>
                                        <p:tgtEl>
                                          <p:spTgt spid="46"/>
                                        </p:tgtEl>
                                        <p:attrNameLst>
                                          <p:attrName>ppt_w</p:attrName>
                                        </p:attrNameLst>
                                      </p:cBhvr>
                                      <p:tavLst>
                                        <p:tav tm="0">
                                          <p:val>
                                            <p:fltVal val="0"/>
                                          </p:val>
                                        </p:tav>
                                        <p:tav tm="100000">
                                          <p:val>
                                            <p:strVal val="#ppt_w"/>
                                          </p:val>
                                        </p:tav>
                                      </p:tavLst>
                                    </p:anim>
                                    <p:anim calcmode="lin" valueType="num">
                                      <p:cBhvr>
                                        <p:cTn dur="500" fill="hold" id="8"/>
                                        <p:tgtEl>
                                          <p:spTgt spid="46"/>
                                        </p:tgtEl>
                                        <p:attrNameLst>
                                          <p:attrName>ppt_h</p:attrName>
                                        </p:attrNameLst>
                                      </p:cBhvr>
                                      <p:tavLst>
                                        <p:tav tm="0">
                                          <p:val>
                                            <p:fltVal val="0"/>
                                          </p:val>
                                        </p:tav>
                                        <p:tav tm="100000">
                                          <p:val>
                                            <p:strVal val="#ppt_h"/>
                                          </p:val>
                                        </p:tav>
                                      </p:tavLst>
                                    </p:anim>
                                    <p:animEffect filter="fade" transition="in">
                                      <p:cBhvr>
                                        <p:cTn dur="500" id="9"/>
                                        <p:tgtEl>
                                          <p:spTgt spid="46"/>
                                        </p:tgtEl>
                                      </p:cBhvr>
                                    </p:animEffect>
                                  </p:childTnLst>
                                </p:cTn>
                              </p:par>
                              <p:par>
                                <p:cTn fill="hold" id="10" nodeType="with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childTnLst>
                          </p:cTn>
                        </p:par>
                        <p:par>
                          <p:cTn fill="hold" id="15" nodeType="afterGroup">
                            <p:stCondLst>
                              <p:cond delay="500"/>
                            </p:stCondLst>
                            <p:childTnLst>
                              <p:par>
                                <p:cTn fill="hold" grpId="0" id="16" nodeType="afterEffect" presetClass="entr" presetID="2" presetSubtype="2">
                                  <p:stCondLst>
                                    <p:cond delay="0"/>
                                  </p:stCondLst>
                                  <p:iterate type="lt">
                                    <p:tmPct val="10000"/>
                                  </p:iterate>
                                  <p:childTnLst>
                                    <p:set>
                                      <p:cBhvr>
                                        <p:cTn dur="1" fill="hold" id="17">
                                          <p:stCondLst>
                                            <p:cond delay="0"/>
                                          </p:stCondLst>
                                        </p:cTn>
                                        <p:tgtEl>
                                          <p:spTgt spid="327"/>
                                        </p:tgtEl>
                                        <p:attrNameLst>
                                          <p:attrName>style.visibility</p:attrName>
                                        </p:attrNameLst>
                                      </p:cBhvr>
                                      <p:to>
                                        <p:strVal val="visible"/>
                                      </p:to>
                                    </p:set>
                                    <p:anim calcmode="lin" valueType="num">
                                      <p:cBhvr additive="base">
                                        <p:cTn dur="1000" fill="hold" id="18"/>
                                        <p:tgtEl>
                                          <p:spTgt spid="327"/>
                                        </p:tgtEl>
                                        <p:attrNameLst>
                                          <p:attrName>ppt_x</p:attrName>
                                        </p:attrNameLst>
                                      </p:cBhvr>
                                      <p:tavLst>
                                        <p:tav tm="0">
                                          <p:val>
                                            <p:strVal val="1+#ppt_w/2"/>
                                          </p:val>
                                        </p:tav>
                                        <p:tav tm="100000">
                                          <p:val>
                                            <p:strVal val="#ppt_x"/>
                                          </p:val>
                                        </p:tav>
                                      </p:tavLst>
                                    </p:anim>
                                    <p:anim calcmode="lin" valueType="num">
                                      <p:cBhvr additive="base">
                                        <p:cTn dur="1000" fill="hold" id="19"/>
                                        <p:tgtEl>
                                          <p:spTgt spid="327"/>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353"/>
                                        </p:tgtEl>
                                        <p:attrNameLst>
                                          <p:attrName>style.visibility</p:attrName>
                                        </p:attrNameLst>
                                      </p:cBhvr>
                                      <p:to>
                                        <p:strVal val="visible"/>
                                      </p:to>
                                    </p:set>
                                    <p:anim calcmode="lin" valueType="num">
                                      <p:cBhvr>
                                        <p:cTn dur="500" fill="hold" id="23"/>
                                        <p:tgtEl>
                                          <p:spTgt spid="353"/>
                                        </p:tgtEl>
                                        <p:attrNameLst>
                                          <p:attrName>ppt_w</p:attrName>
                                        </p:attrNameLst>
                                      </p:cBhvr>
                                      <p:tavLst>
                                        <p:tav tm="0">
                                          <p:val>
                                            <p:fltVal val="0"/>
                                          </p:val>
                                        </p:tav>
                                        <p:tav tm="100000">
                                          <p:val>
                                            <p:strVal val="#ppt_w"/>
                                          </p:val>
                                        </p:tav>
                                      </p:tavLst>
                                    </p:anim>
                                    <p:anim calcmode="lin" valueType="num">
                                      <p:cBhvr>
                                        <p:cTn dur="500" fill="hold" id="24"/>
                                        <p:tgtEl>
                                          <p:spTgt spid="353"/>
                                        </p:tgtEl>
                                        <p:attrNameLst>
                                          <p:attrName>ppt_h</p:attrName>
                                        </p:attrNameLst>
                                      </p:cBhvr>
                                      <p:tavLst>
                                        <p:tav tm="0">
                                          <p:val>
                                            <p:fltVal val="0"/>
                                          </p:val>
                                        </p:tav>
                                        <p:tav tm="100000">
                                          <p:val>
                                            <p:strVal val="#ppt_h"/>
                                          </p:val>
                                        </p:tav>
                                      </p:tavLst>
                                    </p:anim>
                                    <p:animEffect filter="fade" transition="in">
                                      <p:cBhvr>
                                        <p:cTn dur="500" id="25"/>
                                        <p:tgtEl>
                                          <p:spTgt spid="353"/>
                                        </p:tgtEl>
                                      </p:cBhvr>
                                    </p:animEffect>
                                  </p:childTnLst>
                                </p:cTn>
                              </p:par>
                            </p:childTnLst>
                          </p:cTn>
                        </p:par>
                        <p:par>
                          <p:cTn fill="hold" id="26" nodeType="afterGroup">
                            <p:stCondLst>
                              <p:cond delay="2000"/>
                            </p:stCondLst>
                            <p:childTnLst>
                              <p:par>
                                <p:cTn fill="hold" grpId="0" id="27" nodeType="afterEffect" presetClass="entr" presetID="22" presetSubtype="8">
                                  <p:stCondLst>
                                    <p:cond delay="0"/>
                                  </p:stCondLst>
                                  <p:childTnLst>
                                    <p:set>
                                      <p:cBhvr>
                                        <p:cTn dur="1" fill="hold" id="28">
                                          <p:stCondLst>
                                            <p:cond delay="0"/>
                                          </p:stCondLst>
                                        </p:cTn>
                                        <p:tgtEl>
                                          <p:spTgt spid="349"/>
                                        </p:tgtEl>
                                        <p:attrNameLst>
                                          <p:attrName>style.visibility</p:attrName>
                                        </p:attrNameLst>
                                      </p:cBhvr>
                                      <p:to>
                                        <p:strVal val="visible"/>
                                      </p:to>
                                    </p:set>
                                    <p:animEffect filter="wipe(left)" transition="in">
                                      <p:cBhvr>
                                        <p:cTn dur="500" id="29"/>
                                        <p:tgtEl>
                                          <p:spTgt spid="349"/>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354"/>
                                        </p:tgtEl>
                                        <p:attrNameLst>
                                          <p:attrName>style.visibility</p:attrName>
                                        </p:attrNameLst>
                                      </p:cBhvr>
                                      <p:to>
                                        <p:strVal val="visible"/>
                                      </p:to>
                                    </p:set>
                                    <p:anim calcmode="lin" valueType="num">
                                      <p:cBhvr>
                                        <p:cTn dur="500" fill="hold" id="33"/>
                                        <p:tgtEl>
                                          <p:spTgt spid="354"/>
                                        </p:tgtEl>
                                        <p:attrNameLst>
                                          <p:attrName>ppt_w</p:attrName>
                                        </p:attrNameLst>
                                      </p:cBhvr>
                                      <p:tavLst>
                                        <p:tav tm="0">
                                          <p:val>
                                            <p:fltVal val="0"/>
                                          </p:val>
                                        </p:tav>
                                        <p:tav tm="100000">
                                          <p:val>
                                            <p:strVal val="#ppt_w"/>
                                          </p:val>
                                        </p:tav>
                                      </p:tavLst>
                                    </p:anim>
                                    <p:anim calcmode="lin" valueType="num">
                                      <p:cBhvr>
                                        <p:cTn dur="500" fill="hold" id="34"/>
                                        <p:tgtEl>
                                          <p:spTgt spid="354"/>
                                        </p:tgtEl>
                                        <p:attrNameLst>
                                          <p:attrName>ppt_h</p:attrName>
                                        </p:attrNameLst>
                                      </p:cBhvr>
                                      <p:tavLst>
                                        <p:tav tm="0">
                                          <p:val>
                                            <p:fltVal val="0"/>
                                          </p:val>
                                        </p:tav>
                                        <p:tav tm="100000">
                                          <p:val>
                                            <p:strVal val="#ppt_h"/>
                                          </p:val>
                                        </p:tav>
                                      </p:tavLst>
                                    </p:anim>
                                    <p:animEffect filter="fade" transition="in">
                                      <p:cBhvr>
                                        <p:cTn dur="500" id="35"/>
                                        <p:tgtEl>
                                          <p:spTgt spid="354"/>
                                        </p:tgtEl>
                                      </p:cBhvr>
                                    </p:animEffect>
                                  </p:childTnLst>
                                </p:cTn>
                              </p:par>
                            </p:childTnLst>
                          </p:cTn>
                        </p:par>
                        <p:par>
                          <p:cTn fill="hold" id="36" nodeType="afterGroup">
                            <p:stCondLst>
                              <p:cond delay="3000"/>
                            </p:stCondLst>
                            <p:childTnLst>
                              <p:par>
                                <p:cTn fill="hold" grpId="0" id="37" nodeType="afterEffect" presetClass="entr" presetID="22" presetSubtype="8">
                                  <p:stCondLst>
                                    <p:cond delay="0"/>
                                  </p:stCondLst>
                                  <p:childTnLst>
                                    <p:set>
                                      <p:cBhvr>
                                        <p:cTn dur="1" fill="hold" id="38">
                                          <p:stCondLst>
                                            <p:cond delay="0"/>
                                          </p:stCondLst>
                                        </p:cTn>
                                        <p:tgtEl>
                                          <p:spTgt spid="352"/>
                                        </p:tgtEl>
                                        <p:attrNameLst>
                                          <p:attrName>style.visibility</p:attrName>
                                        </p:attrNameLst>
                                      </p:cBhvr>
                                      <p:to>
                                        <p:strVal val="visible"/>
                                      </p:to>
                                    </p:set>
                                    <p:animEffect filter="wipe(left)" transition="in">
                                      <p:cBhvr>
                                        <p:cTn dur="500" id="39"/>
                                        <p:tgtEl>
                                          <p:spTgt spid="352"/>
                                        </p:tgtEl>
                                      </p:cBhvr>
                                    </p:animEffect>
                                  </p:childTnLst>
                                </p:cTn>
                              </p:par>
                            </p:childTnLst>
                          </p:cTn>
                        </p:par>
                        <p:par>
                          <p:cTn fill="hold" id="40" nodeType="afterGroup">
                            <p:stCondLst>
                              <p:cond delay="3500"/>
                            </p:stCondLst>
                            <p:childTnLst>
                              <p:par>
                                <p:cTn fill="hold" grpId="0" id="41" nodeType="afterEffect" presetClass="entr" presetID="53" presetSubtype="0">
                                  <p:stCondLst>
                                    <p:cond delay="0"/>
                                  </p:stCondLst>
                                  <p:childTnLst>
                                    <p:set>
                                      <p:cBhvr>
                                        <p:cTn dur="1" fill="hold" id="42">
                                          <p:stCondLst>
                                            <p:cond delay="0"/>
                                          </p:stCondLst>
                                        </p:cTn>
                                        <p:tgtEl>
                                          <p:spTgt spid="355"/>
                                        </p:tgtEl>
                                        <p:attrNameLst>
                                          <p:attrName>style.visibility</p:attrName>
                                        </p:attrNameLst>
                                      </p:cBhvr>
                                      <p:to>
                                        <p:strVal val="visible"/>
                                      </p:to>
                                    </p:set>
                                    <p:anim calcmode="lin" valueType="num">
                                      <p:cBhvr>
                                        <p:cTn dur="500" fill="hold" id="43"/>
                                        <p:tgtEl>
                                          <p:spTgt spid="355"/>
                                        </p:tgtEl>
                                        <p:attrNameLst>
                                          <p:attrName>ppt_w</p:attrName>
                                        </p:attrNameLst>
                                      </p:cBhvr>
                                      <p:tavLst>
                                        <p:tav tm="0">
                                          <p:val>
                                            <p:fltVal val="0"/>
                                          </p:val>
                                        </p:tav>
                                        <p:tav tm="100000">
                                          <p:val>
                                            <p:strVal val="#ppt_w"/>
                                          </p:val>
                                        </p:tav>
                                      </p:tavLst>
                                    </p:anim>
                                    <p:anim calcmode="lin" valueType="num">
                                      <p:cBhvr>
                                        <p:cTn dur="500" fill="hold" id="44"/>
                                        <p:tgtEl>
                                          <p:spTgt spid="355"/>
                                        </p:tgtEl>
                                        <p:attrNameLst>
                                          <p:attrName>ppt_h</p:attrName>
                                        </p:attrNameLst>
                                      </p:cBhvr>
                                      <p:tavLst>
                                        <p:tav tm="0">
                                          <p:val>
                                            <p:fltVal val="0"/>
                                          </p:val>
                                        </p:tav>
                                        <p:tav tm="100000">
                                          <p:val>
                                            <p:strVal val="#ppt_h"/>
                                          </p:val>
                                        </p:tav>
                                      </p:tavLst>
                                    </p:anim>
                                    <p:animEffect filter="fade" transition="in">
                                      <p:cBhvr>
                                        <p:cTn dur="500" id="45"/>
                                        <p:tgtEl>
                                          <p:spTgt spid="355"/>
                                        </p:tgtEl>
                                      </p:cBhvr>
                                    </p:animEffect>
                                  </p:childTnLst>
                                </p:cTn>
                              </p:par>
                            </p:childTnLst>
                          </p:cTn>
                        </p:par>
                        <p:par>
                          <p:cTn fill="hold" id="46" nodeType="afterGroup">
                            <p:stCondLst>
                              <p:cond delay="4000"/>
                            </p:stCondLst>
                            <p:childTnLst>
                              <p:par>
                                <p:cTn fill="hold" grpId="0" id="47" nodeType="afterEffect" presetClass="entr" presetID="22" presetSubtype="8">
                                  <p:stCondLst>
                                    <p:cond delay="0"/>
                                  </p:stCondLst>
                                  <p:childTnLst>
                                    <p:set>
                                      <p:cBhvr>
                                        <p:cTn dur="1" fill="hold" id="48">
                                          <p:stCondLst>
                                            <p:cond delay="0"/>
                                          </p:stCondLst>
                                        </p:cTn>
                                        <p:tgtEl>
                                          <p:spTgt spid="351"/>
                                        </p:tgtEl>
                                        <p:attrNameLst>
                                          <p:attrName>style.visibility</p:attrName>
                                        </p:attrNameLst>
                                      </p:cBhvr>
                                      <p:to>
                                        <p:strVal val="visible"/>
                                      </p:to>
                                    </p:set>
                                    <p:animEffect filter="wipe(left)" transition="in">
                                      <p:cBhvr>
                                        <p:cTn dur="500" id="49"/>
                                        <p:tgtEl>
                                          <p:spTgt spid="351"/>
                                        </p:tgtEl>
                                      </p:cBhvr>
                                    </p:animEffect>
                                  </p:childTnLst>
                                </p:cTn>
                              </p:par>
                            </p:childTnLst>
                          </p:cTn>
                        </p:par>
                        <p:par>
                          <p:cTn fill="hold" id="50" nodeType="afterGroup">
                            <p:stCondLst>
                              <p:cond delay="4500"/>
                            </p:stCondLst>
                            <p:childTnLst>
                              <p:par>
                                <p:cTn fill="hold" grpId="0" id="51" nodeType="afterEffect" presetClass="entr" presetID="53" presetSubtype="0">
                                  <p:stCondLst>
                                    <p:cond delay="0"/>
                                  </p:stCondLst>
                                  <p:childTnLst>
                                    <p:set>
                                      <p:cBhvr>
                                        <p:cTn dur="1" fill="hold" id="52">
                                          <p:stCondLst>
                                            <p:cond delay="0"/>
                                          </p:stCondLst>
                                        </p:cTn>
                                        <p:tgtEl>
                                          <p:spTgt spid="356"/>
                                        </p:tgtEl>
                                        <p:attrNameLst>
                                          <p:attrName>style.visibility</p:attrName>
                                        </p:attrNameLst>
                                      </p:cBhvr>
                                      <p:to>
                                        <p:strVal val="visible"/>
                                      </p:to>
                                    </p:set>
                                    <p:anim calcmode="lin" valueType="num">
                                      <p:cBhvr>
                                        <p:cTn dur="500" fill="hold" id="53"/>
                                        <p:tgtEl>
                                          <p:spTgt spid="356"/>
                                        </p:tgtEl>
                                        <p:attrNameLst>
                                          <p:attrName>ppt_w</p:attrName>
                                        </p:attrNameLst>
                                      </p:cBhvr>
                                      <p:tavLst>
                                        <p:tav tm="0">
                                          <p:val>
                                            <p:fltVal val="0"/>
                                          </p:val>
                                        </p:tav>
                                        <p:tav tm="100000">
                                          <p:val>
                                            <p:strVal val="#ppt_w"/>
                                          </p:val>
                                        </p:tav>
                                      </p:tavLst>
                                    </p:anim>
                                    <p:anim calcmode="lin" valueType="num">
                                      <p:cBhvr>
                                        <p:cTn dur="500" fill="hold" id="54"/>
                                        <p:tgtEl>
                                          <p:spTgt spid="356"/>
                                        </p:tgtEl>
                                        <p:attrNameLst>
                                          <p:attrName>ppt_h</p:attrName>
                                        </p:attrNameLst>
                                      </p:cBhvr>
                                      <p:tavLst>
                                        <p:tav tm="0">
                                          <p:val>
                                            <p:fltVal val="0"/>
                                          </p:val>
                                        </p:tav>
                                        <p:tav tm="100000">
                                          <p:val>
                                            <p:strVal val="#ppt_h"/>
                                          </p:val>
                                        </p:tav>
                                      </p:tavLst>
                                    </p:anim>
                                    <p:animEffect filter="fade" transition="in">
                                      <p:cBhvr>
                                        <p:cTn dur="500" id="55"/>
                                        <p:tgtEl>
                                          <p:spTgt spid="356"/>
                                        </p:tgtEl>
                                      </p:cBhvr>
                                    </p:animEffect>
                                  </p:childTnLst>
                                </p:cTn>
                              </p:par>
                            </p:childTnLst>
                          </p:cTn>
                        </p:par>
                        <p:par>
                          <p:cTn fill="hold" id="56" nodeType="afterGroup">
                            <p:stCondLst>
                              <p:cond delay="5000"/>
                            </p:stCondLst>
                            <p:childTnLst>
                              <p:par>
                                <p:cTn fill="hold" grpId="0" id="57" nodeType="afterEffect" presetClass="entr" presetID="22" presetSubtype="8">
                                  <p:stCondLst>
                                    <p:cond delay="0"/>
                                  </p:stCondLst>
                                  <p:childTnLst>
                                    <p:set>
                                      <p:cBhvr>
                                        <p:cTn dur="1" fill="hold" id="58">
                                          <p:stCondLst>
                                            <p:cond delay="0"/>
                                          </p:stCondLst>
                                        </p:cTn>
                                        <p:tgtEl>
                                          <p:spTgt spid="350"/>
                                        </p:tgtEl>
                                        <p:attrNameLst>
                                          <p:attrName>style.visibility</p:attrName>
                                        </p:attrNameLst>
                                      </p:cBhvr>
                                      <p:to>
                                        <p:strVal val="visible"/>
                                      </p:to>
                                    </p:set>
                                    <p:animEffect filter="wipe(left)" transition="in">
                                      <p:cBhvr>
                                        <p:cTn dur="500" id="59"/>
                                        <p:tgtEl>
                                          <p:spTgt spid="3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327"/>
      <p:bldP grpId="0" spid="349"/>
      <p:bldP grpId="0" spid="350"/>
      <p:bldP grpId="0" spid="351"/>
      <p:bldP grpId="0" spid="352"/>
      <p:bldP grpId="0" spid="353"/>
      <p:bldP grpId="0" spid="354"/>
      <p:bldP grpId="0" spid="355"/>
      <p:bldP grpId="0" spid="35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标题 1">
            <a:extLst>
              <a:ext uri="{FF2B5EF4-FFF2-40B4-BE49-F238E27FC236}">
                <a16:creationId xmlns:a16="http://schemas.microsoft.com/office/drawing/2014/main" id="{403E1108-94EF-4574-B9D6-2DF6CD73105A}"/>
              </a:ext>
            </a:extLst>
          </p:cNvPr>
          <p:cNvSpPr txBox="1"/>
          <p:nvPr/>
        </p:nvSpPr>
        <p:spPr>
          <a:xfrm>
            <a:off x="755576" y="243006"/>
            <a:ext cx="8229600" cy="42155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800">
                <a:solidFill>
                  <a:srgbClr val="C80000"/>
                </a:solidFill>
                <a:latin charset="-122" panose="020b0804020202020204" pitchFamily="34" typeface="汉仪雅酷黑 75W"/>
                <a:ea charset="-122" panose="020b0804020202020204" pitchFamily="34" typeface="汉仪雅酷黑 75W"/>
                <a:cs typeface="+mn-ea"/>
              </a:rPr>
              <a:t>入党的相关知识与规定</a:t>
            </a:r>
          </a:p>
        </p:txBody>
      </p:sp>
      <p:sp>
        <p:nvSpPr>
          <p:cNvPr id="15" name="椭圆 14">
            <a:extLst>
              <a:ext uri="{FF2B5EF4-FFF2-40B4-BE49-F238E27FC236}">
                <a16:creationId xmlns:a16="http://schemas.microsoft.com/office/drawing/2014/main" id="{FEB94A2B-C0C1-49F6-9123-384E87319275}"/>
              </a:ext>
            </a:extLst>
          </p:cNvPr>
          <p:cNvSpPr/>
          <p:nvPr/>
        </p:nvSpPr>
        <p:spPr>
          <a:xfrm>
            <a:off x="592150" y="1828972"/>
            <a:ext cx="674914" cy="6749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altLang="zh-CN" lang="en-US" sz="2250">
                <a:solidFill>
                  <a:schemeClr val="bg1"/>
                </a:solidFill>
                <a:latin charset="-122" panose="020b0300000000000000" pitchFamily="34" typeface="Noto Sans S Chinese Light"/>
                <a:ea charset="-122" panose="020b0300000000000000" pitchFamily="34" typeface="Noto Sans S Chinese Light"/>
              </a:rPr>
              <a:t>01</a:t>
            </a:r>
          </a:p>
        </p:txBody>
      </p:sp>
      <p:sp>
        <p:nvSpPr>
          <p:cNvPr id="16" name="矩形 15">
            <a:extLst>
              <a:ext uri="{FF2B5EF4-FFF2-40B4-BE49-F238E27FC236}">
                <a16:creationId xmlns:a16="http://schemas.microsoft.com/office/drawing/2014/main" id="{D87E1EAE-52DC-45B8-956A-C455523CAA4C}"/>
              </a:ext>
            </a:extLst>
          </p:cNvPr>
          <p:cNvSpPr/>
          <p:nvPr/>
        </p:nvSpPr>
        <p:spPr>
          <a:xfrm>
            <a:off x="1528430" y="1879790"/>
            <a:ext cx="326302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200">
                <a:solidFill>
                  <a:srgbClr val="360406"/>
                </a:solidFill>
                <a:latin charset="-122" panose="020b0300000000000000" pitchFamily="34" typeface="Noto Sans S Chinese Light"/>
                <a:ea charset="-122" panose="020b0300000000000000" pitchFamily="34" typeface="Noto Sans S Chinese Light"/>
                <a:sym typeface="+mn-lt"/>
              </a:rPr>
              <a:t>中国共产党党员是中国工人阶级的有共产主义觉悟的先锋战士</a:t>
            </a:r>
          </a:p>
        </p:txBody>
      </p:sp>
      <p:sp>
        <p:nvSpPr>
          <p:cNvPr id="17" name="椭圆 16">
            <a:extLst>
              <a:ext uri="{FF2B5EF4-FFF2-40B4-BE49-F238E27FC236}">
                <a16:creationId xmlns:a16="http://schemas.microsoft.com/office/drawing/2014/main" id="{71F66E1A-C95D-44D1-BB82-52C1906494B5}"/>
              </a:ext>
            </a:extLst>
          </p:cNvPr>
          <p:cNvSpPr/>
          <p:nvPr/>
        </p:nvSpPr>
        <p:spPr>
          <a:xfrm>
            <a:off x="4116536" y="2522940"/>
            <a:ext cx="674914" cy="6749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altLang="zh-CN" lang="en-US" sz="2250">
                <a:solidFill>
                  <a:schemeClr val="bg1"/>
                </a:solidFill>
                <a:latin charset="-122" panose="020b0300000000000000" pitchFamily="34" typeface="Noto Sans S Chinese Light"/>
                <a:ea charset="-122" panose="020b0300000000000000" pitchFamily="34" typeface="Noto Sans S Chinese Light"/>
              </a:rPr>
              <a:t>02</a:t>
            </a:r>
          </a:p>
        </p:txBody>
      </p:sp>
      <p:sp>
        <p:nvSpPr>
          <p:cNvPr id="18" name="矩形 17">
            <a:extLst>
              <a:ext uri="{FF2B5EF4-FFF2-40B4-BE49-F238E27FC236}">
                <a16:creationId xmlns:a16="http://schemas.microsoft.com/office/drawing/2014/main" id="{AD8757D5-F7B4-4C18-9170-25AA56A1698F}"/>
              </a:ext>
            </a:extLst>
          </p:cNvPr>
          <p:cNvSpPr/>
          <p:nvPr/>
        </p:nvSpPr>
        <p:spPr>
          <a:xfrm>
            <a:off x="592150" y="2716373"/>
            <a:ext cx="3268095"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100">
                <a:solidFill>
                  <a:srgbClr val="360406"/>
                </a:solidFill>
                <a:latin charset="-122" panose="020b0300000000000000" pitchFamily="34" typeface="Noto Sans S Chinese Light"/>
                <a:ea charset="-122" panose="020b0300000000000000" pitchFamily="34" typeface="Noto Sans S Chinese Light"/>
                <a:sym typeface="+mn-lt"/>
              </a:rPr>
              <a:t>中国共产党党员必须全心全意为人民服务，不惜牺牲个人的一切，为实现共产主义奋斗终身</a:t>
            </a:r>
          </a:p>
        </p:txBody>
      </p:sp>
      <p:sp>
        <p:nvSpPr>
          <p:cNvPr id="19" name="椭圆 18">
            <a:extLst>
              <a:ext uri="{FF2B5EF4-FFF2-40B4-BE49-F238E27FC236}">
                <a16:creationId xmlns:a16="http://schemas.microsoft.com/office/drawing/2014/main" id="{17C1ADF4-AA9F-41A8-967B-8CD278BFE731}"/>
              </a:ext>
            </a:extLst>
          </p:cNvPr>
          <p:cNvSpPr/>
          <p:nvPr/>
        </p:nvSpPr>
        <p:spPr>
          <a:xfrm>
            <a:off x="540609" y="3508977"/>
            <a:ext cx="674914" cy="6749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altLang="zh-CN" lang="en-US" sz="2250">
                <a:solidFill>
                  <a:schemeClr val="bg1"/>
                </a:solidFill>
                <a:latin charset="-122" panose="020b0300000000000000" pitchFamily="34" typeface="Noto Sans S Chinese Light"/>
                <a:ea charset="-122" panose="020b0300000000000000" pitchFamily="34" typeface="Noto Sans S Chinese Light"/>
              </a:rPr>
              <a:t>03</a:t>
            </a:r>
          </a:p>
        </p:txBody>
      </p:sp>
      <p:sp>
        <p:nvSpPr>
          <p:cNvPr id="20" name="矩形 19">
            <a:extLst>
              <a:ext uri="{FF2B5EF4-FFF2-40B4-BE49-F238E27FC236}">
                <a16:creationId xmlns:a16="http://schemas.microsoft.com/office/drawing/2014/main" id="{723C5A34-E45B-41CE-A933-3E9BABB766E1}"/>
              </a:ext>
            </a:extLst>
          </p:cNvPr>
          <p:cNvSpPr/>
          <p:nvPr/>
        </p:nvSpPr>
        <p:spPr>
          <a:xfrm>
            <a:off x="1486498" y="3560026"/>
            <a:ext cx="3341418" cy="594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z="1100">
                <a:solidFill>
                  <a:srgbClr val="360406"/>
                </a:solidFill>
                <a:latin charset="-122" panose="020b0300000000000000" pitchFamily="34" typeface="Noto Sans S Chinese Light"/>
                <a:ea charset="-122" panose="020b0300000000000000" pitchFamily="34" typeface="Noto Sans S Chinese Light"/>
                <a:sym typeface="+mn-lt"/>
              </a:rPr>
              <a:t>中国共产党党员永远是劳动人民的普通一员。除了法律和政策规定范围内的个人利益和工作职权以外，所有共产党员都不得谋求任何私利和特权</a:t>
            </a:r>
          </a:p>
        </p:txBody>
      </p:sp>
      <p:sp>
        <p:nvSpPr>
          <p:cNvPr id="21" name="Freeform 10">
            <a:extLst>
              <a:ext uri="{FF2B5EF4-FFF2-40B4-BE49-F238E27FC236}">
                <a16:creationId xmlns:a16="http://schemas.microsoft.com/office/drawing/2014/main" id="{112BE348-2CE2-4DC1-AF42-6F57E785B559}"/>
              </a:ext>
            </a:extLst>
          </p:cNvPr>
          <p:cNvSpPr>
            <a:spLocks noEditPoints="1"/>
          </p:cNvSpPr>
          <p:nvPr/>
        </p:nvSpPr>
        <p:spPr bwMode="auto">
          <a:xfrm>
            <a:off x="1305698" y="2049120"/>
            <a:ext cx="222732" cy="221302"/>
          </a:xfrm>
          <a:custGeom>
            <a:gdLst>
              <a:gd fmla="*/ 173 w 346" name="T0"/>
              <a:gd fmla="*/ 0 h 346" name="T1"/>
              <a:gd fmla="*/ 346 w 346" name="T2"/>
              <a:gd fmla="*/ 173 h 346" name="T3"/>
              <a:gd fmla="*/ 173 w 346" name="T4"/>
              <a:gd fmla="*/ 346 h 346" name="T5"/>
              <a:gd fmla="*/ 0 w 346" name="T6"/>
              <a:gd fmla="*/ 173 h 346" name="T7"/>
              <a:gd fmla="*/ 173 w 346" name="T8"/>
              <a:gd fmla="*/ 0 h 346" name="T9"/>
              <a:gd fmla="*/ 277 w 346" name="T10"/>
              <a:gd fmla="*/ 176 h 346" name="T11"/>
              <a:gd fmla="*/ 204 w 346" name="T12"/>
              <a:gd fmla="*/ 218 h 346" name="T13"/>
              <a:gd fmla="*/ 131 w 346" name="T14"/>
              <a:gd fmla="*/ 260 h 346" name="T15"/>
              <a:gd fmla="*/ 131 w 346" name="T16"/>
              <a:gd fmla="*/ 176 h 346" name="T17"/>
              <a:gd fmla="*/ 131 w 346" name="T18"/>
              <a:gd fmla="*/ 92 h 346" name="T19"/>
              <a:gd fmla="*/ 204 w 346" name="T20"/>
              <a:gd fmla="*/ 134 h 346" name="T21"/>
              <a:gd fmla="*/ 277 w 346" name="T22"/>
              <a:gd fmla="*/ 176 h 3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46" w="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chemeClr val="accent1"/>
          </a:solidFill>
          <a:ln>
            <a:noFill/>
          </a:ln>
        </p:spPr>
        <p:txBody>
          <a:bodyPr anchor="t" anchorCtr="0" bIns="34277" compatLnSpc="1" lIns="68553" numCol="1" rIns="68553" tIns="34277" vert="horz" wrap="square">
            <a:prstTxWarp prst="textNoShape">
              <a:avLst/>
            </a:prstTxWarp>
          </a:bodyPr>
          <a:lstStyle/>
          <a:p>
            <a:endParaRPr altLang="en-US" lang="zh-CN">
              <a:solidFill>
                <a:schemeClr val="bg1"/>
              </a:solidFill>
              <a:latin charset="-122" panose="020b0300000000000000" pitchFamily="34" typeface="Noto Sans S Chinese Light"/>
              <a:ea charset="-122" panose="020b0300000000000000" pitchFamily="34" typeface="Noto Sans S Chinese Light"/>
            </a:endParaRPr>
          </a:p>
        </p:txBody>
      </p:sp>
      <p:sp>
        <p:nvSpPr>
          <p:cNvPr id="22" name="Freeform 11">
            <a:extLst>
              <a:ext uri="{FF2B5EF4-FFF2-40B4-BE49-F238E27FC236}">
                <a16:creationId xmlns:a16="http://schemas.microsoft.com/office/drawing/2014/main" id="{893565D4-2E43-435E-AAF9-7206A86EB43A}"/>
              </a:ext>
            </a:extLst>
          </p:cNvPr>
          <p:cNvSpPr>
            <a:spLocks noEditPoints="1"/>
          </p:cNvSpPr>
          <p:nvPr/>
        </p:nvSpPr>
        <p:spPr bwMode="auto">
          <a:xfrm>
            <a:off x="3860245" y="2816820"/>
            <a:ext cx="222732" cy="221302"/>
          </a:xfrm>
          <a:custGeom>
            <a:gdLst>
              <a:gd fmla="*/ 173 w 346" name="T0"/>
              <a:gd fmla="*/ 0 h 346" name="T1"/>
              <a:gd fmla="*/ 0 w 346" name="T2"/>
              <a:gd fmla="*/ 173 h 346" name="T3"/>
              <a:gd fmla="*/ 173 w 346" name="T4"/>
              <a:gd fmla="*/ 346 h 346" name="T5"/>
              <a:gd fmla="*/ 346 w 346" name="T6"/>
              <a:gd fmla="*/ 173 h 346" name="T7"/>
              <a:gd fmla="*/ 173 w 346" name="T8"/>
              <a:gd fmla="*/ 0 h 346" name="T9"/>
              <a:gd fmla="*/ 69 w 346" name="T10"/>
              <a:gd fmla="*/ 177 h 346" name="T11"/>
              <a:gd fmla="*/ 142 w 346" name="T12"/>
              <a:gd fmla="*/ 219 h 346" name="T13"/>
              <a:gd fmla="*/ 215 w 346" name="T14"/>
              <a:gd fmla="*/ 261 h 346" name="T15"/>
              <a:gd fmla="*/ 215 w 346" name="T16"/>
              <a:gd fmla="*/ 177 h 346" name="T17"/>
              <a:gd fmla="*/ 215 w 346" name="T18"/>
              <a:gd fmla="*/ 93 h 346" name="T19"/>
              <a:gd fmla="*/ 142 w 346" name="T20"/>
              <a:gd fmla="*/ 135 h 346" name="T21"/>
              <a:gd fmla="*/ 69 w 346" name="T22"/>
              <a:gd fmla="*/ 177 h 3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46" w="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chemeClr val="accent1"/>
          </a:solidFill>
          <a:ln>
            <a:noFill/>
          </a:ln>
        </p:spPr>
        <p:txBody>
          <a:bodyPr anchor="t" anchorCtr="0" bIns="34277" compatLnSpc="1" lIns="68553" numCol="1" rIns="68553" tIns="34277" vert="horz" wrap="square">
            <a:prstTxWarp prst="textNoShape">
              <a:avLst/>
            </a:prstTxWarp>
          </a:bodyPr>
          <a:lstStyle/>
          <a:p>
            <a:endParaRPr altLang="en-US" lang="zh-CN">
              <a:solidFill>
                <a:schemeClr val="bg1"/>
              </a:solidFill>
              <a:latin charset="-122" panose="020b0300000000000000" pitchFamily="34" typeface="Noto Sans S Chinese Light"/>
              <a:ea charset="-122" panose="020b0300000000000000" pitchFamily="34" typeface="Noto Sans S Chinese Light"/>
            </a:endParaRPr>
          </a:p>
        </p:txBody>
      </p:sp>
      <p:sp>
        <p:nvSpPr>
          <p:cNvPr id="23" name="Freeform 12">
            <a:extLst>
              <a:ext uri="{FF2B5EF4-FFF2-40B4-BE49-F238E27FC236}">
                <a16:creationId xmlns:a16="http://schemas.microsoft.com/office/drawing/2014/main" id="{A71497B2-8AEB-40E8-96EA-C65E20B8452E}"/>
              </a:ext>
            </a:extLst>
          </p:cNvPr>
          <p:cNvSpPr>
            <a:spLocks noEditPoints="1"/>
          </p:cNvSpPr>
          <p:nvPr/>
        </p:nvSpPr>
        <p:spPr bwMode="auto">
          <a:xfrm>
            <a:off x="1289885" y="3731513"/>
            <a:ext cx="222732" cy="221302"/>
          </a:xfrm>
          <a:custGeom>
            <a:gdLst>
              <a:gd fmla="*/ 173 w 346" name="T0"/>
              <a:gd fmla="*/ 0 h 346" name="T1"/>
              <a:gd fmla="*/ 346 w 346" name="T2"/>
              <a:gd fmla="*/ 173 h 346" name="T3"/>
              <a:gd fmla="*/ 173 w 346" name="T4"/>
              <a:gd fmla="*/ 346 h 346" name="T5"/>
              <a:gd fmla="*/ 0 w 346" name="T6"/>
              <a:gd fmla="*/ 173 h 346" name="T7"/>
              <a:gd fmla="*/ 173 w 346" name="T8"/>
              <a:gd fmla="*/ 0 h 346" name="T9"/>
              <a:gd fmla="*/ 277 w 346" name="T10"/>
              <a:gd fmla="*/ 176 h 346" name="T11"/>
              <a:gd fmla="*/ 204 w 346" name="T12"/>
              <a:gd fmla="*/ 218 h 346" name="T13"/>
              <a:gd fmla="*/ 131 w 346" name="T14"/>
              <a:gd fmla="*/ 260 h 346" name="T15"/>
              <a:gd fmla="*/ 131 w 346" name="T16"/>
              <a:gd fmla="*/ 176 h 346" name="T17"/>
              <a:gd fmla="*/ 131 w 346" name="T18"/>
              <a:gd fmla="*/ 92 h 346" name="T19"/>
              <a:gd fmla="*/ 204 w 346" name="T20"/>
              <a:gd fmla="*/ 134 h 346" name="T21"/>
              <a:gd fmla="*/ 277 w 346" name="T22"/>
              <a:gd fmla="*/ 176 h 34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46" w="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chemeClr val="accent1"/>
          </a:solidFill>
          <a:ln>
            <a:noFill/>
          </a:ln>
        </p:spPr>
        <p:txBody>
          <a:bodyPr anchor="t" anchorCtr="0" bIns="34277" compatLnSpc="1" lIns="68553" numCol="1" rIns="68553" tIns="34277" vert="horz" wrap="square">
            <a:prstTxWarp prst="textNoShape">
              <a:avLst/>
            </a:prstTxWarp>
          </a:bodyPr>
          <a:lstStyle/>
          <a:p>
            <a:endParaRPr altLang="en-US" lang="zh-CN">
              <a:solidFill>
                <a:schemeClr val="bg1"/>
              </a:solidFill>
              <a:latin charset="-122" panose="020b0300000000000000" pitchFamily="34" typeface="Noto Sans S Chinese Light"/>
              <a:ea charset="-122" panose="020b0300000000000000" pitchFamily="34" typeface="Noto Sans S Chinese Light"/>
            </a:endParaRPr>
          </a:p>
        </p:txBody>
      </p:sp>
      <p:pic>
        <p:nvPicPr>
          <p:cNvPr id="4" name="图片 3">
            <a:extLst>
              <a:ext uri="{FF2B5EF4-FFF2-40B4-BE49-F238E27FC236}">
                <a16:creationId xmlns:a16="http://schemas.microsoft.com/office/drawing/2014/main" id="{F3707902-879D-406C-8EDA-0654F8D88D3D}"/>
              </a:ext>
            </a:extLst>
          </p:cNvPr>
          <p:cNvPicPr>
            <a:picLocks noChangeAspect="1"/>
          </p:cNvPicPr>
          <p:nvPr/>
        </p:nvPicPr>
        <p:blipFill>
          <a:blip r:embed="rId3"/>
          <a:stretch>
            <a:fillRect/>
          </a:stretch>
        </p:blipFill>
        <p:spPr>
          <a:xfrm flipH="1">
            <a:off x="3848137" y="1851034"/>
            <a:ext cx="5284068" cy="3315886"/>
          </a:xfrm>
          <a:prstGeom prst="rect">
            <a:avLst/>
          </a:prstGeom>
        </p:spPr>
      </p:pic>
    </p:spTree>
    <p:extLst>
      <p:ext uri="{BB962C8B-B14F-4D97-AF65-F5344CB8AC3E}">
        <p14:creationId val="86422807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ppt_w</p:attrName>
                                        </p:attrNameLst>
                                      </p:cBhvr>
                                      <p:tavLst>
                                        <p:tav tm="0">
                                          <p:val>
                                            <p:fltVal val="0"/>
                                          </p:val>
                                        </p:tav>
                                        <p:tav tm="100000">
                                          <p:val>
                                            <p:strVal val="#ppt_w"/>
                                          </p:val>
                                        </p:tav>
                                      </p:tavLst>
                                    </p:anim>
                                    <p:anim calcmode="lin" valueType="num">
                                      <p:cBhvr>
                                        <p:cTn dur="500" fill="hold" id="13"/>
                                        <p:tgtEl>
                                          <p:spTgt spid="21"/>
                                        </p:tgtEl>
                                        <p:attrNameLst>
                                          <p:attrName>ppt_h</p:attrName>
                                        </p:attrNameLst>
                                      </p:cBhvr>
                                      <p:tavLst>
                                        <p:tav tm="0">
                                          <p:val>
                                            <p:fltVal val="0"/>
                                          </p:val>
                                        </p:tav>
                                        <p:tav tm="100000">
                                          <p:val>
                                            <p:strVal val="#ppt_h"/>
                                          </p:val>
                                        </p:tav>
                                      </p:tavLst>
                                    </p:anim>
                                    <p:animEffect filter="fade" transition="in">
                                      <p:cBhvr>
                                        <p:cTn dur="500" id="14"/>
                                        <p:tgtEl>
                                          <p:spTgt spid="21"/>
                                        </p:tgtEl>
                                      </p:cBhvr>
                                    </p:animEffect>
                                  </p:childTnLst>
                                </p:cTn>
                              </p:par>
                            </p:childTnLst>
                          </p:cTn>
                        </p:par>
                        <p:par>
                          <p:cTn fill="hold" id="15" nodeType="afterGroup">
                            <p:stCondLst>
                              <p:cond delay="500"/>
                            </p:stCondLst>
                            <p:childTnLst>
                              <p:par>
                                <p:cTn fill="hold" grpId="0" id="16" nodeType="afterEffect" presetClass="entr" presetID="22" presetSubtype="4">
                                  <p:stCondLst>
                                    <p:cond delay="0"/>
                                  </p:stCondLst>
                                  <p:iterate type="lt">
                                    <p:tmPct val="10000"/>
                                  </p:iterate>
                                  <p:childTnLst>
                                    <p:set>
                                      <p:cBhvr>
                                        <p:cTn dur="1" fill="hold" id="17">
                                          <p:stCondLst>
                                            <p:cond delay="0"/>
                                          </p:stCondLst>
                                        </p:cTn>
                                        <p:tgtEl>
                                          <p:spTgt spid="16"/>
                                        </p:tgtEl>
                                        <p:attrNameLst>
                                          <p:attrName>style.visibility</p:attrName>
                                        </p:attrNameLst>
                                      </p:cBhvr>
                                      <p:to>
                                        <p:strVal val="visible"/>
                                      </p:to>
                                    </p:set>
                                    <p:animEffect filter="wipe(down)" transition="in">
                                      <p:cBhvr>
                                        <p:cTn dur="500" id="18"/>
                                        <p:tgtEl>
                                          <p:spTgt spid="16"/>
                                        </p:tgtEl>
                                      </p:cBhvr>
                                    </p:animEffect>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p:cTn dur="500" fill="hold" id="22"/>
                                        <p:tgtEl>
                                          <p:spTgt spid="17"/>
                                        </p:tgtEl>
                                        <p:attrNameLst>
                                          <p:attrName>ppt_w</p:attrName>
                                        </p:attrNameLst>
                                      </p:cBhvr>
                                      <p:tavLst>
                                        <p:tav tm="0">
                                          <p:val>
                                            <p:fltVal val="0"/>
                                          </p:val>
                                        </p:tav>
                                        <p:tav tm="100000">
                                          <p:val>
                                            <p:strVal val="#ppt_w"/>
                                          </p:val>
                                        </p:tav>
                                      </p:tavLst>
                                    </p:anim>
                                    <p:anim calcmode="lin" valueType="num">
                                      <p:cBhvr>
                                        <p:cTn dur="500" fill="hold" id="23"/>
                                        <p:tgtEl>
                                          <p:spTgt spid="17"/>
                                        </p:tgtEl>
                                        <p:attrNameLst>
                                          <p:attrName>ppt_h</p:attrName>
                                        </p:attrNameLst>
                                      </p:cBhvr>
                                      <p:tavLst>
                                        <p:tav tm="0">
                                          <p:val>
                                            <p:fltVal val="0"/>
                                          </p:val>
                                        </p:tav>
                                        <p:tav tm="100000">
                                          <p:val>
                                            <p:strVal val="#ppt_h"/>
                                          </p:val>
                                        </p:tav>
                                      </p:tavLst>
                                    </p:anim>
                                    <p:animEffect filter="fade" transition="in">
                                      <p:cBhvr>
                                        <p:cTn dur="500" id="24"/>
                                        <p:tgtEl>
                                          <p:spTgt spid="1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22"/>
                                        </p:tgtEl>
                                        <p:attrNameLst>
                                          <p:attrName>style.visibility</p:attrName>
                                        </p:attrNameLst>
                                      </p:cBhvr>
                                      <p:to>
                                        <p:strVal val="visible"/>
                                      </p:to>
                                    </p:set>
                                    <p:anim calcmode="lin" valueType="num">
                                      <p:cBhvr>
                                        <p:cTn dur="500" fill="hold" id="27"/>
                                        <p:tgtEl>
                                          <p:spTgt spid="22"/>
                                        </p:tgtEl>
                                        <p:attrNameLst>
                                          <p:attrName>ppt_w</p:attrName>
                                        </p:attrNameLst>
                                      </p:cBhvr>
                                      <p:tavLst>
                                        <p:tav tm="0">
                                          <p:val>
                                            <p:fltVal val="0"/>
                                          </p:val>
                                        </p:tav>
                                        <p:tav tm="100000">
                                          <p:val>
                                            <p:strVal val="#ppt_w"/>
                                          </p:val>
                                        </p:tav>
                                      </p:tavLst>
                                    </p:anim>
                                    <p:anim calcmode="lin" valueType="num">
                                      <p:cBhvr>
                                        <p:cTn dur="500" fill="hold" id="28"/>
                                        <p:tgtEl>
                                          <p:spTgt spid="22"/>
                                        </p:tgtEl>
                                        <p:attrNameLst>
                                          <p:attrName>ppt_h</p:attrName>
                                        </p:attrNameLst>
                                      </p:cBhvr>
                                      <p:tavLst>
                                        <p:tav tm="0">
                                          <p:val>
                                            <p:fltVal val="0"/>
                                          </p:val>
                                        </p:tav>
                                        <p:tav tm="100000">
                                          <p:val>
                                            <p:strVal val="#ppt_h"/>
                                          </p:val>
                                        </p:tav>
                                      </p:tavLst>
                                    </p:anim>
                                    <p:animEffect filter="fade" transition="in">
                                      <p:cBhvr>
                                        <p:cTn dur="500" id="29"/>
                                        <p:tgtEl>
                                          <p:spTgt spid="22"/>
                                        </p:tgtEl>
                                      </p:cBhvr>
                                    </p:animEffect>
                                  </p:childTnLst>
                                </p:cTn>
                              </p:par>
                            </p:childTnLst>
                          </p:cTn>
                        </p:par>
                        <p:par>
                          <p:cTn fill="hold" id="30" nodeType="afterGroup">
                            <p:stCondLst>
                              <p:cond delay="1500"/>
                            </p:stCondLst>
                            <p:childTnLst>
                              <p:par>
                                <p:cTn fill="hold" grpId="0" id="31" nodeType="afterEffect" presetClass="entr" presetID="22" presetSubtype="4">
                                  <p:stCondLst>
                                    <p:cond delay="0"/>
                                  </p:stCondLst>
                                  <p:iterate type="lt">
                                    <p:tmPct val="10000"/>
                                  </p:iterate>
                                  <p:childTnLst>
                                    <p:set>
                                      <p:cBhvr>
                                        <p:cTn dur="1" fill="hold" id="32">
                                          <p:stCondLst>
                                            <p:cond delay="0"/>
                                          </p:stCondLst>
                                        </p:cTn>
                                        <p:tgtEl>
                                          <p:spTgt spid="18"/>
                                        </p:tgtEl>
                                        <p:attrNameLst>
                                          <p:attrName>style.visibility</p:attrName>
                                        </p:attrNameLst>
                                      </p:cBhvr>
                                      <p:to>
                                        <p:strVal val="visible"/>
                                      </p:to>
                                    </p:set>
                                    <p:animEffect filter="wipe(down)" transition="in">
                                      <p:cBhvr>
                                        <p:cTn dur="500" id="33"/>
                                        <p:tgtEl>
                                          <p:spTgt spid="18"/>
                                        </p:tgtEl>
                                      </p:cBhvr>
                                    </p:animEffect>
                                  </p:childTnLst>
                                </p:cTn>
                              </p:par>
                            </p:childTnLst>
                          </p:cTn>
                        </p:par>
                        <p:par>
                          <p:cTn fill="hold" id="34" nodeType="afterGroup">
                            <p:stCondLst>
                              <p:cond delay="2000"/>
                            </p:stCondLst>
                            <p:childTnLst>
                              <p:par>
                                <p:cTn fill="hold" grpId="0" id="35" nodeType="afterEffect" presetClass="entr" presetID="53" presetSubtype="0">
                                  <p:stCondLst>
                                    <p:cond delay="0"/>
                                  </p:stCondLst>
                                  <p:childTnLst>
                                    <p:set>
                                      <p:cBhvr>
                                        <p:cTn dur="1" fill="hold" id="36">
                                          <p:stCondLst>
                                            <p:cond delay="0"/>
                                          </p:stCondLst>
                                        </p:cTn>
                                        <p:tgtEl>
                                          <p:spTgt spid="19"/>
                                        </p:tgtEl>
                                        <p:attrNameLst>
                                          <p:attrName>style.visibility</p:attrName>
                                        </p:attrNameLst>
                                      </p:cBhvr>
                                      <p:to>
                                        <p:strVal val="visible"/>
                                      </p:to>
                                    </p:set>
                                    <p:anim calcmode="lin" valueType="num">
                                      <p:cBhvr>
                                        <p:cTn dur="500" fill="hold" id="37"/>
                                        <p:tgtEl>
                                          <p:spTgt spid="19"/>
                                        </p:tgtEl>
                                        <p:attrNameLst>
                                          <p:attrName>ppt_w</p:attrName>
                                        </p:attrNameLst>
                                      </p:cBhvr>
                                      <p:tavLst>
                                        <p:tav tm="0">
                                          <p:val>
                                            <p:fltVal val="0"/>
                                          </p:val>
                                        </p:tav>
                                        <p:tav tm="100000">
                                          <p:val>
                                            <p:strVal val="#ppt_w"/>
                                          </p:val>
                                        </p:tav>
                                      </p:tavLst>
                                    </p:anim>
                                    <p:anim calcmode="lin" valueType="num">
                                      <p:cBhvr>
                                        <p:cTn dur="500" fill="hold" id="38"/>
                                        <p:tgtEl>
                                          <p:spTgt spid="19"/>
                                        </p:tgtEl>
                                        <p:attrNameLst>
                                          <p:attrName>ppt_h</p:attrName>
                                        </p:attrNameLst>
                                      </p:cBhvr>
                                      <p:tavLst>
                                        <p:tav tm="0">
                                          <p:val>
                                            <p:fltVal val="0"/>
                                          </p:val>
                                        </p:tav>
                                        <p:tav tm="100000">
                                          <p:val>
                                            <p:strVal val="#ppt_h"/>
                                          </p:val>
                                        </p:tav>
                                      </p:tavLst>
                                    </p:anim>
                                    <p:animEffect filter="fade" transition="in">
                                      <p:cBhvr>
                                        <p:cTn dur="500" id="39"/>
                                        <p:tgtEl>
                                          <p:spTgt spid="19"/>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23"/>
                                        </p:tgtEl>
                                        <p:attrNameLst>
                                          <p:attrName>style.visibility</p:attrName>
                                        </p:attrNameLst>
                                      </p:cBhvr>
                                      <p:to>
                                        <p:strVal val="visible"/>
                                      </p:to>
                                    </p:set>
                                    <p:anim calcmode="lin" valueType="num">
                                      <p:cBhvr>
                                        <p:cTn dur="500" fill="hold" id="42"/>
                                        <p:tgtEl>
                                          <p:spTgt spid="23"/>
                                        </p:tgtEl>
                                        <p:attrNameLst>
                                          <p:attrName>ppt_w</p:attrName>
                                        </p:attrNameLst>
                                      </p:cBhvr>
                                      <p:tavLst>
                                        <p:tav tm="0">
                                          <p:val>
                                            <p:fltVal val="0"/>
                                          </p:val>
                                        </p:tav>
                                        <p:tav tm="100000">
                                          <p:val>
                                            <p:strVal val="#ppt_w"/>
                                          </p:val>
                                        </p:tav>
                                      </p:tavLst>
                                    </p:anim>
                                    <p:anim calcmode="lin" valueType="num">
                                      <p:cBhvr>
                                        <p:cTn dur="500" fill="hold" id="43"/>
                                        <p:tgtEl>
                                          <p:spTgt spid="23"/>
                                        </p:tgtEl>
                                        <p:attrNameLst>
                                          <p:attrName>ppt_h</p:attrName>
                                        </p:attrNameLst>
                                      </p:cBhvr>
                                      <p:tavLst>
                                        <p:tav tm="0">
                                          <p:val>
                                            <p:fltVal val="0"/>
                                          </p:val>
                                        </p:tav>
                                        <p:tav tm="100000">
                                          <p:val>
                                            <p:strVal val="#ppt_h"/>
                                          </p:val>
                                        </p:tav>
                                      </p:tavLst>
                                    </p:anim>
                                    <p:animEffect filter="fade" transition="in">
                                      <p:cBhvr>
                                        <p:cTn dur="500" id="44"/>
                                        <p:tgtEl>
                                          <p:spTgt spid="23"/>
                                        </p:tgtEl>
                                      </p:cBhvr>
                                    </p:animEffect>
                                  </p:childTnLst>
                                </p:cTn>
                              </p:par>
                            </p:childTnLst>
                          </p:cTn>
                        </p:par>
                        <p:par>
                          <p:cTn fill="hold" id="45" nodeType="afterGroup">
                            <p:stCondLst>
                              <p:cond delay="2500"/>
                            </p:stCondLst>
                            <p:childTnLst>
                              <p:par>
                                <p:cTn fill="hold" grpId="0" id="46" nodeType="afterEffect" presetClass="entr" presetID="22" presetSubtype="4">
                                  <p:stCondLst>
                                    <p:cond delay="0"/>
                                  </p:stCondLst>
                                  <p:iterate type="lt">
                                    <p:tmPct val="10000"/>
                                  </p:iterate>
                                  <p:childTnLst>
                                    <p:set>
                                      <p:cBhvr>
                                        <p:cTn dur="1" fill="hold" id="47">
                                          <p:stCondLst>
                                            <p:cond delay="0"/>
                                          </p:stCondLst>
                                        </p:cTn>
                                        <p:tgtEl>
                                          <p:spTgt spid="20"/>
                                        </p:tgtEl>
                                        <p:attrNameLst>
                                          <p:attrName>style.visibility</p:attrName>
                                        </p:attrNameLst>
                                      </p:cBhvr>
                                      <p:to>
                                        <p:strVal val="visible"/>
                                      </p:to>
                                    </p:set>
                                    <p:animEffect filter="wipe(down)" transition="in">
                                      <p:cBhvr>
                                        <p:cTn dur="500" id="48"/>
                                        <p:tgtEl>
                                          <p:spTgt spid="20"/>
                                        </p:tgtEl>
                                      </p:cBhvr>
                                    </p:animEffect>
                                  </p:childTnLst>
                                </p:cTn>
                              </p:par>
                            </p:childTnLst>
                          </p:cTn>
                        </p:par>
                        <p:par>
                          <p:cTn fill="hold" id="49" nodeType="afterGroup">
                            <p:stCondLst>
                              <p:cond delay="3000"/>
                            </p:stCondLst>
                            <p:childTnLst>
                              <p:par>
                                <p:cTn fill="hold" id="50" nodeType="afterEffect" presetClass="entr" presetID="42" presetSubtype="0">
                                  <p:stCondLst>
                                    <p:cond delay="0"/>
                                  </p:stCondLst>
                                  <p:childTnLst>
                                    <p:set>
                                      <p:cBhvr>
                                        <p:cTn dur="1" fill="hold" id="51">
                                          <p:stCondLst>
                                            <p:cond delay="0"/>
                                          </p:stCondLst>
                                        </p:cTn>
                                        <p:tgtEl>
                                          <p:spTgt spid="4"/>
                                        </p:tgtEl>
                                        <p:attrNameLst>
                                          <p:attrName>style.visibility</p:attrName>
                                        </p:attrNameLst>
                                      </p:cBhvr>
                                      <p:to>
                                        <p:strVal val="visible"/>
                                      </p:to>
                                    </p:set>
                                    <p:animEffect filter="fade" transition="in">
                                      <p:cBhvr>
                                        <p:cTn dur="1000" id="52"/>
                                        <p:tgtEl>
                                          <p:spTgt spid="4"/>
                                        </p:tgtEl>
                                      </p:cBhvr>
                                    </p:animEffect>
                                    <p:anim calcmode="lin" valueType="num">
                                      <p:cBhvr>
                                        <p:cTn dur="1000" fill="hold" id="53"/>
                                        <p:tgtEl>
                                          <p:spTgt spid="4"/>
                                        </p:tgtEl>
                                        <p:attrNameLst>
                                          <p:attrName>ppt_x</p:attrName>
                                        </p:attrNameLst>
                                      </p:cBhvr>
                                      <p:tavLst>
                                        <p:tav tm="0">
                                          <p:val>
                                            <p:strVal val="#ppt_x"/>
                                          </p:val>
                                        </p:tav>
                                        <p:tav tm="100000">
                                          <p:val>
                                            <p:strVal val="#ppt_x"/>
                                          </p:val>
                                        </p:tav>
                                      </p:tavLst>
                                    </p:anim>
                                    <p:anim calcmode="lin" valueType="num">
                                      <p:cBhvr>
                                        <p:cTn dur="1000" fill="hold" id="54"/>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P grpId="0" spid="22"/>
      <p:bldP grpId="0" spid="2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标题 1">
            <a:extLst>
              <a:ext uri="{FF2B5EF4-FFF2-40B4-BE49-F238E27FC236}">
                <a16:creationId xmlns:a16="http://schemas.microsoft.com/office/drawing/2014/main" id="{403E1108-94EF-4574-B9D6-2DF6CD73105A}"/>
              </a:ext>
            </a:extLst>
          </p:cNvPr>
          <p:cNvSpPr txBox="1"/>
          <p:nvPr/>
        </p:nvSpPr>
        <p:spPr>
          <a:xfrm>
            <a:off x="755576" y="243006"/>
            <a:ext cx="8229600" cy="42155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800">
                <a:solidFill>
                  <a:srgbClr val="C80000"/>
                </a:solidFill>
                <a:latin charset="-122" panose="020b0804020202020204" pitchFamily="34" typeface="汉仪雅酷黑 75W"/>
                <a:ea charset="-122" panose="020b0804020202020204" pitchFamily="34" typeface="汉仪雅酷黑 75W"/>
                <a:cs typeface="+mn-ea"/>
              </a:rPr>
              <a:t>入党的相关知识与规定</a:t>
            </a:r>
          </a:p>
        </p:txBody>
      </p:sp>
      <p:sp>
        <p:nvSpPr>
          <p:cNvPr id="3" name="矩形 2">
            <a:extLst>
              <a:ext uri="{FF2B5EF4-FFF2-40B4-BE49-F238E27FC236}">
                <a16:creationId xmlns:a16="http://schemas.microsoft.com/office/drawing/2014/main" id="{C0858E1E-4E35-4216-A5B5-806210B5876D}"/>
              </a:ext>
            </a:extLst>
          </p:cNvPr>
          <p:cNvSpPr/>
          <p:nvPr/>
        </p:nvSpPr>
        <p:spPr>
          <a:xfrm>
            <a:off x="395536" y="1347614"/>
            <a:ext cx="5114925" cy="765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altLang="en-US" b="1" lang="zh-CN" sz="3375">
                <a:solidFill>
                  <a:srgbClr val="C00000"/>
                </a:solidFill>
                <a:latin charset="-122" panose="020b0300000000000000" pitchFamily="34" typeface="Noto Sans S Chinese Light"/>
                <a:ea charset="-122" panose="020b0300000000000000" pitchFamily="34" typeface="Noto Sans S Chinese Light"/>
              </a:rPr>
              <a:t>发展党员的有关规定</a:t>
            </a:r>
          </a:p>
        </p:txBody>
      </p:sp>
      <p:grpSp>
        <p:nvGrpSpPr>
          <p:cNvPr id="4" name="组合 3">
            <a:extLst>
              <a:ext uri="{FF2B5EF4-FFF2-40B4-BE49-F238E27FC236}">
                <a16:creationId xmlns:a16="http://schemas.microsoft.com/office/drawing/2014/main" id="{A0C239B3-27C1-4D50-979B-5A151A1502D4}"/>
              </a:ext>
            </a:extLst>
          </p:cNvPr>
          <p:cNvGrpSpPr/>
          <p:nvPr/>
        </p:nvGrpSpPr>
        <p:grpSpPr>
          <a:xfrm>
            <a:off x="1066826" y="2312312"/>
            <a:ext cx="2469728" cy="418758"/>
            <a:chOff x="2171700" y="4867533"/>
            <a:chExt cx="3292970" cy="558344"/>
          </a:xfrm>
        </p:grpSpPr>
        <p:sp>
          <p:nvSpPr>
            <p:cNvPr id="5" name="椭圆 4">
              <a:extLst>
                <a:ext uri="{FF2B5EF4-FFF2-40B4-BE49-F238E27FC236}">
                  <a16:creationId xmlns:a16="http://schemas.microsoft.com/office/drawing/2014/main" id="{FD0D710D-93AA-44D9-B30F-14BE659B2FC0}"/>
                </a:ext>
              </a:extLst>
            </p:cNvPr>
            <p:cNvSpPr/>
            <p:nvPr/>
          </p:nvSpPr>
          <p:spPr>
            <a:xfrm>
              <a:off x="2171700" y="4867533"/>
              <a:ext cx="533400" cy="533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altLang="zh-CN" lang="en-US" sz="1950">
                  <a:solidFill>
                    <a:schemeClr val="bg1"/>
                  </a:solidFill>
                  <a:latin charset="-122" panose="020b0300000000000000" pitchFamily="34" typeface="Noto Sans S Chinese Light"/>
                  <a:ea charset="-122" panose="020b0300000000000000" pitchFamily="34" typeface="Noto Sans S Chinese Light"/>
                </a:rPr>
                <a:t>1</a:t>
              </a:r>
            </a:p>
          </p:txBody>
        </p:sp>
        <p:sp>
          <p:nvSpPr>
            <p:cNvPr id="6" name="矩形 5">
              <a:extLst>
                <a:ext uri="{FF2B5EF4-FFF2-40B4-BE49-F238E27FC236}">
                  <a16:creationId xmlns:a16="http://schemas.microsoft.com/office/drawing/2014/main" id="{6A586B32-4CD8-4F67-889C-4EAD00A707FE}"/>
                </a:ext>
              </a:extLst>
            </p:cNvPr>
            <p:cNvSpPr/>
            <p:nvPr/>
          </p:nvSpPr>
          <p:spPr>
            <a:xfrm>
              <a:off x="2756237" y="4933434"/>
              <a:ext cx="2682239" cy="487680"/>
            </a:xfrm>
            <a:prstGeom prst="rect">
              <a:avLst/>
            </a:prstGeom>
          </p:spPr>
          <p:txBody>
            <a:bodyPr wrap="none">
              <a:spAutoFit/>
            </a:bodyPr>
            <a:lstStyle/>
            <a:p>
              <a:r>
                <a:rPr altLang="en-US" lang="zh-CN" sz="1800">
                  <a:solidFill>
                    <a:srgbClr val="360406"/>
                  </a:solidFill>
                  <a:latin charset="-122" panose="020b0300000000000000" pitchFamily="34" typeface="Noto Sans S Chinese Light"/>
                  <a:ea charset="-122" panose="020b0300000000000000" pitchFamily="34" typeface="Noto Sans S Chinese Light"/>
                  <a:cs typeface="+mn-ea"/>
                  <a:sym typeface="+mn-lt"/>
                </a:rPr>
                <a:t>必须经过党的支部</a:t>
              </a:r>
            </a:p>
          </p:txBody>
        </p:sp>
      </p:grpSp>
      <p:grpSp>
        <p:nvGrpSpPr>
          <p:cNvPr id="7" name="组合 6">
            <a:extLst>
              <a:ext uri="{FF2B5EF4-FFF2-40B4-BE49-F238E27FC236}">
                <a16:creationId xmlns:a16="http://schemas.microsoft.com/office/drawing/2014/main" id="{7571364B-5A37-4CBD-A0F7-4362748C6D36}"/>
              </a:ext>
            </a:extLst>
          </p:cNvPr>
          <p:cNvGrpSpPr/>
          <p:nvPr/>
        </p:nvGrpSpPr>
        <p:grpSpPr>
          <a:xfrm>
            <a:off x="1052712" y="3049967"/>
            <a:ext cx="2700561" cy="418758"/>
            <a:chOff x="2171700" y="5654933"/>
            <a:chExt cx="3600748" cy="558344"/>
          </a:xfrm>
        </p:grpSpPr>
        <p:sp>
          <p:nvSpPr>
            <p:cNvPr id="8" name="椭圆 7">
              <a:extLst>
                <a:ext uri="{FF2B5EF4-FFF2-40B4-BE49-F238E27FC236}">
                  <a16:creationId xmlns:a16="http://schemas.microsoft.com/office/drawing/2014/main" id="{6FFDC215-7C63-44D4-B798-751E224651D0}"/>
                </a:ext>
              </a:extLst>
            </p:cNvPr>
            <p:cNvSpPr/>
            <p:nvPr/>
          </p:nvSpPr>
          <p:spPr>
            <a:xfrm>
              <a:off x="2171700" y="5654933"/>
              <a:ext cx="533400" cy="533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altLang="zh-CN" lang="en-US" sz="1950">
                  <a:solidFill>
                    <a:schemeClr val="bg1"/>
                  </a:solidFill>
                  <a:latin charset="-122" panose="020b0300000000000000" pitchFamily="34" typeface="Noto Sans S Chinese Light"/>
                  <a:ea charset="-122" panose="020b0300000000000000" pitchFamily="34" typeface="Noto Sans S Chinese Light"/>
                </a:rPr>
                <a:t>2</a:t>
              </a:r>
            </a:p>
          </p:txBody>
        </p:sp>
        <p:sp>
          <p:nvSpPr>
            <p:cNvPr id="9" name="矩形 8">
              <a:extLst>
                <a:ext uri="{FF2B5EF4-FFF2-40B4-BE49-F238E27FC236}">
                  <a16:creationId xmlns:a16="http://schemas.microsoft.com/office/drawing/2014/main" id="{621FB6C7-0481-4A6A-9EEA-5D2940D502CE}"/>
                </a:ext>
              </a:extLst>
            </p:cNvPr>
            <p:cNvSpPr/>
            <p:nvPr/>
          </p:nvSpPr>
          <p:spPr>
            <a:xfrm>
              <a:off x="2756237" y="5720835"/>
              <a:ext cx="2987040" cy="487680"/>
            </a:xfrm>
            <a:prstGeom prst="rect">
              <a:avLst/>
            </a:prstGeom>
          </p:spPr>
          <p:txBody>
            <a:bodyPr wrap="none">
              <a:spAutoFit/>
            </a:bodyPr>
            <a:lstStyle/>
            <a:p>
              <a:r>
                <a:rPr altLang="en-US" lang="zh-CN" sz="1800">
                  <a:solidFill>
                    <a:srgbClr val="360406"/>
                  </a:solidFill>
                  <a:latin charset="-122" panose="020b0300000000000000" pitchFamily="34" typeface="Noto Sans S Chinese Light"/>
                  <a:ea charset="-122" panose="020b0300000000000000" pitchFamily="34" typeface="Noto Sans S Chinese Light"/>
                  <a:cs typeface="+mn-ea"/>
                  <a:sym typeface="+mn-lt"/>
                </a:rPr>
                <a:t>坚持个别吸收的原则</a:t>
              </a:r>
            </a:p>
          </p:txBody>
        </p:sp>
      </p:grpSp>
      <p:grpSp>
        <p:nvGrpSpPr>
          <p:cNvPr id="10" name="组合 9">
            <a:extLst>
              <a:ext uri="{FF2B5EF4-FFF2-40B4-BE49-F238E27FC236}">
                <a16:creationId xmlns:a16="http://schemas.microsoft.com/office/drawing/2014/main" id="{4AEE757D-FD2C-4B27-A12E-F84E923B7DF1}"/>
              </a:ext>
            </a:extLst>
          </p:cNvPr>
          <p:cNvGrpSpPr/>
          <p:nvPr/>
        </p:nvGrpSpPr>
        <p:grpSpPr>
          <a:xfrm>
            <a:off x="1007494" y="3767406"/>
            <a:ext cx="4716634" cy="553998"/>
            <a:chOff x="6420757" y="6022006"/>
            <a:chExt cx="6288845" cy="738664"/>
          </a:xfrm>
        </p:grpSpPr>
        <p:sp>
          <p:nvSpPr>
            <p:cNvPr id="11" name="椭圆 10">
              <a:extLst>
                <a:ext uri="{FF2B5EF4-FFF2-40B4-BE49-F238E27FC236}">
                  <a16:creationId xmlns:a16="http://schemas.microsoft.com/office/drawing/2014/main" id="{BF8D838D-4507-401A-B170-95ED62D0D585}"/>
                </a:ext>
              </a:extLst>
            </p:cNvPr>
            <p:cNvSpPr/>
            <p:nvPr/>
          </p:nvSpPr>
          <p:spPr>
            <a:xfrm>
              <a:off x="6420757" y="6101247"/>
              <a:ext cx="533400" cy="533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altLang="zh-CN" lang="en-US" sz="1950">
                  <a:solidFill>
                    <a:schemeClr val="bg1"/>
                  </a:solidFill>
                  <a:latin charset="-122" panose="020b0300000000000000" pitchFamily="34" typeface="Noto Sans S Chinese Light"/>
                  <a:ea charset="-122" panose="020b0300000000000000" pitchFamily="34" typeface="Noto Sans S Chinese Light"/>
                </a:rPr>
                <a:t>3</a:t>
              </a:r>
            </a:p>
          </p:txBody>
        </p:sp>
        <p:sp>
          <p:nvSpPr>
            <p:cNvPr id="12" name="矩形 11">
              <a:extLst>
                <a:ext uri="{FF2B5EF4-FFF2-40B4-BE49-F238E27FC236}">
                  <a16:creationId xmlns:a16="http://schemas.microsoft.com/office/drawing/2014/main" id="{83D292E1-B778-4D98-BDF3-572BC0CD9C44}"/>
                </a:ext>
              </a:extLst>
            </p:cNvPr>
            <p:cNvSpPr/>
            <p:nvPr/>
          </p:nvSpPr>
          <p:spPr>
            <a:xfrm>
              <a:off x="7005294" y="6022006"/>
              <a:ext cx="5704308" cy="731520"/>
            </a:xfrm>
            <a:prstGeom prst="rect">
              <a:avLst/>
            </a:prstGeom>
          </p:spPr>
          <p:txBody>
            <a:bodyPr wrap="square">
              <a:spAutoFit/>
            </a:bodyPr>
            <a:lstStyle/>
            <a:p>
              <a:r>
                <a:rPr altLang="en-US" lang="zh-CN" sz="1500">
                  <a:solidFill>
                    <a:srgbClr val="360406"/>
                  </a:solidFill>
                  <a:latin charset="-122" panose="020b0300000000000000" pitchFamily="34" typeface="Noto Sans S Chinese Light"/>
                  <a:ea charset="-122" panose="020b0300000000000000" pitchFamily="34" typeface="Noto Sans S Chinese Light"/>
                  <a:cs typeface="+mn-ea"/>
                  <a:sym typeface="+mn-lt"/>
                </a:rPr>
                <a:t>在特殊情况下，党的中央和省、自治区、直辖市委员会可以直接接收党员</a:t>
              </a:r>
            </a:p>
          </p:txBody>
        </p:sp>
      </p:grpSp>
      <p:pic>
        <p:nvPicPr>
          <p:cNvPr id="13" name="图片 12">
            <a:extLst>
              <a:ext uri="{FF2B5EF4-FFF2-40B4-BE49-F238E27FC236}">
                <a16:creationId xmlns:a16="http://schemas.microsoft.com/office/drawing/2014/main" id="{114F8DEB-E77A-4B66-B2A4-88CE93AFEF2D}"/>
              </a:ext>
            </a:extLst>
          </p:cNvPr>
          <p:cNvPicPr>
            <a:picLocks noChangeAspect="1"/>
          </p:cNvPicPr>
          <p:nvPr/>
        </p:nvPicPr>
        <p:blipFill>
          <a:blip r:embed="rId3"/>
          <a:stretch>
            <a:fillRect/>
          </a:stretch>
        </p:blipFill>
        <p:spPr>
          <a:xfrm>
            <a:off x="4156522" y="987574"/>
            <a:ext cx="5064688" cy="4155926"/>
          </a:xfrm>
          <a:prstGeom prst="rect">
            <a:avLst/>
          </a:prstGeom>
        </p:spPr>
      </p:pic>
    </p:spTree>
    <p:extLst>
      <p:ext uri="{BB962C8B-B14F-4D97-AF65-F5344CB8AC3E}">
        <p14:creationId val="135846733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4"/>
                                        </p:tgtEl>
                                        <p:attrNameLst>
                                          <p:attrName>style.visibility</p:attrName>
                                        </p:attrNameLst>
                                      </p:cBhvr>
                                      <p:to>
                                        <p:strVal val="visible"/>
                                      </p:to>
                                    </p:set>
                                    <p:animEffect filter="fade" transition="in">
                                      <p:cBhvr>
                                        <p:cTn dur="750" id="12"/>
                                        <p:tgtEl>
                                          <p:spTgt spid="4"/>
                                        </p:tgtEl>
                                      </p:cBhvr>
                                    </p:animEffect>
                                    <p:anim calcmode="lin" valueType="num">
                                      <p:cBhvr>
                                        <p:cTn dur="750" fill="hold" id="13"/>
                                        <p:tgtEl>
                                          <p:spTgt spid="4"/>
                                        </p:tgtEl>
                                        <p:attrNameLst>
                                          <p:attrName>ppt_x</p:attrName>
                                        </p:attrNameLst>
                                      </p:cBhvr>
                                      <p:tavLst>
                                        <p:tav tm="0">
                                          <p:val>
                                            <p:strVal val="#ppt_x"/>
                                          </p:val>
                                        </p:tav>
                                        <p:tav tm="100000">
                                          <p:val>
                                            <p:strVal val="#ppt_x"/>
                                          </p:val>
                                        </p:tav>
                                      </p:tavLst>
                                    </p:anim>
                                    <p:anim calcmode="lin" valueType="num">
                                      <p:cBhvr>
                                        <p:cTn dur="750" fill="hold" id="14"/>
                                        <p:tgtEl>
                                          <p:spTgt spid="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250"/>
                            </p:stCondLst>
                            <p:childTnLst>
                              <p:par>
                                <p:cTn fill="hold" id="16" nodeType="afterEffect" presetClass="entr" presetID="42"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750" id="18"/>
                                        <p:tgtEl>
                                          <p:spTgt spid="7"/>
                                        </p:tgtEl>
                                      </p:cBhvr>
                                    </p:animEffect>
                                    <p:anim calcmode="lin" valueType="num">
                                      <p:cBhvr>
                                        <p:cTn dur="750" fill="hold" id="19"/>
                                        <p:tgtEl>
                                          <p:spTgt spid="7"/>
                                        </p:tgtEl>
                                        <p:attrNameLst>
                                          <p:attrName>ppt_x</p:attrName>
                                        </p:attrNameLst>
                                      </p:cBhvr>
                                      <p:tavLst>
                                        <p:tav tm="0">
                                          <p:val>
                                            <p:strVal val="#ppt_x"/>
                                          </p:val>
                                        </p:tav>
                                        <p:tav tm="100000">
                                          <p:val>
                                            <p:strVal val="#ppt_x"/>
                                          </p:val>
                                        </p:tav>
                                      </p:tavLst>
                                    </p:anim>
                                    <p:anim calcmode="lin" valueType="num">
                                      <p:cBhvr>
                                        <p:cTn dur="750" fill="hold" id="20"/>
                                        <p:tgtEl>
                                          <p:spTgt spid="7"/>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42"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750" id="24"/>
                                        <p:tgtEl>
                                          <p:spTgt spid="10"/>
                                        </p:tgtEl>
                                      </p:cBhvr>
                                    </p:animEffect>
                                    <p:anim calcmode="lin" valueType="num">
                                      <p:cBhvr>
                                        <p:cTn dur="750" fill="hold" id="25"/>
                                        <p:tgtEl>
                                          <p:spTgt spid="10"/>
                                        </p:tgtEl>
                                        <p:attrNameLst>
                                          <p:attrName>ppt_x</p:attrName>
                                        </p:attrNameLst>
                                      </p:cBhvr>
                                      <p:tavLst>
                                        <p:tav tm="0">
                                          <p:val>
                                            <p:strVal val="#ppt_x"/>
                                          </p:val>
                                        </p:tav>
                                        <p:tav tm="100000">
                                          <p:val>
                                            <p:strVal val="#ppt_x"/>
                                          </p:val>
                                        </p:tav>
                                      </p:tavLst>
                                    </p:anim>
                                    <p:anim calcmode="lin" valueType="num">
                                      <p:cBhvr>
                                        <p:cTn dur="750" fill="hold" id="26"/>
                                        <p:tgtEl>
                                          <p:spTgt spid="1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750"/>
                            </p:stCondLst>
                            <p:childTnLst>
                              <p:par>
                                <p:cTn fill="hold" id="28" nodeType="afterEffect" presetClass="entr" presetID="22" presetSubtype="4">
                                  <p:stCondLst>
                                    <p:cond delay="0"/>
                                  </p:stCondLst>
                                  <p:childTnLst>
                                    <p:set>
                                      <p:cBhvr>
                                        <p:cTn dur="1" fill="hold" id="29">
                                          <p:stCondLst>
                                            <p:cond delay="0"/>
                                          </p:stCondLst>
                                        </p:cTn>
                                        <p:tgtEl>
                                          <p:spTgt spid="13"/>
                                        </p:tgtEl>
                                        <p:attrNameLst>
                                          <p:attrName>style.visibility</p:attrName>
                                        </p:attrNameLst>
                                      </p:cBhvr>
                                      <p:to>
                                        <p:strVal val="visible"/>
                                      </p:to>
                                    </p:set>
                                    <p:animEffect filter="wipe(down)" transition="in">
                                      <p:cBhvr>
                                        <p:cTn dur="500" id="30"/>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标题 1">
            <a:extLst>
              <a:ext uri="{FF2B5EF4-FFF2-40B4-BE49-F238E27FC236}">
                <a16:creationId xmlns:a16="http://schemas.microsoft.com/office/drawing/2014/main" id="{403E1108-94EF-4574-B9D6-2DF6CD73105A}"/>
              </a:ext>
            </a:extLst>
          </p:cNvPr>
          <p:cNvSpPr txBox="1"/>
          <p:nvPr/>
        </p:nvSpPr>
        <p:spPr>
          <a:xfrm>
            <a:off x="755576" y="243006"/>
            <a:ext cx="8229600" cy="42155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800">
                <a:solidFill>
                  <a:srgbClr val="C80000"/>
                </a:solidFill>
                <a:latin charset="-122" panose="020b0804020202020204" pitchFamily="34" typeface="汉仪雅酷黑 75W"/>
                <a:ea charset="-122" panose="020b0804020202020204" pitchFamily="34" typeface="汉仪雅酷黑 75W"/>
                <a:cs typeface="+mn-ea"/>
              </a:rPr>
              <a:t>入党的相关知识与规定</a:t>
            </a:r>
          </a:p>
        </p:txBody>
      </p:sp>
      <p:sp>
        <p:nvSpPr>
          <p:cNvPr id="3" name="矩形 2">
            <a:extLst>
              <a:ext uri="{FF2B5EF4-FFF2-40B4-BE49-F238E27FC236}">
                <a16:creationId xmlns:a16="http://schemas.microsoft.com/office/drawing/2014/main" id="{20EAC11B-33B8-41FF-92C8-AAD234D2A48E}"/>
              </a:ext>
            </a:extLst>
          </p:cNvPr>
          <p:cNvSpPr/>
          <p:nvPr/>
        </p:nvSpPr>
        <p:spPr>
          <a:xfrm>
            <a:off x="4203001" y="1563638"/>
            <a:ext cx="4195663" cy="2560321"/>
          </a:xfrm>
          <a:prstGeom prst="rect">
            <a:avLst/>
          </a:prstGeom>
        </p:spPr>
        <p:txBody>
          <a:bodyPr wrap="square">
            <a:spAutoFit/>
          </a:bodyPr>
          <a:lstStyle/>
          <a:p>
            <a:pPr>
              <a:lnSpc>
                <a:spcPct val="150000"/>
              </a:lnSpc>
            </a:pPr>
            <a:r>
              <a:rPr altLang="en-US" b="1" lang="zh-CN" sz="1800">
                <a:solidFill>
                  <a:schemeClr val="accent1"/>
                </a:solidFill>
                <a:latin charset="-122" panose="020b0300000000000000" pitchFamily="34" typeface="Noto Sans S Chinese Light"/>
                <a:ea charset="-122" panose="020b0300000000000000" pitchFamily="34" typeface="Noto Sans S Chinese Light"/>
              </a:rPr>
              <a:t>       我志愿加入中国共产党，拥护党的纲领，遵守党的章程，履行党员义务，执行党的决定，严守党的纪律，保守党的秘密，对党忠诚，积极工作，为共产主义奋斗终身，随时准备为党和人民牺牲一切，永不叛党。</a:t>
            </a:r>
          </a:p>
        </p:txBody>
      </p:sp>
      <p:sp>
        <p:nvSpPr>
          <p:cNvPr id="4" name="矩形: 圆角 3">
            <a:extLst>
              <a:ext uri="{FF2B5EF4-FFF2-40B4-BE49-F238E27FC236}">
                <a16:creationId xmlns:a16="http://schemas.microsoft.com/office/drawing/2014/main" id="{939952D7-2E1E-4DCB-88E2-EB87BF5F5FC6}"/>
              </a:ext>
            </a:extLst>
          </p:cNvPr>
          <p:cNvSpPr/>
          <p:nvPr/>
        </p:nvSpPr>
        <p:spPr>
          <a:xfrm>
            <a:off x="1913349" y="3798925"/>
            <a:ext cx="163656" cy="163656"/>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000">
              <a:solidFill>
                <a:srgbClr val="F8F0DA"/>
              </a:solidFill>
              <a:latin charset="-122" panose="020b0300000000000000" pitchFamily="34" typeface="Noto Sans S Chinese Light"/>
              <a:ea charset="-122" panose="020b0300000000000000" pitchFamily="34" typeface="Noto Sans S Chinese Light"/>
            </a:endParaRPr>
          </a:p>
        </p:txBody>
      </p:sp>
      <p:sp>
        <p:nvSpPr>
          <p:cNvPr id="5" name="矩形: 圆角 9">
            <a:extLst>
              <a:ext uri="{FF2B5EF4-FFF2-40B4-BE49-F238E27FC236}">
                <a16:creationId xmlns:a16="http://schemas.microsoft.com/office/drawing/2014/main" id="{D30EA425-537E-4B0F-AEF6-C650B3B8AB34}"/>
              </a:ext>
            </a:extLst>
          </p:cNvPr>
          <p:cNvSpPr/>
          <p:nvPr/>
        </p:nvSpPr>
        <p:spPr>
          <a:xfrm>
            <a:off x="961022" y="1871810"/>
            <a:ext cx="268656" cy="268656"/>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000">
              <a:solidFill>
                <a:srgbClr val="F8F0DA"/>
              </a:solidFill>
              <a:latin charset="-122" panose="020b0300000000000000" pitchFamily="34" typeface="Noto Sans S Chinese Light"/>
              <a:ea charset="-122" panose="020b0300000000000000" pitchFamily="34" typeface="Noto Sans S Chinese Light"/>
            </a:endParaRPr>
          </a:p>
        </p:txBody>
      </p:sp>
      <p:sp>
        <p:nvSpPr>
          <p:cNvPr id="6" name="矩形: 圆角 10">
            <a:extLst>
              <a:ext uri="{FF2B5EF4-FFF2-40B4-BE49-F238E27FC236}">
                <a16:creationId xmlns:a16="http://schemas.microsoft.com/office/drawing/2014/main" id="{F75B3DD2-932D-40E4-80D7-9CFD67AD50A6}"/>
              </a:ext>
            </a:extLst>
          </p:cNvPr>
          <p:cNvSpPr/>
          <p:nvPr/>
        </p:nvSpPr>
        <p:spPr>
          <a:xfrm>
            <a:off x="3281295" y="1688373"/>
            <a:ext cx="432254" cy="432254"/>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000">
              <a:solidFill>
                <a:srgbClr val="F8F0DA"/>
              </a:solidFill>
              <a:latin charset="-122" panose="020b0300000000000000" pitchFamily="34" typeface="Noto Sans S Chinese Light"/>
              <a:ea charset="-122" panose="020b0300000000000000" pitchFamily="34" typeface="Noto Sans S Chinese Light"/>
            </a:endParaRPr>
          </a:p>
        </p:txBody>
      </p:sp>
      <p:pic>
        <p:nvPicPr>
          <p:cNvPr id="7" name="Picture 7">
            <a:extLst>
              <a:ext uri="{FF2B5EF4-FFF2-40B4-BE49-F238E27FC236}">
                <a16:creationId xmlns:a16="http://schemas.microsoft.com/office/drawing/2014/main" id="{15EC70BA-4915-40F3-B367-D9ADBBACFF6C}"/>
              </a:ext>
            </a:extLst>
          </p:cNvPr>
          <p:cNvPicPr>
            <a:picLocks noChangeArrowheads="1" noChangeAspect="1"/>
          </p:cNvPicPr>
          <p:nvPr/>
        </p:nvPicPr>
        <p:blipFill>
          <a:blip r:embed="rId3">
            <a:extLst>
              <a:ext uri="{BEBA8EAE-BF5A-486C-A8C5-ECC9F3942E4B}">
                <a14:imgProps>
                  <a14:imgLayer xmlns:d3p1="http://schemas.openxmlformats.org/officeDocument/2006/relationships" d3p1:embed="">
                    <a14:imgEffect>
                      <a14:saturation sat="400000"/>
                    </a14:imgEffect>
                    <a14:imgEffect>
                      <a14:brightnessContrast bright="-20000" contrast="20000"/>
                    </a14:imgEffect>
                  </a14:imgLayer>
                </a14:imgProps>
              </a:ext>
              <a:ext uri="{28A0092B-C50C-407E-A947-70E740481C1C}">
                <a14:useLocalDpi val="0"/>
              </a:ext>
            </a:extLst>
          </a:blip>
          <a:stretch>
            <a:fillRect/>
          </a:stretch>
        </p:blipFill>
        <p:spPr bwMode="auto">
          <a:xfrm>
            <a:off x="1265277" y="1585521"/>
            <a:ext cx="1996943" cy="1960770"/>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
        <p:nvSpPr>
          <p:cNvPr id="8" name="矩形: 圆角 7">
            <a:extLst>
              <a:ext uri="{FF2B5EF4-FFF2-40B4-BE49-F238E27FC236}">
                <a16:creationId xmlns:a16="http://schemas.microsoft.com/office/drawing/2014/main" id="{560A51C3-AE22-4584-B5D7-0EC83268ED24}"/>
              </a:ext>
            </a:extLst>
          </p:cNvPr>
          <p:cNvSpPr/>
          <p:nvPr/>
        </p:nvSpPr>
        <p:spPr>
          <a:xfrm flipH="1">
            <a:off x="3405056" y="2991165"/>
            <a:ext cx="322838" cy="322836"/>
          </a:xfrm>
          <a:prstGeom prst="roundRect">
            <a:avLst>
              <a:gd fmla="val 50000" name="adj"/>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300000000000000" pitchFamily="34" typeface="Noto Sans S Chinese Light"/>
            </a:endParaRPr>
          </a:p>
        </p:txBody>
      </p:sp>
      <p:sp>
        <p:nvSpPr>
          <p:cNvPr id="9" name="矩形: 圆角 8">
            <a:extLst>
              <a:ext uri="{FF2B5EF4-FFF2-40B4-BE49-F238E27FC236}">
                <a16:creationId xmlns:a16="http://schemas.microsoft.com/office/drawing/2014/main" id="{5F87A3B5-ED5D-4E28-8966-E0CBFA665D46}"/>
              </a:ext>
            </a:extLst>
          </p:cNvPr>
          <p:cNvSpPr/>
          <p:nvPr/>
        </p:nvSpPr>
        <p:spPr>
          <a:xfrm flipH="1">
            <a:off x="765816" y="2821261"/>
            <a:ext cx="195206" cy="195206"/>
          </a:xfrm>
          <a:prstGeom prst="roundRect">
            <a:avLst>
              <a:gd fmla="val 50000" name="adj"/>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ea charset="-122" panose="020b0300000000000000" pitchFamily="34" typeface="Noto Sans S Chinese Light"/>
            </a:endParaRPr>
          </a:p>
        </p:txBody>
      </p:sp>
    </p:spTree>
    <p:extLst>
      <p:ext uri="{BB962C8B-B14F-4D97-AF65-F5344CB8AC3E}">
        <p14:creationId val="136161300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par>
                                <p:cTn fill="hold" grpId="0" id="10" nodeType="with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par>
                                <p:cTn fill="hold" grpId="0" id="15" nodeType="withEffect" presetClass="entr" presetID="53" presetSubtype="0">
                                  <p:stCondLst>
                                    <p:cond delay="250"/>
                                  </p:stCondLst>
                                  <p:childTnLst>
                                    <p:set>
                                      <p:cBhvr>
                                        <p:cTn dur="1" fill="hold" id="16">
                                          <p:stCondLst>
                                            <p:cond delay="0"/>
                                          </p:stCondLst>
                                        </p:cTn>
                                        <p:tgtEl>
                                          <p:spTgt spid="5"/>
                                        </p:tgtEl>
                                        <p:attrNameLst>
                                          <p:attrName>style.visibility</p:attrName>
                                        </p:attrNameLst>
                                      </p:cBhvr>
                                      <p:to>
                                        <p:strVal val="visible"/>
                                      </p:to>
                                    </p:set>
                                    <p:anim calcmode="lin" valueType="num">
                                      <p:cBhvr>
                                        <p:cTn dur="500" fill="hold" id="17"/>
                                        <p:tgtEl>
                                          <p:spTgt spid="5"/>
                                        </p:tgtEl>
                                        <p:attrNameLst>
                                          <p:attrName>ppt_w</p:attrName>
                                        </p:attrNameLst>
                                      </p:cBhvr>
                                      <p:tavLst>
                                        <p:tav tm="0">
                                          <p:val>
                                            <p:fltVal val="0"/>
                                          </p:val>
                                        </p:tav>
                                        <p:tav tm="100000">
                                          <p:val>
                                            <p:strVal val="#ppt_w"/>
                                          </p:val>
                                        </p:tav>
                                      </p:tavLst>
                                    </p:anim>
                                    <p:anim calcmode="lin" valueType="num">
                                      <p:cBhvr>
                                        <p:cTn dur="500" fill="hold" id="18"/>
                                        <p:tgtEl>
                                          <p:spTgt spid="5"/>
                                        </p:tgtEl>
                                        <p:attrNameLst>
                                          <p:attrName>ppt_h</p:attrName>
                                        </p:attrNameLst>
                                      </p:cBhvr>
                                      <p:tavLst>
                                        <p:tav tm="0">
                                          <p:val>
                                            <p:fltVal val="0"/>
                                          </p:val>
                                        </p:tav>
                                        <p:tav tm="100000">
                                          <p:val>
                                            <p:strVal val="#ppt_h"/>
                                          </p:val>
                                        </p:tav>
                                      </p:tavLst>
                                    </p:anim>
                                    <p:animEffect filter="fade" transition="in">
                                      <p:cBhvr>
                                        <p:cTn dur="500" id="19"/>
                                        <p:tgtEl>
                                          <p:spTgt spid="5"/>
                                        </p:tgtEl>
                                      </p:cBhvr>
                                    </p:animEffect>
                                  </p:childTnLst>
                                </p:cTn>
                              </p:par>
                              <p:par>
                                <p:cTn fill="hold" grpId="0" id="20" nodeType="withEffect" presetClass="entr" presetID="53" presetSubtype="0">
                                  <p:stCondLst>
                                    <p:cond delay="50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animEffect filter="fade" transition="in">
                                      <p:cBhvr>
                                        <p:cTn dur="500" id="24"/>
                                        <p:tgtEl>
                                          <p:spTgt spid="6"/>
                                        </p:tgtEl>
                                      </p:cBhvr>
                                    </p:animEffect>
                                  </p:childTnLst>
                                </p:cTn>
                              </p:par>
                              <p:par>
                                <p:cTn fill="hold" grpId="0" id="25" nodeType="withEffect" presetClass="entr" presetID="10" presetSubtype="0">
                                  <p:stCondLst>
                                    <p:cond delay="50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par>
                                <p:cTn fill="hold" grpId="0" id="28" nodeType="withEffect" presetClass="entr" presetID="1" presetSubtype="0">
                                  <p:stCondLst>
                                    <p:cond delay="200"/>
                                  </p:stCondLst>
                                  <p:childTnLst>
                                    <p:set>
                                      <p:cBhvr>
                                        <p:cTn dur="1" fill="hold" id="29">
                                          <p:stCondLst>
                                            <p:cond delay="0"/>
                                          </p:stCondLst>
                                        </p:cTn>
                                        <p:tgtEl>
                                          <p:spTgt spid="9"/>
                                        </p:tgtEl>
                                        <p:attrNameLst>
                                          <p:attrName>style.visibility</p:attrName>
                                        </p:attrNameLst>
                                      </p:cBhvr>
                                      <p:to>
                                        <p:strVal val="visible"/>
                                      </p:to>
                                    </p:set>
                                  </p:childTnLst>
                                </p:cTn>
                              </p:par>
                            </p:childTnLst>
                          </p:cTn>
                        </p:par>
                        <p:par>
                          <p:cTn fill="hold" id="30" nodeType="afterGroup">
                            <p:stCondLst>
                              <p:cond delay="1000"/>
                            </p:stCondLst>
                            <p:childTnLst>
                              <p:par>
                                <p:cTn fill="hold" grpId="0" id="31" nodeType="afterEffect" presetClass="entr" presetID="22" presetSubtype="4">
                                  <p:stCondLst>
                                    <p:cond delay="0"/>
                                  </p:stCondLst>
                                  <p:iterate type="lt">
                                    <p:tmPct val="10000"/>
                                  </p:iterate>
                                  <p:childTnLst>
                                    <p:set>
                                      <p:cBhvr>
                                        <p:cTn dur="1" fill="hold" id="32">
                                          <p:stCondLst>
                                            <p:cond delay="0"/>
                                          </p:stCondLst>
                                        </p:cTn>
                                        <p:tgtEl>
                                          <p:spTgt spid="3"/>
                                        </p:tgtEl>
                                        <p:attrNameLst>
                                          <p:attrName>style.visibility</p:attrName>
                                        </p:attrNameLst>
                                      </p:cBhvr>
                                      <p:to>
                                        <p:strVal val="visible"/>
                                      </p:to>
                                    </p:set>
                                    <p:animEffect filter="wipe(down)" transition="in">
                                      <p:cBhvr>
                                        <p:cTn dur="500" id="3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8"/>
      <p:bldP grpId="0" spid="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标题 1">
            <a:extLst>
              <a:ext uri="{FF2B5EF4-FFF2-40B4-BE49-F238E27FC236}">
                <a16:creationId xmlns:a16="http://schemas.microsoft.com/office/drawing/2014/main" id="{403E1108-94EF-4574-B9D6-2DF6CD73105A}"/>
              </a:ext>
            </a:extLst>
          </p:cNvPr>
          <p:cNvSpPr txBox="1"/>
          <p:nvPr/>
        </p:nvSpPr>
        <p:spPr>
          <a:xfrm>
            <a:off x="755576" y="243006"/>
            <a:ext cx="8229600" cy="42155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800">
                <a:solidFill>
                  <a:srgbClr val="C80000"/>
                </a:solidFill>
                <a:latin charset="-122" panose="020b0804020202020204" pitchFamily="34" typeface="汉仪雅酷黑 75W"/>
                <a:ea charset="-122" panose="020b0804020202020204" pitchFamily="34" typeface="汉仪雅酷黑 75W"/>
                <a:cs typeface="+mn-ea"/>
              </a:rPr>
              <a:t>入党的相关知识与规定</a:t>
            </a:r>
          </a:p>
        </p:txBody>
      </p:sp>
      <p:sp>
        <p:nvSpPr>
          <p:cNvPr id="10" name="矩形 9">
            <a:extLst>
              <a:ext uri="{FF2B5EF4-FFF2-40B4-BE49-F238E27FC236}">
                <a16:creationId xmlns:a16="http://schemas.microsoft.com/office/drawing/2014/main" id="{7F5C0AD0-D89D-47C7-9677-D8891181CA05}"/>
              </a:ext>
            </a:extLst>
          </p:cNvPr>
          <p:cNvSpPr/>
          <p:nvPr/>
        </p:nvSpPr>
        <p:spPr>
          <a:xfrm>
            <a:off x="2174205" y="1148870"/>
            <a:ext cx="4770125" cy="5977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altLang="en-US" b="1" lang="zh-CN" sz="3000">
                <a:solidFill>
                  <a:srgbClr val="C00000"/>
                </a:solidFill>
                <a:latin charset="-122" panose="020b0300000000000000" pitchFamily="34" typeface="Noto Sans S Chinese Light"/>
                <a:ea charset="-122" panose="020b0300000000000000" pitchFamily="34" typeface="Noto Sans S Chinese Light"/>
              </a:rPr>
              <a:t>预备党员的义务及权利</a:t>
            </a:r>
          </a:p>
        </p:txBody>
      </p:sp>
      <p:grpSp>
        <p:nvGrpSpPr>
          <p:cNvPr id="11" name="组合 10">
            <a:extLst>
              <a:ext uri="{FF2B5EF4-FFF2-40B4-BE49-F238E27FC236}">
                <a16:creationId xmlns:a16="http://schemas.microsoft.com/office/drawing/2014/main" id="{DBF7EC38-AE07-48E7-BC46-699955A4E7D8}"/>
              </a:ext>
            </a:extLst>
          </p:cNvPr>
          <p:cNvGrpSpPr/>
          <p:nvPr/>
        </p:nvGrpSpPr>
        <p:grpSpPr>
          <a:xfrm>
            <a:off x="1015653" y="2715766"/>
            <a:ext cx="3854723" cy="418758"/>
            <a:chOff x="2171700" y="4867533"/>
            <a:chExt cx="5139630" cy="558344"/>
          </a:xfrm>
        </p:grpSpPr>
        <p:sp>
          <p:nvSpPr>
            <p:cNvPr id="12" name="椭圆 11">
              <a:extLst>
                <a:ext uri="{FF2B5EF4-FFF2-40B4-BE49-F238E27FC236}">
                  <a16:creationId xmlns:a16="http://schemas.microsoft.com/office/drawing/2014/main" id="{AB2C693A-405A-4ECF-8C3B-2CCBD8A0C145}"/>
                </a:ext>
              </a:extLst>
            </p:cNvPr>
            <p:cNvSpPr/>
            <p:nvPr/>
          </p:nvSpPr>
          <p:spPr>
            <a:xfrm>
              <a:off x="2171700" y="4867533"/>
              <a:ext cx="533400" cy="533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altLang="zh-CN" lang="en-US" sz="1950">
                  <a:solidFill>
                    <a:schemeClr val="bg1"/>
                  </a:solidFill>
                  <a:latin charset="-122" panose="020b0300000000000000" pitchFamily="34" typeface="Noto Sans S Chinese Light"/>
                  <a:ea charset="-122" panose="020b0300000000000000" pitchFamily="34" typeface="Noto Sans S Chinese Light"/>
                </a:rPr>
                <a:t>1</a:t>
              </a:r>
            </a:p>
          </p:txBody>
        </p:sp>
        <p:sp>
          <p:nvSpPr>
            <p:cNvPr id="13" name="矩形 12">
              <a:extLst>
                <a:ext uri="{FF2B5EF4-FFF2-40B4-BE49-F238E27FC236}">
                  <a16:creationId xmlns:a16="http://schemas.microsoft.com/office/drawing/2014/main" id="{BD15B70C-4026-4C25-9762-85520B1CF093}"/>
                </a:ext>
              </a:extLst>
            </p:cNvPr>
            <p:cNvSpPr/>
            <p:nvPr/>
          </p:nvSpPr>
          <p:spPr>
            <a:xfrm>
              <a:off x="2756237" y="4933434"/>
              <a:ext cx="4511040" cy="487680"/>
            </a:xfrm>
            <a:prstGeom prst="rect">
              <a:avLst/>
            </a:prstGeom>
          </p:spPr>
          <p:txBody>
            <a:bodyPr wrap="none">
              <a:spAutoFit/>
            </a:bodyPr>
            <a:lstStyle/>
            <a:p>
              <a:r>
                <a:rPr altLang="en-US" lang="zh-CN" sz="1800">
                  <a:solidFill>
                    <a:srgbClr val="360406"/>
                  </a:solidFill>
                  <a:latin charset="-122" panose="020b0300000000000000" pitchFamily="34" typeface="Noto Sans S Chinese Light"/>
                  <a:ea charset="-122" panose="020b0300000000000000" pitchFamily="34" typeface="Noto Sans S Chinese Light"/>
                  <a:cs typeface="+mn-ea"/>
                  <a:sym typeface="+mn-lt"/>
                </a:rPr>
                <a:t>预备党员的义务同正式党员一样</a:t>
              </a:r>
            </a:p>
          </p:txBody>
        </p:sp>
      </p:grpSp>
      <p:grpSp>
        <p:nvGrpSpPr>
          <p:cNvPr id="15" name="组合 14">
            <a:extLst>
              <a:ext uri="{FF2B5EF4-FFF2-40B4-BE49-F238E27FC236}">
                <a16:creationId xmlns:a16="http://schemas.microsoft.com/office/drawing/2014/main" id="{338B917E-6FAD-4CBD-AA87-30376A9641AA}"/>
              </a:ext>
            </a:extLst>
          </p:cNvPr>
          <p:cNvGrpSpPr/>
          <p:nvPr/>
        </p:nvGrpSpPr>
        <p:grpSpPr>
          <a:xfrm>
            <a:off x="1003276" y="3474702"/>
            <a:ext cx="5008884" cy="646331"/>
            <a:chOff x="2171700" y="5695434"/>
            <a:chExt cx="6678513" cy="861775"/>
          </a:xfrm>
        </p:grpSpPr>
        <p:sp>
          <p:nvSpPr>
            <p:cNvPr id="16" name="椭圆 15">
              <a:extLst>
                <a:ext uri="{FF2B5EF4-FFF2-40B4-BE49-F238E27FC236}">
                  <a16:creationId xmlns:a16="http://schemas.microsoft.com/office/drawing/2014/main" id="{5F0D8671-6A11-4CBE-9B47-6E08D0AC3469}"/>
                </a:ext>
              </a:extLst>
            </p:cNvPr>
            <p:cNvSpPr/>
            <p:nvPr/>
          </p:nvSpPr>
          <p:spPr>
            <a:xfrm>
              <a:off x="2171700" y="5807333"/>
              <a:ext cx="533400" cy="533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prstTxWarp prst="textNoShape">
                <a:avLst/>
              </a:prstTxWarp>
              <a:noAutofit/>
            </a:bodyPr>
            <a:lstStyle/>
            <a:p>
              <a:pPr algn="ctr"/>
              <a:r>
                <a:rPr altLang="zh-CN" lang="en-US" sz="1950">
                  <a:solidFill>
                    <a:schemeClr val="bg1"/>
                  </a:solidFill>
                  <a:latin charset="-122" panose="020b0300000000000000" pitchFamily="34" typeface="Noto Sans S Chinese Light"/>
                  <a:ea charset="-122" panose="020b0300000000000000" pitchFamily="34" typeface="Noto Sans S Chinese Light"/>
                </a:rPr>
                <a:t>2</a:t>
              </a:r>
            </a:p>
          </p:txBody>
        </p:sp>
        <p:sp>
          <p:nvSpPr>
            <p:cNvPr id="17" name="矩形 16">
              <a:extLst>
                <a:ext uri="{FF2B5EF4-FFF2-40B4-BE49-F238E27FC236}">
                  <a16:creationId xmlns:a16="http://schemas.microsoft.com/office/drawing/2014/main" id="{638CD3BA-CBB9-4EBB-86B5-E91F5237478B}"/>
                </a:ext>
              </a:extLst>
            </p:cNvPr>
            <p:cNvSpPr/>
            <p:nvPr/>
          </p:nvSpPr>
          <p:spPr>
            <a:xfrm>
              <a:off x="2756237" y="5695435"/>
              <a:ext cx="6035042" cy="853440"/>
            </a:xfrm>
            <a:prstGeom prst="rect">
              <a:avLst/>
            </a:prstGeom>
          </p:spPr>
          <p:txBody>
            <a:bodyPr wrap="none">
              <a:spAutoFit/>
            </a:bodyPr>
            <a:lstStyle/>
            <a:p>
              <a:r>
                <a:rPr altLang="en-US" lang="zh-CN" sz="1800">
                  <a:solidFill>
                    <a:srgbClr val="360406"/>
                  </a:solidFill>
                  <a:latin charset="-122" panose="020b0300000000000000" pitchFamily="34" typeface="Noto Sans S Chinese Light"/>
                  <a:ea charset="-122" panose="020b0300000000000000" pitchFamily="34" typeface="Noto Sans S Chinese Light"/>
                  <a:cs typeface="+mn-ea"/>
                  <a:sym typeface="+mn-lt"/>
                </a:rPr>
                <a:t>预备党员的权利除了没有表决权、</a:t>
              </a:r>
            </a:p>
            <a:p>
              <a:r>
                <a:rPr altLang="en-US" lang="zh-CN" sz="1800">
                  <a:solidFill>
                    <a:srgbClr val="360406"/>
                  </a:solidFill>
                  <a:latin charset="-122" panose="020b0300000000000000" pitchFamily="34" typeface="Noto Sans S Chinese Light"/>
                  <a:ea charset="-122" panose="020b0300000000000000" pitchFamily="34" typeface="Noto Sans S Chinese Light"/>
                  <a:cs typeface="+mn-ea"/>
                  <a:sym typeface="+mn-lt"/>
                </a:rPr>
                <a:t>选举权和被选举权以外，也同正式党员一样</a:t>
              </a:r>
            </a:p>
          </p:txBody>
        </p:sp>
      </p:grpSp>
      <p:pic>
        <p:nvPicPr>
          <p:cNvPr id="18" name="图片 17">
            <a:extLst>
              <a:ext uri="{FF2B5EF4-FFF2-40B4-BE49-F238E27FC236}">
                <a16:creationId xmlns:a16="http://schemas.microsoft.com/office/drawing/2014/main" id="{39E03F09-8B24-4321-9675-369E9155D5FE}"/>
              </a:ext>
            </a:extLst>
          </p:cNvPr>
          <p:cNvPicPr>
            <a:picLocks noChangeAspect="1"/>
          </p:cNvPicPr>
          <p:nvPr/>
        </p:nvPicPr>
        <p:blipFill>
          <a:blip r:embed="rId3">
            <a:extLst>
              <a:ext uri="{28A0092B-C50C-407E-A947-70E740481C1C}">
                <a14:useLocalDpi val="0"/>
              </a:ext>
            </a:extLst>
          </a:blip>
          <a:stretch>
            <a:fillRect/>
          </a:stretch>
        </p:blipFill>
        <p:spPr>
          <a:xfrm>
            <a:off x="6437703" y="1841192"/>
            <a:ext cx="2706297" cy="3267020"/>
          </a:xfrm>
          <a:prstGeom prst="rect">
            <a:avLst/>
          </a:prstGeom>
        </p:spPr>
      </p:pic>
    </p:spTree>
    <p:extLst>
      <p:ext uri="{BB962C8B-B14F-4D97-AF65-F5344CB8AC3E}">
        <p14:creationId val="164227305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iterate type="lt">
                                    <p:tmPct val="10000"/>
                                  </p:iterate>
                                  <p:childTnLst>
                                    <p:set>
                                      <p:cBhvr>
                                        <p:cTn dur="1" fill="hold" id="6">
                                          <p:stCondLst>
                                            <p:cond delay="0"/>
                                          </p:stCondLst>
                                        </p:cTn>
                                        <p:tgtEl>
                                          <p:spTgt spid="10"/>
                                        </p:tgtEl>
                                        <p:attrNameLst>
                                          <p:attrName>style.visibility</p:attrName>
                                        </p:attrNameLst>
                                      </p:cBhvr>
                                      <p:to>
                                        <p:strVal val="visible"/>
                                      </p:to>
                                    </p:set>
                                    <p:anim calcmode="lin" valueType="num">
                                      <p:cBhvr additive="base">
                                        <p:cTn dur="500" fill="hold" id="7"/>
                                        <p:tgtEl>
                                          <p:spTgt spid="10"/>
                                        </p:tgtEl>
                                        <p:attrNameLst>
                                          <p:attrName>ppt_x</p:attrName>
                                        </p:attrNameLst>
                                      </p:cBhvr>
                                      <p:tavLst>
                                        <p:tav tm="0">
                                          <p:val>
                                            <p:strVal val="1+#ppt_w/2"/>
                                          </p:val>
                                        </p:tav>
                                        <p:tav tm="100000">
                                          <p:val>
                                            <p:strVal val="#ppt_x"/>
                                          </p:val>
                                        </p:tav>
                                      </p:tavLst>
                                    </p:anim>
                                    <p:anim calcmode="lin" valueType="num">
                                      <p:cBhvr additive="base">
                                        <p:cTn dur="500" fill="hold" id="8"/>
                                        <p:tgtEl>
                                          <p:spTgt spid="1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11"/>
                                        </p:tgtEl>
                                        <p:attrNameLst>
                                          <p:attrName>style.visibility</p:attrName>
                                        </p:attrNameLst>
                                      </p:cBhvr>
                                      <p:to>
                                        <p:strVal val="visible"/>
                                      </p:to>
                                    </p:set>
                                    <p:animEffect filter="fade" transition="in">
                                      <p:cBhvr>
                                        <p:cTn dur="750" id="12"/>
                                        <p:tgtEl>
                                          <p:spTgt spid="11"/>
                                        </p:tgtEl>
                                      </p:cBhvr>
                                    </p:animEffect>
                                    <p:anim calcmode="lin" valueType="num">
                                      <p:cBhvr>
                                        <p:cTn dur="750" fill="hold" id="13"/>
                                        <p:tgtEl>
                                          <p:spTgt spid="11"/>
                                        </p:tgtEl>
                                        <p:attrNameLst>
                                          <p:attrName>ppt_x</p:attrName>
                                        </p:attrNameLst>
                                      </p:cBhvr>
                                      <p:tavLst>
                                        <p:tav tm="0">
                                          <p:val>
                                            <p:strVal val="#ppt_x"/>
                                          </p:val>
                                        </p:tav>
                                        <p:tav tm="100000">
                                          <p:val>
                                            <p:strVal val="#ppt_x"/>
                                          </p:val>
                                        </p:tav>
                                      </p:tavLst>
                                    </p:anim>
                                    <p:anim calcmode="lin" valueType="num">
                                      <p:cBhvr>
                                        <p:cTn dur="750" fill="hold" id="14"/>
                                        <p:tgtEl>
                                          <p:spTgt spid="1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250"/>
                            </p:stCondLst>
                            <p:childTnLst>
                              <p:par>
                                <p:cTn fill="hold" id="16" nodeType="afterEffect" presetClass="entr" presetID="42" presetSubtype="0">
                                  <p:stCondLst>
                                    <p:cond delay="0"/>
                                  </p:stCondLst>
                                  <p:childTnLst>
                                    <p:set>
                                      <p:cBhvr>
                                        <p:cTn dur="1" fill="hold" id="17">
                                          <p:stCondLst>
                                            <p:cond delay="0"/>
                                          </p:stCondLst>
                                        </p:cTn>
                                        <p:tgtEl>
                                          <p:spTgt spid="15"/>
                                        </p:tgtEl>
                                        <p:attrNameLst>
                                          <p:attrName>style.visibility</p:attrName>
                                        </p:attrNameLst>
                                      </p:cBhvr>
                                      <p:to>
                                        <p:strVal val="visible"/>
                                      </p:to>
                                    </p:set>
                                    <p:animEffect filter="fade" transition="in">
                                      <p:cBhvr>
                                        <p:cTn dur="750" id="18"/>
                                        <p:tgtEl>
                                          <p:spTgt spid="15"/>
                                        </p:tgtEl>
                                      </p:cBhvr>
                                    </p:animEffect>
                                    <p:anim calcmode="lin" valueType="num">
                                      <p:cBhvr>
                                        <p:cTn dur="750" fill="hold" id="19"/>
                                        <p:tgtEl>
                                          <p:spTgt spid="15"/>
                                        </p:tgtEl>
                                        <p:attrNameLst>
                                          <p:attrName>ppt_x</p:attrName>
                                        </p:attrNameLst>
                                      </p:cBhvr>
                                      <p:tavLst>
                                        <p:tav tm="0">
                                          <p:val>
                                            <p:strVal val="#ppt_x"/>
                                          </p:val>
                                        </p:tav>
                                        <p:tav tm="100000">
                                          <p:val>
                                            <p:strVal val="#ppt_x"/>
                                          </p:val>
                                        </p:tav>
                                      </p:tavLst>
                                    </p:anim>
                                    <p:anim calcmode="lin" valueType="num">
                                      <p:cBhvr>
                                        <p:cTn dur="750" fill="hold" id="20"/>
                                        <p:tgtEl>
                                          <p:spTgt spid="15"/>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id="22" nodeType="afterEffect" presetClass="entr" presetID="42" presetSubtype="0">
                                  <p:stCondLst>
                                    <p:cond delay="0"/>
                                  </p:stCondLst>
                                  <p:childTnLst>
                                    <p:set>
                                      <p:cBhvr>
                                        <p:cTn dur="1" fill="hold" id="23">
                                          <p:stCondLst>
                                            <p:cond delay="0"/>
                                          </p:stCondLst>
                                        </p:cTn>
                                        <p:tgtEl>
                                          <p:spTgt spid="18"/>
                                        </p:tgtEl>
                                        <p:attrNameLst>
                                          <p:attrName>style.visibility</p:attrName>
                                        </p:attrNameLst>
                                      </p:cBhvr>
                                      <p:to>
                                        <p:strVal val="visible"/>
                                      </p:to>
                                    </p:set>
                                    <p:animEffect filter="fade" transition="in">
                                      <p:cBhvr>
                                        <p:cTn dur="1000" id="24"/>
                                        <p:tgtEl>
                                          <p:spTgt spid="18"/>
                                        </p:tgtEl>
                                      </p:cBhvr>
                                    </p:animEffect>
                                    <p:anim calcmode="lin" valueType="num">
                                      <p:cBhvr>
                                        <p:cTn dur="1000" fill="hold" id="25"/>
                                        <p:tgtEl>
                                          <p:spTgt spid="18"/>
                                        </p:tgtEl>
                                        <p:attrNameLst>
                                          <p:attrName>ppt_x</p:attrName>
                                        </p:attrNameLst>
                                      </p:cBhvr>
                                      <p:tavLst>
                                        <p:tav tm="0">
                                          <p:val>
                                            <p:strVal val="#ppt_x"/>
                                          </p:val>
                                        </p:tav>
                                        <p:tav tm="100000">
                                          <p:val>
                                            <p:strVal val="#ppt_x"/>
                                          </p:val>
                                        </p:tav>
                                      </p:tavLst>
                                    </p:anim>
                                    <p:anim calcmode="lin" valueType="num">
                                      <p:cBhvr>
                                        <p:cTn dur="1000" fill="hold" id="26"/>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标题 1">
            <a:extLst>
              <a:ext uri="{FF2B5EF4-FFF2-40B4-BE49-F238E27FC236}">
                <a16:creationId xmlns:a16="http://schemas.microsoft.com/office/drawing/2014/main" id="{403E1108-94EF-4574-B9D6-2DF6CD73105A}"/>
              </a:ext>
            </a:extLst>
          </p:cNvPr>
          <p:cNvSpPr txBox="1"/>
          <p:nvPr/>
        </p:nvSpPr>
        <p:spPr>
          <a:xfrm>
            <a:off x="755576" y="243006"/>
            <a:ext cx="8229600" cy="42155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800">
                <a:solidFill>
                  <a:srgbClr val="C80000"/>
                </a:solidFill>
                <a:latin charset="-122" panose="020b0804020202020204" pitchFamily="34" typeface="汉仪雅酷黑 75W"/>
                <a:ea charset="-122" panose="020b0804020202020204" pitchFamily="34" typeface="汉仪雅酷黑 75W"/>
                <a:cs typeface="+mn-ea"/>
              </a:rPr>
              <a:t>入党的相关知识与规定</a:t>
            </a:r>
          </a:p>
        </p:txBody>
      </p:sp>
      <p:sp>
        <p:nvSpPr>
          <p:cNvPr id="3" name="矩形 14">
            <a:extLst>
              <a:ext uri="{FF2B5EF4-FFF2-40B4-BE49-F238E27FC236}">
                <a16:creationId xmlns:a16="http://schemas.microsoft.com/office/drawing/2014/main" id="{7F80E03A-DD48-45ED-8FA6-8B8E4DD14ABC}"/>
              </a:ext>
            </a:extLst>
          </p:cNvPr>
          <p:cNvSpPr>
            <a:spLocks noChangeArrowheads="1"/>
          </p:cNvSpPr>
          <p:nvPr/>
        </p:nvSpPr>
        <p:spPr bwMode="auto">
          <a:xfrm>
            <a:off x="4427984" y="1707654"/>
            <a:ext cx="3195767" cy="543917"/>
          </a:xfrm>
          <a:prstGeom prst="rect">
            <a:avLst/>
          </a:prstGeom>
          <a:noFill/>
          <a:ln>
            <a:noFil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9pPr>
          </a:lstStyle>
          <a:p>
            <a:pPr algn="ctr">
              <a:lnSpc>
                <a:spcPct val="100000"/>
              </a:lnSpc>
              <a:spcBef>
                <a:spcPct val="0"/>
              </a:spcBef>
              <a:buNone/>
            </a:pPr>
            <a:r>
              <a:rPr altLang="en-US" b="1" lang="zh-CN">
                <a:solidFill>
                  <a:srgbClr val="C00000"/>
                </a:solidFill>
                <a:latin charset="-122" panose="020b0300000000000000" pitchFamily="34" typeface="Noto Sans S Chinese Light"/>
                <a:ea charset="-122" panose="020b0300000000000000" pitchFamily="34" typeface="Noto Sans S Chinese Light"/>
              </a:rPr>
              <a:t>预备党员的预备期</a:t>
            </a:r>
          </a:p>
        </p:txBody>
      </p:sp>
      <p:sp>
        <p:nvSpPr>
          <p:cNvPr id="4" name="文本框 16">
            <a:extLst>
              <a:ext uri="{FF2B5EF4-FFF2-40B4-BE49-F238E27FC236}">
                <a16:creationId xmlns:a16="http://schemas.microsoft.com/office/drawing/2014/main" id="{DBDDF536-CD96-4577-8CFA-918EDC84C670}"/>
              </a:ext>
            </a:extLst>
          </p:cNvPr>
          <p:cNvSpPr txBox="1">
            <a:spLocks noChangeArrowheads="1"/>
          </p:cNvSpPr>
          <p:nvPr/>
        </p:nvSpPr>
        <p:spPr bwMode="auto">
          <a:xfrm>
            <a:off x="4427985" y="2312386"/>
            <a:ext cx="381642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0" rIns="0" wrap="squar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pPr>
            <a:r>
              <a:rPr altLang="en-US" lang="zh-CN" sz="1600">
                <a:solidFill>
                  <a:srgbClr val="000000"/>
                </a:solidFill>
                <a:latin charset="-122" panose="020b0300000000000000" pitchFamily="34" typeface="Noto Sans S Chinese Light"/>
                <a:ea charset="-122" panose="020b0300000000000000" pitchFamily="34" typeface="Noto Sans S Chinese Light"/>
              </a:rPr>
              <a:t>预备党员的预备期，从支部大会通过他为预备党员之日算起。</a:t>
            </a:r>
          </a:p>
        </p:txBody>
      </p:sp>
      <p:sp>
        <p:nvSpPr>
          <p:cNvPr id="5" name="矩形 18">
            <a:extLst>
              <a:ext uri="{FF2B5EF4-FFF2-40B4-BE49-F238E27FC236}">
                <a16:creationId xmlns:a16="http://schemas.microsoft.com/office/drawing/2014/main" id="{14EF1FE9-C2B2-4576-980B-30A7F12BC194}"/>
              </a:ext>
            </a:extLst>
          </p:cNvPr>
          <p:cNvSpPr>
            <a:spLocks noChangeArrowheads="1"/>
          </p:cNvSpPr>
          <p:nvPr/>
        </p:nvSpPr>
        <p:spPr bwMode="auto">
          <a:xfrm>
            <a:off x="3751371" y="3219822"/>
            <a:ext cx="3195767" cy="543917"/>
          </a:xfrm>
          <a:prstGeom prst="rect">
            <a:avLst/>
          </a:prstGeom>
          <a:noFill/>
          <a:ln>
            <a:noFill/>
          </a:ln>
        </p:spPr>
        <p:txBody>
          <a:bodyPr anchor="ct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9pPr>
          </a:lstStyle>
          <a:p>
            <a:pPr algn="ctr">
              <a:lnSpc>
                <a:spcPct val="100000"/>
              </a:lnSpc>
              <a:spcBef>
                <a:spcPct val="0"/>
              </a:spcBef>
              <a:buNone/>
            </a:pPr>
            <a:r>
              <a:rPr altLang="en-US" b="1" lang="zh-CN">
                <a:solidFill>
                  <a:srgbClr val="C00000"/>
                </a:solidFill>
                <a:latin charset="-122" panose="020b0300000000000000" pitchFamily="34" typeface="Noto Sans S Chinese Light"/>
                <a:ea charset="-122" panose="020b0300000000000000" pitchFamily="34" typeface="Noto Sans S Chinese Light"/>
              </a:rPr>
              <a:t>党员的党龄</a:t>
            </a:r>
          </a:p>
        </p:txBody>
      </p:sp>
      <p:sp>
        <p:nvSpPr>
          <p:cNvPr id="6" name="文本框 20">
            <a:extLst>
              <a:ext uri="{FF2B5EF4-FFF2-40B4-BE49-F238E27FC236}">
                <a16:creationId xmlns:a16="http://schemas.microsoft.com/office/drawing/2014/main" id="{8BF71BB6-254C-49A9-BF56-019CAA977C45}"/>
              </a:ext>
            </a:extLst>
          </p:cNvPr>
          <p:cNvSpPr txBox="1">
            <a:spLocks noChangeArrowheads="1"/>
          </p:cNvSpPr>
          <p:nvPr/>
        </p:nvSpPr>
        <p:spPr bwMode="auto">
          <a:xfrm>
            <a:off x="4446856" y="3832913"/>
            <a:ext cx="3293496"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0" rIns="0" wrap="square">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pPr>
            <a:r>
              <a:rPr altLang="en-US" lang="zh-CN" sz="1600">
                <a:solidFill>
                  <a:srgbClr val="000000"/>
                </a:solidFill>
                <a:latin charset="-122" panose="020b0300000000000000" pitchFamily="34" typeface="Noto Sans S Chinese Light"/>
                <a:ea charset="-122" panose="020b0300000000000000" pitchFamily="34" typeface="Noto Sans S Chinese Light"/>
              </a:rPr>
              <a:t>党员的党龄，从预备期满转为正式党员之日算起。</a:t>
            </a:r>
          </a:p>
        </p:txBody>
      </p:sp>
      <p:pic>
        <p:nvPicPr>
          <p:cNvPr id="7" name="图片 6">
            <a:extLst>
              <a:ext uri="{FF2B5EF4-FFF2-40B4-BE49-F238E27FC236}">
                <a16:creationId xmlns:a16="http://schemas.microsoft.com/office/drawing/2014/main" id="{FF35E8E3-64EE-4B6F-B94D-8655C4759B51}"/>
              </a:ext>
            </a:extLst>
          </p:cNvPr>
          <p:cNvPicPr>
            <a:picLocks noChangeAspect="1"/>
          </p:cNvPicPr>
          <p:nvPr/>
        </p:nvPicPr>
        <p:blipFill>
          <a:blip r:embed="rId3"/>
          <a:stretch>
            <a:fillRect/>
          </a:stretch>
        </p:blipFill>
        <p:spPr>
          <a:xfrm>
            <a:off x="683568" y="1617812"/>
            <a:ext cx="3304178" cy="2259324"/>
          </a:xfrm>
          <a:prstGeom prst="rect">
            <a:avLst/>
          </a:prstGeom>
          <a:effectLst>
            <a:reflection algn="bl" blurRad="6350" dir="5400000" endA="300" endPos="35000" rotWithShape="0" stA="52000" sy="-100000"/>
          </a:effectLst>
        </p:spPr>
      </p:pic>
    </p:spTree>
    <p:extLst>
      <p:ext uri="{BB962C8B-B14F-4D97-AF65-F5344CB8AC3E}">
        <p14:creationId val="209859550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ur="1000" fill="hold" id="15"/>
                                        <p:tgtEl>
                                          <p:spTgt spid="3"/>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800"/>
                                  </p:stCondLst>
                                  <p:childTnLst>
                                    <p:set>
                                      <p:cBhvr>
                                        <p:cTn dur="1" fill="hold" id="17">
                                          <p:stCondLst>
                                            <p:cond delay="0"/>
                                          </p:stCondLst>
                                        </p:cTn>
                                        <p:tgtEl>
                                          <p:spTgt spid="4"/>
                                        </p:tgtEl>
                                        <p:attrNameLst>
                                          <p:attrName>style.visibility</p:attrName>
                                        </p:attrNameLst>
                                      </p:cBhvr>
                                      <p:to>
                                        <p:strVal val="visible"/>
                                      </p:to>
                                    </p:set>
                                    <p:animEffect filter="fade" transition="in">
                                      <p:cBhvr>
                                        <p:cTn dur="1000" id="18"/>
                                        <p:tgtEl>
                                          <p:spTgt spid="4"/>
                                        </p:tgtEl>
                                      </p:cBhvr>
                                    </p:animEffect>
                                    <p:anim calcmode="lin" valueType="num">
                                      <p:cBhvr>
                                        <p:cTn dur="1000" fill="hold" id="19"/>
                                        <p:tgtEl>
                                          <p:spTgt spid="4"/>
                                        </p:tgtEl>
                                        <p:attrNameLst>
                                          <p:attrName>ppt_x</p:attrName>
                                        </p:attrNameLst>
                                      </p:cBhvr>
                                      <p:tavLst>
                                        <p:tav tm="0">
                                          <p:val>
                                            <p:strVal val="#ppt_x"/>
                                          </p:val>
                                        </p:tav>
                                        <p:tav tm="100000">
                                          <p:val>
                                            <p:strVal val="#ppt_x"/>
                                          </p:val>
                                        </p:tav>
                                      </p:tavLst>
                                    </p:anim>
                                    <p:anim calcmode="lin" valueType="num">
                                      <p:cBhvr>
                                        <p:cTn dur="1000" fill="hold" id="20"/>
                                        <p:tgtEl>
                                          <p:spTgt spid="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800"/>
                            </p:stCondLst>
                            <p:childTnLst>
                              <p:par>
                                <p:cTn fill="hold" grpId="0" id="22" nodeType="afterEffect" presetClass="entr" presetID="42"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fade" transition="in">
                                      <p:cBhvr>
                                        <p:cTn dur="1000" id="24"/>
                                        <p:tgtEl>
                                          <p:spTgt spid="5"/>
                                        </p:tgtEl>
                                      </p:cBhvr>
                                    </p:animEffect>
                                    <p:anim calcmode="lin" valueType="num">
                                      <p:cBhvr>
                                        <p:cTn dur="1000" fill="hold" id="25"/>
                                        <p:tgtEl>
                                          <p:spTgt spid="5"/>
                                        </p:tgtEl>
                                        <p:attrNameLst>
                                          <p:attrName>ppt_x</p:attrName>
                                        </p:attrNameLst>
                                      </p:cBhvr>
                                      <p:tavLst>
                                        <p:tav tm="0">
                                          <p:val>
                                            <p:strVal val="#ppt_x"/>
                                          </p:val>
                                        </p:tav>
                                        <p:tav tm="100000">
                                          <p:val>
                                            <p:strVal val="#ppt_x"/>
                                          </p:val>
                                        </p:tav>
                                      </p:tavLst>
                                    </p:anim>
                                    <p:anim calcmode="lin" valueType="num">
                                      <p:cBhvr>
                                        <p:cTn dur="1000" fill="hold" id="26"/>
                                        <p:tgtEl>
                                          <p:spTgt spid="5"/>
                                        </p:tgtEl>
                                        <p:attrNameLst>
                                          <p:attrName>ppt_y</p:attrName>
                                        </p:attrNameLst>
                                      </p:cBhvr>
                                      <p:tavLst>
                                        <p:tav tm="0">
                                          <p:val>
                                            <p:strVal val="#ppt_y+.1"/>
                                          </p:val>
                                        </p:tav>
                                        <p:tav tm="100000">
                                          <p:val>
                                            <p:strVal val="#ppt_y"/>
                                          </p:val>
                                        </p:tav>
                                      </p:tavLst>
                                    </p:anim>
                                  </p:childTnLst>
                                </p:cTn>
                              </p:par>
                              <p:par>
                                <p:cTn fill="hold" grpId="0" id="27" nodeType="withEffect" presetClass="entr" presetID="42" presetSubtype="0">
                                  <p:stCondLst>
                                    <p:cond delay="800"/>
                                  </p:stCondLst>
                                  <p:childTnLst>
                                    <p:set>
                                      <p:cBhvr>
                                        <p:cTn dur="1" fill="hold" id="28">
                                          <p:stCondLst>
                                            <p:cond delay="0"/>
                                          </p:stCondLst>
                                        </p:cTn>
                                        <p:tgtEl>
                                          <p:spTgt spid="6"/>
                                        </p:tgtEl>
                                        <p:attrNameLst>
                                          <p:attrName>style.visibility</p:attrName>
                                        </p:attrNameLst>
                                      </p:cBhvr>
                                      <p:to>
                                        <p:strVal val="visible"/>
                                      </p:to>
                                    </p:set>
                                    <p:animEffect filter="fade" transition="in">
                                      <p:cBhvr>
                                        <p:cTn dur="1000" id="29"/>
                                        <p:tgtEl>
                                          <p:spTgt spid="6"/>
                                        </p:tgtEl>
                                      </p:cBhvr>
                                    </p:animEffect>
                                    <p:anim calcmode="lin" valueType="num">
                                      <p:cBhvr>
                                        <p:cTn dur="1000" fill="hold" id="30"/>
                                        <p:tgtEl>
                                          <p:spTgt spid="6"/>
                                        </p:tgtEl>
                                        <p:attrNameLst>
                                          <p:attrName>ppt_x</p:attrName>
                                        </p:attrNameLst>
                                      </p:cBhvr>
                                      <p:tavLst>
                                        <p:tav tm="0">
                                          <p:val>
                                            <p:strVal val="#ppt_x"/>
                                          </p:val>
                                        </p:tav>
                                        <p:tav tm="100000">
                                          <p:val>
                                            <p:strVal val="#ppt_x"/>
                                          </p:val>
                                        </p:tav>
                                      </p:tavLst>
                                    </p:anim>
                                    <p:anim calcmode="lin" valueType="num">
                                      <p:cBhvr>
                                        <p:cTn dur="1000" fill="hold" id="31"/>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FB3326CC-105E-4511-AEAE-1F506C4C7151}"/>
              </a:ext>
            </a:extLst>
          </p:cNvPr>
          <p:cNvPicPr>
            <a:picLocks noChangeAspect="1"/>
          </p:cNvPicPr>
          <p:nvPr/>
        </p:nvPicPr>
        <p:blipFill>
          <a:blip r:embed="rId2"/>
          <a:stretch>
            <a:fillRect/>
          </a:stretch>
        </p:blipFill>
        <p:spPr>
          <a:xfrm>
            <a:off x="28450" y="3799321"/>
            <a:ext cx="9144000" cy="1311904"/>
          </a:xfrm>
          <a:prstGeom prst="rect">
            <a:avLst/>
          </a:prstGeom>
        </p:spPr>
      </p:pic>
      <p:pic>
        <p:nvPicPr>
          <p:cNvPr id="9" name="图片 8">
            <a:extLst>
              <a:ext uri="{FF2B5EF4-FFF2-40B4-BE49-F238E27FC236}">
                <a16:creationId xmlns:a16="http://schemas.microsoft.com/office/drawing/2014/main" id="{D68BE9A7-41FB-44C4-A472-50C00B774FEB}"/>
              </a:ext>
            </a:extLst>
          </p:cNvPr>
          <p:cNvPicPr>
            <a:picLocks noChangeAspect="1"/>
          </p:cNvPicPr>
          <p:nvPr/>
        </p:nvPicPr>
        <p:blipFill>
          <a:blip r:embed="rId3"/>
          <a:srcRect b="33209"/>
          <a:stretch>
            <a:fillRect/>
          </a:stretch>
        </p:blipFill>
        <p:spPr>
          <a:xfrm>
            <a:off x="1" y="1"/>
            <a:ext cx="4427984" cy="1923678"/>
          </a:xfrm>
          <a:prstGeom prst="rect">
            <a:avLst/>
          </a:prstGeom>
        </p:spPr>
      </p:pic>
      <p:pic>
        <p:nvPicPr>
          <p:cNvPr id="13" name="图片 12">
            <a:extLst>
              <a:ext uri="{FF2B5EF4-FFF2-40B4-BE49-F238E27FC236}">
                <a16:creationId xmlns:a16="http://schemas.microsoft.com/office/drawing/2014/main" id="{535C2018-35F9-487A-BF47-E4D1AEC11D69}"/>
              </a:ext>
            </a:extLst>
          </p:cNvPr>
          <p:cNvPicPr>
            <a:picLocks noChangeAspect="1"/>
          </p:cNvPicPr>
          <p:nvPr/>
        </p:nvPicPr>
        <p:blipFill>
          <a:blip r:embed="rId4"/>
          <a:stretch>
            <a:fillRect/>
          </a:stretch>
        </p:blipFill>
        <p:spPr>
          <a:xfrm>
            <a:off x="0" y="4086635"/>
            <a:ext cx="9144000" cy="1056864"/>
          </a:xfrm>
          <a:prstGeom prst="rect">
            <a:avLst/>
          </a:prstGeom>
        </p:spPr>
      </p:pic>
      <p:pic>
        <p:nvPicPr>
          <p:cNvPr id="24" name="图片 23">
            <a:extLst>
              <a:ext uri="{FF2B5EF4-FFF2-40B4-BE49-F238E27FC236}">
                <a16:creationId xmlns:a16="http://schemas.microsoft.com/office/drawing/2014/main" id="{EFD91B75-90CC-4D63-A227-65B34F6D3BB1}"/>
              </a:ext>
            </a:extLst>
          </p:cNvPr>
          <p:cNvPicPr>
            <a:picLocks noChangeAspect="1"/>
          </p:cNvPicPr>
          <p:nvPr/>
        </p:nvPicPr>
        <p:blipFill>
          <a:blip r:embed="rId5"/>
          <a:stretch>
            <a:fillRect/>
          </a:stretch>
        </p:blipFill>
        <p:spPr>
          <a:xfrm>
            <a:off x="0" y="-32273"/>
            <a:ext cx="2713798" cy="1367127"/>
          </a:xfrm>
          <a:prstGeom prst="rect">
            <a:avLst/>
          </a:prstGeom>
        </p:spPr>
      </p:pic>
      <p:pic>
        <p:nvPicPr>
          <p:cNvPr id="26" name="图片 25">
            <a:extLst>
              <a:ext uri="{FF2B5EF4-FFF2-40B4-BE49-F238E27FC236}">
                <a16:creationId xmlns:a16="http://schemas.microsoft.com/office/drawing/2014/main" id="{8FF954DB-E50D-4407-A817-849532395E58}"/>
              </a:ext>
            </a:extLst>
          </p:cNvPr>
          <p:cNvPicPr>
            <a:picLocks noChangeAspect="1"/>
          </p:cNvPicPr>
          <p:nvPr/>
        </p:nvPicPr>
        <p:blipFill>
          <a:blip r:embed="rId6"/>
          <a:stretch>
            <a:fillRect/>
          </a:stretch>
        </p:blipFill>
        <p:spPr>
          <a:xfrm>
            <a:off x="6012159" y="2321613"/>
            <a:ext cx="3160291" cy="2821886"/>
          </a:xfrm>
          <a:prstGeom prst="rect">
            <a:avLst/>
          </a:prstGeom>
        </p:spPr>
      </p:pic>
      <p:pic>
        <p:nvPicPr>
          <p:cNvPr id="30" name="图片 29">
            <a:extLst>
              <a:ext uri="{FF2B5EF4-FFF2-40B4-BE49-F238E27FC236}">
                <a16:creationId xmlns:a16="http://schemas.microsoft.com/office/drawing/2014/main" id="{89CDD355-5732-46AB-81AF-F09D0A4123CD}"/>
              </a:ext>
            </a:extLst>
          </p:cNvPr>
          <p:cNvPicPr>
            <a:picLocks noChangeAspect="1"/>
          </p:cNvPicPr>
          <p:nvPr/>
        </p:nvPicPr>
        <p:blipFill>
          <a:blip r:embed="rId7"/>
          <a:stretch>
            <a:fillRect/>
          </a:stretch>
        </p:blipFill>
        <p:spPr>
          <a:xfrm>
            <a:off x="-28450" y="3075806"/>
            <a:ext cx="2005136" cy="2078683"/>
          </a:xfrm>
          <a:prstGeom prst="rect">
            <a:avLst/>
          </a:prstGeom>
        </p:spPr>
      </p:pic>
      <p:pic>
        <p:nvPicPr>
          <p:cNvPr id="40" name="图片 39">
            <a:extLst>
              <a:ext uri="{FF2B5EF4-FFF2-40B4-BE49-F238E27FC236}">
                <a16:creationId xmlns:a16="http://schemas.microsoft.com/office/drawing/2014/main" id="{5D69B71A-8FC5-4477-8CEA-472EF06970DB}"/>
              </a:ext>
            </a:extLst>
          </p:cNvPr>
          <p:cNvPicPr>
            <a:picLocks noChangeAspect="1"/>
          </p:cNvPicPr>
          <p:nvPr/>
        </p:nvPicPr>
        <p:blipFill>
          <a:blip r:embed="rId8"/>
          <a:stretch>
            <a:fillRect/>
          </a:stretch>
        </p:blipFill>
        <p:spPr>
          <a:xfrm flipH="1">
            <a:off x="6876256" y="816369"/>
            <a:ext cx="1080907" cy="748888"/>
          </a:xfrm>
          <a:prstGeom prst="rect">
            <a:avLst/>
          </a:prstGeom>
        </p:spPr>
      </p:pic>
      <p:sp>
        <p:nvSpPr>
          <p:cNvPr id="12" name="矩形 11">
            <a:extLst>
              <a:ext uri="{FF2B5EF4-FFF2-40B4-BE49-F238E27FC236}">
                <a16:creationId xmlns:a16="http://schemas.microsoft.com/office/drawing/2014/main" id="{91F526BD-3C2F-428A-8870-82C43F73DA1C}"/>
              </a:ext>
            </a:extLst>
          </p:cNvPr>
          <p:cNvSpPr/>
          <p:nvPr/>
        </p:nvSpPr>
        <p:spPr>
          <a:xfrm>
            <a:off x="1764567" y="1995686"/>
            <a:ext cx="5669280" cy="822960"/>
          </a:xfrm>
          <a:prstGeom prst="rect">
            <a:avLst/>
          </a:prstGeom>
        </p:spPr>
        <p:txBody>
          <a:bodyPr wrap="none">
            <a:spAutoFit/>
          </a:bodyPr>
          <a:lstStyle/>
          <a:p>
            <a:pPr algn="ctr"/>
            <a:r>
              <a:rPr altLang="en-US" lang="zh-CN" sz="4800">
                <a:solidFill>
                  <a:srgbClr val="C80000"/>
                </a:solidFill>
                <a:latin charset="-122" panose="020b0804020202020204" pitchFamily="34" typeface="汉仪雅酷黑 75W"/>
                <a:ea charset="-122" panose="020b0804020202020204" pitchFamily="34" typeface="汉仪雅酷黑 75W"/>
                <a:cs typeface="+mn-ea"/>
              </a:rPr>
              <a:t>共产党的权利和义务</a:t>
            </a:r>
          </a:p>
        </p:txBody>
      </p:sp>
      <p:sp>
        <p:nvSpPr>
          <p:cNvPr id="18" name="矩形 17">
            <a:extLst>
              <a:ext uri="{FF2B5EF4-FFF2-40B4-BE49-F238E27FC236}">
                <a16:creationId xmlns:a16="http://schemas.microsoft.com/office/drawing/2014/main" id="{22FE798C-6D51-4EAB-B2E3-8776E681BD30}"/>
              </a:ext>
            </a:extLst>
          </p:cNvPr>
          <p:cNvSpPr/>
          <p:nvPr/>
        </p:nvSpPr>
        <p:spPr>
          <a:xfrm>
            <a:off x="3806739" y="1419622"/>
            <a:ext cx="1554480" cy="502920"/>
          </a:xfrm>
          <a:prstGeom prst="rect">
            <a:avLst/>
          </a:prstGeom>
        </p:spPr>
        <p:txBody>
          <a:bodyPr wrap="none">
            <a:spAutoFit/>
          </a:bodyPr>
          <a:lstStyle/>
          <a:p>
            <a:pPr algn="ctr"/>
            <a:r>
              <a:rPr altLang="en-US" b="1" lang="zh-CN" sz="2700">
                <a:solidFill>
                  <a:srgbClr val="C80000"/>
                </a:solidFill>
                <a:latin charset="-122" panose="020b0804020202020204" pitchFamily="34" typeface="汉仪雅酷黑 75W"/>
                <a:ea charset="-122" panose="020b0804020202020204" pitchFamily="34" typeface="汉仪雅酷黑 75W"/>
              </a:rPr>
              <a:t>第三部分</a:t>
            </a:r>
          </a:p>
        </p:txBody>
      </p:sp>
      <p:sp>
        <p:nvSpPr>
          <p:cNvPr id="19" name="矩形 18">
            <a:extLst>
              <a:ext uri="{FF2B5EF4-FFF2-40B4-BE49-F238E27FC236}">
                <a16:creationId xmlns:a16="http://schemas.microsoft.com/office/drawing/2014/main" id="{ECA083E2-1EC7-4692-9AF6-D202E601FB28}"/>
              </a:ext>
            </a:extLst>
          </p:cNvPr>
          <p:cNvSpPr/>
          <p:nvPr/>
        </p:nvSpPr>
        <p:spPr>
          <a:xfrm>
            <a:off x="2411325" y="2929196"/>
            <a:ext cx="4345305" cy="335280"/>
          </a:xfrm>
          <a:prstGeom prst="rect">
            <a:avLst/>
          </a:prstGeom>
        </p:spPr>
        <p:txBody>
          <a:bodyPr wrap="none">
            <a:spAutoFit/>
          </a:bodyPr>
          <a:lstStyle/>
          <a:p>
            <a:pPr algn="ctr"/>
            <a:r>
              <a:rPr altLang="en-US" b="1" lang="zh-CN" sz="1600">
                <a:solidFill>
                  <a:srgbClr val="C80000"/>
                </a:solidFill>
                <a:latin charset="-122" panose="020b0804020202020204" pitchFamily="34" typeface="汉仪雅酷黑 75W"/>
                <a:ea charset="-122" panose="020b0804020202020204" pitchFamily="34" typeface="汉仪雅酷黑 75W"/>
                <a:cs typeface="+mn-ea"/>
                <a:sym typeface="+mn-lt"/>
              </a:rPr>
              <a:t>入党须知 党性修养 党课培训 党校培训 微党课 </a:t>
            </a:r>
          </a:p>
        </p:txBody>
      </p:sp>
    </p:spTree>
    <p:extLst>
      <p:ext uri="{BB962C8B-B14F-4D97-AF65-F5344CB8AC3E}">
        <p14:creationId val="3223568259"/>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wipe(left)" transition="in">
                                      <p:cBhvr>
                                        <p:cTn dur="500" id="11"/>
                                        <p:tgtEl>
                                          <p:spTgt spid="24"/>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1000" id="15"/>
                                        <p:tgtEl>
                                          <p:spTgt spid="13"/>
                                        </p:tgtEl>
                                      </p:cBhvr>
                                    </p:animEffect>
                                    <p:anim calcmode="lin" valueType="num">
                                      <p:cBhvr>
                                        <p:cTn dur="1000" fill="hold" id="16"/>
                                        <p:tgtEl>
                                          <p:spTgt spid="13"/>
                                        </p:tgtEl>
                                        <p:attrNameLst>
                                          <p:attrName>ppt_x</p:attrName>
                                        </p:attrNameLst>
                                      </p:cBhvr>
                                      <p:tavLst>
                                        <p:tav tm="0">
                                          <p:val>
                                            <p:strVal val="#ppt_x"/>
                                          </p:val>
                                        </p:tav>
                                        <p:tav tm="100000">
                                          <p:val>
                                            <p:strVal val="#ppt_x"/>
                                          </p:val>
                                        </p:tav>
                                      </p:tavLst>
                                    </p:anim>
                                    <p:anim calcmode="lin" valueType="num">
                                      <p:cBhvr>
                                        <p:cTn dur="1000" fill="hold" id="17"/>
                                        <p:tgtEl>
                                          <p:spTgt spid="13"/>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5"/>
                                        </p:tgtEl>
                                        <p:attrNameLst>
                                          <p:attrName>style.visibility</p:attrName>
                                        </p:attrNameLst>
                                      </p:cBhvr>
                                      <p:to>
                                        <p:strVal val="visible"/>
                                      </p:to>
                                    </p:set>
                                    <p:animEffect filter="wipe(down)" transition="in">
                                      <p:cBhvr>
                                        <p:cTn dur="500" id="21"/>
                                        <p:tgtEl>
                                          <p:spTgt spid="15"/>
                                        </p:tgtEl>
                                      </p:cBhvr>
                                    </p:animEffect>
                                  </p:childTnLst>
                                </p:cTn>
                              </p:par>
                            </p:childTnLst>
                          </p:cTn>
                        </p:par>
                        <p:par>
                          <p:cTn fill="hold" id="22" nodeType="afterGroup">
                            <p:stCondLst>
                              <p:cond delay="2500"/>
                            </p:stCondLst>
                            <p:childTnLst>
                              <p:par>
                                <p:cTn fill="hold" id="23" nodeType="afterEffect" presetClass="entr" presetID="2" presetSubtype="4">
                                  <p:stCondLst>
                                    <p:cond delay="0"/>
                                  </p:stCondLst>
                                  <p:childTnLst>
                                    <p:set>
                                      <p:cBhvr>
                                        <p:cTn dur="1" fill="hold" id="24">
                                          <p:stCondLst>
                                            <p:cond delay="0"/>
                                          </p:stCondLst>
                                        </p:cTn>
                                        <p:tgtEl>
                                          <p:spTgt spid="30"/>
                                        </p:tgtEl>
                                        <p:attrNameLst>
                                          <p:attrName>style.visibility</p:attrName>
                                        </p:attrNameLst>
                                      </p:cBhvr>
                                      <p:to>
                                        <p:strVal val="visible"/>
                                      </p:to>
                                    </p:set>
                                    <p:anim calcmode="lin" valueType="num">
                                      <p:cBhvr additive="base">
                                        <p:cTn dur="500" fill="hold" id="25"/>
                                        <p:tgtEl>
                                          <p:spTgt spid="30"/>
                                        </p:tgtEl>
                                        <p:attrNameLst>
                                          <p:attrName>ppt_x</p:attrName>
                                        </p:attrNameLst>
                                      </p:cBhvr>
                                      <p:tavLst>
                                        <p:tav tm="0">
                                          <p:val>
                                            <p:strVal val="#ppt_x"/>
                                          </p:val>
                                        </p:tav>
                                        <p:tav tm="100000">
                                          <p:val>
                                            <p:strVal val="#ppt_x"/>
                                          </p:val>
                                        </p:tav>
                                      </p:tavLst>
                                    </p:anim>
                                    <p:anim calcmode="lin" valueType="num">
                                      <p:cBhvr additive="base">
                                        <p:cTn dur="500" fill="hold" id="26"/>
                                        <p:tgtEl>
                                          <p:spTgt spid="30"/>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3000"/>
                            </p:stCondLst>
                            <p:childTnLst>
                              <p:par>
                                <p:cTn fill="hold" id="28" nodeType="afterEffect" presetClass="entr" presetID="22" presetSubtype="4">
                                  <p:stCondLst>
                                    <p:cond delay="0"/>
                                  </p:stCondLst>
                                  <p:childTnLst>
                                    <p:set>
                                      <p:cBhvr>
                                        <p:cTn dur="1" fill="hold" id="29">
                                          <p:stCondLst>
                                            <p:cond delay="0"/>
                                          </p:stCondLst>
                                        </p:cTn>
                                        <p:tgtEl>
                                          <p:spTgt spid="26"/>
                                        </p:tgtEl>
                                        <p:attrNameLst>
                                          <p:attrName>style.visibility</p:attrName>
                                        </p:attrNameLst>
                                      </p:cBhvr>
                                      <p:to>
                                        <p:strVal val="visible"/>
                                      </p:to>
                                    </p:set>
                                    <p:animEffect filter="wipe(down)" transition="in">
                                      <p:cBhvr>
                                        <p:cTn dur="500" id="30"/>
                                        <p:tgtEl>
                                          <p:spTgt spid="26"/>
                                        </p:tgtEl>
                                      </p:cBhvr>
                                    </p:animEffect>
                                  </p:childTnLst>
                                </p:cTn>
                              </p:par>
                            </p:childTnLst>
                          </p:cTn>
                        </p:par>
                        <p:par>
                          <p:cTn fill="hold" id="31" nodeType="afterGroup">
                            <p:stCondLst>
                              <p:cond delay="3500"/>
                            </p:stCondLst>
                            <p:childTnLst>
                              <p:par>
                                <p:cTn fill="hold" id="32" nodeType="afterEffect" presetClass="entr" presetID="22" presetSubtype="4">
                                  <p:stCondLst>
                                    <p:cond delay="0"/>
                                  </p:stCondLst>
                                  <p:childTnLst>
                                    <p:set>
                                      <p:cBhvr>
                                        <p:cTn dur="1" fill="hold" id="33">
                                          <p:stCondLst>
                                            <p:cond delay="0"/>
                                          </p:stCondLst>
                                        </p:cTn>
                                        <p:tgtEl>
                                          <p:spTgt spid="40"/>
                                        </p:tgtEl>
                                        <p:attrNameLst>
                                          <p:attrName>style.visibility</p:attrName>
                                        </p:attrNameLst>
                                      </p:cBhvr>
                                      <p:to>
                                        <p:strVal val="visible"/>
                                      </p:to>
                                    </p:set>
                                    <p:animEffect filter="wipe(down)" transition="in">
                                      <p:cBhvr>
                                        <p:cTn dur="500" id="34"/>
                                        <p:tgtEl>
                                          <p:spTgt spid="40"/>
                                        </p:tgtEl>
                                      </p:cBhvr>
                                    </p:animEffect>
                                  </p:childTnLst>
                                </p:cTn>
                              </p:par>
                            </p:childTnLst>
                          </p:cTn>
                        </p:par>
                        <p:par>
                          <p:cTn fill="hold" id="35" nodeType="afterGroup">
                            <p:stCondLst>
                              <p:cond delay="4000"/>
                            </p:stCondLst>
                            <p:childTnLst>
                              <p:par>
                                <p:cTn fill="hold" grpId="0" id="36" nodeType="afterEffect" presetClass="entr" presetID="47" presetSubtype="0">
                                  <p:stCondLst>
                                    <p:cond delay="0"/>
                                  </p:stCondLst>
                                  <p:childTnLst>
                                    <p:set>
                                      <p:cBhvr>
                                        <p:cTn dur="1" fill="hold" id="37">
                                          <p:stCondLst>
                                            <p:cond delay="0"/>
                                          </p:stCondLst>
                                        </p:cTn>
                                        <p:tgtEl>
                                          <p:spTgt spid="18"/>
                                        </p:tgtEl>
                                        <p:attrNameLst>
                                          <p:attrName>style.visibility</p:attrName>
                                        </p:attrNameLst>
                                      </p:cBhvr>
                                      <p:to>
                                        <p:strVal val="visible"/>
                                      </p:to>
                                    </p:set>
                                    <p:animEffect filter="fade" transition="in">
                                      <p:cBhvr>
                                        <p:cTn dur="750" id="38"/>
                                        <p:tgtEl>
                                          <p:spTgt spid="18"/>
                                        </p:tgtEl>
                                      </p:cBhvr>
                                    </p:animEffect>
                                    <p:anim calcmode="lin" valueType="num">
                                      <p:cBhvr>
                                        <p:cTn dur="750" fill="hold" id="39"/>
                                        <p:tgtEl>
                                          <p:spTgt spid="18"/>
                                        </p:tgtEl>
                                        <p:attrNameLst>
                                          <p:attrName>ppt_x</p:attrName>
                                        </p:attrNameLst>
                                      </p:cBhvr>
                                      <p:tavLst>
                                        <p:tav tm="0">
                                          <p:val>
                                            <p:strVal val="#ppt_x"/>
                                          </p:val>
                                        </p:tav>
                                        <p:tav tm="100000">
                                          <p:val>
                                            <p:strVal val="#ppt_x"/>
                                          </p:val>
                                        </p:tav>
                                      </p:tavLst>
                                    </p:anim>
                                    <p:anim calcmode="lin" valueType="num">
                                      <p:cBhvr>
                                        <p:cTn dur="750" fill="hold" id="40"/>
                                        <p:tgtEl>
                                          <p:spTgt spid="18"/>
                                        </p:tgtEl>
                                        <p:attrNameLst>
                                          <p:attrName>ppt_y</p:attrName>
                                        </p:attrNameLst>
                                      </p:cBhvr>
                                      <p:tavLst>
                                        <p:tav tm="0">
                                          <p:val>
                                            <p:strVal val="#ppt_y-.1"/>
                                          </p:val>
                                        </p:tav>
                                        <p:tav tm="100000">
                                          <p:val>
                                            <p:strVal val="#ppt_y"/>
                                          </p:val>
                                        </p:tav>
                                      </p:tavLst>
                                    </p:anim>
                                  </p:childTnLst>
                                </p:cTn>
                              </p:par>
                              <p:par>
                                <p:cTn fill="hold" grpId="0" id="41" nodeType="withEffect" presetClass="entr" presetID="53" presetSubtype="0">
                                  <p:stCondLst>
                                    <p:cond delay="0"/>
                                  </p:stCondLst>
                                  <p:childTnLst>
                                    <p:set>
                                      <p:cBhvr>
                                        <p:cTn dur="1" fill="hold" id="42">
                                          <p:stCondLst>
                                            <p:cond delay="0"/>
                                          </p:stCondLst>
                                        </p:cTn>
                                        <p:tgtEl>
                                          <p:spTgt spid="12"/>
                                        </p:tgtEl>
                                        <p:attrNameLst>
                                          <p:attrName>style.visibility</p:attrName>
                                        </p:attrNameLst>
                                      </p:cBhvr>
                                      <p:to>
                                        <p:strVal val="visible"/>
                                      </p:to>
                                    </p:set>
                                    <p:anim calcmode="lin" valueType="num">
                                      <p:cBhvr>
                                        <p:cTn dur="1250" fill="hold" id="43"/>
                                        <p:tgtEl>
                                          <p:spTgt spid="12"/>
                                        </p:tgtEl>
                                        <p:attrNameLst>
                                          <p:attrName>ppt_w</p:attrName>
                                        </p:attrNameLst>
                                      </p:cBhvr>
                                      <p:tavLst>
                                        <p:tav tm="0">
                                          <p:val>
                                            <p:fltVal val="0"/>
                                          </p:val>
                                        </p:tav>
                                        <p:tav tm="100000">
                                          <p:val>
                                            <p:strVal val="#ppt_w"/>
                                          </p:val>
                                        </p:tav>
                                      </p:tavLst>
                                    </p:anim>
                                    <p:anim calcmode="lin" valueType="num">
                                      <p:cBhvr>
                                        <p:cTn dur="1250" fill="hold" id="44"/>
                                        <p:tgtEl>
                                          <p:spTgt spid="12"/>
                                        </p:tgtEl>
                                        <p:attrNameLst>
                                          <p:attrName>ppt_h</p:attrName>
                                        </p:attrNameLst>
                                      </p:cBhvr>
                                      <p:tavLst>
                                        <p:tav tm="0">
                                          <p:val>
                                            <p:fltVal val="0"/>
                                          </p:val>
                                        </p:tav>
                                        <p:tav tm="100000">
                                          <p:val>
                                            <p:strVal val="#ppt_h"/>
                                          </p:val>
                                        </p:tav>
                                      </p:tavLst>
                                    </p:anim>
                                    <p:animEffect filter="fade" transition="in">
                                      <p:cBhvr>
                                        <p:cTn dur="1250" id="45"/>
                                        <p:tgtEl>
                                          <p:spTgt spid="12"/>
                                        </p:tgtEl>
                                      </p:cBhvr>
                                    </p:animEffect>
                                  </p:childTnLst>
                                </p:cTn>
                              </p:par>
                            </p:childTnLst>
                          </p:cTn>
                        </p:par>
                        <p:par>
                          <p:cTn fill="hold" id="46" nodeType="afterGroup">
                            <p:stCondLst>
                              <p:cond delay="5250"/>
                            </p:stCondLst>
                            <p:childTnLst>
                              <p:par>
                                <p:cTn fill="hold" grpId="0" id="47" nodeType="afterEffect" presetClass="entr" presetID="42" presetSubtype="0">
                                  <p:stCondLst>
                                    <p:cond delay="0"/>
                                  </p:stCondLst>
                                  <p:childTnLst>
                                    <p:set>
                                      <p:cBhvr>
                                        <p:cTn dur="1" fill="hold" id="48">
                                          <p:stCondLst>
                                            <p:cond delay="0"/>
                                          </p:stCondLst>
                                        </p:cTn>
                                        <p:tgtEl>
                                          <p:spTgt spid="19"/>
                                        </p:tgtEl>
                                        <p:attrNameLst>
                                          <p:attrName>style.visibility</p:attrName>
                                        </p:attrNameLst>
                                      </p:cBhvr>
                                      <p:to>
                                        <p:strVal val="visible"/>
                                      </p:to>
                                    </p:set>
                                    <p:animEffect filter="fade" transition="in">
                                      <p:cBhvr>
                                        <p:cTn dur="1000" id="49"/>
                                        <p:tgtEl>
                                          <p:spTgt spid="19"/>
                                        </p:tgtEl>
                                      </p:cBhvr>
                                    </p:animEffect>
                                    <p:anim calcmode="lin" valueType="num">
                                      <p:cBhvr>
                                        <p:cTn dur="1000" fill="hold" id="50"/>
                                        <p:tgtEl>
                                          <p:spTgt spid="19"/>
                                        </p:tgtEl>
                                        <p:attrNameLst>
                                          <p:attrName>ppt_x</p:attrName>
                                        </p:attrNameLst>
                                      </p:cBhvr>
                                      <p:tavLst>
                                        <p:tav tm="0">
                                          <p:val>
                                            <p:strVal val="#ppt_x"/>
                                          </p:val>
                                        </p:tav>
                                        <p:tav tm="100000">
                                          <p:val>
                                            <p:strVal val="#ppt_x"/>
                                          </p:val>
                                        </p:tav>
                                      </p:tavLst>
                                    </p:anim>
                                    <p:anim calcmode="lin" valueType="num">
                                      <p:cBhvr>
                                        <p:cTn dur="1000" fill="hold" id="51"/>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8"/>
      <p:bldP grpId="0" spid="1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标题 1">
            <a:extLst>
              <a:ext uri="{FF2B5EF4-FFF2-40B4-BE49-F238E27FC236}">
                <a16:creationId xmlns:a16="http://schemas.microsoft.com/office/drawing/2014/main" id="{403E1108-94EF-4574-B9D6-2DF6CD73105A}"/>
              </a:ext>
            </a:extLst>
          </p:cNvPr>
          <p:cNvSpPr txBox="1"/>
          <p:nvPr/>
        </p:nvSpPr>
        <p:spPr>
          <a:xfrm>
            <a:off x="755576" y="243006"/>
            <a:ext cx="8229600" cy="42155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800">
                <a:solidFill>
                  <a:srgbClr val="C80000"/>
                </a:solidFill>
                <a:latin charset="-122" panose="020b0804020202020204" pitchFamily="34" typeface="汉仪雅酷黑 75W"/>
                <a:ea charset="-122" panose="020b0804020202020204" pitchFamily="34" typeface="汉仪雅酷黑 75W"/>
                <a:cs typeface="+mn-ea"/>
              </a:rPr>
              <a:t>共产党的权利和义务</a:t>
            </a:r>
          </a:p>
        </p:txBody>
      </p:sp>
      <p:grpSp>
        <p:nvGrpSpPr>
          <p:cNvPr id="15" name="组合 14">
            <a:extLst>
              <a:ext uri="{FF2B5EF4-FFF2-40B4-BE49-F238E27FC236}">
                <a16:creationId xmlns:a16="http://schemas.microsoft.com/office/drawing/2014/main" id="{C1B8DF5C-778B-4C55-A206-A637F8A522A1}"/>
              </a:ext>
            </a:extLst>
          </p:cNvPr>
          <p:cNvGrpSpPr/>
          <p:nvPr/>
        </p:nvGrpSpPr>
        <p:grpSpPr>
          <a:xfrm>
            <a:off x="750606" y="1462672"/>
            <a:ext cx="3870454" cy="1206299"/>
            <a:chOff x="750606" y="1462672"/>
            <a:chExt cx="3870454" cy="1206299"/>
          </a:xfrm>
        </p:grpSpPr>
        <p:sp>
          <p:nvSpPr>
            <p:cNvPr id="3" name="Subtitle 2">
              <a:extLst>
                <a:ext uri="{FF2B5EF4-FFF2-40B4-BE49-F238E27FC236}">
                  <a16:creationId xmlns:a16="http://schemas.microsoft.com/office/drawing/2014/main" id="{EFF9E534-E750-491D-87E1-503EDCED0F42}"/>
                </a:ext>
              </a:extLst>
            </p:cNvPr>
            <p:cNvSpPr txBox="1"/>
            <p:nvPr/>
          </p:nvSpPr>
          <p:spPr>
            <a:xfrm>
              <a:off x="755576" y="1995686"/>
              <a:ext cx="3865484" cy="666774"/>
            </a:xfrm>
            <a:prstGeom prst="rect">
              <a:avLst/>
            </a:prstGeom>
          </p:spPr>
          <p:txBody>
            <a:bodyPr bIns="40779" lIns="81559" rIns="81559" rtlCol="0" tIns="40779"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gn="l"/>
              <a:r>
                <a:rPr altLang="en-US" lang="zh-CN" sz="1600">
                  <a:solidFill>
                    <a:srgbClr val="360406"/>
                  </a:solidFill>
                  <a:latin charset="-122" panose="020b0300000000000000" pitchFamily="34" typeface="Noto Sans S Chinese Light"/>
                  <a:ea charset="-122" panose="020b0300000000000000" pitchFamily="34" typeface="Noto Sans S Chinese Light"/>
                  <a:cs typeface="+mn-ea"/>
                  <a:sym typeface="+mn-lt"/>
                </a:rPr>
                <a:t>参加党的有关会议，阅读党的有关文件，接受党的教育和培训 </a:t>
              </a:r>
            </a:p>
          </p:txBody>
        </p:sp>
        <p:sp>
          <p:nvSpPr>
            <p:cNvPr id="4" name="TextBox 78">
              <a:extLst>
                <a:ext uri="{FF2B5EF4-FFF2-40B4-BE49-F238E27FC236}">
                  <a16:creationId xmlns:a16="http://schemas.microsoft.com/office/drawing/2014/main" id="{F15D2E5F-E847-4C20-8E1C-BF9EBB7F8FF9}"/>
                </a:ext>
              </a:extLst>
            </p:cNvPr>
            <p:cNvSpPr txBox="1"/>
            <p:nvPr/>
          </p:nvSpPr>
          <p:spPr>
            <a:xfrm>
              <a:off x="750606" y="1550137"/>
              <a:ext cx="1097280" cy="457200"/>
            </a:xfrm>
            <a:prstGeom prst="rect">
              <a:avLst/>
            </a:prstGeom>
            <a:noFill/>
          </p:spPr>
          <p:txBody>
            <a:bodyPr anchor="ctr" anchorCtr="0" rtlCol="0" wrap="none">
              <a:spAutoFit/>
            </a:bodyPr>
            <a:lstStyle/>
            <a:p>
              <a:r>
                <a:rPr altLang="en-US" b="1" lang="zh-CN" sz="2400">
                  <a:solidFill>
                    <a:schemeClr val="accent1"/>
                  </a:solidFill>
                  <a:latin charset="0" typeface="Poppins SemiBold"/>
                  <a:ea charset="0" typeface="Poppins SemiBold"/>
                  <a:cs charset="0" typeface="Poppins SemiBold"/>
                </a:rPr>
                <a:t>第一点</a:t>
              </a:r>
            </a:p>
          </p:txBody>
        </p:sp>
        <p:grpSp>
          <p:nvGrpSpPr>
            <p:cNvPr id="5" name="组合 4">
              <a:extLst>
                <a:ext uri="{FF2B5EF4-FFF2-40B4-BE49-F238E27FC236}">
                  <a16:creationId xmlns:a16="http://schemas.microsoft.com/office/drawing/2014/main" id="{E4B13CA0-C47F-4ECB-96F9-149BEECE264A}"/>
                </a:ext>
              </a:extLst>
            </p:cNvPr>
            <p:cNvGrpSpPr/>
            <p:nvPr/>
          </p:nvGrpSpPr>
          <p:grpSpPr>
            <a:xfrm>
              <a:off x="3779912" y="1462672"/>
              <a:ext cx="412292" cy="430301"/>
              <a:chOff x="4352872" y="1995631"/>
              <a:chExt cx="412292" cy="430301"/>
            </a:xfrm>
          </p:grpSpPr>
          <p:sp>
            <p:nvSpPr>
              <p:cNvPr id="6" name="Hexagon 82">
                <a:extLst>
                  <a:ext uri="{FF2B5EF4-FFF2-40B4-BE49-F238E27FC236}">
                    <a16:creationId xmlns:a16="http://schemas.microsoft.com/office/drawing/2014/main" id="{B19546C1-DABC-4F3B-94D1-C6CB52D5B5A3}"/>
                  </a:ext>
                </a:extLst>
              </p:cNvPr>
              <p:cNvSpPr/>
              <p:nvPr/>
            </p:nvSpPr>
            <p:spPr>
              <a:xfrm rot="5400000">
                <a:off x="4341113" y="2025307"/>
                <a:ext cx="430301" cy="37094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506">
                  <a:ea charset="-122" panose="020b0300000000000000" pitchFamily="34" typeface="Noto Sans S Chinese Light"/>
                </a:endParaRPr>
              </a:p>
            </p:txBody>
          </p:sp>
          <p:sp>
            <p:nvSpPr>
              <p:cNvPr id="7" name="文本框 6">
                <a:extLst>
                  <a:ext uri="{FF2B5EF4-FFF2-40B4-BE49-F238E27FC236}">
                    <a16:creationId xmlns:a16="http://schemas.microsoft.com/office/drawing/2014/main" id="{33688DCA-6840-4B24-A1B0-A68B4E85991C}"/>
                  </a:ext>
                </a:extLst>
              </p:cNvPr>
              <p:cNvSpPr txBox="1"/>
              <p:nvPr/>
            </p:nvSpPr>
            <p:spPr>
              <a:xfrm>
                <a:off x="4354866" y="2041355"/>
                <a:ext cx="408305" cy="335280"/>
              </a:xfrm>
              <a:prstGeom prst="rect">
                <a:avLst/>
              </a:prstGeom>
              <a:noFill/>
            </p:spPr>
            <p:txBody>
              <a:bodyPr rtlCol="0" wrap="none">
                <a:spAutoFit/>
              </a:bodyPr>
              <a:lstStyle/>
              <a:p>
                <a:pPr algn="ctr"/>
                <a:r>
                  <a:rPr altLang="zh-CN" lang="en-US" sz="1600">
                    <a:solidFill>
                      <a:schemeClr val="bg1"/>
                    </a:solidFill>
                    <a:latin charset="0" pitchFamily="34" typeface="Arial"/>
                    <a:ea charset="-122" panose="020b0300000000000000" pitchFamily="34" typeface="Noto Sans S Chinese Light"/>
                    <a:cs charset="0" pitchFamily="34" typeface="Arial"/>
                  </a:rPr>
                  <a:t>01</a:t>
                </a:r>
              </a:p>
            </p:txBody>
          </p:sp>
        </p:grpSp>
      </p:grpSp>
      <p:grpSp>
        <p:nvGrpSpPr>
          <p:cNvPr id="16" name="组合 15">
            <a:extLst>
              <a:ext uri="{FF2B5EF4-FFF2-40B4-BE49-F238E27FC236}">
                <a16:creationId xmlns:a16="http://schemas.microsoft.com/office/drawing/2014/main" id="{FEC4BBA5-FF3A-485B-B212-149EB321F27B}"/>
              </a:ext>
            </a:extLst>
          </p:cNvPr>
          <p:cNvGrpSpPr/>
          <p:nvPr/>
        </p:nvGrpSpPr>
        <p:grpSpPr>
          <a:xfrm>
            <a:off x="750606" y="3012004"/>
            <a:ext cx="3634261" cy="1081320"/>
            <a:chOff x="750606" y="3012004"/>
            <a:chExt cx="3634261" cy="1081320"/>
          </a:xfrm>
        </p:grpSpPr>
        <p:grpSp>
          <p:nvGrpSpPr>
            <p:cNvPr id="8" name="组合 7">
              <a:extLst>
                <a:ext uri="{FF2B5EF4-FFF2-40B4-BE49-F238E27FC236}">
                  <a16:creationId xmlns:a16="http://schemas.microsoft.com/office/drawing/2014/main" id="{C0E6E9B3-F83C-4BA9-952B-31638CD221AF}"/>
                </a:ext>
              </a:extLst>
            </p:cNvPr>
            <p:cNvGrpSpPr/>
            <p:nvPr/>
          </p:nvGrpSpPr>
          <p:grpSpPr>
            <a:xfrm>
              <a:off x="3779912" y="3012004"/>
              <a:ext cx="412293" cy="430301"/>
              <a:chOff x="4352872" y="1995631"/>
              <a:chExt cx="412293" cy="430301"/>
            </a:xfrm>
          </p:grpSpPr>
          <p:sp>
            <p:nvSpPr>
              <p:cNvPr id="9" name="Hexagon 82">
                <a:extLst>
                  <a:ext uri="{FF2B5EF4-FFF2-40B4-BE49-F238E27FC236}">
                    <a16:creationId xmlns:a16="http://schemas.microsoft.com/office/drawing/2014/main" id="{4B583DBB-09F7-49BA-9EEB-C73D4524CE7E}"/>
                  </a:ext>
                </a:extLst>
              </p:cNvPr>
              <p:cNvSpPr/>
              <p:nvPr/>
            </p:nvSpPr>
            <p:spPr>
              <a:xfrm rot="5400000">
                <a:off x="4341113" y="2025307"/>
                <a:ext cx="430301" cy="37094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506">
                  <a:ea charset="-122" panose="020b0300000000000000" pitchFamily="34" typeface="Noto Sans S Chinese Light"/>
                </a:endParaRPr>
              </a:p>
            </p:txBody>
          </p:sp>
          <p:sp>
            <p:nvSpPr>
              <p:cNvPr id="10" name="文本框 9">
                <a:extLst>
                  <a:ext uri="{FF2B5EF4-FFF2-40B4-BE49-F238E27FC236}">
                    <a16:creationId xmlns:a16="http://schemas.microsoft.com/office/drawing/2014/main" id="{EC7843ED-F051-48B1-ABE4-EE972981965F}"/>
                  </a:ext>
                </a:extLst>
              </p:cNvPr>
              <p:cNvSpPr txBox="1"/>
              <p:nvPr/>
            </p:nvSpPr>
            <p:spPr>
              <a:xfrm>
                <a:off x="4354866" y="2041355"/>
                <a:ext cx="408305" cy="335280"/>
              </a:xfrm>
              <a:prstGeom prst="rect">
                <a:avLst/>
              </a:prstGeom>
              <a:noFill/>
            </p:spPr>
            <p:txBody>
              <a:bodyPr rtlCol="0" wrap="none">
                <a:spAutoFit/>
              </a:bodyPr>
              <a:lstStyle/>
              <a:p>
                <a:pPr algn="ctr"/>
                <a:r>
                  <a:rPr altLang="zh-CN" lang="en-US" sz="1600">
                    <a:solidFill>
                      <a:schemeClr val="bg1"/>
                    </a:solidFill>
                    <a:latin charset="0" pitchFamily="34" typeface="Arial"/>
                    <a:ea charset="-122" panose="020b0300000000000000" pitchFamily="34" typeface="Noto Sans S Chinese Light"/>
                    <a:cs charset="0" pitchFamily="34" typeface="Arial"/>
                  </a:rPr>
                  <a:t>02</a:t>
                </a:r>
              </a:p>
            </p:txBody>
          </p:sp>
        </p:grpSp>
        <p:sp>
          <p:nvSpPr>
            <p:cNvPr id="11" name="Subtitle 2">
              <a:extLst>
                <a:ext uri="{FF2B5EF4-FFF2-40B4-BE49-F238E27FC236}">
                  <a16:creationId xmlns:a16="http://schemas.microsoft.com/office/drawing/2014/main" id="{57F0763F-AAFF-46EF-B072-0693776152F9}"/>
                </a:ext>
              </a:extLst>
            </p:cNvPr>
            <p:cNvSpPr txBox="1"/>
            <p:nvPr/>
          </p:nvSpPr>
          <p:spPr>
            <a:xfrm>
              <a:off x="770190" y="3445045"/>
              <a:ext cx="3614677" cy="666774"/>
            </a:xfrm>
            <a:prstGeom prst="rect">
              <a:avLst/>
            </a:prstGeom>
          </p:spPr>
          <p:txBody>
            <a:bodyPr bIns="40779" lIns="81559" rIns="81559" rtlCol="0" tIns="40779"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gn="l"/>
              <a:r>
                <a:rPr altLang="en-US" lang="zh-CN" sz="1600">
                  <a:solidFill>
                    <a:srgbClr val="360406"/>
                  </a:solidFill>
                  <a:latin charset="-122" panose="020b0300000000000000" pitchFamily="34" typeface="Noto Sans S Chinese Light"/>
                  <a:ea charset="-122" panose="020b0300000000000000" pitchFamily="34" typeface="Noto Sans S Chinese Light"/>
                  <a:cs typeface="+mn-ea"/>
                  <a:sym typeface="+mn-lt"/>
                </a:rPr>
                <a:t>在党的会议上和党报党刊上，参加关于党的政策问题的讨论</a:t>
              </a:r>
            </a:p>
          </p:txBody>
        </p:sp>
        <p:sp>
          <p:nvSpPr>
            <p:cNvPr id="12" name="TextBox 78">
              <a:extLst>
                <a:ext uri="{FF2B5EF4-FFF2-40B4-BE49-F238E27FC236}">
                  <a16:creationId xmlns:a16="http://schemas.microsoft.com/office/drawing/2014/main" id="{D24A6475-85FA-4F9A-872F-3C5DE530A9B3}"/>
                </a:ext>
              </a:extLst>
            </p:cNvPr>
            <p:cNvSpPr txBox="1"/>
            <p:nvPr/>
          </p:nvSpPr>
          <p:spPr>
            <a:xfrm>
              <a:off x="750606" y="3014237"/>
              <a:ext cx="1097280" cy="457200"/>
            </a:xfrm>
            <a:prstGeom prst="rect">
              <a:avLst/>
            </a:prstGeom>
            <a:noFill/>
          </p:spPr>
          <p:txBody>
            <a:bodyPr anchor="ctr" anchorCtr="0" rtlCol="0" wrap="none">
              <a:spAutoFit/>
            </a:bodyPr>
            <a:lstStyle/>
            <a:p>
              <a:r>
                <a:rPr altLang="en-US" b="1" lang="zh-CN" sz="2400">
                  <a:solidFill>
                    <a:schemeClr val="accent1"/>
                  </a:solidFill>
                  <a:latin charset="0" typeface="Poppins SemiBold"/>
                  <a:ea charset="0" typeface="Poppins SemiBold"/>
                  <a:cs charset="0" typeface="Poppins SemiBold"/>
                </a:rPr>
                <a:t>第二点</a:t>
              </a:r>
            </a:p>
          </p:txBody>
        </p:sp>
      </p:grpSp>
      <p:pic>
        <p:nvPicPr>
          <p:cNvPr id="13" name="图片 12">
            <a:extLst>
              <a:ext uri="{FF2B5EF4-FFF2-40B4-BE49-F238E27FC236}">
                <a16:creationId xmlns:a16="http://schemas.microsoft.com/office/drawing/2014/main" id="{21C59FF4-0006-41DF-B0D8-422382B86141}"/>
              </a:ext>
            </a:extLst>
          </p:cNvPr>
          <p:cNvPicPr>
            <a:picLocks noChangeAspect="1"/>
          </p:cNvPicPr>
          <p:nvPr/>
        </p:nvPicPr>
        <p:blipFill>
          <a:blip r:embed="rId3">
            <a:extLst>
              <a:ext uri="{28A0092B-C50C-407E-A947-70E740481C1C}">
                <a14:useLocalDpi val="0"/>
              </a:ext>
            </a:extLst>
          </a:blip>
          <a:stretch>
            <a:fillRect/>
          </a:stretch>
        </p:blipFill>
        <p:spPr>
          <a:xfrm>
            <a:off x="5534072" y="1277578"/>
            <a:ext cx="3620168" cy="3863950"/>
          </a:xfrm>
          <a:prstGeom prst="rect">
            <a:avLst/>
          </a:prstGeom>
        </p:spPr>
      </p:pic>
    </p:spTree>
    <p:extLst>
      <p:ext uri="{BB962C8B-B14F-4D97-AF65-F5344CB8AC3E}">
        <p14:creationId val="1059822743"/>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5"/>
                                        </p:tgtEl>
                                        <p:attrNameLst>
                                          <p:attrName>style.visibility</p:attrName>
                                        </p:attrNameLst>
                                      </p:cBhvr>
                                      <p:to>
                                        <p:strVal val="visible"/>
                                      </p:to>
                                    </p:set>
                                    <p:animEffect filter="fade" transition="in">
                                      <p:cBhvr>
                                        <p:cTn dur="1000" id="13"/>
                                        <p:tgtEl>
                                          <p:spTgt spid="15"/>
                                        </p:tgtEl>
                                      </p:cBhvr>
                                    </p:animEffect>
                                    <p:anim calcmode="lin" valueType="num">
                                      <p:cBhvr>
                                        <p:cTn dur="1000" fill="hold" id="14"/>
                                        <p:tgtEl>
                                          <p:spTgt spid="15"/>
                                        </p:tgtEl>
                                        <p:attrNameLst>
                                          <p:attrName>ppt_x</p:attrName>
                                        </p:attrNameLst>
                                      </p:cBhvr>
                                      <p:tavLst>
                                        <p:tav tm="0">
                                          <p:val>
                                            <p:strVal val="#ppt_x"/>
                                          </p:val>
                                        </p:tav>
                                        <p:tav tm="100000">
                                          <p:val>
                                            <p:strVal val="#ppt_x"/>
                                          </p:val>
                                        </p:tav>
                                      </p:tavLst>
                                    </p:anim>
                                    <p:anim calcmode="lin" valueType="num">
                                      <p:cBhvr>
                                        <p:cTn dur="1000" fill="hold" id="15"/>
                                        <p:tgtEl>
                                          <p:spTgt spid="1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1000" id="19"/>
                                        <p:tgtEl>
                                          <p:spTgt spid="16"/>
                                        </p:tgtEl>
                                      </p:cBhvr>
                                    </p:animEffect>
                                    <p:anim calcmode="lin" valueType="num">
                                      <p:cBhvr>
                                        <p:cTn dur="1000" fill="hold" id="20"/>
                                        <p:tgtEl>
                                          <p:spTgt spid="16"/>
                                        </p:tgtEl>
                                        <p:attrNameLst>
                                          <p:attrName>ppt_x</p:attrName>
                                        </p:attrNameLst>
                                      </p:cBhvr>
                                      <p:tavLst>
                                        <p:tav tm="0">
                                          <p:val>
                                            <p:strVal val="#ppt_x"/>
                                          </p:val>
                                        </p:tav>
                                        <p:tav tm="100000">
                                          <p:val>
                                            <p:strVal val="#ppt_x"/>
                                          </p:val>
                                        </p:tav>
                                      </p:tavLst>
                                    </p:anim>
                                    <p:anim calcmode="lin" valueType="num">
                                      <p:cBhvr>
                                        <p:cTn dur="1000" fill="hold" id="21"/>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标题 1">
            <a:extLst>
              <a:ext uri="{FF2B5EF4-FFF2-40B4-BE49-F238E27FC236}">
                <a16:creationId xmlns:a16="http://schemas.microsoft.com/office/drawing/2014/main" id="{403E1108-94EF-4574-B9D6-2DF6CD73105A}"/>
              </a:ext>
            </a:extLst>
          </p:cNvPr>
          <p:cNvSpPr txBox="1"/>
          <p:nvPr/>
        </p:nvSpPr>
        <p:spPr>
          <a:xfrm>
            <a:off x="755576" y="243006"/>
            <a:ext cx="8229600" cy="42155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800">
                <a:solidFill>
                  <a:srgbClr val="C80000"/>
                </a:solidFill>
                <a:latin charset="-122" panose="020b0804020202020204" pitchFamily="34" typeface="汉仪雅酷黑 75W"/>
                <a:ea charset="-122" panose="020b0804020202020204" pitchFamily="34" typeface="汉仪雅酷黑 75W"/>
                <a:cs typeface="+mn-ea"/>
              </a:rPr>
              <a:t>共产党的权利和义务</a:t>
            </a:r>
          </a:p>
        </p:txBody>
      </p:sp>
      <p:sp>
        <p:nvSpPr>
          <p:cNvPr id="3" name="矩形 2">
            <a:extLst>
              <a:ext uri="{FF2B5EF4-FFF2-40B4-BE49-F238E27FC236}">
                <a16:creationId xmlns:a16="http://schemas.microsoft.com/office/drawing/2014/main" id="{71888E00-A31A-4FD9-A75B-5FCD3BB63BE3}"/>
              </a:ext>
            </a:extLst>
          </p:cNvPr>
          <p:cNvSpPr/>
          <p:nvPr/>
        </p:nvSpPr>
        <p:spPr>
          <a:xfrm>
            <a:off x="1973707" y="1567679"/>
            <a:ext cx="6198693"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lang="zh-CN" sz="1200">
                <a:solidFill>
                  <a:srgbClr val="C00000"/>
                </a:solidFill>
                <a:latin charset="-122" panose="020b0300000000000000" pitchFamily="34" typeface="Noto Sans S Chinese Light"/>
                <a:ea charset="-122" panose="020b0300000000000000" pitchFamily="34" typeface="Noto Sans S Chinese Light"/>
              </a:rPr>
              <a:t>认真学习马克思列宁主义、毛泽东思想、邓小平理论、“三个代表”重要思想和科学发展观，学习党的路线、方针、政策和决议，学习党的基本知识，学习科学、文化、法律和业务知识，努力提高为人民服务的本领</a:t>
            </a:r>
          </a:p>
        </p:txBody>
      </p:sp>
      <p:sp>
        <p:nvSpPr>
          <p:cNvPr id="4" name="矩形 3">
            <a:extLst>
              <a:ext uri="{FF2B5EF4-FFF2-40B4-BE49-F238E27FC236}">
                <a16:creationId xmlns:a16="http://schemas.microsoft.com/office/drawing/2014/main" id="{95A1D4F3-7B33-480F-95FF-DAE63AAF8CF8}"/>
              </a:ext>
            </a:extLst>
          </p:cNvPr>
          <p:cNvSpPr/>
          <p:nvPr/>
        </p:nvSpPr>
        <p:spPr>
          <a:xfrm>
            <a:off x="1973707" y="2363557"/>
            <a:ext cx="6198693"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zh-CN" lang="zh-CN" sz="1200">
                <a:solidFill>
                  <a:srgbClr val="C00000"/>
                </a:solidFill>
                <a:latin charset="-122" panose="020b0300000000000000" pitchFamily="34" typeface="Noto Sans S Chinese Light"/>
                <a:ea charset="-122" panose="020b0300000000000000" pitchFamily="34" typeface="Noto Sans S Chinese Light"/>
                <a:cs typeface="+mn-ea"/>
                <a:sym typeface="+mn-lt"/>
              </a:rPr>
              <a:t>贯彻执行党的基本路线和各项方针、政策，带头参加改革开放和社会主义现代化建设，带动群众为经济发展和社会进步艰苦奋斗，在生产、工作、学习和社会生活中起先锋模范作用</a:t>
            </a:r>
          </a:p>
        </p:txBody>
      </p:sp>
      <p:sp>
        <p:nvSpPr>
          <p:cNvPr id="5" name="矩形 4">
            <a:extLst>
              <a:ext uri="{FF2B5EF4-FFF2-40B4-BE49-F238E27FC236}">
                <a16:creationId xmlns:a16="http://schemas.microsoft.com/office/drawing/2014/main" id="{93EB2B3D-B747-4E4E-91DC-967EF54373E4}"/>
              </a:ext>
            </a:extLst>
          </p:cNvPr>
          <p:cNvSpPr/>
          <p:nvPr/>
        </p:nvSpPr>
        <p:spPr>
          <a:xfrm>
            <a:off x="1973707" y="3013358"/>
            <a:ext cx="6198693"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lang="zh-CN" sz="1200">
                <a:solidFill>
                  <a:srgbClr val="C00000"/>
                </a:solidFill>
                <a:latin charset="-122" panose="020b0300000000000000" pitchFamily="34" typeface="Noto Sans S Chinese Light"/>
                <a:ea charset="-122" panose="020b0300000000000000" pitchFamily="34" typeface="Noto Sans S Chinese Light"/>
                <a:cs typeface="+mn-ea"/>
                <a:sym typeface="+mn-lt"/>
              </a:rPr>
              <a:t>坚持党和人民的利益高于一切，个人利益服从党和人民的利益，吃苦在前，享受在后，克己奉公，多做贡献。</a:t>
            </a:r>
          </a:p>
        </p:txBody>
      </p:sp>
      <p:sp>
        <p:nvSpPr>
          <p:cNvPr id="6" name="矩形 5">
            <a:extLst>
              <a:ext uri="{FF2B5EF4-FFF2-40B4-BE49-F238E27FC236}">
                <a16:creationId xmlns:a16="http://schemas.microsoft.com/office/drawing/2014/main" id="{5FE823DC-78BD-4A1A-A028-32DC20E6C87A}"/>
              </a:ext>
            </a:extLst>
          </p:cNvPr>
          <p:cNvSpPr/>
          <p:nvPr/>
        </p:nvSpPr>
        <p:spPr>
          <a:xfrm>
            <a:off x="1973707" y="3807256"/>
            <a:ext cx="6198693"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lang="zh-CN" sz="1200">
                <a:solidFill>
                  <a:srgbClr val="C00000"/>
                </a:solidFill>
                <a:latin charset="-122" panose="020b0300000000000000" pitchFamily="34" typeface="Noto Sans S Chinese Light"/>
                <a:ea charset="-122" panose="020b0300000000000000" pitchFamily="34" typeface="Noto Sans S Chinese Light"/>
                <a:cs typeface="+mn-ea"/>
                <a:sym typeface="+mn-lt"/>
              </a:rPr>
              <a:t>自觉遵守党的纪律，模范遵守国家的法律法规，严格保守党和国家的秘密，执行党的决定，服从组织分配，积极完成党的任务</a:t>
            </a:r>
          </a:p>
        </p:txBody>
      </p:sp>
      <p:sp>
        <p:nvSpPr>
          <p:cNvPr id="7" name="椭圆 6">
            <a:extLst>
              <a:ext uri="{FF2B5EF4-FFF2-40B4-BE49-F238E27FC236}">
                <a16:creationId xmlns:a16="http://schemas.microsoft.com/office/drawing/2014/main" id="{9D6F486B-401D-4CFF-B290-25F6ADE14E94}"/>
              </a:ext>
            </a:extLst>
          </p:cNvPr>
          <p:cNvSpPr/>
          <p:nvPr/>
        </p:nvSpPr>
        <p:spPr>
          <a:xfrm>
            <a:off x="1331640" y="1567679"/>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latin charset="-122" panose="020b0300000000000000" pitchFamily="34" typeface="Noto Sans S Chinese Light"/>
                <a:ea charset="-122" panose="020b0300000000000000" pitchFamily="34" typeface="Noto Sans S Chinese Light"/>
              </a:rPr>
              <a:t>1</a:t>
            </a:r>
          </a:p>
        </p:txBody>
      </p:sp>
      <p:sp>
        <p:nvSpPr>
          <p:cNvPr id="8" name="椭圆 7">
            <a:extLst>
              <a:ext uri="{FF2B5EF4-FFF2-40B4-BE49-F238E27FC236}">
                <a16:creationId xmlns:a16="http://schemas.microsoft.com/office/drawing/2014/main" id="{3E0E5B39-7301-4A86-ACD1-1460E301E0CB}"/>
              </a:ext>
            </a:extLst>
          </p:cNvPr>
          <p:cNvSpPr/>
          <p:nvPr/>
        </p:nvSpPr>
        <p:spPr>
          <a:xfrm>
            <a:off x="1331640" y="2348314"/>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latin charset="-122" panose="020b0300000000000000" pitchFamily="34" typeface="Noto Sans S Chinese Light"/>
                <a:ea charset="-122" panose="020b0300000000000000" pitchFamily="34" typeface="Noto Sans S Chinese Light"/>
              </a:rPr>
              <a:t>2</a:t>
            </a:r>
          </a:p>
        </p:txBody>
      </p:sp>
      <p:sp>
        <p:nvSpPr>
          <p:cNvPr id="9" name="椭圆 8">
            <a:extLst>
              <a:ext uri="{FF2B5EF4-FFF2-40B4-BE49-F238E27FC236}">
                <a16:creationId xmlns:a16="http://schemas.microsoft.com/office/drawing/2014/main" id="{73A6D5A9-48AF-4989-B41E-45AD3EBACCF3}"/>
              </a:ext>
            </a:extLst>
          </p:cNvPr>
          <p:cNvSpPr/>
          <p:nvPr/>
        </p:nvSpPr>
        <p:spPr>
          <a:xfrm>
            <a:off x="1331640" y="3128949"/>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latin charset="-122" panose="020b0300000000000000" pitchFamily="34" typeface="Noto Sans S Chinese Light"/>
                <a:ea charset="-122" panose="020b0300000000000000" pitchFamily="34" typeface="Noto Sans S Chinese Light"/>
              </a:rPr>
              <a:t>3</a:t>
            </a:r>
          </a:p>
        </p:txBody>
      </p:sp>
      <p:sp>
        <p:nvSpPr>
          <p:cNvPr id="10" name="椭圆 9">
            <a:extLst>
              <a:ext uri="{FF2B5EF4-FFF2-40B4-BE49-F238E27FC236}">
                <a16:creationId xmlns:a16="http://schemas.microsoft.com/office/drawing/2014/main" id="{52CC6AF9-304A-4CC7-AAF9-98934ECE19A5}"/>
              </a:ext>
            </a:extLst>
          </p:cNvPr>
          <p:cNvSpPr/>
          <p:nvPr/>
        </p:nvSpPr>
        <p:spPr>
          <a:xfrm>
            <a:off x="1331640" y="3909583"/>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latin charset="-122" panose="020b0300000000000000" pitchFamily="34" typeface="Noto Sans S Chinese Light"/>
                <a:ea charset="-122" panose="020b0300000000000000" pitchFamily="34" typeface="Noto Sans S Chinese Light"/>
              </a:rPr>
              <a:t>4</a:t>
            </a:r>
          </a:p>
        </p:txBody>
      </p:sp>
      <p:sp>
        <p:nvSpPr>
          <p:cNvPr id="11" name="弧形 10">
            <a:extLst>
              <a:ext uri="{FF2B5EF4-FFF2-40B4-BE49-F238E27FC236}">
                <a16:creationId xmlns:a16="http://schemas.microsoft.com/office/drawing/2014/main" id="{E96F639A-E62D-434C-B6A2-427D762F9276}"/>
              </a:ext>
            </a:extLst>
          </p:cNvPr>
          <p:cNvSpPr/>
          <p:nvPr/>
        </p:nvSpPr>
        <p:spPr>
          <a:xfrm>
            <a:off x="1291231" y="1518685"/>
            <a:ext cx="533923" cy="533923"/>
          </a:xfrm>
          <a:prstGeom prst="arc">
            <a:avLst>
              <a:gd fmla="val 17675787" name="adj1"/>
              <a:gd fmla="val 4090627" name="adj2"/>
            </a:avLst>
          </a:prstGeom>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300000000000000" pitchFamily="34" typeface="Noto Sans S Chinese Light"/>
            </a:endParaRPr>
          </a:p>
        </p:txBody>
      </p:sp>
      <p:sp>
        <p:nvSpPr>
          <p:cNvPr id="12" name="弧形 11">
            <a:extLst>
              <a:ext uri="{FF2B5EF4-FFF2-40B4-BE49-F238E27FC236}">
                <a16:creationId xmlns:a16="http://schemas.microsoft.com/office/drawing/2014/main" id="{F163BCE1-C40C-4AA9-84FF-D8AEE3E30C89}"/>
              </a:ext>
            </a:extLst>
          </p:cNvPr>
          <p:cNvSpPr/>
          <p:nvPr/>
        </p:nvSpPr>
        <p:spPr>
          <a:xfrm>
            <a:off x="1291231" y="2283200"/>
            <a:ext cx="533923" cy="533923"/>
          </a:xfrm>
          <a:prstGeom prst="arc">
            <a:avLst>
              <a:gd fmla="val 17675787" name="adj1"/>
              <a:gd fmla="val 4090627" name="adj2"/>
            </a:avLst>
          </a:prstGeom>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300000000000000" pitchFamily="34" typeface="Noto Sans S Chinese Light"/>
            </a:endParaRPr>
          </a:p>
        </p:txBody>
      </p:sp>
      <p:sp>
        <p:nvSpPr>
          <p:cNvPr id="13" name="弧形 12">
            <a:extLst>
              <a:ext uri="{FF2B5EF4-FFF2-40B4-BE49-F238E27FC236}">
                <a16:creationId xmlns:a16="http://schemas.microsoft.com/office/drawing/2014/main" id="{5BA58223-9B80-42EC-9B87-43BE0B778309}"/>
              </a:ext>
            </a:extLst>
          </p:cNvPr>
          <p:cNvSpPr/>
          <p:nvPr/>
        </p:nvSpPr>
        <p:spPr>
          <a:xfrm>
            <a:off x="1291231" y="3078011"/>
            <a:ext cx="533923" cy="533923"/>
          </a:xfrm>
          <a:prstGeom prst="arc">
            <a:avLst>
              <a:gd fmla="val 17675787" name="adj1"/>
              <a:gd fmla="val 4090627" name="adj2"/>
            </a:avLst>
          </a:prstGeom>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300000000000000" pitchFamily="34" typeface="Noto Sans S Chinese Light"/>
            </a:endParaRPr>
          </a:p>
        </p:txBody>
      </p:sp>
      <p:sp>
        <p:nvSpPr>
          <p:cNvPr id="15" name="弧形 14">
            <a:extLst>
              <a:ext uri="{FF2B5EF4-FFF2-40B4-BE49-F238E27FC236}">
                <a16:creationId xmlns:a16="http://schemas.microsoft.com/office/drawing/2014/main" id="{2AEBAFA3-C878-4B51-BDF6-238E4F79BAEE}"/>
              </a:ext>
            </a:extLst>
          </p:cNvPr>
          <p:cNvSpPr/>
          <p:nvPr/>
        </p:nvSpPr>
        <p:spPr>
          <a:xfrm>
            <a:off x="1291231" y="3858645"/>
            <a:ext cx="533923" cy="533923"/>
          </a:xfrm>
          <a:prstGeom prst="arc">
            <a:avLst>
              <a:gd fmla="val 17675787" name="adj1"/>
              <a:gd fmla="val 4090627" name="adj2"/>
            </a:avLst>
          </a:prstGeom>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300000000000000" pitchFamily="34" typeface="Noto Sans S Chinese Light"/>
            </a:endParaRPr>
          </a:p>
        </p:txBody>
      </p:sp>
    </p:spTree>
    <p:extLst>
      <p:ext uri="{BB962C8B-B14F-4D97-AF65-F5344CB8AC3E}">
        <p14:creationId val="4265489291"/>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childTnLst>
                          </p:cTn>
                        </p:par>
                        <p:par>
                          <p:cTn fill="hold" id="15" nodeType="afterGroup">
                            <p:stCondLst>
                              <p:cond delay="500"/>
                            </p:stCondLst>
                            <p:childTnLst>
                              <p:par>
                                <p:cTn fill="hold" grpId="0" id="16" nodeType="afterEffect" presetClass="entr" presetID="22" presetSubtype="4">
                                  <p:stCondLst>
                                    <p:cond delay="0"/>
                                  </p:stCondLst>
                                  <p:iterate type="lt">
                                    <p:tmPct val="10000"/>
                                  </p:iterate>
                                  <p:childTnLst>
                                    <p:set>
                                      <p:cBhvr>
                                        <p:cTn dur="1" fill="hold" id="17">
                                          <p:stCondLst>
                                            <p:cond delay="0"/>
                                          </p:stCondLst>
                                        </p:cTn>
                                        <p:tgtEl>
                                          <p:spTgt spid="3"/>
                                        </p:tgtEl>
                                        <p:attrNameLst>
                                          <p:attrName>style.visibility</p:attrName>
                                        </p:attrNameLst>
                                      </p:cBhvr>
                                      <p:to>
                                        <p:strVal val="visible"/>
                                      </p:to>
                                    </p:set>
                                    <p:animEffect filter="wipe(down)" transition="in">
                                      <p:cBhvr>
                                        <p:cTn dur="500" id="18"/>
                                        <p:tgtEl>
                                          <p:spTgt spid="3"/>
                                        </p:tgtEl>
                                      </p:cBhvr>
                                    </p:animEffect>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ppt_w</p:attrName>
                                        </p:attrNameLst>
                                      </p:cBhvr>
                                      <p:tavLst>
                                        <p:tav tm="0">
                                          <p:val>
                                            <p:fltVal val="0"/>
                                          </p:val>
                                        </p:tav>
                                        <p:tav tm="100000">
                                          <p:val>
                                            <p:strVal val="#ppt_w"/>
                                          </p:val>
                                        </p:tav>
                                      </p:tavLst>
                                    </p:anim>
                                    <p:anim calcmode="lin" valueType="num">
                                      <p:cBhvr>
                                        <p:cTn dur="500" fill="hold" id="23"/>
                                        <p:tgtEl>
                                          <p:spTgt spid="8"/>
                                        </p:tgtEl>
                                        <p:attrNameLst>
                                          <p:attrName>ppt_h</p:attrName>
                                        </p:attrNameLst>
                                      </p:cBhvr>
                                      <p:tavLst>
                                        <p:tav tm="0">
                                          <p:val>
                                            <p:fltVal val="0"/>
                                          </p:val>
                                        </p:tav>
                                        <p:tav tm="100000">
                                          <p:val>
                                            <p:strVal val="#ppt_h"/>
                                          </p:val>
                                        </p:tav>
                                      </p:tavLst>
                                    </p:anim>
                                    <p:animEffect filter="fade" transition="in">
                                      <p:cBhvr>
                                        <p:cTn dur="500" id="24"/>
                                        <p:tgtEl>
                                          <p:spTgt spid="8"/>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childTnLst>
                          </p:cTn>
                        </p:par>
                        <p:par>
                          <p:cTn fill="hold" id="30" nodeType="afterGroup">
                            <p:stCondLst>
                              <p:cond delay="1500"/>
                            </p:stCondLst>
                            <p:childTnLst>
                              <p:par>
                                <p:cTn fill="hold" grpId="0" id="31" nodeType="afterEffect" presetClass="entr" presetID="22" presetSubtype="4">
                                  <p:stCondLst>
                                    <p:cond delay="0"/>
                                  </p:stCondLst>
                                  <p:iterate type="lt">
                                    <p:tmPct val="10000"/>
                                  </p:iterate>
                                  <p:childTnLst>
                                    <p:set>
                                      <p:cBhvr>
                                        <p:cTn dur="1" fill="hold" id="32">
                                          <p:stCondLst>
                                            <p:cond delay="0"/>
                                          </p:stCondLst>
                                        </p:cTn>
                                        <p:tgtEl>
                                          <p:spTgt spid="4"/>
                                        </p:tgtEl>
                                        <p:attrNameLst>
                                          <p:attrName>style.visibility</p:attrName>
                                        </p:attrNameLst>
                                      </p:cBhvr>
                                      <p:to>
                                        <p:strVal val="visible"/>
                                      </p:to>
                                    </p:set>
                                    <p:animEffect filter="wipe(down)" transition="in">
                                      <p:cBhvr>
                                        <p:cTn dur="500" id="33"/>
                                        <p:tgtEl>
                                          <p:spTgt spid="4"/>
                                        </p:tgtEl>
                                      </p:cBhvr>
                                    </p:animEffect>
                                  </p:childTnLst>
                                </p:cTn>
                              </p:par>
                            </p:childTnLst>
                          </p:cTn>
                        </p:par>
                        <p:par>
                          <p:cTn fill="hold" id="34" nodeType="afterGroup">
                            <p:stCondLst>
                              <p:cond delay="2000"/>
                            </p:stCondLst>
                            <p:childTnLst>
                              <p:par>
                                <p:cTn fill="hold" grpId="0" id="35" nodeType="afterEffect" presetClass="entr" presetID="53" presetSubtype="0">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p:cTn dur="500" fill="hold" id="37"/>
                                        <p:tgtEl>
                                          <p:spTgt spid="9"/>
                                        </p:tgtEl>
                                        <p:attrNameLst>
                                          <p:attrName>ppt_w</p:attrName>
                                        </p:attrNameLst>
                                      </p:cBhvr>
                                      <p:tavLst>
                                        <p:tav tm="0">
                                          <p:val>
                                            <p:fltVal val="0"/>
                                          </p:val>
                                        </p:tav>
                                        <p:tav tm="100000">
                                          <p:val>
                                            <p:strVal val="#ppt_w"/>
                                          </p:val>
                                        </p:tav>
                                      </p:tavLst>
                                    </p:anim>
                                    <p:anim calcmode="lin" valueType="num">
                                      <p:cBhvr>
                                        <p:cTn dur="500" fill="hold" id="38"/>
                                        <p:tgtEl>
                                          <p:spTgt spid="9"/>
                                        </p:tgtEl>
                                        <p:attrNameLst>
                                          <p:attrName>ppt_h</p:attrName>
                                        </p:attrNameLst>
                                      </p:cBhvr>
                                      <p:tavLst>
                                        <p:tav tm="0">
                                          <p:val>
                                            <p:fltVal val="0"/>
                                          </p:val>
                                        </p:tav>
                                        <p:tav tm="100000">
                                          <p:val>
                                            <p:strVal val="#ppt_h"/>
                                          </p:val>
                                        </p:tav>
                                      </p:tavLst>
                                    </p:anim>
                                    <p:animEffect filter="fade" transition="in">
                                      <p:cBhvr>
                                        <p:cTn dur="500" id="39"/>
                                        <p:tgtEl>
                                          <p:spTgt spid="9"/>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3"/>
                                        </p:tgtEl>
                                        <p:attrNameLst>
                                          <p:attrName>style.visibility</p:attrName>
                                        </p:attrNameLst>
                                      </p:cBhvr>
                                      <p:to>
                                        <p:strVal val="visible"/>
                                      </p:to>
                                    </p:set>
                                    <p:anim calcmode="lin" valueType="num">
                                      <p:cBhvr>
                                        <p:cTn dur="500" fill="hold" id="42"/>
                                        <p:tgtEl>
                                          <p:spTgt spid="13"/>
                                        </p:tgtEl>
                                        <p:attrNameLst>
                                          <p:attrName>ppt_w</p:attrName>
                                        </p:attrNameLst>
                                      </p:cBhvr>
                                      <p:tavLst>
                                        <p:tav tm="0">
                                          <p:val>
                                            <p:fltVal val="0"/>
                                          </p:val>
                                        </p:tav>
                                        <p:tav tm="100000">
                                          <p:val>
                                            <p:strVal val="#ppt_w"/>
                                          </p:val>
                                        </p:tav>
                                      </p:tavLst>
                                    </p:anim>
                                    <p:anim calcmode="lin" valueType="num">
                                      <p:cBhvr>
                                        <p:cTn dur="500" fill="hold" id="43"/>
                                        <p:tgtEl>
                                          <p:spTgt spid="13"/>
                                        </p:tgtEl>
                                        <p:attrNameLst>
                                          <p:attrName>ppt_h</p:attrName>
                                        </p:attrNameLst>
                                      </p:cBhvr>
                                      <p:tavLst>
                                        <p:tav tm="0">
                                          <p:val>
                                            <p:fltVal val="0"/>
                                          </p:val>
                                        </p:tav>
                                        <p:tav tm="100000">
                                          <p:val>
                                            <p:strVal val="#ppt_h"/>
                                          </p:val>
                                        </p:tav>
                                      </p:tavLst>
                                    </p:anim>
                                    <p:animEffect filter="fade" transition="in">
                                      <p:cBhvr>
                                        <p:cTn dur="500" id="44"/>
                                        <p:tgtEl>
                                          <p:spTgt spid="13"/>
                                        </p:tgtEl>
                                      </p:cBhvr>
                                    </p:animEffect>
                                  </p:childTnLst>
                                </p:cTn>
                              </p:par>
                            </p:childTnLst>
                          </p:cTn>
                        </p:par>
                        <p:par>
                          <p:cTn fill="hold" id="45" nodeType="afterGroup">
                            <p:stCondLst>
                              <p:cond delay="2500"/>
                            </p:stCondLst>
                            <p:childTnLst>
                              <p:par>
                                <p:cTn fill="hold" grpId="0" id="46" nodeType="afterEffect" presetClass="entr" presetID="22" presetSubtype="4">
                                  <p:stCondLst>
                                    <p:cond delay="0"/>
                                  </p:stCondLst>
                                  <p:iterate type="lt">
                                    <p:tmPct val="10000"/>
                                  </p:iterate>
                                  <p:childTnLst>
                                    <p:set>
                                      <p:cBhvr>
                                        <p:cTn dur="1" fill="hold" id="47">
                                          <p:stCondLst>
                                            <p:cond delay="0"/>
                                          </p:stCondLst>
                                        </p:cTn>
                                        <p:tgtEl>
                                          <p:spTgt spid="5"/>
                                        </p:tgtEl>
                                        <p:attrNameLst>
                                          <p:attrName>style.visibility</p:attrName>
                                        </p:attrNameLst>
                                      </p:cBhvr>
                                      <p:to>
                                        <p:strVal val="visible"/>
                                      </p:to>
                                    </p:set>
                                    <p:animEffect filter="wipe(down)" transition="in">
                                      <p:cBhvr>
                                        <p:cTn dur="500" id="48"/>
                                        <p:tgtEl>
                                          <p:spTgt spid="5"/>
                                        </p:tgtEl>
                                      </p:cBhvr>
                                    </p:animEffect>
                                  </p:childTnLst>
                                </p:cTn>
                              </p:par>
                            </p:childTnLst>
                          </p:cTn>
                        </p:par>
                        <p:par>
                          <p:cTn fill="hold" id="49" nodeType="afterGroup">
                            <p:stCondLst>
                              <p:cond delay="3000"/>
                            </p:stCondLst>
                            <p:childTnLst>
                              <p:par>
                                <p:cTn fill="hold" grpId="0" id="50" nodeType="afterEffect" presetClass="entr" presetID="53" presetSubtype="0">
                                  <p:stCondLst>
                                    <p:cond delay="0"/>
                                  </p:stCondLst>
                                  <p:childTnLst>
                                    <p:set>
                                      <p:cBhvr>
                                        <p:cTn dur="1" fill="hold" id="51">
                                          <p:stCondLst>
                                            <p:cond delay="0"/>
                                          </p:stCondLst>
                                        </p:cTn>
                                        <p:tgtEl>
                                          <p:spTgt spid="10"/>
                                        </p:tgtEl>
                                        <p:attrNameLst>
                                          <p:attrName>style.visibility</p:attrName>
                                        </p:attrNameLst>
                                      </p:cBhvr>
                                      <p:to>
                                        <p:strVal val="visible"/>
                                      </p:to>
                                    </p:set>
                                    <p:anim calcmode="lin" valueType="num">
                                      <p:cBhvr>
                                        <p:cTn dur="500" fill="hold" id="52"/>
                                        <p:tgtEl>
                                          <p:spTgt spid="10"/>
                                        </p:tgtEl>
                                        <p:attrNameLst>
                                          <p:attrName>ppt_w</p:attrName>
                                        </p:attrNameLst>
                                      </p:cBhvr>
                                      <p:tavLst>
                                        <p:tav tm="0">
                                          <p:val>
                                            <p:fltVal val="0"/>
                                          </p:val>
                                        </p:tav>
                                        <p:tav tm="100000">
                                          <p:val>
                                            <p:strVal val="#ppt_w"/>
                                          </p:val>
                                        </p:tav>
                                      </p:tavLst>
                                    </p:anim>
                                    <p:anim calcmode="lin" valueType="num">
                                      <p:cBhvr>
                                        <p:cTn dur="500" fill="hold" id="53"/>
                                        <p:tgtEl>
                                          <p:spTgt spid="10"/>
                                        </p:tgtEl>
                                        <p:attrNameLst>
                                          <p:attrName>ppt_h</p:attrName>
                                        </p:attrNameLst>
                                      </p:cBhvr>
                                      <p:tavLst>
                                        <p:tav tm="0">
                                          <p:val>
                                            <p:fltVal val="0"/>
                                          </p:val>
                                        </p:tav>
                                        <p:tav tm="100000">
                                          <p:val>
                                            <p:strVal val="#ppt_h"/>
                                          </p:val>
                                        </p:tav>
                                      </p:tavLst>
                                    </p:anim>
                                    <p:animEffect filter="fade" transition="in">
                                      <p:cBhvr>
                                        <p:cTn dur="500" id="54"/>
                                        <p:tgtEl>
                                          <p:spTgt spid="10"/>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15"/>
                                        </p:tgtEl>
                                        <p:attrNameLst>
                                          <p:attrName>style.visibility</p:attrName>
                                        </p:attrNameLst>
                                      </p:cBhvr>
                                      <p:to>
                                        <p:strVal val="visible"/>
                                      </p:to>
                                    </p:set>
                                    <p:anim calcmode="lin" valueType="num">
                                      <p:cBhvr>
                                        <p:cTn dur="500" fill="hold" id="57"/>
                                        <p:tgtEl>
                                          <p:spTgt spid="15"/>
                                        </p:tgtEl>
                                        <p:attrNameLst>
                                          <p:attrName>ppt_w</p:attrName>
                                        </p:attrNameLst>
                                      </p:cBhvr>
                                      <p:tavLst>
                                        <p:tav tm="0">
                                          <p:val>
                                            <p:fltVal val="0"/>
                                          </p:val>
                                        </p:tav>
                                        <p:tav tm="100000">
                                          <p:val>
                                            <p:strVal val="#ppt_w"/>
                                          </p:val>
                                        </p:tav>
                                      </p:tavLst>
                                    </p:anim>
                                    <p:anim calcmode="lin" valueType="num">
                                      <p:cBhvr>
                                        <p:cTn dur="500" fill="hold" id="58"/>
                                        <p:tgtEl>
                                          <p:spTgt spid="15"/>
                                        </p:tgtEl>
                                        <p:attrNameLst>
                                          <p:attrName>ppt_h</p:attrName>
                                        </p:attrNameLst>
                                      </p:cBhvr>
                                      <p:tavLst>
                                        <p:tav tm="0">
                                          <p:val>
                                            <p:fltVal val="0"/>
                                          </p:val>
                                        </p:tav>
                                        <p:tav tm="100000">
                                          <p:val>
                                            <p:strVal val="#ppt_h"/>
                                          </p:val>
                                        </p:tav>
                                      </p:tavLst>
                                    </p:anim>
                                    <p:animEffect filter="fade" transition="in">
                                      <p:cBhvr>
                                        <p:cTn dur="500" id="59"/>
                                        <p:tgtEl>
                                          <p:spTgt spid="15"/>
                                        </p:tgtEl>
                                      </p:cBhvr>
                                    </p:animEffect>
                                  </p:childTnLst>
                                </p:cTn>
                              </p:par>
                            </p:childTnLst>
                          </p:cTn>
                        </p:par>
                        <p:par>
                          <p:cTn fill="hold" id="60" nodeType="afterGroup">
                            <p:stCondLst>
                              <p:cond delay="3500"/>
                            </p:stCondLst>
                            <p:childTnLst>
                              <p:par>
                                <p:cTn fill="hold" grpId="0" id="61" nodeType="afterEffect" presetClass="entr" presetID="22" presetSubtype="4">
                                  <p:stCondLst>
                                    <p:cond delay="0"/>
                                  </p:stCondLst>
                                  <p:iterate type="lt">
                                    <p:tmPct val="10000"/>
                                  </p:iterate>
                                  <p:childTnLst>
                                    <p:set>
                                      <p:cBhvr>
                                        <p:cTn dur="1" fill="hold" id="62">
                                          <p:stCondLst>
                                            <p:cond delay="0"/>
                                          </p:stCondLst>
                                        </p:cTn>
                                        <p:tgtEl>
                                          <p:spTgt spid="6"/>
                                        </p:tgtEl>
                                        <p:attrNameLst>
                                          <p:attrName>style.visibility</p:attrName>
                                        </p:attrNameLst>
                                      </p:cBhvr>
                                      <p:to>
                                        <p:strVal val="visible"/>
                                      </p:to>
                                    </p:set>
                                    <p:animEffect filter="wipe(down)" transition="in">
                                      <p:cBhvr>
                                        <p:cTn dur="500" id="63"/>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标题 1">
            <a:extLst>
              <a:ext uri="{FF2B5EF4-FFF2-40B4-BE49-F238E27FC236}">
                <a16:creationId xmlns:a16="http://schemas.microsoft.com/office/drawing/2014/main" id="{403E1108-94EF-4574-B9D6-2DF6CD73105A}"/>
              </a:ext>
            </a:extLst>
          </p:cNvPr>
          <p:cNvSpPr txBox="1"/>
          <p:nvPr/>
        </p:nvSpPr>
        <p:spPr>
          <a:xfrm>
            <a:off x="755576" y="243006"/>
            <a:ext cx="8229600" cy="42155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800">
                <a:solidFill>
                  <a:srgbClr val="C80000"/>
                </a:solidFill>
                <a:latin charset="-122" panose="020b0804020202020204" pitchFamily="34" typeface="汉仪雅酷黑 75W"/>
                <a:ea charset="-122" panose="020b0804020202020204" pitchFamily="34" typeface="汉仪雅酷黑 75W"/>
                <a:cs typeface="+mn-ea"/>
              </a:rPr>
              <a:t>共产党的权利和义务</a:t>
            </a:r>
          </a:p>
        </p:txBody>
      </p:sp>
      <p:grpSp>
        <p:nvGrpSpPr>
          <p:cNvPr id="3" name="组合 2">
            <a:extLst>
              <a:ext uri="{FF2B5EF4-FFF2-40B4-BE49-F238E27FC236}">
                <a16:creationId xmlns:a16="http://schemas.microsoft.com/office/drawing/2014/main" id="{24A8C191-E994-46B9-B96E-9624C4F8FF34}"/>
              </a:ext>
            </a:extLst>
          </p:cNvPr>
          <p:cNvGrpSpPr/>
          <p:nvPr/>
        </p:nvGrpSpPr>
        <p:grpSpPr>
          <a:xfrm>
            <a:off x="701546" y="1097602"/>
            <a:ext cx="3870454" cy="1627569"/>
            <a:chOff x="750606" y="1462672"/>
            <a:chExt cx="3870454" cy="1627569"/>
          </a:xfrm>
        </p:grpSpPr>
        <p:sp>
          <p:nvSpPr>
            <p:cNvPr id="4" name="Subtitle 2">
              <a:extLst>
                <a:ext uri="{FF2B5EF4-FFF2-40B4-BE49-F238E27FC236}">
                  <a16:creationId xmlns:a16="http://schemas.microsoft.com/office/drawing/2014/main" id="{86AA63CF-F2E6-46FC-9049-0AD1654D2238}"/>
                </a:ext>
              </a:extLst>
            </p:cNvPr>
            <p:cNvSpPr txBox="1"/>
            <p:nvPr/>
          </p:nvSpPr>
          <p:spPr>
            <a:xfrm>
              <a:off x="755576" y="1995686"/>
              <a:ext cx="3865484" cy="1105686"/>
            </a:xfrm>
            <a:prstGeom prst="rect">
              <a:avLst/>
            </a:prstGeom>
          </p:spPr>
          <p:txBody>
            <a:bodyPr bIns="40779" lIns="81559" rIns="81559" rtlCol="0" tIns="40779"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r>
                <a:rPr altLang="en-US" lang="zh-CN" sz="1400">
                  <a:solidFill>
                    <a:srgbClr val="360406"/>
                  </a:solidFill>
                  <a:latin charset="-122" panose="020b0300000000000000" pitchFamily="34" typeface="Noto Sans S Chinese Light"/>
                  <a:ea charset="-122" panose="020b0300000000000000" pitchFamily="34" typeface="Noto Sans S Chinese Light"/>
                  <a:cs typeface="+mn-ea"/>
                  <a:sym typeface="+mn-lt"/>
                </a:rPr>
                <a:t>在党的会议上有根据地批评党的任何组织和任何党员，向党负责地揭发、检举党的任何组织和任何党员违法乱纪的事实，要求处分违法乱纪的党员，要求罢免或撤换不称职的干部</a:t>
              </a:r>
            </a:p>
          </p:txBody>
        </p:sp>
        <p:sp>
          <p:nvSpPr>
            <p:cNvPr id="5" name="TextBox 78">
              <a:extLst>
                <a:ext uri="{FF2B5EF4-FFF2-40B4-BE49-F238E27FC236}">
                  <a16:creationId xmlns:a16="http://schemas.microsoft.com/office/drawing/2014/main" id="{1D78D47B-7213-48A6-B6A7-3B046F291991}"/>
                </a:ext>
              </a:extLst>
            </p:cNvPr>
            <p:cNvSpPr txBox="1"/>
            <p:nvPr/>
          </p:nvSpPr>
          <p:spPr>
            <a:xfrm>
              <a:off x="750606" y="1550138"/>
              <a:ext cx="1097280" cy="457200"/>
            </a:xfrm>
            <a:prstGeom prst="rect">
              <a:avLst/>
            </a:prstGeom>
            <a:noFill/>
          </p:spPr>
          <p:txBody>
            <a:bodyPr anchor="ctr" anchorCtr="0" rtlCol="0" wrap="none">
              <a:spAutoFit/>
            </a:bodyPr>
            <a:lstStyle/>
            <a:p>
              <a:r>
                <a:rPr altLang="en-US" b="1" lang="zh-CN" sz="2400">
                  <a:solidFill>
                    <a:schemeClr val="accent1"/>
                  </a:solidFill>
                  <a:latin charset="0" typeface="Poppins SemiBold"/>
                  <a:ea charset="0" typeface="Poppins SemiBold"/>
                  <a:cs charset="0" typeface="Poppins SemiBold"/>
                </a:rPr>
                <a:t>第三点</a:t>
              </a:r>
            </a:p>
          </p:txBody>
        </p:sp>
        <p:grpSp>
          <p:nvGrpSpPr>
            <p:cNvPr id="6" name="组合 5">
              <a:extLst>
                <a:ext uri="{FF2B5EF4-FFF2-40B4-BE49-F238E27FC236}">
                  <a16:creationId xmlns:a16="http://schemas.microsoft.com/office/drawing/2014/main" id="{EE613B7C-064B-4EC9-9E8B-81C140BB613C}"/>
                </a:ext>
              </a:extLst>
            </p:cNvPr>
            <p:cNvGrpSpPr/>
            <p:nvPr/>
          </p:nvGrpSpPr>
          <p:grpSpPr>
            <a:xfrm>
              <a:off x="3779912" y="1462672"/>
              <a:ext cx="412293" cy="430301"/>
              <a:chOff x="4352872" y="1995631"/>
              <a:chExt cx="412293" cy="430301"/>
            </a:xfrm>
          </p:grpSpPr>
          <p:sp>
            <p:nvSpPr>
              <p:cNvPr id="7" name="Hexagon 82">
                <a:extLst>
                  <a:ext uri="{FF2B5EF4-FFF2-40B4-BE49-F238E27FC236}">
                    <a16:creationId xmlns:a16="http://schemas.microsoft.com/office/drawing/2014/main" id="{2FF07D3C-1E4F-482C-B1A1-DF9B4E217818}"/>
                  </a:ext>
                </a:extLst>
              </p:cNvPr>
              <p:cNvSpPr/>
              <p:nvPr/>
            </p:nvSpPr>
            <p:spPr>
              <a:xfrm rot="5400000">
                <a:off x="4341113" y="2025307"/>
                <a:ext cx="430301" cy="37094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506">
                  <a:ea charset="-122" panose="020b0300000000000000" pitchFamily="34" typeface="Noto Sans S Chinese Light"/>
                </a:endParaRPr>
              </a:p>
            </p:txBody>
          </p:sp>
          <p:sp>
            <p:nvSpPr>
              <p:cNvPr id="8" name="文本框 7">
                <a:extLst>
                  <a:ext uri="{FF2B5EF4-FFF2-40B4-BE49-F238E27FC236}">
                    <a16:creationId xmlns:a16="http://schemas.microsoft.com/office/drawing/2014/main" id="{45EAD370-2AEA-4CFB-8A9C-C340AE635675}"/>
                  </a:ext>
                </a:extLst>
              </p:cNvPr>
              <p:cNvSpPr txBox="1"/>
              <p:nvPr/>
            </p:nvSpPr>
            <p:spPr>
              <a:xfrm>
                <a:off x="4354866" y="2041355"/>
                <a:ext cx="408305" cy="335280"/>
              </a:xfrm>
              <a:prstGeom prst="rect">
                <a:avLst/>
              </a:prstGeom>
              <a:noFill/>
            </p:spPr>
            <p:txBody>
              <a:bodyPr rtlCol="0" wrap="none">
                <a:spAutoFit/>
              </a:bodyPr>
              <a:lstStyle/>
              <a:p>
                <a:pPr algn="ctr"/>
                <a:r>
                  <a:rPr altLang="zh-CN" lang="en-US" sz="1600">
                    <a:solidFill>
                      <a:schemeClr val="bg1"/>
                    </a:solidFill>
                    <a:latin charset="0" pitchFamily="34" typeface="Arial"/>
                    <a:ea charset="-122" panose="020b0300000000000000" pitchFamily="34" typeface="Noto Sans S Chinese Light"/>
                    <a:cs charset="0" pitchFamily="34" typeface="Arial"/>
                  </a:rPr>
                  <a:t>03</a:t>
                </a:r>
              </a:p>
            </p:txBody>
          </p:sp>
        </p:grpSp>
      </p:grpSp>
      <p:grpSp>
        <p:nvGrpSpPr>
          <p:cNvPr id="9" name="组合 8">
            <a:extLst>
              <a:ext uri="{FF2B5EF4-FFF2-40B4-BE49-F238E27FC236}">
                <a16:creationId xmlns:a16="http://schemas.microsoft.com/office/drawing/2014/main" id="{9426F0D3-ECF3-4FE6-8328-9D852BEE3571}"/>
              </a:ext>
            </a:extLst>
          </p:cNvPr>
          <p:cNvGrpSpPr/>
          <p:nvPr/>
        </p:nvGrpSpPr>
        <p:grpSpPr>
          <a:xfrm>
            <a:off x="750606" y="3012004"/>
            <a:ext cx="3634261" cy="1672251"/>
            <a:chOff x="750606" y="3012004"/>
            <a:chExt cx="3634261" cy="1672251"/>
          </a:xfrm>
        </p:grpSpPr>
        <p:grpSp>
          <p:nvGrpSpPr>
            <p:cNvPr id="10" name="组合 9">
              <a:extLst>
                <a:ext uri="{FF2B5EF4-FFF2-40B4-BE49-F238E27FC236}">
                  <a16:creationId xmlns:a16="http://schemas.microsoft.com/office/drawing/2014/main" id="{6FF4C693-078F-4B22-B6D0-95FC17A5EDCA}"/>
                </a:ext>
              </a:extLst>
            </p:cNvPr>
            <p:cNvGrpSpPr/>
            <p:nvPr/>
          </p:nvGrpSpPr>
          <p:grpSpPr>
            <a:xfrm>
              <a:off x="3779912" y="3012004"/>
              <a:ext cx="412293" cy="430301"/>
              <a:chOff x="4352872" y="1995631"/>
              <a:chExt cx="412293" cy="430301"/>
            </a:xfrm>
          </p:grpSpPr>
          <p:sp>
            <p:nvSpPr>
              <p:cNvPr id="13" name="Hexagon 82">
                <a:extLst>
                  <a:ext uri="{FF2B5EF4-FFF2-40B4-BE49-F238E27FC236}">
                    <a16:creationId xmlns:a16="http://schemas.microsoft.com/office/drawing/2014/main" id="{0AE534D9-44F8-4DEE-AB98-8E049AF6C61C}"/>
                  </a:ext>
                </a:extLst>
              </p:cNvPr>
              <p:cNvSpPr/>
              <p:nvPr/>
            </p:nvSpPr>
            <p:spPr>
              <a:xfrm rot="5400000">
                <a:off x="4341113" y="2025307"/>
                <a:ext cx="430301" cy="370949"/>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506">
                  <a:ea charset="-122" panose="020b0300000000000000" pitchFamily="34" typeface="Noto Sans S Chinese Light"/>
                </a:endParaRPr>
              </a:p>
            </p:txBody>
          </p:sp>
          <p:sp>
            <p:nvSpPr>
              <p:cNvPr id="15" name="文本框 14">
                <a:extLst>
                  <a:ext uri="{FF2B5EF4-FFF2-40B4-BE49-F238E27FC236}">
                    <a16:creationId xmlns:a16="http://schemas.microsoft.com/office/drawing/2014/main" id="{F99FCAF9-B205-4E00-B5E2-4C3DC3812C62}"/>
                  </a:ext>
                </a:extLst>
              </p:cNvPr>
              <p:cNvSpPr txBox="1"/>
              <p:nvPr/>
            </p:nvSpPr>
            <p:spPr>
              <a:xfrm>
                <a:off x="4354866" y="2041355"/>
                <a:ext cx="408305" cy="335280"/>
              </a:xfrm>
              <a:prstGeom prst="rect">
                <a:avLst/>
              </a:prstGeom>
              <a:noFill/>
            </p:spPr>
            <p:txBody>
              <a:bodyPr rtlCol="0" wrap="none">
                <a:spAutoFit/>
              </a:bodyPr>
              <a:lstStyle/>
              <a:p>
                <a:pPr algn="ctr"/>
                <a:r>
                  <a:rPr altLang="zh-CN" lang="en-US" sz="1600">
                    <a:solidFill>
                      <a:schemeClr val="bg1"/>
                    </a:solidFill>
                    <a:latin charset="0" pitchFamily="34" typeface="Arial"/>
                    <a:ea charset="-122" panose="020b0300000000000000" pitchFamily="34" typeface="Noto Sans S Chinese Light"/>
                    <a:cs charset="0" pitchFamily="34" typeface="Arial"/>
                  </a:rPr>
                  <a:t>04</a:t>
                </a:r>
              </a:p>
            </p:txBody>
          </p:sp>
        </p:grpSp>
        <p:sp>
          <p:nvSpPr>
            <p:cNvPr id="11" name="Subtitle 2">
              <a:extLst>
                <a:ext uri="{FF2B5EF4-FFF2-40B4-BE49-F238E27FC236}">
                  <a16:creationId xmlns:a16="http://schemas.microsoft.com/office/drawing/2014/main" id="{F91A557B-F69D-44E5-BC25-7FAAD9B566F6}"/>
                </a:ext>
              </a:extLst>
            </p:cNvPr>
            <p:cNvSpPr txBox="1"/>
            <p:nvPr/>
          </p:nvSpPr>
          <p:spPr>
            <a:xfrm>
              <a:off x="770190" y="3445046"/>
              <a:ext cx="3614677" cy="1251990"/>
            </a:xfrm>
            <a:prstGeom prst="rect">
              <a:avLst/>
            </a:prstGeom>
          </p:spPr>
          <p:txBody>
            <a:bodyPr bIns="40779" lIns="81559" rIns="81559" rtlCol="0" tIns="40779" vert="horz" wrap="square">
              <a:spAutoFit/>
            </a:bodyPr>
            <a:lstStyle>
              <a:lvl1pPr algn="ctr" defTabSz="1087636" eaLnBrk="1" hangingPunct="1" indent="0" latinLnBrk="0" marL="0" rtl="0">
                <a:lnSpc>
                  <a:spcPct val="120000"/>
                </a:lnSpc>
                <a:spcBef>
                  <a:spcPct val="20000"/>
                </a:spcBef>
                <a:buFont typeface="Arial"/>
                <a:buNone/>
                <a:defRPr kern="1200" sz="2400">
                  <a:solidFill>
                    <a:schemeClr val="tx2"/>
                  </a:solidFill>
                  <a:latin typeface="Open Sans Light"/>
                  <a:ea typeface="+mn-ea"/>
                  <a:cs typeface="Open Sans Light"/>
                </a:defRPr>
              </a:lvl1pPr>
              <a:lvl2pPr algn="ctr" defTabSz="1087636" eaLnBrk="1" hangingPunct="1" indent="0" latinLnBrk="0" marL="1087636" rtl="0">
                <a:lnSpc>
                  <a:spcPct val="130000"/>
                </a:lnSpc>
                <a:spcBef>
                  <a:spcPct val="20000"/>
                </a:spcBef>
                <a:buFont typeface="Arial"/>
                <a:buNone/>
                <a:defRPr kern="1200" sz="3200">
                  <a:solidFill>
                    <a:schemeClr val="tx1">
                      <a:tint val="75000"/>
                    </a:schemeClr>
                  </a:solidFill>
                  <a:latin typeface="Open Sans"/>
                  <a:ea typeface="+mn-ea"/>
                  <a:cs typeface="Open Sans"/>
                </a:defRPr>
              </a:lvl2pPr>
              <a:lvl3pPr algn="ctr" defTabSz="1087636" eaLnBrk="1" hangingPunct="1" indent="0" latinLnBrk="0" marL="2175271" rtl="0">
                <a:lnSpc>
                  <a:spcPct val="130000"/>
                </a:lnSpc>
                <a:spcBef>
                  <a:spcPct val="20000"/>
                </a:spcBef>
                <a:buFont typeface="Arial"/>
                <a:buNone/>
                <a:defRPr kern="1200" sz="3200">
                  <a:solidFill>
                    <a:schemeClr val="tx1">
                      <a:tint val="75000"/>
                    </a:schemeClr>
                  </a:solidFill>
                  <a:latin typeface="Open Sans"/>
                  <a:ea typeface="+mn-ea"/>
                  <a:cs typeface="Open Sans"/>
                </a:defRPr>
              </a:lvl3pPr>
              <a:lvl4pPr algn="ctr" defTabSz="1087636" eaLnBrk="1" hangingPunct="1" indent="0" latinLnBrk="0" marL="3262912" rtl="0">
                <a:lnSpc>
                  <a:spcPct val="130000"/>
                </a:lnSpc>
                <a:spcBef>
                  <a:spcPct val="20000"/>
                </a:spcBef>
                <a:buFont typeface="Arial"/>
                <a:buNone/>
                <a:defRPr kern="1200" sz="3200">
                  <a:solidFill>
                    <a:schemeClr val="tx1">
                      <a:tint val="75000"/>
                    </a:schemeClr>
                  </a:solidFill>
                  <a:latin typeface="Open Sans"/>
                  <a:ea typeface="+mn-ea"/>
                  <a:cs typeface="Open Sans"/>
                </a:defRPr>
              </a:lvl4pPr>
              <a:lvl5pPr algn="ctr" defTabSz="1087636" eaLnBrk="1" hangingPunct="1" indent="0" latinLnBrk="0" marL="4350546" rtl="0">
                <a:lnSpc>
                  <a:spcPct val="130000"/>
                </a:lnSpc>
                <a:spcBef>
                  <a:spcPct val="20000"/>
                </a:spcBef>
                <a:buFont typeface="Arial"/>
                <a:buNone/>
                <a:defRPr kern="1200" sz="3200">
                  <a:solidFill>
                    <a:schemeClr val="tx1">
                      <a:tint val="75000"/>
                    </a:schemeClr>
                  </a:solidFill>
                  <a:latin typeface="Open Sans"/>
                  <a:ea typeface="+mn-ea"/>
                  <a:cs typeface="Open Sans"/>
                </a:defRPr>
              </a:lvl5pPr>
              <a:lvl6pPr algn="ctr" defTabSz="1087636" eaLnBrk="1" hangingPunct="1" indent="0" latinLnBrk="0" marL="5438184" rtl="0">
                <a:spcBef>
                  <a:spcPct val="20000"/>
                </a:spcBef>
                <a:buFont typeface="Arial"/>
                <a:buNone/>
                <a:defRPr kern="1200" sz="4800">
                  <a:solidFill>
                    <a:schemeClr val="tx1">
                      <a:tint val="75000"/>
                    </a:schemeClr>
                  </a:solidFill>
                  <a:latin typeface="+mn-lt"/>
                  <a:ea typeface="+mn-ea"/>
                  <a:cs typeface="+mn-cs"/>
                </a:defRPr>
              </a:lvl6pPr>
              <a:lvl7pPr algn="ctr" defTabSz="1087636" eaLnBrk="1" hangingPunct="1" indent="0" latinLnBrk="0" marL="6525820" rtl="0">
                <a:spcBef>
                  <a:spcPct val="20000"/>
                </a:spcBef>
                <a:buFont typeface="Arial"/>
                <a:buNone/>
                <a:defRPr kern="1200" sz="4800">
                  <a:solidFill>
                    <a:schemeClr val="tx1">
                      <a:tint val="75000"/>
                    </a:schemeClr>
                  </a:solidFill>
                  <a:latin typeface="+mn-lt"/>
                  <a:ea typeface="+mn-ea"/>
                  <a:cs typeface="+mn-cs"/>
                </a:defRPr>
              </a:lvl7pPr>
              <a:lvl8pPr algn="ctr" defTabSz="1087636" eaLnBrk="1" hangingPunct="1" indent="0" latinLnBrk="0" marL="7613455" rtl="0">
                <a:spcBef>
                  <a:spcPct val="20000"/>
                </a:spcBef>
                <a:buFont typeface="Arial"/>
                <a:buNone/>
                <a:defRPr kern="1200" sz="4800">
                  <a:solidFill>
                    <a:schemeClr val="tx1">
                      <a:tint val="75000"/>
                    </a:schemeClr>
                  </a:solidFill>
                  <a:latin typeface="+mn-lt"/>
                  <a:ea typeface="+mn-ea"/>
                  <a:cs typeface="+mn-cs"/>
                </a:defRPr>
              </a:lvl8pPr>
              <a:lvl9pPr algn="ctr" defTabSz="1087636" eaLnBrk="1" hangingPunct="1" indent="0" latinLnBrk="0" marL="8701091" rtl="0">
                <a:spcBef>
                  <a:spcPct val="20000"/>
                </a:spcBef>
                <a:buFont typeface="Arial"/>
                <a:buNone/>
                <a:defRPr kern="1200" sz="4800">
                  <a:solidFill>
                    <a:schemeClr val="tx1">
                      <a:tint val="75000"/>
                    </a:schemeClr>
                  </a:solidFill>
                  <a:latin typeface="+mn-lt"/>
                  <a:ea typeface="+mn-ea"/>
                  <a:cs typeface="+mn-cs"/>
                </a:defRPr>
              </a:lvl9pPr>
            </a:lstStyle>
            <a:p>
              <a:pPr algn="l"/>
              <a:r>
                <a:rPr altLang="en-US" lang="zh-CN" sz="1600">
                  <a:solidFill>
                    <a:srgbClr val="360406"/>
                  </a:solidFill>
                  <a:latin charset="-122" panose="020b0300000000000000" pitchFamily="34" typeface="Noto Sans S Chinese Light"/>
                  <a:ea charset="-122" panose="020b0300000000000000" pitchFamily="34" typeface="Noto Sans S Chinese Light"/>
                  <a:cs typeface="+mn-ea"/>
                  <a:sym typeface="+mn-lt"/>
                </a:rPr>
                <a:t>对党的决议和政策如有不同意见，在坚决执行的前提下，可以声明保留，并且可以把自己的意见向党的上级组织直至中央提出 </a:t>
              </a:r>
            </a:p>
          </p:txBody>
        </p:sp>
        <p:sp>
          <p:nvSpPr>
            <p:cNvPr id="12" name="TextBox 78">
              <a:extLst>
                <a:ext uri="{FF2B5EF4-FFF2-40B4-BE49-F238E27FC236}">
                  <a16:creationId xmlns:a16="http://schemas.microsoft.com/office/drawing/2014/main" id="{EFE02954-05AD-42F4-B0A5-6835B8D2DE1C}"/>
                </a:ext>
              </a:extLst>
            </p:cNvPr>
            <p:cNvSpPr txBox="1"/>
            <p:nvPr/>
          </p:nvSpPr>
          <p:spPr>
            <a:xfrm>
              <a:off x="750606" y="3014237"/>
              <a:ext cx="1097280" cy="457200"/>
            </a:xfrm>
            <a:prstGeom prst="rect">
              <a:avLst/>
            </a:prstGeom>
            <a:noFill/>
          </p:spPr>
          <p:txBody>
            <a:bodyPr anchor="ctr" anchorCtr="0" rtlCol="0" wrap="none">
              <a:spAutoFit/>
            </a:bodyPr>
            <a:lstStyle/>
            <a:p>
              <a:r>
                <a:rPr altLang="en-US" b="1" lang="zh-CN" sz="2400">
                  <a:solidFill>
                    <a:schemeClr val="accent1"/>
                  </a:solidFill>
                  <a:latin charset="0" typeface="Poppins SemiBold"/>
                  <a:ea charset="0" typeface="Poppins SemiBold"/>
                  <a:cs charset="0" typeface="Poppins SemiBold"/>
                </a:rPr>
                <a:t>第四点</a:t>
              </a:r>
            </a:p>
          </p:txBody>
        </p:sp>
      </p:grpSp>
      <p:pic>
        <p:nvPicPr>
          <p:cNvPr id="16" name="图片 15">
            <a:extLst>
              <a:ext uri="{FF2B5EF4-FFF2-40B4-BE49-F238E27FC236}">
                <a16:creationId xmlns:a16="http://schemas.microsoft.com/office/drawing/2014/main" id="{8C36AC10-16E0-4D6A-AD68-F144F1D3C101}"/>
              </a:ext>
            </a:extLst>
          </p:cNvPr>
          <p:cNvPicPr>
            <a:picLocks noChangeAspect="1"/>
          </p:cNvPicPr>
          <p:nvPr/>
        </p:nvPicPr>
        <p:blipFill>
          <a:blip r:embed="rId3"/>
          <a:stretch>
            <a:fillRect/>
          </a:stretch>
        </p:blipFill>
        <p:spPr>
          <a:xfrm flipH="1">
            <a:off x="3317212" y="459245"/>
            <a:ext cx="5842809" cy="4668861"/>
          </a:xfrm>
          <a:prstGeom prst="rect">
            <a:avLst/>
          </a:prstGeom>
        </p:spPr>
      </p:pic>
    </p:spTree>
    <p:extLst>
      <p:ext uri="{BB962C8B-B14F-4D97-AF65-F5344CB8AC3E}">
        <p14:creationId val="2372168881"/>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ur="1000" fill="hold" id="15"/>
                                        <p:tgtEl>
                                          <p:spTgt spid="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1000" id="19"/>
                                        <p:tgtEl>
                                          <p:spTgt spid="9"/>
                                        </p:tgtEl>
                                      </p:cBhvr>
                                    </p:animEffect>
                                    <p:anim calcmode="lin" valueType="num">
                                      <p:cBhvr>
                                        <p:cTn dur="1000" fill="hold" id="20"/>
                                        <p:tgtEl>
                                          <p:spTgt spid="9"/>
                                        </p:tgtEl>
                                        <p:attrNameLst>
                                          <p:attrName>ppt_x</p:attrName>
                                        </p:attrNameLst>
                                      </p:cBhvr>
                                      <p:tavLst>
                                        <p:tav tm="0">
                                          <p:val>
                                            <p:strVal val="#ppt_x"/>
                                          </p:val>
                                        </p:tav>
                                        <p:tav tm="100000">
                                          <p:val>
                                            <p:strVal val="#ppt_x"/>
                                          </p:val>
                                        </p:tav>
                                      </p:tavLst>
                                    </p:anim>
                                    <p:anim calcmode="lin" valueType="num">
                                      <p:cBhvr>
                                        <p:cTn dur="1000" fill="hold" id="21"/>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FB3326CC-105E-4511-AEAE-1F506C4C7151}"/>
              </a:ext>
            </a:extLst>
          </p:cNvPr>
          <p:cNvPicPr>
            <a:picLocks noChangeAspect="1"/>
          </p:cNvPicPr>
          <p:nvPr/>
        </p:nvPicPr>
        <p:blipFill>
          <a:blip r:embed="rId2"/>
          <a:stretch>
            <a:fillRect/>
          </a:stretch>
        </p:blipFill>
        <p:spPr>
          <a:xfrm>
            <a:off x="28450" y="3799321"/>
            <a:ext cx="9144000" cy="1311904"/>
          </a:xfrm>
          <a:prstGeom prst="rect">
            <a:avLst/>
          </a:prstGeom>
        </p:spPr>
      </p:pic>
      <p:pic>
        <p:nvPicPr>
          <p:cNvPr id="9" name="图片 8">
            <a:extLst>
              <a:ext uri="{FF2B5EF4-FFF2-40B4-BE49-F238E27FC236}">
                <a16:creationId xmlns:a16="http://schemas.microsoft.com/office/drawing/2014/main" id="{D68BE9A7-41FB-44C4-A472-50C00B774FEB}"/>
              </a:ext>
            </a:extLst>
          </p:cNvPr>
          <p:cNvPicPr>
            <a:picLocks noChangeAspect="1"/>
          </p:cNvPicPr>
          <p:nvPr/>
        </p:nvPicPr>
        <p:blipFill>
          <a:blip r:embed="rId3"/>
          <a:srcRect b="33209"/>
          <a:stretch>
            <a:fillRect/>
          </a:stretch>
        </p:blipFill>
        <p:spPr>
          <a:xfrm>
            <a:off x="1" y="1"/>
            <a:ext cx="4427984" cy="1923678"/>
          </a:xfrm>
          <a:prstGeom prst="rect">
            <a:avLst/>
          </a:prstGeom>
        </p:spPr>
      </p:pic>
      <p:pic>
        <p:nvPicPr>
          <p:cNvPr id="13" name="图片 12">
            <a:extLst>
              <a:ext uri="{FF2B5EF4-FFF2-40B4-BE49-F238E27FC236}">
                <a16:creationId xmlns:a16="http://schemas.microsoft.com/office/drawing/2014/main" id="{535C2018-35F9-487A-BF47-E4D1AEC11D69}"/>
              </a:ext>
            </a:extLst>
          </p:cNvPr>
          <p:cNvPicPr>
            <a:picLocks noChangeAspect="1"/>
          </p:cNvPicPr>
          <p:nvPr/>
        </p:nvPicPr>
        <p:blipFill>
          <a:blip r:embed="rId4"/>
          <a:stretch>
            <a:fillRect/>
          </a:stretch>
        </p:blipFill>
        <p:spPr>
          <a:xfrm>
            <a:off x="0" y="4086635"/>
            <a:ext cx="9144000" cy="1056864"/>
          </a:xfrm>
          <a:prstGeom prst="rect">
            <a:avLst/>
          </a:prstGeom>
        </p:spPr>
      </p:pic>
      <p:pic>
        <p:nvPicPr>
          <p:cNvPr id="24" name="图片 23">
            <a:extLst>
              <a:ext uri="{FF2B5EF4-FFF2-40B4-BE49-F238E27FC236}">
                <a16:creationId xmlns:a16="http://schemas.microsoft.com/office/drawing/2014/main" id="{EFD91B75-90CC-4D63-A227-65B34F6D3BB1}"/>
              </a:ext>
            </a:extLst>
          </p:cNvPr>
          <p:cNvPicPr>
            <a:picLocks noChangeAspect="1"/>
          </p:cNvPicPr>
          <p:nvPr/>
        </p:nvPicPr>
        <p:blipFill>
          <a:blip r:embed="rId5"/>
          <a:stretch>
            <a:fillRect/>
          </a:stretch>
        </p:blipFill>
        <p:spPr>
          <a:xfrm>
            <a:off x="0" y="-32273"/>
            <a:ext cx="2713798" cy="1367127"/>
          </a:xfrm>
          <a:prstGeom prst="rect">
            <a:avLst/>
          </a:prstGeom>
        </p:spPr>
      </p:pic>
      <p:pic>
        <p:nvPicPr>
          <p:cNvPr id="26" name="图片 25">
            <a:extLst>
              <a:ext uri="{FF2B5EF4-FFF2-40B4-BE49-F238E27FC236}">
                <a16:creationId xmlns:a16="http://schemas.microsoft.com/office/drawing/2014/main" id="{8FF954DB-E50D-4407-A817-849532395E58}"/>
              </a:ext>
            </a:extLst>
          </p:cNvPr>
          <p:cNvPicPr>
            <a:picLocks noChangeAspect="1"/>
          </p:cNvPicPr>
          <p:nvPr/>
        </p:nvPicPr>
        <p:blipFill>
          <a:blip r:embed="rId6"/>
          <a:stretch>
            <a:fillRect/>
          </a:stretch>
        </p:blipFill>
        <p:spPr>
          <a:xfrm>
            <a:off x="6012159" y="2321613"/>
            <a:ext cx="3160291" cy="2821886"/>
          </a:xfrm>
          <a:prstGeom prst="rect">
            <a:avLst/>
          </a:prstGeom>
        </p:spPr>
      </p:pic>
      <p:pic>
        <p:nvPicPr>
          <p:cNvPr id="30" name="图片 29">
            <a:extLst>
              <a:ext uri="{FF2B5EF4-FFF2-40B4-BE49-F238E27FC236}">
                <a16:creationId xmlns:a16="http://schemas.microsoft.com/office/drawing/2014/main" id="{89CDD355-5732-46AB-81AF-F09D0A4123CD}"/>
              </a:ext>
            </a:extLst>
          </p:cNvPr>
          <p:cNvPicPr>
            <a:picLocks noChangeAspect="1"/>
          </p:cNvPicPr>
          <p:nvPr/>
        </p:nvPicPr>
        <p:blipFill>
          <a:blip r:embed="rId7"/>
          <a:stretch>
            <a:fillRect/>
          </a:stretch>
        </p:blipFill>
        <p:spPr>
          <a:xfrm>
            <a:off x="-28450" y="3075806"/>
            <a:ext cx="2005136" cy="2078683"/>
          </a:xfrm>
          <a:prstGeom prst="rect">
            <a:avLst/>
          </a:prstGeom>
        </p:spPr>
      </p:pic>
      <p:pic>
        <p:nvPicPr>
          <p:cNvPr id="40" name="图片 39">
            <a:extLst>
              <a:ext uri="{FF2B5EF4-FFF2-40B4-BE49-F238E27FC236}">
                <a16:creationId xmlns:a16="http://schemas.microsoft.com/office/drawing/2014/main" id="{5D69B71A-8FC5-4477-8CEA-472EF06970DB}"/>
              </a:ext>
            </a:extLst>
          </p:cNvPr>
          <p:cNvPicPr>
            <a:picLocks noChangeAspect="1"/>
          </p:cNvPicPr>
          <p:nvPr/>
        </p:nvPicPr>
        <p:blipFill>
          <a:blip r:embed="rId8"/>
          <a:stretch>
            <a:fillRect/>
          </a:stretch>
        </p:blipFill>
        <p:spPr>
          <a:xfrm flipH="1">
            <a:off x="6876256" y="816369"/>
            <a:ext cx="1080907" cy="748888"/>
          </a:xfrm>
          <a:prstGeom prst="rect">
            <a:avLst/>
          </a:prstGeom>
        </p:spPr>
      </p:pic>
      <p:sp>
        <p:nvSpPr>
          <p:cNvPr id="57" name="文本框 56">
            <a:extLst>
              <a:ext uri="{FF2B5EF4-FFF2-40B4-BE49-F238E27FC236}">
                <a16:creationId xmlns:a16="http://schemas.microsoft.com/office/drawing/2014/main" id="{A2BF4BAD-0F3F-467B-9CD4-B8DB6584434D}"/>
              </a:ext>
            </a:extLst>
          </p:cNvPr>
          <p:cNvSpPr txBox="1"/>
          <p:nvPr/>
        </p:nvSpPr>
        <p:spPr>
          <a:xfrm>
            <a:off x="1148589" y="1632204"/>
            <a:ext cx="792480" cy="2078683"/>
          </a:xfrm>
          <a:prstGeom prst="rect">
            <a:avLst/>
          </a:prstGeom>
          <a:noFill/>
        </p:spPr>
        <p:txBody>
          <a:bodyPr rtlCol="0" vert="eaVert" wrap="square">
            <a:spAutoFit/>
          </a:bodyPr>
          <a:lstStyle/>
          <a:p>
            <a:r>
              <a:rPr altLang="en-US" b="1" lang="zh-CN" spc="600" sz="4000">
                <a:solidFill>
                  <a:srgbClr val="C00000"/>
                </a:solidFill>
                <a:latin charset="-122" panose="020b0804020202020204" pitchFamily="34" typeface="汉仪雅酷黑 75W"/>
                <a:ea charset="-122" panose="020b0804020202020204" pitchFamily="34" typeface="汉仪雅酷黑 75W"/>
              </a:rPr>
              <a:t>目录</a:t>
            </a:r>
          </a:p>
        </p:txBody>
      </p:sp>
      <p:sp>
        <p:nvSpPr>
          <p:cNvPr id="58" name="文本框 57">
            <a:extLst>
              <a:ext uri="{FF2B5EF4-FFF2-40B4-BE49-F238E27FC236}">
                <a16:creationId xmlns:a16="http://schemas.microsoft.com/office/drawing/2014/main" id="{CD20E48F-13EF-47FB-81C9-6BD7D2F98724}"/>
              </a:ext>
            </a:extLst>
          </p:cNvPr>
          <p:cNvSpPr txBox="1"/>
          <p:nvPr/>
        </p:nvSpPr>
        <p:spPr>
          <a:xfrm>
            <a:off x="1680581" y="1618645"/>
            <a:ext cx="548640" cy="2082003"/>
          </a:xfrm>
          <a:prstGeom prst="rect">
            <a:avLst/>
          </a:prstGeom>
          <a:noFill/>
        </p:spPr>
        <p:txBody>
          <a:bodyPr rtlCol="0" vert="eaVert" wrap="square">
            <a:spAutoFit/>
          </a:bodyPr>
          <a:lstStyle/>
          <a:p>
            <a:r>
              <a:rPr altLang="zh-CN" lang="en-US" sz="2400">
                <a:solidFill>
                  <a:srgbClr val="C00000"/>
                </a:solidFill>
                <a:latin charset="-122" panose="020b0804020202020204" pitchFamily="34" typeface="汉仪雅酷黑 75W"/>
                <a:ea charset="-122" panose="020b0804020202020204" pitchFamily="34" typeface="汉仪雅酷黑 75W"/>
              </a:rPr>
              <a:t>CONTENTS</a:t>
            </a:r>
          </a:p>
        </p:txBody>
      </p:sp>
      <p:sp>
        <p:nvSpPr>
          <p:cNvPr id="59" name="矩形 58">
            <a:extLst>
              <a:ext uri="{FF2B5EF4-FFF2-40B4-BE49-F238E27FC236}">
                <a16:creationId xmlns:a16="http://schemas.microsoft.com/office/drawing/2014/main" id="{CBD769EE-198A-4744-B599-2A70231AAC66}"/>
              </a:ext>
            </a:extLst>
          </p:cNvPr>
          <p:cNvSpPr/>
          <p:nvPr/>
        </p:nvSpPr>
        <p:spPr>
          <a:xfrm>
            <a:off x="2422550" y="1575587"/>
            <a:ext cx="962758" cy="372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804020202020204" pitchFamily="34" typeface="汉仪雅酷黑 75W"/>
              <a:ea charset="-122" panose="020b0804020202020204" pitchFamily="34" typeface="汉仪雅酷黑 75W"/>
            </a:endParaRPr>
          </a:p>
        </p:txBody>
      </p:sp>
      <p:sp>
        <p:nvSpPr>
          <p:cNvPr id="60" name="矩形 59">
            <a:extLst>
              <a:ext uri="{FF2B5EF4-FFF2-40B4-BE49-F238E27FC236}">
                <a16:creationId xmlns:a16="http://schemas.microsoft.com/office/drawing/2014/main" id="{AB709473-32B6-46E7-9702-2ED2BEF5A7AF}"/>
              </a:ext>
            </a:extLst>
          </p:cNvPr>
          <p:cNvSpPr/>
          <p:nvPr/>
        </p:nvSpPr>
        <p:spPr>
          <a:xfrm>
            <a:off x="3510893" y="1575586"/>
            <a:ext cx="3764917" cy="3727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013">
              <a:solidFill>
                <a:srgbClr val="C00000"/>
              </a:solidFill>
              <a:latin typeface="+mj-cs"/>
              <a:ea charset="-122" panose="020b0804020202020204" pitchFamily="34" typeface="汉仪雅酷黑 75W"/>
            </a:endParaRPr>
          </a:p>
        </p:txBody>
      </p:sp>
      <p:sp>
        <p:nvSpPr>
          <p:cNvPr id="61" name="矩形 60">
            <a:extLst>
              <a:ext uri="{FF2B5EF4-FFF2-40B4-BE49-F238E27FC236}">
                <a16:creationId xmlns:a16="http://schemas.microsoft.com/office/drawing/2014/main" id="{F140C410-935E-462B-83F8-1A990526A74B}"/>
              </a:ext>
            </a:extLst>
          </p:cNvPr>
          <p:cNvSpPr/>
          <p:nvPr/>
        </p:nvSpPr>
        <p:spPr>
          <a:xfrm>
            <a:off x="2422550" y="2161077"/>
            <a:ext cx="962758" cy="372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804020202020204" pitchFamily="34" typeface="汉仪雅酷黑 75W"/>
              <a:ea charset="-122" panose="020b0804020202020204" pitchFamily="34" typeface="汉仪雅酷黑 75W"/>
            </a:endParaRPr>
          </a:p>
        </p:txBody>
      </p:sp>
      <p:sp>
        <p:nvSpPr>
          <p:cNvPr id="62" name="矩形 61">
            <a:extLst>
              <a:ext uri="{FF2B5EF4-FFF2-40B4-BE49-F238E27FC236}">
                <a16:creationId xmlns:a16="http://schemas.microsoft.com/office/drawing/2014/main" id="{6DE6BE4B-46DF-4EE1-A359-BA723DA181BD}"/>
              </a:ext>
            </a:extLst>
          </p:cNvPr>
          <p:cNvSpPr/>
          <p:nvPr/>
        </p:nvSpPr>
        <p:spPr>
          <a:xfrm>
            <a:off x="3510893" y="2161076"/>
            <a:ext cx="3764917" cy="3727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013">
              <a:solidFill>
                <a:srgbClr val="C00000"/>
              </a:solidFill>
              <a:latin charset="-122" panose="020b0804020202020204" pitchFamily="34" typeface="汉仪雅酷黑 75W"/>
              <a:ea charset="-122" panose="020b0804020202020204" pitchFamily="34" typeface="汉仪雅酷黑 75W"/>
            </a:endParaRPr>
          </a:p>
        </p:txBody>
      </p:sp>
      <p:sp>
        <p:nvSpPr>
          <p:cNvPr id="63" name="矩形 62">
            <a:extLst>
              <a:ext uri="{FF2B5EF4-FFF2-40B4-BE49-F238E27FC236}">
                <a16:creationId xmlns:a16="http://schemas.microsoft.com/office/drawing/2014/main" id="{879FF8F9-32B2-4ED2-9F20-BFB2F3EA44AB}"/>
              </a:ext>
            </a:extLst>
          </p:cNvPr>
          <p:cNvSpPr/>
          <p:nvPr/>
        </p:nvSpPr>
        <p:spPr>
          <a:xfrm>
            <a:off x="2422550" y="2731218"/>
            <a:ext cx="962758" cy="372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804020202020204" pitchFamily="34" typeface="汉仪雅酷黑 75W"/>
              <a:ea charset="-122" panose="020b0804020202020204" pitchFamily="34" typeface="汉仪雅酷黑 75W"/>
            </a:endParaRPr>
          </a:p>
        </p:txBody>
      </p:sp>
      <p:sp>
        <p:nvSpPr>
          <p:cNvPr id="64" name="矩形 63">
            <a:extLst>
              <a:ext uri="{FF2B5EF4-FFF2-40B4-BE49-F238E27FC236}">
                <a16:creationId xmlns:a16="http://schemas.microsoft.com/office/drawing/2014/main" id="{A2D4B6BE-5906-4AFD-83EA-6D70BDEFBB05}"/>
              </a:ext>
            </a:extLst>
          </p:cNvPr>
          <p:cNvSpPr/>
          <p:nvPr/>
        </p:nvSpPr>
        <p:spPr>
          <a:xfrm>
            <a:off x="3510893" y="2731217"/>
            <a:ext cx="3785570" cy="3727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013">
              <a:solidFill>
                <a:srgbClr val="C00000"/>
              </a:solidFill>
              <a:latin charset="-122" panose="020b0804020202020204" pitchFamily="34" typeface="汉仪雅酷黑 75W"/>
              <a:ea charset="-122" panose="020b0804020202020204" pitchFamily="34" typeface="汉仪雅酷黑 75W"/>
            </a:endParaRPr>
          </a:p>
        </p:txBody>
      </p:sp>
      <p:sp>
        <p:nvSpPr>
          <p:cNvPr id="65" name="文本框 64">
            <a:extLst>
              <a:ext uri="{FF2B5EF4-FFF2-40B4-BE49-F238E27FC236}">
                <a16:creationId xmlns:a16="http://schemas.microsoft.com/office/drawing/2014/main" id="{AEFD5A50-F582-4660-A19F-BEC015FE8C64}"/>
              </a:ext>
            </a:extLst>
          </p:cNvPr>
          <p:cNvSpPr txBox="1"/>
          <p:nvPr/>
        </p:nvSpPr>
        <p:spPr>
          <a:xfrm>
            <a:off x="2435683" y="1623436"/>
            <a:ext cx="968196" cy="274320"/>
          </a:xfrm>
          <a:prstGeom prst="rect">
            <a:avLst/>
          </a:prstGeom>
          <a:noFill/>
        </p:spPr>
        <p:txBody>
          <a:bodyPr rtlCol="0" wrap="square">
            <a:spAutoFit/>
          </a:bodyPr>
          <a:lstStyle/>
          <a:p>
            <a:pPr algn="ctr"/>
            <a:r>
              <a:rPr altLang="en-US" b="1" lang="zh-CN" sz="1200">
                <a:solidFill>
                  <a:schemeClr val="bg1"/>
                </a:solidFill>
                <a:latin charset="-122" panose="020b0804020202020204" pitchFamily="34" typeface="汉仪雅酷黑 75W"/>
                <a:ea charset="-122" panose="020b0804020202020204" pitchFamily="34" typeface="汉仪雅酷黑 75W"/>
              </a:rPr>
              <a:t>第一部分</a:t>
            </a:r>
          </a:p>
        </p:txBody>
      </p:sp>
      <p:sp>
        <p:nvSpPr>
          <p:cNvPr id="66" name="文本框 65">
            <a:extLst>
              <a:ext uri="{FF2B5EF4-FFF2-40B4-BE49-F238E27FC236}">
                <a16:creationId xmlns:a16="http://schemas.microsoft.com/office/drawing/2014/main" id="{0C89B106-3D82-40D7-B48D-066486E0C891}"/>
              </a:ext>
            </a:extLst>
          </p:cNvPr>
          <p:cNvSpPr txBox="1"/>
          <p:nvPr/>
        </p:nvSpPr>
        <p:spPr>
          <a:xfrm>
            <a:off x="2452134" y="2197529"/>
            <a:ext cx="955400" cy="274320"/>
          </a:xfrm>
          <a:prstGeom prst="rect">
            <a:avLst/>
          </a:prstGeom>
          <a:noFill/>
        </p:spPr>
        <p:txBody>
          <a:bodyPr rtlCol="0" wrap="square">
            <a:spAutoFit/>
          </a:bodyPr>
          <a:lstStyle/>
          <a:p>
            <a:pPr algn="ctr"/>
            <a:r>
              <a:rPr altLang="en-US" b="1" lang="zh-CN" sz="1200">
                <a:solidFill>
                  <a:schemeClr val="bg1"/>
                </a:solidFill>
                <a:latin charset="-122" panose="020b0804020202020204" pitchFamily="34" typeface="汉仪雅酷黑 75W"/>
                <a:ea charset="-122" panose="020b0804020202020204" pitchFamily="34" typeface="汉仪雅酷黑 75W"/>
              </a:rPr>
              <a:t>第二部分</a:t>
            </a:r>
          </a:p>
        </p:txBody>
      </p:sp>
      <p:sp>
        <p:nvSpPr>
          <p:cNvPr id="67" name="文本框 66">
            <a:extLst>
              <a:ext uri="{FF2B5EF4-FFF2-40B4-BE49-F238E27FC236}">
                <a16:creationId xmlns:a16="http://schemas.microsoft.com/office/drawing/2014/main" id="{EF9EDCC9-905E-47D2-B75F-084A1F4F95B0}"/>
              </a:ext>
            </a:extLst>
          </p:cNvPr>
          <p:cNvSpPr txBox="1"/>
          <p:nvPr/>
        </p:nvSpPr>
        <p:spPr>
          <a:xfrm>
            <a:off x="2452134" y="2767669"/>
            <a:ext cx="955400" cy="274320"/>
          </a:xfrm>
          <a:prstGeom prst="rect">
            <a:avLst/>
          </a:prstGeom>
          <a:noFill/>
        </p:spPr>
        <p:txBody>
          <a:bodyPr rtlCol="0" wrap="square">
            <a:spAutoFit/>
          </a:bodyPr>
          <a:lstStyle/>
          <a:p>
            <a:pPr algn="ctr"/>
            <a:r>
              <a:rPr altLang="en-US" b="1" lang="zh-CN" sz="1200">
                <a:solidFill>
                  <a:schemeClr val="bg1"/>
                </a:solidFill>
                <a:latin charset="-122" panose="020b0804020202020204" pitchFamily="34" typeface="汉仪雅酷黑 75W"/>
                <a:ea charset="-122" panose="020b0804020202020204" pitchFamily="34" typeface="汉仪雅酷黑 75W"/>
              </a:rPr>
              <a:t>第三部分</a:t>
            </a:r>
          </a:p>
        </p:txBody>
      </p:sp>
      <p:sp>
        <p:nvSpPr>
          <p:cNvPr id="68" name="文本框 67">
            <a:extLst>
              <a:ext uri="{FF2B5EF4-FFF2-40B4-BE49-F238E27FC236}">
                <a16:creationId xmlns:a16="http://schemas.microsoft.com/office/drawing/2014/main" id="{48E6E162-27C1-4A5E-9B03-8B84AE770F57}"/>
              </a:ext>
            </a:extLst>
          </p:cNvPr>
          <p:cNvSpPr txBox="1"/>
          <p:nvPr/>
        </p:nvSpPr>
        <p:spPr>
          <a:xfrm>
            <a:off x="3529465" y="1626910"/>
            <a:ext cx="3747644" cy="304800"/>
          </a:xfrm>
          <a:prstGeom prst="rect">
            <a:avLst/>
          </a:prstGeom>
          <a:noFill/>
        </p:spPr>
        <p:txBody>
          <a:bodyPr rtlCol="0" wrap="square">
            <a:spAutoFit/>
          </a:bodyPr>
          <a:lstStyle/>
          <a:p>
            <a:r>
              <a:rPr altLang="en-US" lang="zh-CN" sz="1400">
                <a:solidFill>
                  <a:srgbClr val="C00000"/>
                </a:solidFill>
                <a:latin charset="-122" panose="020b0804020202020204" pitchFamily="34" typeface="汉仪雅酷黑 75W"/>
                <a:ea charset="-122" panose="020b0804020202020204" pitchFamily="34" typeface="汉仪雅酷黑 75W"/>
                <a:cs typeface="+mn-ea"/>
              </a:rPr>
              <a:t>新时代合格党员一定要不忘初心牢记使命</a:t>
            </a:r>
          </a:p>
        </p:txBody>
      </p:sp>
      <p:sp>
        <p:nvSpPr>
          <p:cNvPr id="69" name="文本框 68">
            <a:extLst>
              <a:ext uri="{FF2B5EF4-FFF2-40B4-BE49-F238E27FC236}">
                <a16:creationId xmlns:a16="http://schemas.microsoft.com/office/drawing/2014/main" id="{B9D3B777-D208-4900-BFAF-4C810B18FF1F}"/>
              </a:ext>
            </a:extLst>
          </p:cNvPr>
          <p:cNvSpPr txBox="1"/>
          <p:nvPr/>
        </p:nvSpPr>
        <p:spPr>
          <a:xfrm>
            <a:off x="3491880" y="2197042"/>
            <a:ext cx="3782601" cy="335280"/>
          </a:xfrm>
          <a:prstGeom prst="rect">
            <a:avLst/>
          </a:prstGeom>
          <a:noFill/>
        </p:spPr>
        <p:txBody>
          <a:bodyPr rtlCol="0" wrap="square">
            <a:spAutoFit/>
          </a:bodyPr>
          <a:lstStyle/>
          <a:p>
            <a:r>
              <a:rPr altLang="en-US" lang="zh-CN" sz="1600">
                <a:solidFill>
                  <a:srgbClr val="C00000"/>
                </a:solidFill>
                <a:latin charset="-122" panose="020b0804020202020204" pitchFamily="34" typeface="汉仪雅酷黑 75W"/>
                <a:ea charset="-122" panose="020b0804020202020204" pitchFamily="34" typeface="汉仪雅酷黑 75W"/>
                <a:cs typeface="+mn-ea"/>
              </a:rPr>
              <a:t>入党的相关知识与规定</a:t>
            </a:r>
          </a:p>
        </p:txBody>
      </p:sp>
      <p:sp>
        <p:nvSpPr>
          <p:cNvPr id="70" name="文本框 69">
            <a:extLst>
              <a:ext uri="{FF2B5EF4-FFF2-40B4-BE49-F238E27FC236}">
                <a16:creationId xmlns:a16="http://schemas.microsoft.com/office/drawing/2014/main" id="{31E00CED-B5E4-44FE-905F-11E67312F525}"/>
              </a:ext>
            </a:extLst>
          </p:cNvPr>
          <p:cNvSpPr txBox="1"/>
          <p:nvPr/>
        </p:nvSpPr>
        <p:spPr>
          <a:xfrm>
            <a:off x="3510890" y="2748545"/>
            <a:ext cx="3785573" cy="335280"/>
          </a:xfrm>
          <a:prstGeom prst="rect">
            <a:avLst/>
          </a:prstGeom>
          <a:noFill/>
        </p:spPr>
        <p:txBody>
          <a:bodyPr rtlCol="0" wrap="square">
            <a:spAutoFit/>
          </a:bodyPr>
          <a:lstStyle/>
          <a:p>
            <a:r>
              <a:rPr altLang="en-US" lang="zh-CN" sz="1600">
                <a:solidFill>
                  <a:srgbClr val="C00000"/>
                </a:solidFill>
                <a:latin charset="-122" panose="020b0804020202020204" pitchFamily="34" typeface="汉仪雅酷黑 75W"/>
                <a:ea charset="-122" panose="020b0804020202020204" pitchFamily="34" typeface="汉仪雅酷黑 75W"/>
                <a:cs typeface="+mn-ea"/>
              </a:rPr>
              <a:t>共产党的权利和义务</a:t>
            </a:r>
          </a:p>
        </p:txBody>
      </p:sp>
      <p:sp>
        <p:nvSpPr>
          <p:cNvPr id="71" name="矩形 70">
            <a:extLst>
              <a:ext uri="{FF2B5EF4-FFF2-40B4-BE49-F238E27FC236}">
                <a16:creationId xmlns:a16="http://schemas.microsoft.com/office/drawing/2014/main" id="{39D4486E-F351-4E50-92D5-CE2CD639FB82}"/>
              </a:ext>
            </a:extLst>
          </p:cNvPr>
          <p:cNvSpPr/>
          <p:nvPr/>
        </p:nvSpPr>
        <p:spPr>
          <a:xfrm>
            <a:off x="2422550" y="3250623"/>
            <a:ext cx="962758" cy="372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latin charset="-122" panose="020b0804020202020204" pitchFamily="34" typeface="汉仪雅酷黑 75W"/>
              <a:ea charset="-122" panose="020b0804020202020204" pitchFamily="34" typeface="汉仪雅酷黑 75W"/>
            </a:endParaRPr>
          </a:p>
        </p:txBody>
      </p:sp>
      <p:sp>
        <p:nvSpPr>
          <p:cNvPr id="72" name="矩形 71">
            <a:extLst>
              <a:ext uri="{FF2B5EF4-FFF2-40B4-BE49-F238E27FC236}">
                <a16:creationId xmlns:a16="http://schemas.microsoft.com/office/drawing/2014/main" id="{DCB74A33-4868-4A73-9940-F304C76F68F7}"/>
              </a:ext>
            </a:extLst>
          </p:cNvPr>
          <p:cNvSpPr/>
          <p:nvPr/>
        </p:nvSpPr>
        <p:spPr>
          <a:xfrm>
            <a:off x="3510893" y="3250622"/>
            <a:ext cx="3785570" cy="3727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lang="zh-CN" sz="1013">
              <a:solidFill>
                <a:srgbClr val="C00000"/>
              </a:solidFill>
              <a:latin charset="-122" panose="020b0804020202020204" pitchFamily="34" typeface="汉仪雅酷黑 75W"/>
              <a:ea charset="-122" panose="020b0804020202020204" pitchFamily="34" typeface="汉仪雅酷黑 75W"/>
            </a:endParaRPr>
          </a:p>
        </p:txBody>
      </p:sp>
      <p:sp>
        <p:nvSpPr>
          <p:cNvPr id="73" name="文本框 72">
            <a:extLst>
              <a:ext uri="{FF2B5EF4-FFF2-40B4-BE49-F238E27FC236}">
                <a16:creationId xmlns:a16="http://schemas.microsoft.com/office/drawing/2014/main" id="{B1A7CA0B-CEB3-43A4-BA46-8089E7A6F9BD}"/>
              </a:ext>
            </a:extLst>
          </p:cNvPr>
          <p:cNvSpPr txBox="1"/>
          <p:nvPr/>
        </p:nvSpPr>
        <p:spPr>
          <a:xfrm>
            <a:off x="2452134" y="3287075"/>
            <a:ext cx="955400" cy="274320"/>
          </a:xfrm>
          <a:prstGeom prst="rect">
            <a:avLst/>
          </a:prstGeom>
          <a:noFill/>
        </p:spPr>
        <p:txBody>
          <a:bodyPr rtlCol="0" wrap="square">
            <a:spAutoFit/>
          </a:bodyPr>
          <a:lstStyle/>
          <a:p>
            <a:pPr algn="ctr"/>
            <a:r>
              <a:rPr altLang="en-US" b="1" lang="zh-CN" sz="1200">
                <a:solidFill>
                  <a:schemeClr val="bg1"/>
                </a:solidFill>
                <a:latin charset="-122" panose="020b0804020202020204" pitchFamily="34" typeface="汉仪雅酷黑 75W"/>
                <a:ea charset="-122" panose="020b0804020202020204" pitchFamily="34" typeface="汉仪雅酷黑 75W"/>
              </a:rPr>
              <a:t>第四部分</a:t>
            </a:r>
          </a:p>
        </p:txBody>
      </p:sp>
      <p:sp>
        <p:nvSpPr>
          <p:cNvPr id="74" name="文本框 73">
            <a:extLst>
              <a:ext uri="{FF2B5EF4-FFF2-40B4-BE49-F238E27FC236}">
                <a16:creationId xmlns:a16="http://schemas.microsoft.com/office/drawing/2014/main" id="{A868CD68-DEF7-49FF-A0BE-0DD7AB49B10C}"/>
              </a:ext>
            </a:extLst>
          </p:cNvPr>
          <p:cNvSpPr txBox="1"/>
          <p:nvPr/>
        </p:nvSpPr>
        <p:spPr>
          <a:xfrm>
            <a:off x="3510890" y="3267950"/>
            <a:ext cx="3785573" cy="365760"/>
          </a:xfrm>
          <a:prstGeom prst="rect">
            <a:avLst/>
          </a:prstGeom>
          <a:noFill/>
        </p:spPr>
        <p:txBody>
          <a:bodyPr rtlCol="0" wrap="square">
            <a:spAutoFit/>
          </a:bodyPr>
          <a:lstStyle/>
          <a:p>
            <a:r>
              <a:rPr altLang="en-US" lang="zh-CN">
                <a:solidFill>
                  <a:srgbClr val="C00000"/>
                </a:solidFill>
                <a:latin charset="-122" panose="020b0804020202020204" pitchFamily="34" typeface="汉仪雅酷黑 75W"/>
                <a:ea charset="-122" panose="020b0804020202020204" pitchFamily="34" typeface="汉仪雅酷黑 75W"/>
                <a:cs typeface="+mn-ea"/>
              </a:rPr>
              <a:t>党的纪律</a:t>
            </a:r>
          </a:p>
        </p:txBody>
      </p:sp>
    </p:spTree>
    <p:extLst>
      <p:ext uri="{BB962C8B-B14F-4D97-AF65-F5344CB8AC3E}">
        <p14:creationId val="99574370"/>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wipe(left)" transition="in">
                                      <p:cBhvr>
                                        <p:cTn dur="500" id="11"/>
                                        <p:tgtEl>
                                          <p:spTgt spid="24"/>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1000" id="15"/>
                                        <p:tgtEl>
                                          <p:spTgt spid="13"/>
                                        </p:tgtEl>
                                      </p:cBhvr>
                                    </p:animEffect>
                                    <p:anim calcmode="lin" valueType="num">
                                      <p:cBhvr>
                                        <p:cTn dur="1000" fill="hold" id="16"/>
                                        <p:tgtEl>
                                          <p:spTgt spid="13"/>
                                        </p:tgtEl>
                                        <p:attrNameLst>
                                          <p:attrName>ppt_x</p:attrName>
                                        </p:attrNameLst>
                                      </p:cBhvr>
                                      <p:tavLst>
                                        <p:tav tm="0">
                                          <p:val>
                                            <p:strVal val="#ppt_x"/>
                                          </p:val>
                                        </p:tav>
                                        <p:tav tm="100000">
                                          <p:val>
                                            <p:strVal val="#ppt_x"/>
                                          </p:val>
                                        </p:tav>
                                      </p:tavLst>
                                    </p:anim>
                                    <p:anim calcmode="lin" valueType="num">
                                      <p:cBhvr>
                                        <p:cTn dur="1000" fill="hold" id="17"/>
                                        <p:tgtEl>
                                          <p:spTgt spid="13"/>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5"/>
                                        </p:tgtEl>
                                        <p:attrNameLst>
                                          <p:attrName>style.visibility</p:attrName>
                                        </p:attrNameLst>
                                      </p:cBhvr>
                                      <p:to>
                                        <p:strVal val="visible"/>
                                      </p:to>
                                    </p:set>
                                    <p:animEffect filter="wipe(down)" transition="in">
                                      <p:cBhvr>
                                        <p:cTn dur="500" id="21"/>
                                        <p:tgtEl>
                                          <p:spTgt spid="15"/>
                                        </p:tgtEl>
                                      </p:cBhvr>
                                    </p:animEffect>
                                  </p:childTnLst>
                                </p:cTn>
                              </p:par>
                            </p:childTnLst>
                          </p:cTn>
                        </p:par>
                        <p:par>
                          <p:cTn fill="hold" id="22" nodeType="afterGroup">
                            <p:stCondLst>
                              <p:cond delay="2500"/>
                            </p:stCondLst>
                            <p:childTnLst>
                              <p:par>
                                <p:cTn fill="hold" id="23" nodeType="afterEffect" presetClass="entr" presetID="2" presetSubtype="4">
                                  <p:stCondLst>
                                    <p:cond delay="0"/>
                                  </p:stCondLst>
                                  <p:childTnLst>
                                    <p:set>
                                      <p:cBhvr>
                                        <p:cTn dur="1" fill="hold" id="24">
                                          <p:stCondLst>
                                            <p:cond delay="0"/>
                                          </p:stCondLst>
                                        </p:cTn>
                                        <p:tgtEl>
                                          <p:spTgt spid="30"/>
                                        </p:tgtEl>
                                        <p:attrNameLst>
                                          <p:attrName>style.visibility</p:attrName>
                                        </p:attrNameLst>
                                      </p:cBhvr>
                                      <p:to>
                                        <p:strVal val="visible"/>
                                      </p:to>
                                    </p:set>
                                    <p:anim calcmode="lin" valueType="num">
                                      <p:cBhvr additive="base">
                                        <p:cTn dur="500" fill="hold" id="25"/>
                                        <p:tgtEl>
                                          <p:spTgt spid="30"/>
                                        </p:tgtEl>
                                        <p:attrNameLst>
                                          <p:attrName>ppt_x</p:attrName>
                                        </p:attrNameLst>
                                      </p:cBhvr>
                                      <p:tavLst>
                                        <p:tav tm="0">
                                          <p:val>
                                            <p:strVal val="#ppt_x"/>
                                          </p:val>
                                        </p:tav>
                                        <p:tav tm="100000">
                                          <p:val>
                                            <p:strVal val="#ppt_x"/>
                                          </p:val>
                                        </p:tav>
                                      </p:tavLst>
                                    </p:anim>
                                    <p:anim calcmode="lin" valueType="num">
                                      <p:cBhvr additive="base">
                                        <p:cTn dur="500" fill="hold" id="26"/>
                                        <p:tgtEl>
                                          <p:spTgt spid="30"/>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3000"/>
                            </p:stCondLst>
                            <p:childTnLst>
                              <p:par>
                                <p:cTn fill="hold" id="28" nodeType="afterEffect" presetClass="entr" presetID="22" presetSubtype="4">
                                  <p:stCondLst>
                                    <p:cond delay="0"/>
                                  </p:stCondLst>
                                  <p:childTnLst>
                                    <p:set>
                                      <p:cBhvr>
                                        <p:cTn dur="1" fill="hold" id="29">
                                          <p:stCondLst>
                                            <p:cond delay="0"/>
                                          </p:stCondLst>
                                        </p:cTn>
                                        <p:tgtEl>
                                          <p:spTgt spid="26"/>
                                        </p:tgtEl>
                                        <p:attrNameLst>
                                          <p:attrName>style.visibility</p:attrName>
                                        </p:attrNameLst>
                                      </p:cBhvr>
                                      <p:to>
                                        <p:strVal val="visible"/>
                                      </p:to>
                                    </p:set>
                                    <p:animEffect filter="wipe(down)" transition="in">
                                      <p:cBhvr>
                                        <p:cTn dur="500" id="30"/>
                                        <p:tgtEl>
                                          <p:spTgt spid="26"/>
                                        </p:tgtEl>
                                      </p:cBhvr>
                                    </p:animEffect>
                                  </p:childTnLst>
                                </p:cTn>
                              </p:par>
                            </p:childTnLst>
                          </p:cTn>
                        </p:par>
                        <p:par>
                          <p:cTn fill="hold" id="31" nodeType="afterGroup">
                            <p:stCondLst>
                              <p:cond delay="3500"/>
                            </p:stCondLst>
                            <p:childTnLst>
                              <p:par>
                                <p:cTn fill="hold" id="32" nodeType="afterEffect" presetClass="entr" presetID="22" presetSubtype="4">
                                  <p:stCondLst>
                                    <p:cond delay="0"/>
                                  </p:stCondLst>
                                  <p:childTnLst>
                                    <p:set>
                                      <p:cBhvr>
                                        <p:cTn dur="1" fill="hold" id="33">
                                          <p:stCondLst>
                                            <p:cond delay="0"/>
                                          </p:stCondLst>
                                        </p:cTn>
                                        <p:tgtEl>
                                          <p:spTgt spid="40"/>
                                        </p:tgtEl>
                                        <p:attrNameLst>
                                          <p:attrName>style.visibility</p:attrName>
                                        </p:attrNameLst>
                                      </p:cBhvr>
                                      <p:to>
                                        <p:strVal val="visible"/>
                                      </p:to>
                                    </p:set>
                                    <p:animEffect filter="wipe(down)" transition="in">
                                      <p:cBhvr>
                                        <p:cTn dur="500" id="34"/>
                                        <p:tgtEl>
                                          <p:spTgt spid="40"/>
                                        </p:tgtEl>
                                      </p:cBhvr>
                                    </p:animEffect>
                                  </p:childTnLst>
                                </p:cTn>
                              </p:par>
                              <p:par>
                                <p:cTn fill="hold" grpId="0" id="35" nodeType="withEffect" presetClass="entr" presetID="12" presetSubtype="4">
                                  <p:stCondLst>
                                    <p:cond delay="250"/>
                                  </p:stCondLst>
                                  <p:childTnLst>
                                    <p:set>
                                      <p:cBhvr>
                                        <p:cTn dur="1" fill="hold" id="36">
                                          <p:stCondLst>
                                            <p:cond delay="0"/>
                                          </p:stCondLst>
                                        </p:cTn>
                                        <p:tgtEl>
                                          <p:spTgt spid="57"/>
                                        </p:tgtEl>
                                        <p:attrNameLst>
                                          <p:attrName>style.visibility</p:attrName>
                                        </p:attrNameLst>
                                      </p:cBhvr>
                                      <p:to>
                                        <p:strVal val="visible"/>
                                      </p:to>
                                    </p:set>
                                    <p:anim calcmode="lin" valueType="num">
                                      <p:cBhvr additive="base">
                                        <p:cTn dur="500" id="37"/>
                                        <p:tgtEl>
                                          <p:spTgt spid="57"/>
                                        </p:tgtEl>
                                        <p:attrNameLst>
                                          <p:attrName>ppt_y</p:attrName>
                                        </p:attrNameLst>
                                      </p:cBhvr>
                                      <p:tavLst>
                                        <p:tav tm="0">
                                          <p:val>
                                            <p:strVal val="#ppt_y+#ppt_h*1.125000"/>
                                          </p:val>
                                        </p:tav>
                                        <p:tav tm="100000">
                                          <p:val>
                                            <p:strVal val="#ppt_y"/>
                                          </p:val>
                                        </p:tav>
                                      </p:tavLst>
                                    </p:anim>
                                    <p:animEffect filter="wipe(up)" transition="in">
                                      <p:cBhvr>
                                        <p:cTn dur="500" id="38"/>
                                        <p:tgtEl>
                                          <p:spTgt spid="57"/>
                                        </p:tgtEl>
                                      </p:cBhvr>
                                    </p:animEffect>
                                  </p:childTnLst>
                                </p:cTn>
                              </p:par>
                              <p:par>
                                <p:cTn fill="hold" grpId="0" id="39" nodeType="withEffect" presetClass="entr" presetID="12" presetSubtype="1">
                                  <p:stCondLst>
                                    <p:cond delay="250"/>
                                  </p:stCondLst>
                                  <p:childTnLst>
                                    <p:set>
                                      <p:cBhvr>
                                        <p:cTn dur="1" fill="hold" id="40">
                                          <p:stCondLst>
                                            <p:cond delay="0"/>
                                          </p:stCondLst>
                                        </p:cTn>
                                        <p:tgtEl>
                                          <p:spTgt spid="58"/>
                                        </p:tgtEl>
                                        <p:attrNameLst>
                                          <p:attrName>style.visibility</p:attrName>
                                        </p:attrNameLst>
                                      </p:cBhvr>
                                      <p:to>
                                        <p:strVal val="visible"/>
                                      </p:to>
                                    </p:set>
                                    <p:anim calcmode="lin" valueType="num">
                                      <p:cBhvr additive="base">
                                        <p:cTn dur="500" id="41"/>
                                        <p:tgtEl>
                                          <p:spTgt spid="58"/>
                                        </p:tgtEl>
                                        <p:attrNameLst>
                                          <p:attrName>ppt_y</p:attrName>
                                        </p:attrNameLst>
                                      </p:cBhvr>
                                      <p:tavLst>
                                        <p:tav tm="0">
                                          <p:val>
                                            <p:strVal val="#ppt_y-#ppt_h*1.125000"/>
                                          </p:val>
                                        </p:tav>
                                        <p:tav tm="100000">
                                          <p:val>
                                            <p:strVal val="#ppt_y"/>
                                          </p:val>
                                        </p:tav>
                                      </p:tavLst>
                                    </p:anim>
                                    <p:animEffect filter="wipe(down)" transition="in">
                                      <p:cBhvr>
                                        <p:cTn dur="500" id="42"/>
                                        <p:tgtEl>
                                          <p:spTgt spid="58"/>
                                        </p:tgtEl>
                                      </p:cBhvr>
                                    </p:animEffect>
                                  </p:childTnLst>
                                </p:cTn>
                              </p:par>
                            </p:childTnLst>
                          </p:cTn>
                        </p:par>
                        <p:par>
                          <p:cTn fill="hold" id="43" nodeType="afterGroup">
                            <p:stCondLst>
                              <p:cond delay="4250"/>
                            </p:stCondLst>
                            <p:childTnLst>
                              <p:par>
                                <p:cTn fill="hold" grpId="0" id="44" nodeType="afterEffect" presetClass="entr" presetID="42" presetSubtype="0">
                                  <p:stCondLst>
                                    <p:cond delay="0"/>
                                  </p:stCondLst>
                                  <p:childTnLst>
                                    <p:set>
                                      <p:cBhvr>
                                        <p:cTn dur="1" fill="hold" id="45">
                                          <p:stCondLst>
                                            <p:cond delay="0"/>
                                          </p:stCondLst>
                                        </p:cTn>
                                        <p:tgtEl>
                                          <p:spTgt spid="59"/>
                                        </p:tgtEl>
                                        <p:attrNameLst>
                                          <p:attrName>style.visibility</p:attrName>
                                        </p:attrNameLst>
                                      </p:cBhvr>
                                      <p:to>
                                        <p:strVal val="visible"/>
                                      </p:to>
                                    </p:set>
                                    <p:animEffect filter="fade" transition="in">
                                      <p:cBhvr>
                                        <p:cTn dur="1000" id="46"/>
                                        <p:tgtEl>
                                          <p:spTgt spid="59"/>
                                        </p:tgtEl>
                                      </p:cBhvr>
                                    </p:animEffect>
                                    <p:anim calcmode="lin" valueType="num">
                                      <p:cBhvr>
                                        <p:cTn dur="1000" fill="hold" id="47"/>
                                        <p:tgtEl>
                                          <p:spTgt spid="59"/>
                                        </p:tgtEl>
                                        <p:attrNameLst>
                                          <p:attrName>ppt_x</p:attrName>
                                        </p:attrNameLst>
                                      </p:cBhvr>
                                      <p:tavLst>
                                        <p:tav tm="0">
                                          <p:val>
                                            <p:strVal val="#ppt_x"/>
                                          </p:val>
                                        </p:tav>
                                        <p:tav tm="100000">
                                          <p:val>
                                            <p:strVal val="#ppt_x"/>
                                          </p:val>
                                        </p:tav>
                                      </p:tavLst>
                                    </p:anim>
                                    <p:anim calcmode="lin" valueType="num">
                                      <p:cBhvr>
                                        <p:cTn dur="1000" fill="hold" id="48"/>
                                        <p:tgtEl>
                                          <p:spTgt spid="59"/>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60"/>
                                        </p:tgtEl>
                                        <p:attrNameLst>
                                          <p:attrName>style.visibility</p:attrName>
                                        </p:attrNameLst>
                                      </p:cBhvr>
                                      <p:to>
                                        <p:strVal val="visible"/>
                                      </p:to>
                                    </p:set>
                                    <p:animEffect filter="fade" transition="in">
                                      <p:cBhvr>
                                        <p:cTn dur="1000" id="51"/>
                                        <p:tgtEl>
                                          <p:spTgt spid="60"/>
                                        </p:tgtEl>
                                      </p:cBhvr>
                                    </p:animEffect>
                                    <p:anim calcmode="lin" valueType="num">
                                      <p:cBhvr>
                                        <p:cTn dur="1000" fill="hold" id="52"/>
                                        <p:tgtEl>
                                          <p:spTgt spid="60"/>
                                        </p:tgtEl>
                                        <p:attrNameLst>
                                          <p:attrName>ppt_x</p:attrName>
                                        </p:attrNameLst>
                                      </p:cBhvr>
                                      <p:tavLst>
                                        <p:tav tm="0">
                                          <p:val>
                                            <p:strVal val="#ppt_x"/>
                                          </p:val>
                                        </p:tav>
                                        <p:tav tm="100000">
                                          <p:val>
                                            <p:strVal val="#ppt_x"/>
                                          </p:val>
                                        </p:tav>
                                      </p:tavLst>
                                    </p:anim>
                                    <p:anim calcmode="lin" valueType="num">
                                      <p:cBhvr>
                                        <p:cTn dur="1000" fill="hold" id="53"/>
                                        <p:tgtEl>
                                          <p:spTgt spid="60"/>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0"/>
                                  </p:stCondLst>
                                  <p:childTnLst>
                                    <p:set>
                                      <p:cBhvr>
                                        <p:cTn dur="1" fill="hold" id="55">
                                          <p:stCondLst>
                                            <p:cond delay="0"/>
                                          </p:stCondLst>
                                        </p:cTn>
                                        <p:tgtEl>
                                          <p:spTgt spid="65"/>
                                        </p:tgtEl>
                                        <p:attrNameLst>
                                          <p:attrName>style.visibility</p:attrName>
                                        </p:attrNameLst>
                                      </p:cBhvr>
                                      <p:to>
                                        <p:strVal val="visible"/>
                                      </p:to>
                                    </p:set>
                                    <p:animEffect filter="fade" transition="in">
                                      <p:cBhvr>
                                        <p:cTn dur="1000" id="56"/>
                                        <p:tgtEl>
                                          <p:spTgt spid="65"/>
                                        </p:tgtEl>
                                      </p:cBhvr>
                                    </p:animEffect>
                                    <p:anim calcmode="lin" valueType="num">
                                      <p:cBhvr>
                                        <p:cTn dur="1000" fill="hold" id="57"/>
                                        <p:tgtEl>
                                          <p:spTgt spid="65"/>
                                        </p:tgtEl>
                                        <p:attrNameLst>
                                          <p:attrName>ppt_x</p:attrName>
                                        </p:attrNameLst>
                                      </p:cBhvr>
                                      <p:tavLst>
                                        <p:tav tm="0">
                                          <p:val>
                                            <p:strVal val="#ppt_x"/>
                                          </p:val>
                                        </p:tav>
                                        <p:tav tm="100000">
                                          <p:val>
                                            <p:strVal val="#ppt_x"/>
                                          </p:val>
                                        </p:tav>
                                      </p:tavLst>
                                    </p:anim>
                                    <p:anim calcmode="lin" valueType="num">
                                      <p:cBhvr>
                                        <p:cTn dur="1000" fill="hold" id="58"/>
                                        <p:tgtEl>
                                          <p:spTgt spid="65"/>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0"/>
                                  </p:stCondLst>
                                  <p:childTnLst>
                                    <p:set>
                                      <p:cBhvr>
                                        <p:cTn dur="1" fill="hold" id="60">
                                          <p:stCondLst>
                                            <p:cond delay="0"/>
                                          </p:stCondLst>
                                        </p:cTn>
                                        <p:tgtEl>
                                          <p:spTgt spid="68"/>
                                        </p:tgtEl>
                                        <p:attrNameLst>
                                          <p:attrName>style.visibility</p:attrName>
                                        </p:attrNameLst>
                                      </p:cBhvr>
                                      <p:to>
                                        <p:strVal val="visible"/>
                                      </p:to>
                                    </p:set>
                                    <p:animEffect filter="fade" transition="in">
                                      <p:cBhvr>
                                        <p:cTn dur="1000" id="61"/>
                                        <p:tgtEl>
                                          <p:spTgt spid="68"/>
                                        </p:tgtEl>
                                      </p:cBhvr>
                                    </p:animEffect>
                                    <p:anim calcmode="lin" valueType="num">
                                      <p:cBhvr>
                                        <p:cTn dur="1000" fill="hold" id="62"/>
                                        <p:tgtEl>
                                          <p:spTgt spid="68"/>
                                        </p:tgtEl>
                                        <p:attrNameLst>
                                          <p:attrName>ppt_x</p:attrName>
                                        </p:attrNameLst>
                                      </p:cBhvr>
                                      <p:tavLst>
                                        <p:tav tm="0">
                                          <p:val>
                                            <p:strVal val="#ppt_x"/>
                                          </p:val>
                                        </p:tav>
                                        <p:tav tm="100000">
                                          <p:val>
                                            <p:strVal val="#ppt_x"/>
                                          </p:val>
                                        </p:tav>
                                      </p:tavLst>
                                    </p:anim>
                                    <p:anim calcmode="lin" valueType="num">
                                      <p:cBhvr>
                                        <p:cTn dur="1000" fill="hold" id="63"/>
                                        <p:tgtEl>
                                          <p:spTgt spid="68"/>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5250"/>
                            </p:stCondLst>
                            <p:childTnLst>
                              <p:par>
                                <p:cTn fill="hold" grpId="0" id="65" nodeType="afterEffect" presetClass="entr" presetID="42" presetSubtype="0">
                                  <p:stCondLst>
                                    <p:cond delay="0"/>
                                  </p:stCondLst>
                                  <p:childTnLst>
                                    <p:set>
                                      <p:cBhvr>
                                        <p:cTn dur="1" fill="hold" id="66">
                                          <p:stCondLst>
                                            <p:cond delay="0"/>
                                          </p:stCondLst>
                                        </p:cTn>
                                        <p:tgtEl>
                                          <p:spTgt spid="61"/>
                                        </p:tgtEl>
                                        <p:attrNameLst>
                                          <p:attrName>style.visibility</p:attrName>
                                        </p:attrNameLst>
                                      </p:cBhvr>
                                      <p:to>
                                        <p:strVal val="visible"/>
                                      </p:to>
                                    </p:set>
                                    <p:animEffect filter="fade" transition="in">
                                      <p:cBhvr>
                                        <p:cTn dur="1000" id="67"/>
                                        <p:tgtEl>
                                          <p:spTgt spid="61"/>
                                        </p:tgtEl>
                                      </p:cBhvr>
                                    </p:animEffect>
                                    <p:anim calcmode="lin" valueType="num">
                                      <p:cBhvr>
                                        <p:cTn dur="1000" fill="hold" id="68"/>
                                        <p:tgtEl>
                                          <p:spTgt spid="61"/>
                                        </p:tgtEl>
                                        <p:attrNameLst>
                                          <p:attrName>ppt_x</p:attrName>
                                        </p:attrNameLst>
                                      </p:cBhvr>
                                      <p:tavLst>
                                        <p:tav tm="0">
                                          <p:val>
                                            <p:strVal val="#ppt_x"/>
                                          </p:val>
                                        </p:tav>
                                        <p:tav tm="100000">
                                          <p:val>
                                            <p:strVal val="#ppt_x"/>
                                          </p:val>
                                        </p:tav>
                                      </p:tavLst>
                                    </p:anim>
                                    <p:anim calcmode="lin" valueType="num">
                                      <p:cBhvr>
                                        <p:cTn dur="1000" fill="hold" id="69"/>
                                        <p:tgtEl>
                                          <p:spTgt spid="61"/>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62"/>
                                        </p:tgtEl>
                                        <p:attrNameLst>
                                          <p:attrName>style.visibility</p:attrName>
                                        </p:attrNameLst>
                                      </p:cBhvr>
                                      <p:to>
                                        <p:strVal val="visible"/>
                                      </p:to>
                                    </p:set>
                                    <p:animEffect filter="fade" transition="in">
                                      <p:cBhvr>
                                        <p:cTn dur="1000" id="72"/>
                                        <p:tgtEl>
                                          <p:spTgt spid="62"/>
                                        </p:tgtEl>
                                      </p:cBhvr>
                                    </p:animEffect>
                                    <p:anim calcmode="lin" valueType="num">
                                      <p:cBhvr>
                                        <p:cTn dur="1000" fill="hold" id="73"/>
                                        <p:tgtEl>
                                          <p:spTgt spid="62"/>
                                        </p:tgtEl>
                                        <p:attrNameLst>
                                          <p:attrName>ppt_x</p:attrName>
                                        </p:attrNameLst>
                                      </p:cBhvr>
                                      <p:tavLst>
                                        <p:tav tm="0">
                                          <p:val>
                                            <p:strVal val="#ppt_x"/>
                                          </p:val>
                                        </p:tav>
                                        <p:tav tm="100000">
                                          <p:val>
                                            <p:strVal val="#ppt_x"/>
                                          </p:val>
                                        </p:tav>
                                      </p:tavLst>
                                    </p:anim>
                                    <p:anim calcmode="lin" valueType="num">
                                      <p:cBhvr>
                                        <p:cTn dur="1000" fill="hold" id="74"/>
                                        <p:tgtEl>
                                          <p:spTgt spid="62"/>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66"/>
                                        </p:tgtEl>
                                        <p:attrNameLst>
                                          <p:attrName>style.visibility</p:attrName>
                                        </p:attrNameLst>
                                      </p:cBhvr>
                                      <p:to>
                                        <p:strVal val="visible"/>
                                      </p:to>
                                    </p:set>
                                    <p:animEffect filter="fade" transition="in">
                                      <p:cBhvr>
                                        <p:cTn dur="1000" id="77"/>
                                        <p:tgtEl>
                                          <p:spTgt spid="66"/>
                                        </p:tgtEl>
                                      </p:cBhvr>
                                    </p:animEffect>
                                    <p:anim calcmode="lin" valueType="num">
                                      <p:cBhvr>
                                        <p:cTn dur="1000" fill="hold" id="78"/>
                                        <p:tgtEl>
                                          <p:spTgt spid="66"/>
                                        </p:tgtEl>
                                        <p:attrNameLst>
                                          <p:attrName>ppt_x</p:attrName>
                                        </p:attrNameLst>
                                      </p:cBhvr>
                                      <p:tavLst>
                                        <p:tav tm="0">
                                          <p:val>
                                            <p:strVal val="#ppt_x"/>
                                          </p:val>
                                        </p:tav>
                                        <p:tav tm="100000">
                                          <p:val>
                                            <p:strVal val="#ppt_x"/>
                                          </p:val>
                                        </p:tav>
                                      </p:tavLst>
                                    </p:anim>
                                    <p:anim calcmode="lin" valueType="num">
                                      <p:cBhvr>
                                        <p:cTn dur="1000" fill="hold" id="79"/>
                                        <p:tgtEl>
                                          <p:spTgt spid="66"/>
                                        </p:tgtEl>
                                        <p:attrNameLst>
                                          <p:attrName>ppt_y</p:attrName>
                                        </p:attrNameLst>
                                      </p:cBhvr>
                                      <p:tavLst>
                                        <p:tav tm="0">
                                          <p:val>
                                            <p:strVal val="#ppt_y+.1"/>
                                          </p:val>
                                        </p:tav>
                                        <p:tav tm="100000">
                                          <p:val>
                                            <p:strVal val="#ppt_y"/>
                                          </p:val>
                                        </p:tav>
                                      </p:tavLst>
                                    </p:anim>
                                  </p:childTnLst>
                                </p:cTn>
                              </p:par>
                              <p:par>
                                <p:cTn fill="hold" grpId="0" id="80" nodeType="withEffect" presetClass="entr" presetID="42" presetSubtype="0">
                                  <p:stCondLst>
                                    <p:cond delay="0"/>
                                  </p:stCondLst>
                                  <p:childTnLst>
                                    <p:set>
                                      <p:cBhvr>
                                        <p:cTn dur="1" fill="hold" id="81">
                                          <p:stCondLst>
                                            <p:cond delay="0"/>
                                          </p:stCondLst>
                                        </p:cTn>
                                        <p:tgtEl>
                                          <p:spTgt spid="69"/>
                                        </p:tgtEl>
                                        <p:attrNameLst>
                                          <p:attrName>style.visibility</p:attrName>
                                        </p:attrNameLst>
                                      </p:cBhvr>
                                      <p:to>
                                        <p:strVal val="visible"/>
                                      </p:to>
                                    </p:set>
                                    <p:animEffect filter="fade" transition="in">
                                      <p:cBhvr>
                                        <p:cTn dur="1000" id="82"/>
                                        <p:tgtEl>
                                          <p:spTgt spid="69"/>
                                        </p:tgtEl>
                                      </p:cBhvr>
                                    </p:animEffect>
                                    <p:anim calcmode="lin" valueType="num">
                                      <p:cBhvr>
                                        <p:cTn dur="1000" fill="hold" id="83"/>
                                        <p:tgtEl>
                                          <p:spTgt spid="69"/>
                                        </p:tgtEl>
                                        <p:attrNameLst>
                                          <p:attrName>ppt_x</p:attrName>
                                        </p:attrNameLst>
                                      </p:cBhvr>
                                      <p:tavLst>
                                        <p:tav tm="0">
                                          <p:val>
                                            <p:strVal val="#ppt_x"/>
                                          </p:val>
                                        </p:tav>
                                        <p:tav tm="100000">
                                          <p:val>
                                            <p:strVal val="#ppt_x"/>
                                          </p:val>
                                        </p:tav>
                                      </p:tavLst>
                                    </p:anim>
                                    <p:anim calcmode="lin" valueType="num">
                                      <p:cBhvr>
                                        <p:cTn dur="1000" fill="hold" id="84"/>
                                        <p:tgtEl>
                                          <p:spTgt spid="69"/>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6250"/>
                            </p:stCondLst>
                            <p:childTnLst>
                              <p:par>
                                <p:cTn fill="hold" grpId="0" id="86" nodeType="afterEffect" presetClass="entr" presetID="42" presetSubtype="0">
                                  <p:stCondLst>
                                    <p:cond delay="0"/>
                                  </p:stCondLst>
                                  <p:childTnLst>
                                    <p:set>
                                      <p:cBhvr>
                                        <p:cTn dur="1" fill="hold" id="87">
                                          <p:stCondLst>
                                            <p:cond delay="0"/>
                                          </p:stCondLst>
                                        </p:cTn>
                                        <p:tgtEl>
                                          <p:spTgt spid="63"/>
                                        </p:tgtEl>
                                        <p:attrNameLst>
                                          <p:attrName>style.visibility</p:attrName>
                                        </p:attrNameLst>
                                      </p:cBhvr>
                                      <p:to>
                                        <p:strVal val="visible"/>
                                      </p:to>
                                    </p:set>
                                    <p:animEffect filter="fade" transition="in">
                                      <p:cBhvr>
                                        <p:cTn dur="1000" id="88"/>
                                        <p:tgtEl>
                                          <p:spTgt spid="63"/>
                                        </p:tgtEl>
                                      </p:cBhvr>
                                    </p:animEffect>
                                    <p:anim calcmode="lin" valueType="num">
                                      <p:cBhvr>
                                        <p:cTn dur="1000" fill="hold" id="89"/>
                                        <p:tgtEl>
                                          <p:spTgt spid="63"/>
                                        </p:tgtEl>
                                        <p:attrNameLst>
                                          <p:attrName>ppt_x</p:attrName>
                                        </p:attrNameLst>
                                      </p:cBhvr>
                                      <p:tavLst>
                                        <p:tav tm="0">
                                          <p:val>
                                            <p:strVal val="#ppt_x"/>
                                          </p:val>
                                        </p:tav>
                                        <p:tav tm="100000">
                                          <p:val>
                                            <p:strVal val="#ppt_x"/>
                                          </p:val>
                                        </p:tav>
                                      </p:tavLst>
                                    </p:anim>
                                    <p:anim calcmode="lin" valueType="num">
                                      <p:cBhvr>
                                        <p:cTn dur="1000" fill="hold" id="90"/>
                                        <p:tgtEl>
                                          <p:spTgt spid="63"/>
                                        </p:tgtEl>
                                        <p:attrNameLst>
                                          <p:attrName>ppt_y</p:attrName>
                                        </p:attrNameLst>
                                      </p:cBhvr>
                                      <p:tavLst>
                                        <p:tav tm="0">
                                          <p:val>
                                            <p:strVal val="#ppt_y+.1"/>
                                          </p:val>
                                        </p:tav>
                                        <p:tav tm="100000">
                                          <p:val>
                                            <p:strVal val="#ppt_y"/>
                                          </p:val>
                                        </p:tav>
                                      </p:tavLst>
                                    </p:anim>
                                  </p:childTnLst>
                                </p:cTn>
                              </p:par>
                              <p:par>
                                <p:cTn fill="hold" grpId="0" id="91" nodeType="withEffect" presetClass="entr" presetID="42" presetSubtype="0">
                                  <p:stCondLst>
                                    <p:cond delay="0"/>
                                  </p:stCondLst>
                                  <p:childTnLst>
                                    <p:set>
                                      <p:cBhvr>
                                        <p:cTn dur="1" fill="hold" id="92">
                                          <p:stCondLst>
                                            <p:cond delay="0"/>
                                          </p:stCondLst>
                                        </p:cTn>
                                        <p:tgtEl>
                                          <p:spTgt spid="64"/>
                                        </p:tgtEl>
                                        <p:attrNameLst>
                                          <p:attrName>style.visibility</p:attrName>
                                        </p:attrNameLst>
                                      </p:cBhvr>
                                      <p:to>
                                        <p:strVal val="visible"/>
                                      </p:to>
                                    </p:set>
                                    <p:animEffect filter="fade" transition="in">
                                      <p:cBhvr>
                                        <p:cTn dur="1000" id="93"/>
                                        <p:tgtEl>
                                          <p:spTgt spid="64"/>
                                        </p:tgtEl>
                                      </p:cBhvr>
                                    </p:animEffect>
                                    <p:anim calcmode="lin" valueType="num">
                                      <p:cBhvr>
                                        <p:cTn dur="1000" fill="hold" id="94"/>
                                        <p:tgtEl>
                                          <p:spTgt spid="64"/>
                                        </p:tgtEl>
                                        <p:attrNameLst>
                                          <p:attrName>ppt_x</p:attrName>
                                        </p:attrNameLst>
                                      </p:cBhvr>
                                      <p:tavLst>
                                        <p:tav tm="0">
                                          <p:val>
                                            <p:strVal val="#ppt_x"/>
                                          </p:val>
                                        </p:tav>
                                        <p:tav tm="100000">
                                          <p:val>
                                            <p:strVal val="#ppt_x"/>
                                          </p:val>
                                        </p:tav>
                                      </p:tavLst>
                                    </p:anim>
                                    <p:anim calcmode="lin" valueType="num">
                                      <p:cBhvr>
                                        <p:cTn dur="1000" fill="hold" id="95"/>
                                        <p:tgtEl>
                                          <p:spTgt spid="64"/>
                                        </p:tgtEl>
                                        <p:attrNameLst>
                                          <p:attrName>ppt_y</p:attrName>
                                        </p:attrNameLst>
                                      </p:cBhvr>
                                      <p:tavLst>
                                        <p:tav tm="0">
                                          <p:val>
                                            <p:strVal val="#ppt_y+.1"/>
                                          </p:val>
                                        </p:tav>
                                        <p:tav tm="100000">
                                          <p:val>
                                            <p:strVal val="#ppt_y"/>
                                          </p:val>
                                        </p:tav>
                                      </p:tavLst>
                                    </p:anim>
                                  </p:childTnLst>
                                </p:cTn>
                              </p:par>
                              <p:par>
                                <p:cTn fill="hold" grpId="0" id="96" nodeType="withEffect" presetClass="entr" presetID="42" presetSubtype="0">
                                  <p:stCondLst>
                                    <p:cond delay="0"/>
                                  </p:stCondLst>
                                  <p:childTnLst>
                                    <p:set>
                                      <p:cBhvr>
                                        <p:cTn dur="1" fill="hold" id="97">
                                          <p:stCondLst>
                                            <p:cond delay="0"/>
                                          </p:stCondLst>
                                        </p:cTn>
                                        <p:tgtEl>
                                          <p:spTgt spid="67"/>
                                        </p:tgtEl>
                                        <p:attrNameLst>
                                          <p:attrName>style.visibility</p:attrName>
                                        </p:attrNameLst>
                                      </p:cBhvr>
                                      <p:to>
                                        <p:strVal val="visible"/>
                                      </p:to>
                                    </p:set>
                                    <p:animEffect filter="fade" transition="in">
                                      <p:cBhvr>
                                        <p:cTn dur="1000" id="98"/>
                                        <p:tgtEl>
                                          <p:spTgt spid="67"/>
                                        </p:tgtEl>
                                      </p:cBhvr>
                                    </p:animEffect>
                                    <p:anim calcmode="lin" valueType="num">
                                      <p:cBhvr>
                                        <p:cTn dur="1000" fill="hold" id="99"/>
                                        <p:tgtEl>
                                          <p:spTgt spid="67"/>
                                        </p:tgtEl>
                                        <p:attrNameLst>
                                          <p:attrName>ppt_x</p:attrName>
                                        </p:attrNameLst>
                                      </p:cBhvr>
                                      <p:tavLst>
                                        <p:tav tm="0">
                                          <p:val>
                                            <p:strVal val="#ppt_x"/>
                                          </p:val>
                                        </p:tav>
                                        <p:tav tm="100000">
                                          <p:val>
                                            <p:strVal val="#ppt_x"/>
                                          </p:val>
                                        </p:tav>
                                      </p:tavLst>
                                    </p:anim>
                                    <p:anim calcmode="lin" valueType="num">
                                      <p:cBhvr>
                                        <p:cTn dur="1000" fill="hold" id="100"/>
                                        <p:tgtEl>
                                          <p:spTgt spid="67"/>
                                        </p:tgtEl>
                                        <p:attrNameLst>
                                          <p:attrName>ppt_y</p:attrName>
                                        </p:attrNameLst>
                                      </p:cBhvr>
                                      <p:tavLst>
                                        <p:tav tm="0">
                                          <p:val>
                                            <p:strVal val="#ppt_y+.1"/>
                                          </p:val>
                                        </p:tav>
                                        <p:tav tm="100000">
                                          <p:val>
                                            <p:strVal val="#ppt_y"/>
                                          </p:val>
                                        </p:tav>
                                      </p:tavLst>
                                    </p:anim>
                                  </p:childTnLst>
                                </p:cTn>
                              </p:par>
                              <p:par>
                                <p:cTn fill="hold" grpId="0" id="101" nodeType="withEffect" presetClass="entr" presetID="42" presetSubtype="0">
                                  <p:stCondLst>
                                    <p:cond delay="0"/>
                                  </p:stCondLst>
                                  <p:childTnLst>
                                    <p:set>
                                      <p:cBhvr>
                                        <p:cTn dur="1" fill="hold" id="102">
                                          <p:stCondLst>
                                            <p:cond delay="0"/>
                                          </p:stCondLst>
                                        </p:cTn>
                                        <p:tgtEl>
                                          <p:spTgt spid="70"/>
                                        </p:tgtEl>
                                        <p:attrNameLst>
                                          <p:attrName>style.visibility</p:attrName>
                                        </p:attrNameLst>
                                      </p:cBhvr>
                                      <p:to>
                                        <p:strVal val="visible"/>
                                      </p:to>
                                    </p:set>
                                    <p:animEffect filter="fade" transition="in">
                                      <p:cBhvr>
                                        <p:cTn dur="1000" id="103"/>
                                        <p:tgtEl>
                                          <p:spTgt spid="70"/>
                                        </p:tgtEl>
                                      </p:cBhvr>
                                    </p:animEffect>
                                    <p:anim calcmode="lin" valueType="num">
                                      <p:cBhvr>
                                        <p:cTn dur="1000" fill="hold" id="104"/>
                                        <p:tgtEl>
                                          <p:spTgt spid="70"/>
                                        </p:tgtEl>
                                        <p:attrNameLst>
                                          <p:attrName>ppt_x</p:attrName>
                                        </p:attrNameLst>
                                      </p:cBhvr>
                                      <p:tavLst>
                                        <p:tav tm="0">
                                          <p:val>
                                            <p:strVal val="#ppt_x"/>
                                          </p:val>
                                        </p:tav>
                                        <p:tav tm="100000">
                                          <p:val>
                                            <p:strVal val="#ppt_x"/>
                                          </p:val>
                                        </p:tav>
                                      </p:tavLst>
                                    </p:anim>
                                    <p:anim calcmode="lin" valueType="num">
                                      <p:cBhvr>
                                        <p:cTn dur="1000" fill="hold" id="105"/>
                                        <p:tgtEl>
                                          <p:spTgt spid="70"/>
                                        </p:tgtEl>
                                        <p:attrNameLst>
                                          <p:attrName>ppt_y</p:attrName>
                                        </p:attrNameLst>
                                      </p:cBhvr>
                                      <p:tavLst>
                                        <p:tav tm="0">
                                          <p:val>
                                            <p:strVal val="#ppt_y+.1"/>
                                          </p:val>
                                        </p:tav>
                                        <p:tav tm="100000">
                                          <p:val>
                                            <p:strVal val="#ppt_y"/>
                                          </p:val>
                                        </p:tav>
                                      </p:tavLst>
                                    </p:anim>
                                  </p:childTnLst>
                                </p:cTn>
                              </p:par>
                            </p:childTnLst>
                          </p:cTn>
                        </p:par>
                        <p:par>
                          <p:cTn fill="hold" id="106" nodeType="afterGroup">
                            <p:stCondLst>
                              <p:cond delay="7250"/>
                            </p:stCondLst>
                            <p:childTnLst>
                              <p:par>
                                <p:cTn fill="hold" grpId="0" id="107" nodeType="afterEffect" presetClass="entr" presetID="42" presetSubtype="0">
                                  <p:stCondLst>
                                    <p:cond delay="0"/>
                                  </p:stCondLst>
                                  <p:childTnLst>
                                    <p:set>
                                      <p:cBhvr>
                                        <p:cTn dur="1" fill="hold" id="108">
                                          <p:stCondLst>
                                            <p:cond delay="0"/>
                                          </p:stCondLst>
                                        </p:cTn>
                                        <p:tgtEl>
                                          <p:spTgt spid="71"/>
                                        </p:tgtEl>
                                        <p:attrNameLst>
                                          <p:attrName>style.visibility</p:attrName>
                                        </p:attrNameLst>
                                      </p:cBhvr>
                                      <p:to>
                                        <p:strVal val="visible"/>
                                      </p:to>
                                    </p:set>
                                    <p:animEffect filter="fade" transition="in">
                                      <p:cBhvr>
                                        <p:cTn dur="1000" id="109"/>
                                        <p:tgtEl>
                                          <p:spTgt spid="71"/>
                                        </p:tgtEl>
                                      </p:cBhvr>
                                    </p:animEffect>
                                    <p:anim calcmode="lin" valueType="num">
                                      <p:cBhvr>
                                        <p:cTn dur="1000" fill="hold" id="110"/>
                                        <p:tgtEl>
                                          <p:spTgt spid="71"/>
                                        </p:tgtEl>
                                        <p:attrNameLst>
                                          <p:attrName>ppt_x</p:attrName>
                                        </p:attrNameLst>
                                      </p:cBhvr>
                                      <p:tavLst>
                                        <p:tav tm="0">
                                          <p:val>
                                            <p:strVal val="#ppt_x"/>
                                          </p:val>
                                        </p:tav>
                                        <p:tav tm="100000">
                                          <p:val>
                                            <p:strVal val="#ppt_x"/>
                                          </p:val>
                                        </p:tav>
                                      </p:tavLst>
                                    </p:anim>
                                    <p:anim calcmode="lin" valueType="num">
                                      <p:cBhvr>
                                        <p:cTn dur="1000" fill="hold" id="111"/>
                                        <p:tgtEl>
                                          <p:spTgt spid="71"/>
                                        </p:tgtEl>
                                        <p:attrNameLst>
                                          <p:attrName>ppt_y</p:attrName>
                                        </p:attrNameLst>
                                      </p:cBhvr>
                                      <p:tavLst>
                                        <p:tav tm="0">
                                          <p:val>
                                            <p:strVal val="#ppt_y+.1"/>
                                          </p:val>
                                        </p:tav>
                                        <p:tav tm="100000">
                                          <p:val>
                                            <p:strVal val="#ppt_y"/>
                                          </p:val>
                                        </p:tav>
                                      </p:tavLst>
                                    </p:anim>
                                  </p:childTnLst>
                                </p:cTn>
                              </p:par>
                              <p:par>
                                <p:cTn fill="hold" grpId="0" id="112" nodeType="withEffect" presetClass="entr" presetID="42" presetSubtype="0">
                                  <p:stCondLst>
                                    <p:cond delay="0"/>
                                  </p:stCondLst>
                                  <p:childTnLst>
                                    <p:set>
                                      <p:cBhvr>
                                        <p:cTn dur="1" fill="hold" id="113">
                                          <p:stCondLst>
                                            <p:cond delay="0"/>
                                          </p:stCondLst>
                                        </p:cTn>
                                        <p:tgtEl>
                                          <p:spTgt spid="72"/>
                                        </p:tgtEl>
                                        <p:attrNameLst>
                                          <p:attrName>style.visibility</p:attrName>
                                        </p:attrNameLst>
                                      </p:cBhvr>
                                      <p:to>
                                        <p:strVal val="visible"/>
                                      </p:to>
                                    </p:set>
                                    <p:animEffect filter="fade" transition="in">
                                      <p:cBhvr>
                                        <p:cTn dur="1000" id="114"/>
                                        <p:tgtEl>
                                          <p:spTgt spid="72"/>
                                        </p:tgtEl>
                                      </p:cBhvr>
                                    </p:animEffect>
                                    <p:anim calcmode="lin" valueType="num">
                                      <p:cBhvr>
                                        <p:cTn dur="1000" fill="hold" id="115"/>
                                        <p:tgtEl>
                                          <p:spTgt spid="72"/>
                                        </p:tgtEl>
                                        <p:attrNameLst>
                                          <p:attrName>ppt_x</p:attrName>
                                        </p:attrNameLst>
                                      </p:cBhvr>
                                      <p:tavLst>
                                        <p:tav tm="0">
                                          <p:val>
                                            <p:strVal val="#ppt_x"/>
                                          </p:val>
                                        </p:tav>
                                        <p:tav tm="100000">
                                          <p:val>
                                            <p:strVal val="#ppt_x"/>
                                          </p:val>
                                        </p:tav>
                                      </p:tavLst>
                                    </p:anim>
                                    <p:anim calcmode="lin" valueType="num">
                                      <p:cBhvr>
                                        <p:cTn dur="1000" fill="hold" id="116"/>
                                        <p:tgtEl>
                                          <p:spTgt spid="72"/>
                                        </p:tgtEl>
                                        <p:attrNameLst>
                                          <p:attrName>ppt_y</p:attrName>
                                        </p:attrNameLst>
                                      </p:cBhvr>
                                      <p:tavLst>
                                        <p:tav tm="0">
                                          <p:val>
                                            <p:strVal val="#ppt_y+.1"/>
                                          </p:val>
                                        </p:tav>
                                        <p:tav tm="100000">
                                          <p:val>
                                            <p:strVal val="#ppt_y"/>
                                          </p:val>
                                        </p:tav>
                                      </p:tavLst>
                                    </p:anim>
                                  </p:childTnLst>
                                </p:cTn>
                              </p:par>
                              <p:par>
                                <p:cTn fill="hold" grpId="0" id="117" nodeType="withEffect" presetClass="entr" presetID="42" presetSubtype="0">
                                  <p:stCondLst>
                                    <p:cond delay="0"/>
                                  </p:stCondLst>
                                  <p:childTnLst>
                                    <p:set>
                                      <p:cBhvr>
                                        <p:cTn dur="1" fill="hold" id="118">
                                          <p:stCondLst>
                                            <p:cond delay="0"/>
                                          </p:stCondLst>
                                        </p:cTn>
                                        <p:tgtEl>
                                          <p:spTgt spid="73"/>
                                        </p:tgtEl>
                                        <p:attrNameLst>
                                          <p:attrName>style.visibility</p:attrName>
                                        </p:attrNameLst>
                                      </p:cBhvr>
                                      <p:to>
                                        <p:strVal val="visible"/>
                                      </p:to>
                                    </p:set>
                                    <p:animEffect filter="fade" transition="in">
                                      <p:cBhvr>
                                        <p:cTn dur="1000" id="119"/>
                                        <p:tgtEl>
                                          <p:spTgt spid="73"/>
                                        </p:tgtEl>
                                      </p:cBhvr>
                                    </p:animEffect>
                                    <p:anim calcmode="lin" valueType="num">
                                      <p:cBhvr>
                                        <p:cTn dur="1000" fill="hold" id="120"/>
                                        <p:tgtEl>
                                          <p:spTgt spid="73"/>
                                        </p:tgtEl>
                                        <p:attrNameLst>
                                          <p:attrName>ppt_x</p:attrName>
                                        </p:attrNameLst>
                                      </p:cBhvr>
                                      <p:tavLst>
                                        <p:tav tm="0">
                                          <p:val>
                                            <p:strVal val="#ppt_x"/>
                                          </p:val>
                                        </p:tav>
                                        <p:tav tm="100000">
                                          <p:val>
                                            <p:strVal val="#ppt_x"/>
                                          </p:val>
                                        </p:tav>
                                      </p:tavLst>
                                    </p:anim>
                                    <p:anim calcmode="lin" valueType="num">
                                      <p:cBhvr>
                                        <p:cTn dur="1000" fill="hold" id="121"/>
                                        <p:tgtEl>
                                          <p:spTgt spid="73"/>
                                        </p:tgtEl>
                                        <p:attrNameLst>
                                          <p:attrName>ppt_y</p:attrName>
                                        </p:attrNameLst>
                                      </p:cBhvr>
                                      <p:tavLst>
                                        <p:tav tm="0">
                                          <p:val>
                                            <p:strVal val="#ppt_y+.1"/>
                                          </p:val>
                                        </p:tav>
                                        <p:tav tm="100000">
                                          <p:val>
                                            <p:strVal val="#ppt_y"/>
                                          </p:val>
                                        </p:tav>
                                      </p:tavLst>
                                    </p:anim>
                                  </p:childTnLst>
                                </p:cTn>
                              </p:par>
                              <p:par>
                                <p:cTn fill="hold" grpId="0" id="122" nodeType="withEffect" presetClass="entr" presetID="42" presetSubtype="0">
                                  <p:stCondLst>
                                    <p:cond delay="0"/>
                                  </p:stCondLst>
                                  <p:childTnLst>
                                    <p:set>
                                      <p:cBhvr>
                                        <p:cTn dur="1" fill="hold" id="123">
                                          <p:stCondLst>
                                            <p:cond delay="0"/>
                                          </p:stCondLst>
                                        </p:cTn>
                                        <p:tgtEl>
                                          <p:spTgt spid="74"/>
                                        </p:tgtEl>
                                        <p:attrNameLst>
                                          <p:attrName>style.visibility</p:attrName>
                                        </p:attrNameLst>
                                      </p:cBhvr>
                                      <p:to>
                                        <p:strVal val="visible"/>
                                      </p:to>
                                    </p:set>
                                    <p:animEffect filter="fade" transition="in">
                                      <p:cBhvr>
                                        <p:cTn dur="1000" id="124"/>
                                        <p:tgtEl>
                                          <p:spTgt spid="74"/>
                                        </p:tgtEl>
                                      </p:cBhvr>
                                    </p:animEffect>
                                    <p:anim calcmode="lin" valueType="num">
                                      <p:cBhvr>
                                        <p:cTn dur="1000" fill="hold" id="125"/>
                                        <p:tgtEl>
                                          <p:spTgt spid="74"/>
                                        </p:tgtEl>
                                        <p:attrNameLst>
                                          <p:attrName>ppt_x</p:attrName>
                                        </p:attrNameLst>
                                      </p:cBhvr>
                                      <p:tavLst>
                                        <p:tav tm="0">
                                          <p:val>
                                            <p:strVal val="#ppt_x"/>
                                          </p:val>
                                        </p:tav>
                                        <p:tav tm="100000">
                                          <p:val>
                                            <p:strVal val="#ppt_x"/>
                                          </p:val>
                                        </p:tav>
                                      </p:tavLst>
                                    </p:anim>
                                    <p:anim calcmode="lin" valueType="num">
                                      <p:cBhvr>
                                        <p:cTn dur="1000" fill="hold" id="126"/>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标题 1">
            <a:extLst>
              <a:ext uri="{FF2B5EF4-FFF2-40B4-BE49-F238E27FC236}">
                <a16:creationId xmlns:a16="http://schemas.microsoft.com/office/drawing/2014/main" id="{403E1108-94EF-4574-B9D6-2DF6CD73105A}"/>
              </a:ext>
            </a:extLst>
          </p:cNvPr>
          <p:cNvSpPr txBox="1"/>
          <p:nvPr/>
        </p:nvSpPr>
        <p:spPr>
          <a:xfrm>
            <a:off x="755576" y="243006"/>
            <a:ext cx="8229600" cy="42155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800">
                <a:solidFill>
                  <a:srgbClr val="C80000"/>
                </a:solidFill>
                <a:latin charset="-122" panose="020b0804020202020204" pitchFamily="34" typeface="汉仪雅酷黑 75W"/>
                <a:ea charset="-122" panose="020b0804020202020204" pitchFamily="34" typeface="汉仪雅酷黑 75W"/>
                <a:cs typeface="+mn-ea"/>
              </a:rPr>
              <a:t>共产党的权利和义务</a:t>
            </a:r>
          </a:p>
        </p:txBody>
      </p:sp>
      <p:sp>
        <p:nvSpPr>
          <p:cNvPr id="16" name="椭圆 15">
            <a:extLst>
              <a:ext uri="{FF2B5EF4-FFF2-40B4-BE49-F238E27FC236}">
                <a16:creationId xmlns:a16="http://schemas.microsoft.com/office/drawing/2014/main" id="{34FA2ECC-AA62-4BB7-8287-827655C74CA6}"/>
              </a:ext>
            </a:extLst>
          </p:cNvPr>
          <p:cNvSpPr/>
          <p:nvPr/>
        </p:nvSpPr>
        <p:spPr>
          <a:xfrm>
            <a:off x="1331640" y="1495671"/>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latin charset="-122" panose="020b0300000000000000" pitchFamily="34" typeface="Noto Sans S Chinese Light"/>
                <a:ea charset="-122" panose="020b0300000000000000" pitchFamily="34" typeface="Noto Sans S Chinese Light"/>
              </a:rPr>
              <a:t>5</a:t>
            </a:r>
          </a:p>
        </p:txBody>
      </p:sp>
      <p:sp>
        <p:nvSpPr>
          <p:cNvPr id="17" name="椭圆 16">
            <a:extLst>
              <a:ext uri="{FF2B5EF4-FFF2-40B4-BE49-F238E27FC236}">
                <a16:creationId xmlns:a16="http://schemas.microsoft.com/office/drawing/2014/main" id="{EA6BB9D1-9C39-4AB2-BEDD-658CCC249817}"/>
              </a:ext>
            </a:extLst>
          </p:cNvPr>
          <p:cNvSpPr/>
          <p:nvPr/>
        </p:nvSpPr>
        <p:spPr>
          <a:xfrm>
            <a:off x="1331640" y="2276306"/>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latin charset="-122" panose="020b0300000000000000" pitchFamily="34" typeface="Noto Sans S Chinese Light"/>
                <a:ea charset="-122" panose="020b0300000000000000" pitchFamily="34" typeface="Noto Sans S Chinese Light"/>
              </a:rPr>
              <a:t>6</a:t>
            </a:r>
          </a:p>
        </p:txBody>
      </p:sp>
      <p:sp>
        <p:nvSpPr>
          <p:cNvPr id="18" name="椭圆 17">
            <a:extLst>
              <a:ext uri="{FF2B5EF4-FFF2-40B4-BE49-F238E27FC236}">
                <a16:creationId xmlns:a16="http://schemas.microsoft.com/office/drawing/2014/main" id="{564DF7D2-6599-4643-8696-D5AA2414D525}"/>
              </a:ext>
            </a:extLst>
          </p:cNvPr>
          <p:cNvSpPr/>
          <p:nvPr/>
        </p:nvSpPr>
        <p:spPr>
          <a:xfrm>
            <a:off x="1331640" y="3056941"/>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latin charset="-122" panose="020b0300000000000000" pitchFamily="34" typeface="Noto Sans S Chinese Light"/>
                <a:ea charset="-122" panose="020b0300000000000000" pitchFamily="34" typeface="Noto Sans S Chinese Light"/>
              </a:rPr>
              <a:t>7</a:t>
            </a:r>
          </a:p>
        </p:txBody>
      </p:sp>
      <p:sp>
        <p:nvSpPr>
          <p:cNvPr id="19" name="椭圆 18">
            <a:extLst>
              <a:ext uri="{FF2B5EF4-FFF2-40B4-BE49-F238E27FC236}">
                <a16:creationId xmlns:a16="http://schemas.microsoft.com/office/drawing/2014/main" id="{B918E6FD-6C02-4DDC-B101-99DD0E5504DE}"/>
              </a:ext>
            </a:extLst>
          </p:cNvPr>
          <p:cNvSpPr/>
          <p:nvPr/>
        </p:nvSpPr>
        <p:spPr>
          <a:xfrm>
            <a:off x="1331640" y="3837575"/>
            <a:ext cx="432048"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latin charset="-122" panose="020b0300000000000000" pitchFamily="34" typeface="Noto Sans S Chinese Light"/>
                <a:ea charset="-122" panose="020b0300000000000000" pitchFamily="34" typeface="Noto Sans S Chinese Light"/>
              </a:rPr>
              <a:t>8</a:t>
            </a:r>
          </a:p>
        </p:txBody>
      </p:sp>
      <p:sp>
        <p:nvSpPr>
          <p:cNvPr id="20" name="弧形 19">
            <a:extLst>
              <a:ext uri="{FF2B5EF4-FFF2-40B4-BE49-F238E27FC236}">
                <a16:creationId xmlns:a16="http://schemas.microsoft.com/office/drawing/2014/main" id="{D8212B77-2D56-4C4A-838B-BD6069EB14AE}"/>
              </a:ext>
            </a:extLst>
          </p:cNvPr>
          <p:cNvSpPr/>
          <p:nvPr/>
        </p:nvSpPr>
        <p:spPr>
          <a:xfrm>
            <a:off x="1291231" y="1446677"/>
            <a:ext cx="533923" cy="533923"/>
          </a:xfrm>
          <a:prstGeom prst="arc">
            <a:avLst>
              <a:gd fmla="val 17675787" name="adj1"/>
              <a:gd fmla="val 4090627" name="adj2"/>
            </a:avLst>
          </a:prstGeom>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300000000000000" pitchFamily="34" typeface="Noto Sans S Chinese Light"/>
            </a:endParaRPr>
          </a:p>
        </p:txBody>
      </p:sp>
      <p:sp>
        <p:nvSpPr>
          <p:cNvPr id="21" name="弧形 20">
            <a:extLst>
              <a:ext uri="{FF2B5EF4-FFF2-40B4-BE49-F238E27FC236}">
                <a16:creationId xmlns:a16="http://schemas.microsoft.com/office/drawing/2014/main" id="{87F686E0-1D65-44D4-97B0-C209219C231E}"/>
              </a:ext>
            </a:extLst>
          </p:cNvPr>
          <p:cNvSpPr/>
          <p:nvPr/>
        </p:nvSpPr>
        <p:spPr>
          <a:xfrm>
            <a:off x="1291231" y="2211192"/>
            <a:ext cx="533923" cy="533923"/>
          </a:xfrm>
          <a:prstGeom prst="arc">
            <a:avLst>
              <a:gd fmla="val 17675787" name="adj1"/>
              <a:gd fmla="val 4090627" name="adj2"/>
            </a:avLst>
          </a:prstGeom>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300000000000000" pitchFamily="34" typeface="Noto Sans S Chinese Light"/>
            </a:endParaRPr>
          </a:p>
        </p:txBody>
      </p:sp>
      <p:sp>
        <p:nvSpPr>
          <p:cNvPr id="22" name="弧形 21">
            <a:extLst>
              <a:ext uri="{FF2B5EF4-FFF2-40B4-BE49-F238E27FC236}">
                <a16:creationId xmlns:a16="http://schemas.microsoft.com/office/drawing/2014/main" id="{3A19AD94-B949-4916-A4A7-8C6014B5217B}"/>
              </a:ext>
            </a:extLst>
          </p:cNvPr>
          <p:cNvSpPr/>
          <p:nvPr/>
        </p:nvSpPr>
        <p:spPr>
          <a:xfrm>
            <a:off x="1291231" y="3006003"/>
            <a:ext cx="533923" cy="533923"/>
          </a:xfrm>
          <a:prstGeom prst="arc">
            <a:avLst>
              <a:gd fmla="val 17675787" name="adj1"/>
              <a:gd fmla="val 4090627" name="adj2"/>
            </a:avLst>
          </a:prstGeom>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300000000000000" pitchFamily="34" typeface="Noto Sans S Chinese Light"/>
            </a:endParaRPr>
          </a:p>
        </p:txBody>
      </p:sp>
      <p:sp>
        <p:nvSpPr>
          <p:cNvPr id="23" name="弧形 22">
            <a:extLst>
              <a:ext uri="{FF2B5EF4-FFF2-40B4-BE49-F238E27FC236}">
                <a16:creationId xmlns:a16="http://schemas.microsoft.com/office/drawing/2014/main" id="{82D5EB69-631A-49C5-A7CA-77C1A812F8BF}"/>
              </a:ext>
            </a:extLst>
          </p:cNvPr>
          <p:cNvSpPr/>
          <p:nvPr/>
        </p:nvSpPr>
        <p:spPr>
          <a:xfrm>
            <a:off x="1291231" y="3786637"/>
            <a:ext cx="533923" cy="533923"/>
          </a:xfrm>
          <a:prstGeom prst="arc">
            <a:avLst>
              <a:gd fmla="val 17675787" name="adj1"/>
              <a:gd fmla="val 4090627" name="adj2"/>
            </a:avLst>
          </a:prstGeom>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300000000000000" pitchFamily="34" typeface="Noto Sans S Chinese Light"/>
            </a:endParaRPr>
          </a:p>
        </p:txBody>
      </p:sp>
      <p:sp>
        <p:nvSpPr>
          <p:cNvPr id="24" name="矩形 23">
            <a:extLst>
              <a:ext uri="{FF2B5EF4-FFF2-40B4-BE49-F238E27FC236}">
                <a16:creationId xmlns:a16="http://schemas.microsoft.com/office/drawing/2014/main" id="{7AE02F7E-33CB-436F-A4BD-77536A806A4E}"/>
              </a:ext>
            </a:extLst>
          </p:cNvPr>
          <p:cNvSpPr/>
          <p:nvPr/>
        </p:nvSpPr>
        <p:spPr>
          <a:xfrm>
            <a:off x="1979712" y="1347614"/>
            <a:ext cx="6552728"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lang="zh-CN" sz="1400">
                <a:solidFill>
                  <a:srgbClr val="C00000"/>
                </a:solidFill>
                <a:latin charset="-122" panose="020b0300000000000000" pitchFamily="34" typeface="Noto Sans S Chinese Light"/>
                <a:ea charset="-122" panose="020b0300000000000000" pitchFamily="34" typeface="Noto Sans S Chinese Light"/>
              </a:rPr>
              <a:t>维护党的团结和统一，对党忠诚老实，言行一致，坚决反对一切派别组织和小集团活动，反对阳奉阴违的两面派行为和一切阴谋诡</a:t>
            </a:r>
          </a:p>
        </p:txBody>
      </p:sp>
      <p:sp>
        <p:nvSpPr>
          <p:cNvPr id="25" name="矩形 24">
            <a:extLst>
              <a:ext uri="{FF2B5EF4-FFF2-40B4-BE49-F238E27FC236}">
                <a16:creationId xmlns:a16="http://schemas.microsoft.com/office/drawing/2014/main" id="{17F5E4CC-F60F-4716-BD5A-13D8FF0E819B}"/>
              </a:ext>
            </a:extLst>
          </p:cNvPr>
          <p:cNvSpPr/>
          <p:nvPr/>
        </p:nvSpPr>
        <p:spPr>
          <a:xfrm>
            <a:off x="1979712" y="2143492"/>
            <a:ext cx="6552728"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lang="zh-CN" sz="1400">
                <a:solidFill>
                  <a:srgbClr val="C00000"/>
                </a:solidFill>
                <a:latin charset="-122" panose="020b0300000000000000" pitchFamily="34" typeface="Noto Sans S Chinese Light"/>
                <a:ea charset="-122" panose="020b0300000000000000" pitchFamily="34" typeface="Noto Sans S Chinese Light"/>
                <a:cs typeface="+mn-ea"/>
                <a:sym typeface="+mn-lt"/>
              </a:rPr>
              <a:t>切实开展批评和自我批评，勇于揭露和纠正工作中的缺点、错误，坚决同消极腐败现象作斗争</a:t>
            </a:r>
          </a:p>
        </p:txBody>
      </p:sp>
      <p:sp>
        <p:nvSpPr>
          <p:cNvPr id="26" name="矩形 25">
            <a:extLst>
              <a:ext uri="{FF2B5EF4-FFF2-40B4-BE49-F238E27FC236}">
                <a16:creationId xmlns:a16="http://schemas.microsoft.com/office/drawing/2014/main" id="{E8D1E2AD-5443-46C8-B37E-AA0616BBA355}"/>
              </a:ext>
            </a:extLst>
          </p:cNvPr>
          <p:cNvSpPr/>
          <p:nvPr/>
        </p:nvSpPr>
        <p:spPr>
          <a:xfrm>
            <a:off x="1979712" y="2939370"/>
            <a:ext cx="6552728"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lang="zh-CN" sz="1400">
                <a:solidFill>
                  <a:srgbClr val="C00000"/>
                </a:solidFill>
                <a:latin charset="-122" panose="020b0300000000000000" pitchFamily="34" typeface="Noto Sans S Chinese Light"/>
                <a:ea charset="-122" panose="020b0300000000000000" pitchFamily="34" typeface="Noto Sans S Chinese Light"/>
                <a:cs typeface="+mn-ea"/>
                <a:sym typeface="+mn-lt"/>
              </a:rPr>
              <a:t>密切联系群众，向群众宣传党的主张，遇事同群众商量，及时向党反映群众的意见和要求，维护群众的正当利益</a:t>
            </a:r>
          </a:p>
        </p:txBody>
      </p:sp>
      <p:sp>
        <p:nvSpPr>
          <p:cNvPr id="27" name="矩形 26">
            <a:extLst>
              <a:ext uri="{FF2B5EF4-FFF2-40B4-BE49-F238E27FC236}">
                <a16:creationId xmlns:a16="http://schemas.microsoft.com/office/drawing/2014/main" id="{797532DB-D32D-4B39-84EF-5479E6C06F86}"/>
              </a:ext>
            </a:extLst>
          </p:cNvPr>
          <p:cNvSpPr/>
          <p:nvPr/>
        </p:nvSpPr>
        <p:spPr>
          <a:xfrm>
            <a:off x="1979712" y="3735248"/>
            <a:ext cx="6552728" cy="63670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r>
              <a:rPr altLang="en-US" lang="zh-CN" sz="1400">
                <a:solidFill>
                  <a:srgbClr val="C00000"/>
                </a:solidFill>
                <a:latin charset="-122" panose="020b0300000000000000" pitchFamily="34" typeface="Noto Sans S Chinese Light"/>
                <a:ea charset="-122" panose="020b0300000000000000" pitchFamily="34" typeface="Noto Sans S Chinese Light"/>
                <a:cs typeface="+mn-ea"/>
                <a:sym typeface="+mn-lt"/>
              </a:rPr>
              <a:t>发扬社会主义新风尚，带头实践社会主义荣辱观，提倡共产主义道德，为了保护国家和人民的利益，在一切困难和危险的时刻挺身而出，英勇斗争，不怕牺牲</a:t>
            </a:r>
          </a:p>
        </p:txBody>
      </p:sp>
    </p:spTree>
    <p:extLst>
      <p:ext uri="{BB962C8B-B14F-4D97-AF65-F5344CB8AC3E}">
        <p14:creationId val="730846240"/>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childTnLst>
                          </p:cTn>
                        </p:par>
                        <p:par>
                          <p:cTn fill="hold" id="15" nodeType="afterGroup">
                            <p:stCondLst>
                              <p:cond delay="500"/>
                            </p:stCondLst>
                            <p:childTnLst>
                              <p:par>
                                <p:cTn fill="hold" grpId="0" id="16" nodeType="afterEffect" presetClass="entr" presetID="22" presetSubtype="4">
                                  <p:stCondLst>
                                    <p:cond delay="0"/>
                                  </p:stCondLst>
                                  <p:iterate type="lt">
                                    <p:tmPct val="10000"/>
                                  </p:iterate>
                                  <p:childTnLst>
                                    <p:set>
                                      <p:cBhvr>
                                        <p:cTn dur="1" fill="hold" id="17">
                                          <p:stCondLst>
                                            <p:cond delay="0"/>
                                          </p:stCondLst>
                                        </p:cTn>
                                        <p:tgtEl>
                                          <p:spTgt spid="24"/>
                                        </p:tgtEl>
                                        <p:attrNameLst>
                                          <p:attrName>style.visibility</p:attrName>
                                        </p:attrNameLst>
                                      </p:cBhvr>
                                      <p:to>
                                        <p:strVal val="visible"/>
                                      </p:to>
                                    </p:set>
                                    <p:animEffect filter="wipe(down)" transition="in">
                                      <p:cBhvr>
                                        <p:cTn dur="500" id="18"/>
                                        <p:tgtEl>
                                          <p:spTgt spid="24"/>
                                        </p:tgtEl>
                                      </p:cBhvr>
                                    </p:animEffect>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p:cTn dur="500" fill="hold" id="22"/>
                                        <p:tgtEl>
                                          <p:spTgt spid="17"/>
                                        </p:tgtEl>
                                        <p:attrNameLst>
                                          <p:attrName>ppt_w</p:attrName>
                                        </p:attrNameLst>
                                      </p:cBhvr>
                                      <p:tavLst>
                                        <p:tav tm="0">
                                          <p:val>
                                            <p:fltVal val="0"/>
                                          </p:val>
                                        </p:tav>
                                        <p:tav tm="100000">
                                          <p:val>
                                            <p:strVal val="#ppt_w"/>
                                          </p:val>
                                        </p:tav>
                                      </p:tavLst>
                                    </p:anim>
                                    <p:anim calcmode="lin" valueType="num">
                                      <p:cBhvr>
                                        <p:cTn dur="500" fill="hold" id="23"/>
                                        <p:tgtEl>
                                          <p:spTgt spid="17"/>
                                        </p:tgtEl>
                                        <p:attrNameLst>
                                          <p:attrName>ppt_h</p:attrName>
                                        </p:attrNameLst>
                                      </p:cBhvr>
                                      <p:tavLst>
                                        <p:tav tm="0">
                                          <p:val>
                                            <p:fltVal val="0"/>
                                          </p:val>
                                        </p:tav>
                                        <p:tav tm="100000">
                                          <p:val>
                                            <p:strVal val="#ppt_h"/>
                                          </p:val>
                                        </p:tav>
                                      </p:tavLst>
                                    </p:anim>
                                    <p:animEffect filter="fade" transition="in">
                                      <p:cBhvr>
                                        <p:cTn dur="500" id="24"/>
                                        <p:tgtEl>
                                          <p:spTgt spid="1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p:cTn dur="500" fill="hold" id="27"/>
                                        <p:tgtEl>
                                          <p:spTgt spid="21"/>
                                        </p:tgtEl>
                                        <p:attrNameLst>
                                          <p:attrName>ppt_w</p:attrName>
                                        </p:attrNameLst>
                                      </p:cBhvr>
                                      <p:tavLst>
                                        <p:tav tm="0">
                                          <p:val>
                                            <p:fltVal val="0"/>
                                          </p:val>
                                        </p:tav>
                                        <p:tav tm="100000">
                                          <p:val>
                                            <p:strVal val="#ppt_w"/>
                                          </p:val>
                                        </p:tav>
                                      </p:tavLst>
                                    </p:anim>
                                    <p:anim calcmode="lin" valueType="num">
                                      <p:cBhvr>
                                        <p:cTn dur="500" fill="hold" id="28"/>
                                        <p:tgtEl>
                                          <p:spTgt spid="21"/>
                                        </p:tgtEl>
                                        <p:attrNameLst>
                                          <p:attrName>ppt_h</p:attrName>
                                        </p:attrNameLst>
                                      </p:cBhvr>
                                      <p:tavLst>
                                        <p:tav tm="0">
                                          <p:val>
                                            <p:fltVal val="0"/>
                                          </p:val>
                                        </p:tav>
                                        <p:tav tm="100000">
                                          <p:val>
                                            <p:strVal val="#ppt_h"/>
                                          </p:val>
                                        </p:tav>
                                      </p:tavLst>
                                    </p:anim>
                                    <p:animEffect filter="fade" transition="in">
                                      <p:cBhvr>
                                        <p:cTn dur="500" id="29"/>
                                        <p:tgtEl>
                                          <p:spTgt spid="21"/>
                                        </p:tgtEl>
                                      </p:cBhvr>
                                    </p:animEffect>
                                  </p:childTnLst>
                                </p:cTn>
                              </p:par>
                            </p:childTnLst>
                          </p:cTn>
                        </p:par>
                        <p:par>
                          <p:cTn fill="hold" id="30" nodeType="afterGroup">
                            <p:stCondLst>
                              <p:cond delay="1500"/>
                            </p:stCondLst>
                            <p:childTnLst>
                              <p:par>
                                <p:cTn fill="hold" grpId="0" id="31" nodeType="afterEffect" presetClass="entr" presetID="22" presetSubtype="4">
                                  <p:stCondLst>
                                    <p:cond delay="0"/>
                                  </p:stCondLst>
                                  <p:iterate type="lt">
                                    <p:tmPct val="10000"/>
                                  </p:iterate>
                                  <p:childTnLst>
                                    <p:set>
                                      <p:cBhvr>
                                        <p:cTn dur="1" fill="hold" id="32">
                                          <p:stCondLst>
                                            <p:cond delay="0"/>
                                          </p:stCondLst>
                                        </p:cTn>
                                        <p:tgtEl>
                                          <p:spTgt spid="25"/>
                                        </p:tgtEl>
                                        <p:attrNameLst>
                                          <p:attrName>style.visibility</p:attrName>
                                        </p:attrNameLst>
                                      </p:cBhvr>
                                      <p:to>
                                        <p:strVal val="visible"/>
                                      </p:to>
                                    </p:set>
                                    <p:animEffect filter="wipe(down)" transition="in">
                                      <p:cBhvr>
                                        <p:cTn dur="500" id="33"/>
                                        <p:tgtEl>
                                          <p:spTgt spid="25"/>
                                        </p:tgtEl>
                                      </p:cBhvr>
                                    </p:animEffect>
                                  </p:childTnLst>
                                </p:cTn>
                              </p:par>
                            </p:childTnLst>
                          </p:cTn>
                        </p:par>
                        <p:par>
                          <p:cTn fill="hold" id="34" nodeType="afterGroup">
                            <p:stCondLst>
                              <p:cond delay="2000"/>
                            </p:stCondLst>
                            <p:childTnLst>
                              <p:par>
                                <p:cTn fill="hold" grpId="0" id="35" nodeType="afterEffect" presetClass="entr" presetID="53" presetSubtype="0">
                                  <p:stCondLst>
                                    <p:cond delay="0"/>
                                  </p:stCondLst>
                                  <p:childTnLst>
                                    <p:set>
                                      <p:cBhvr>
                                        <p:cTn dur="1" fill="hold" id="36">
                                          <p:stCondLst>
                                            <p:cond delay="0"/>
                                          </p:stCondLst>
                                        </p:cTn>
                                        <p:tgtEl>
                                          <p:spTgt spid="18"/>
                                        </p:tgtEl>
                                        <p:attrNameLst>
                                          <p:attrName>style.visibility</p:attrName>
                                        </p:attrNameLst>
                                      </p:cBhvr>
                                      <p:to>
                                        <p:strVal val="visible"/>
                                      </p:to>
                                    </p:set>
                                    <p:anim calcmode="lin" valueType="num">
                                      <p:cBhvr>
                                        <p:cTn dur="500" fill="hold" id="37"/>
                                        <p:tgtEl>
                                          <p:spTgt spid="18"/>
                                        </p:tgtEl>
                                        <p:attrNameLst>
                                          <p:attrName>ppt_w</p:attrName>
                                        </p:attrNameLst>
                                      </p:cBhvr>
                                      <p:tavLst>
                                        <p:tav tm="0">
                                          <p:val>
                                            <p:fltVal val="0"/>
                                          </p:val>
                                        </p:tav>
                                        <p:tav tm="100000">
                                          <p:val>
                                            <p:strVal val="#ppt_w"/>
                                          </p:val>
                                        </p:tav>
                                      </p:tavLst>
                                    </p:anim>
                                    <p:anim calcmode="lin" valueType="num">
                                      <p:cBhvr>
                                        <p:cTn dur="500" fill="hold" id="38"/>
                                        <p:tgtEl>
                                          <p:spTgt spid="18"/>
                                        </p:tgtEl>
                                        <p:attrNameLst>
                                          <p:attrName>ppt_h</p:attrName>
                                        </p:attrNameLst>
                                      </p:cBhvr>
                                      <p:tavLst>
                                        <p:tav tm="0">
                                          <p:val>
                                            <p:fltVal val="0"/>
                                          </p:val>
                                        </p:tav>
                                        <p:tav tm="100000">
                                          <p:val>
                                            <p:strVal val="#ppt_h"/>
                                          </p:val>
                                        </p:tav>
                                      </p:tavLst>
                                    </p:anim>
                                    <p:animEffect filter="fade" transition="in">
                                      <p:cBhvr>
                                        <p:cTn dur="500" id="39"/>
                                        <p:tgtEl>
                                          <p:spTgt spid="18"/>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22"/>
                                        </p:tgtEl>
                                        <p:attrNameLst>
                                          <p:attrName>style.visibility</p:attrName>
                                        </p:attrNameLst>
                                      </p:cBhvr>
                                      <p:to>
                                        <p:strVal val="visible"/>
                                      </p:to>
                                    </p:set>
                                    <p:anim calcmode="lin" valueType="num">
                                      <p:cBhvr>
                                        <p:cTn dur="500" fill="hold" id="42"/>
                                        <p:tgtEl>
                                          <p:spTgt spid="22"/>
                                        </p:tgtEl>
                                        <p:attrNameLst>
                                          <p:attrName>ppt_w</p:attrName>
                                        </p:attrNameLst>
                                      </p:cBhvr>
                                      <p:tavLst>
                                        <p:tav tm="0">
                                          <p:val>
                                            <p:fltVal val="0"/>
                                          </p:val>
                                        </p:tav>
                                        <p:tav tm="100000">
                                          <p:val>
                                            <p:strVal val="#ppt_w"/>
                                          </p:val>
                                        </p:tav>
                                      </p:tavLst>
                                    </p:anim>
                                    <p:anim calcmode="lin" valueType="num">
                                      <p:cBhvr>
                                        <p:cTn dur="500" fill="hold" id="43"/>
                                        <p:tgtEl>
                                          <p:spTgt spid="22"/>
                                        </p:tgtEl>
                                        <p:attrNameLst>
                                          <p:attrName>ppt_h</p:attrName>
                                        </p:attrNameLst>
                                      </p:cBhvr>
                                      <p:tavLst>
                                        <p:tav tm="0">
                                          <p:val>
                                            <p:fltVal val="0"/>
                                          </p:val>
                                        </p:tav>
                                        <p:tav tm="100000">
                                          <p:val>
                                            <p:strVal val="#ppt_h"/>
                                          </p:val>
                                        </p:tav>
                                      </p:tavLst>
                                    </p:anim>
                                    <p:animEffect filter="fade" transition="in">
                                      <p:cBhvr>
                                        <p:cTn dur="500" id="44"/>
                                        <p:tgtEl>
                                          <p:spTgt spid="22"/>
                                        </p:tgtEl>
                                      </p:cBhvr>
                                    </p:animEffect>
                                  </p:childTnLst>
                                </p:cTn>
                              </p:par>
                            </p:childTnLst>
                          </p:cTn>
                        </p:par>
                        <p:par>
                          <p:cTn fill="hold" id="45" nodeType="afterGroup">
                            <p:stCondLst>
                              <p:cond delay="2500"/>
                            </p:stCondLst>
                            <p:childTnLst>
                              <p:par>
                                <p:cTn fill="hold" grpId="0" id="46" nodeType="afterEffect" presetClass="entr" presetID="22" presetSubtype="4">
                                  <p:stCondLst>
                                    <p:cond delay="0"/>
                                  </p:stCondLst>
                                  <p:iterate type="lt">
                                    <p:tmPct val="10000"/>
                                  </p:iterate>
                                  <p:childTnLst>
                                    <p:set>
                                      <p:cBhvr>
                                        <p:cTn dur="1" fill="hold" id="47">
                                          <p:stCondLst>
                                            <p:cond delay="0"/>
                                          </p:stCondLst>
                                        </p:cTn>
                                        <p:tgtEl>
                                          <p:spTgt spid="26"/>
                                        </p:tgtEl>
                                        <p:attrNameLst>
                                          <p:attrName>style.visibility</p:attrName>
                                        </p:attrNameLst>
                                      </p:cBhvr>
                                      <p:to>
                                        <p:strVal val="visible"/>
                                      </p:to>
                                    </p:set>
                                    <p:animEffect filter="wipe(down)" transition="in">
                                      <p:cBhvr>
                                        <p:cTn dur="500" id="48"/>
                                        <p:tgtEl>
                                          <p:spTgt spid="26"/>
                                        </p:tgtEl>
                                      </p:cBhvr>
                                    </p:animEffect>
                                  </p:childTnLst>
                                </p:cTn>
                              </p:par>
                            </p:childTnLst>
                          </p:cTn>
                        </p:par>
                        <p:par>
                          <p:cTn fill="hold" id="49" nodeType="afterGroup">
                            <p:stCondLst>
                              <p:cond delay="3000"/>
                            </p:stCondLst>
                            <p:childTnLst>
                              <p:par>
                                <p:cTn fill="hold" grpId="0" id="50" nodeType="afterEffect" presetClass="entr" presetID="53" presetSubtype="0">
                                  <p:stCondLst>
                                    <p:cond delay="0"/>
                                  </p:stCondLst>
                                  <p:childTnLst>
                                    <p:set>
                                      <p:cBhvr>
                                        <p:cTn dur="1" fill="hold" id="51">
                                          <p:stCondLst>
                                            <p:cond delay="0"/>
                                          </p:stCondLst>
                                        </p:cTn>
                                        <p:tgtEl>
                                          <p:spTgt spid="19"/>
                                        </p:tgtEl>
                                        <p:attrNameLst>
                                          <p:attrName>style.visibility</p:attrName>
                                        </p:attrNameLst>
                                      </p:cBhvr>
                                      <p:to>
                                        <p:strVal val="visible"/>
                                      </p:to>
                                    </p:set>
                                    <p:anim calcmode="lin" valueType="num">
                                      <p:cBhvr>
                                        <p:cTn dur="500" fill="hold" id="52"/>
                                        <p:tgtEl>
                                          <p:spTgt spid="19"/>
                                        </p:tgtEl>
                                        <p:attrNameLst>
                                          <p:attrName>ppt_w</p:attrName>
                                        </p:attrNameLst>
                                      </p:cBhvr>
                                      <p:tavLst>
                                        <p:tav tm="0">
                                          <p:val>
                                            <p:fltVal val="0"/>
                                          </p:val>
                                        </p:tav>
                                        <p:tav tm="100000">
                                          <p:val>
                                            <p:strVal val="#ppt_w"/>
                                          </p:val>
                                        </p:tav>
                                      </p:tavLst>
                                    </p:anim>
                                    <p:anim calcmode="lin" valueType="num">
                                      <p:cBhvr>
                                        <p:cTn dur="500" fill="hold" id="53"/>
                                        <p:tgtEl>
                                          <p:spTgt spid="19"/>
                                        </p:tgtEl>
                                        <p:attrNameLst>
                                          <p:attrName>ppt_h</p:attrName>
                                        </p:attrNameLst>
                                      </p:cBhvr>
                                      <p:tavLst>
                                        <p:tav tm="0">
                                          <p:val>
                                            <p:fltVal val="0"/>
                                          </p:val>
                                        </p:tav>
                                        <p:tav tm="100000">
                                          <p:val>
                                            <p:strVal val="#ppt_h"/>
                                          </p:val>
                                        </p:tav>
                                      </p:tavLst>
                                    </p:anim>
                                    <p:animEffect filter="fade" transition="in">
                                      <p:cBhvr>
                                        <p:cTn dur="500" id="54"/>
                                        <p:tgtEl>
                                          <p:spTgt spid="19"/>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23"/>
                                        </p:tgtEl>
                                        <p:attrNameLst>
                                          <p:attrName>style.visibility</p:attrName>
                                        </p:attrNameLst>
                                      </p:cBhvr>
                                      <p:to>
                                        <p:strVal val="visible"/>
                                      </p:to>
                                    </p:set>
                                    <p:anim calcmode="lin" valueType="num">
                                      <p:cBhvr>
                                        <p:cTn dur="500" fill="hold" id="57"/>
                                        <p:tgtEl>
                                          <p:spTgt spid="23"/>
                                        </p:tgtEl>
                                        <p:attrNameLst>
                                          <p:attrName>ppt_w</p:attrName>
                                        </p:attrNameLst>
                                      </p:cBhvr>
                                      <p:tavLst>
                                        <p:tav tm="0">
                                          <p:val>
                                            <p:fltVal val="0"/>
                                          </p:val>
                                        </p:tav>
                                        <p:tav tm="100000">
                                          <p:val>
                                            <p:strVal val="#ppt_w"/>
                                          </p:val>
                                        </p:tav>
                                      </p:tavLst>
                                    </p:anim>
                                    <p:anim calcmode="lin" valueType="num">
                                      <p:cBhvr>
                                        <p:cTn dur="500" fill="hold" id="58"/>
                                        <p:tgtEl>
                                          <p:spTgt spid="23"/>
                                        </p:tgtEl>
                                        <p:attrNameLst>
                                          <p:attrName>ppt_h</p:attrName>
                                        </p:attrNameLst>
                                      </p:cBhvr>
                                      <p:tavLst>
                                        <p:tav tm="0">
                                          <p:val>
                                            <p:fltVal val="0"/>
                                          </p:val>
                                        </p:tav>
                                        <p:tav tm="100000">
                                          <p:val>
                                            <p:strVal val="#ppt_h"/>
                                          </p:val>
                                        </p:tav>
                                      </p:tavLst>
                                    </p:anim>
                                    <p:animEffect filter="fade" transition="in">
                                      <p:cBhvr>
                                        <p:cTn dur="500" id="59"/>
                                        <p:tgtEl>
                                          <p:spTgt spid="23"/>
                                        </p:tgtEl>
                                      </p:cBhvr>
                                    </p:animEffect>
                                  </p:childTnLst>
                                </p:cTn>
                              </p:par>
                            </p:childTnLst>
                          </p:cTn>
                        </p:par>
                        <p:par>
                          <p:cTn fill="hold" id="60" nodeType="afterGroup">
                            <p:stCondLst>
                              <p:cond delay="3500"/>
                            </p:stCondLst>
                            <p:childTnLst>
                              <p:par>
                                <p:cTn fill="hold" grpId="0" id="61" nodeType="afterEffect" presetClass="entr" presetID="22" presetSubtype="4">
                                  <p:stCondLst>
                                    <p:cond delay="0"/>
                                  </p:stCondLst>
                                  <p:iterate type="lt">
                                    <p:tmPct val="10000"/>
                                  </p:iterate>
                                  <p:childTnLst>
                                    <p:set>
                                      <p:cBhvr>
                                        <p:cTn dur="1" fill="hold" id="62">
                                          <p:stCondLst>
                                            <p:cond delay="0"/>
                                          </p:stCondLst>
                                        </p:cTn>
                                        <p:tgtEl>
                                          <p:spTgt spid="27"/>
                                        </p:tgtEl>
                                        <p:attrNameLst>
                                          <p:attrName>style.visibility</p:attrName>
                                        </p:attrNameLst>
                                      </p:cBhvr>
                                      <p:to>
                                        <p:strVal val="visible"/>
                                      </p:to>
                                    </p:set>
                                    <p:animEffect filter="wipe(down)" transition="in">
                                      <p:cBhvr>
                                        <p:cTn dur="500" id="63"/>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9"/>
      <p:bldP grpId="0" spid="20"/>
      <p:bldP grpId="0" spid="21"/>
      <p:bldP grpId="0" spid="22"/>
      <p:bldP grpId="0" spid="23"/>
      <p:bldP grpId="0" spid="24"/>
      <p:bldP grpId="0" spid="25"/>
      <p:bldP grpId="0" spid="26"/>
      <p:bldP grpId="0" spid="2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FB3326CC-105E-4511-AEAE-1F506C4C7151}"/>
              </a:ext>
            </a:extLst>
          </p:cNvPr>
          <p:cNvPicPr>
            <a:picLocks noChangeAspect="1"/>
          </p:cNvPicPr>
          <p:nvPr/>
        </p:nvPicPr>
        <p:blipFill>
          <a:blip r:embed="rId2"/>
          <a:stretch>
            <a:fillRect/>
          </a:stretch>
        </p:blipFill>
        <p:spPr>
          <a:xfrm>
            <a:off x="28450" y="3799321"/>
            <a:ext cx="9144000" cy="1311904"/>
          </a:xfrm>
          <a:prstGeom prst="rect">
            <a:avLst/>
          </a:prstGeom>
        </p:spPr>
      </p:pic>
      <p:pic>
        <p:nvPicPr>
          <p:cNvPr id="9" name="图片 8">
            <a:extLst>
              <a:ext uri="{FF2B5EF4-FFF2-40B4-BE49-F238E27FC236}">
                <a16:creationId xmlns:a16="http://schemas.microsoft.com/office/drawing/2014/main" id="{D68BE9A7-41FB-44C4-A472-50C00B774FEB}"/>
              </a:ext>
            </a:extLst>
          </p:cNvPr>
          <p:cNvPicPr>
            <a:picLocks noChangeAspect="1"/>
          </p:cNvPicPr>
          <p:nvPr/>
        </p:nvPicPr>
        <p:blipFill>
          <a:blip r:embed="rId3"/>
          <a:srcRect b="33209"/>
          <a:stretch>
            <a:fillRect/>
          </a:stretch>
        </p:blipFill>
        <p:spPr>
          <a:xfrm>
            <a:off x="1" y="1"/>
            <a:ext cx="4427984" cy="1923678"/>
          </a:xfrm>
          <a:prstGeom prst="rect">
            <a:avLst/>
          </a:prstGeom>
        </p:spPr>
      </p:pic>
      <p:pic>
        <p:nvPicPr>
          <p:cNvPr id="13" name="图片 12">
            <a:extLst>
              <a:ext uri="{FF2B5EF4-FFF2-40B4-BE49-F238E27FC236}">
                <a16:creationId xmlns:a16="http://schemas.microsoft.com/office/drawing/2014/main" id="{535C2018-35F9-487A-BF47-E4D1AEC11D69}"/>
              </a:ext>
            </a:extLst>
          </p:cNvPr>
          <p:cNvPicPr>
            <a:picLocks noChangeAspect="1"/>
          </p:cNvPicPr>
          <p:nvPr/>
        </p:nvPicPr>
        <p:blipFill>
          <a:blip r:embed="rId4"/>
          <a:stretch>
            <a:fillRect/>
          </a:stretch>
        </p:blipFill>
        <p:spPr>
          <a:xfrm>
            <a:off x="0" y="4086635"/>
            <a:ext cx="9144000" cy="1056864"/>
          </a:xfrm>
          <a:prstGeom prst="rect">
            <a:avLst/>
          </a:prstGeom>
        </p:spPr>
      </p:pic>
      <p:pic>
        <p:nvPicPr>
          <p:cNvPr id="24" name="图片 23">
            <a:extLst>
              <a:ext uri="{FF2B5EF4-FFF2-40B4-BE49-F238E27FC236}">
                <a16:creationId xmlns:a16="http://schemas.microsoft.com/office/drawing/2014/main" id="{EFD91B75-90CC-4D63-A227-65B34F6D3BB1}"/>
              </a:ext>
            </a:extLst>
          </p:cNvPr>
          <p:cNvPicPr>
            <a:picLocks noChangeAspect="1"/>
          </p:cNvPicPr>
          <p:nvPr/>
        </p:nvPicPr>
        <p:blipFill>
          <a:blip r:embed="rId5"/>
          <a:stretch>
            <a:fillRect/>
          </a:stretch>
        </p:blipFill>
        <p:spPr>
          <a:xfrm>
            <a:off x="0" y="-32273"/>
            <a:ext cx="2713798" cy="1367127"/>
          </a:xfrm>
          <a:prstGeom prst="rect">
            <a:avLst/>
          </a:prstGeom>
        </p:spPr>
      </p:pic>
      <p:pic>
        <p:nvPicPr>
          <p:cNvPr id="26" name="图片 25">
            <a:extLst>
              <a:ext uri="{FF2B5EF4-FFF2-40B4-BE49-F238E27FC236}">
                <a16:creationId xmlns:a16="http://schemas.microsoft.com/office/drawing/2014/main" id="{8FF954DB-E50D-4407-A817-849532395E58}"/>
              </a:ext>
            </a:extLst>
          </p:cNvPr>
          <p:cNvPicPr>
            <a:picLocks noChangeAspect="1"/>
          </p:cNvPicPr>
          <p:nvPr/>
        </p:nvPicPr>
        <p:blipFill>
          <a:blip r:embed="rId6"/>
          <a:stretch>
            <a:fillRect/>
          </a:stretch>
        </p:blipFill>
        <p:spPr>
          <a:xfrm>
            <a:off x="6012159" y="2321613"/>
            <a:ext cx="3160291" cy="2821886"/>
          </a:xfrm>
          <a:prstGeom prst="rect">
            <a:avLst/>
          </a:prstGeom>
        </p:spPr>
      </p:pic>
      <p:pic>
        <p:nvPicPr>
          <p:cNvPr id="30" name="图片 29">
            <a:extLst>
              <a:ext uri="{FF2B5EF4-FFF2-40B4-BE49-F238E27FC236}">
                <a16:creationId xmlns:a16="http://schemas.microsoft.com/office/drawing/2014/main" id="{89CDD355-5732-46AB-81AF-F09D0A4123CD}"/>
              </a:ext>
            </a:extLst>
          </p:cNvPr>
          <p:cNvPicPr>
            <a:picLocks noChangeAspect="1"/>
          </p:cNvPicPr>
          <p:nvPr/>
        </p:nvPicPr>
        <p:blipFill>
          <a:blip r:embed="rId7"/>
          <a:stretch>
            <a:fillRect/>
          </a:stretch>
        </p:blipFill>
        <p:spPr>
          <a:xfrm>
            <a:off x="-28450" y="3075806"/>
            <a:ext cx="2005136" cy="2078683"/>
          </a:xfrm>
          <a:prstGeom prst="rect">
            <a:avLst/>
          </a:prstGeom>
        </p:spPr>
      </p:pic>
      <p:pic>
        <p:nvPicPr>
          <p:cNvPr id="40" name="图片 39">
            <a:extLst>
              <a:ext uri="{FF2B5EF4-FFF2-40B4-BE49-F238E27FC236}">
                <a16:creationId xmlns:a16="http://schemas.microsoft.com/office/drawing/2014/main" id="{5D69B71A-8FC5-4477-8CEA-472EF06970DB}"/>
              </a:ext>
            </a:extLst>
          </p:cNvPr>
          <p:cNvPicPr>
            <a:picLocks noChangeAspect="1"/>
          </p:cNvPicPr>
          <p:nvPr/>
        </p:nvPicPr>
        <p:blipFill>
          <a:blip r:embed="rId8"/>
          <a:stretch>
            <a:fillRect/>
          </a:stretch>
        </p:blipFill>
        <p:spPr>
          <a:xfrm flipH="1">
            <a:off x="6876256" y="816369"/>
            <a:ext cx="1080907" cy="748888"/>
          </a:xfrm>
          <a:prstGeom prst="rect">
            <a:avLst/>
          </a:prstGeom>
        </p:spPr>
      </p:pic>
      <p:sp>
        <p:nvSpPr>
          <p:cNvPr id="14" name="矩形 13">
            <a:extLst>
              <a:ext uri="{FF2B5EF4-FFF2-40B4-BE49-F238E27FC236}">
                <a16:creationId xmlns:a16="http://schemas.microsoft.com/office/drawing/2014/main" id="{A74D0BAC-C057-4E59-AE56-E58E64F36FA9}"/>
              </a:ext>
            </a:extLst>
          </p:cNvPr>
          <p:cNvSpPr/>
          <p:nvPr/>
        </p:nvSpPr>
        <p:spPr>
          <a:xfrm>
            <a:off x="3302193" y="1995686"/>
            <a:ext cx="2621280" cy="822960"/>
          </a:xfrm>
          <a:prstGeom prst="rect">
            <a:avLst/>
          </a:prstGeom>
        </p:spPr>
        <p:txBody>
          <a:bodyPr wrap="none">
            <a:spAutoFit/>
          </a:bodyPr>
          <a:lstStyle/>
          <a:p>
            <a:pPr algn="ctr"/>
            <a:r>
              <a:rPr altLang="en-US" lang="zh-CN" sz="4800">
                <a:solidFill>
                  <a:srgbClr val="C80000"/>
                </a:solidFill>
                <a:latin charset="-122" panose="020b0804020202020204" pitchFamily="34" typeface="汉仪雅酷黑 75W"/>
                <a:ea charset="-122" panose="020b0804020202020204" pitchFamily="34" typeface="汉仪雅酷黑 75W"/>
                <a:cs typeface="+mn-ea"/>
              </a:rPr>
              <a:t>党的纪律</a:t>
            </a:r>
          </a:p>
        </p:txBody>
      </p:sp>
      <p:sp>
        <p:nvSpPr>
          <p:cNvPr id="16" name="矩形 15">
            <a:extLst>
              <a:ext uri="{FF2B5EF4-FFF2-40B4-BE49-F238E27FC236}">
                <a16:creationId xmlns:a16="http://schemas.microsoft.com/office/drawing/2014/main" id="{AAF3228A-AA0A-4720-9323-056F85010318}"/>
              </a:ext>
            </a:extLst>
          </p:cNvPr>
          <p:cNvSpPr/>
          <p:nvPr/>
        </p:nvSpPr>
        <p:spPr>
          <a:xfrm>
            <a:off x="3806739" y="1419622"/>
            <a:ext cx="1554480" cy="502920"/>
          </a:xfrm>
          <a:prstGeom prst="rect">
            <a:avLst/>
          </a:prstGeom>
        </p:spPr>
        <p:txBody>
          <a:bodyPr wrap="none">
            <a:spAutoFit/>
          </a:bodyPr>
          <a:lstStyle/>
          <a:p>
            <a:pPr algn="ctr"/>
            <a:r>
              <a:rPr altLang="en-US" b="1" lang="zh-CN" sz="2700">
                <a:solidFill>
                  <a:srgbClr val="C80000"/>
                </a:solidFill>
                <a:latin charset="-122" panose="020b0804020202020204" pitchFamily="34" typeface="汉仪雅酷黑 75W"/>
                <a:ea charset="-122" panose="020b0804020202020204" pitchFamily="34" typeface="汉仪雅酷黑 75W"/>
              </a:rPr>
              <a:t>第四部分</a:t>
            </a:r>
          </a:p>
        </p:txBody>
      </p:sp>
      <p:sp>
        <p:nvSpPr>
          <p:cNvPr id="17" name="矩形 16">
            <a:extLst>
              <a:ext uri="{FF2B5EF4-FFF2-40B4-BE49-F238E27FC236}">
                <a16:creationId xmlns:a16="http://schemas.microsoft.com/office/drawing/2014/main" id="{AF606387-6D71-41C0-B89D-B26FCD519EA2}"/>
              </a:ext>
            </a:extLst>
          </p:cNvPr>
          <p:cNvSpPr/>
          <p:nvPr/>
        </p:nvSpPr>
        <p:spPr>
          <a:xfrm>
            <a:off x="2411325" y="2929196"/>
            <a:ext cx="4345305" cy="335280"/>
          </a:xfrm>
          <a:prstGeom prst="rect">
            <a:avLst/>
          </a:prstGeom>
        </p:spPr>
        <p:txBody>
          <a:bodyPr wrap="none">
            <a:spAutoFit/>
          </a:bodyPr>
          <a:lstStyle/>
          <a:p>
            <a:pPr algn="ctr"/>
            <a:r>
              <a:rPr altLang="en-US" b="1" lang="zh-CN" sz="1600">
                <a:solidFill>
                  <a:srgbClr val="C80000"/>
                </a:solidFill>
                <a:latin charset="-122" panose="020b0804020202020204" pitchFamily="34" typeface="汉仪雅酷黑 75W"/>
                <a:ea charset="-122" panose="020b0804020202020204" pitchFamily="34" typeface="汉仪雅酷黑 75W"/>
                <a:cs typeface="+mn-ea"/>
                <a:sym typeface="+mn-lt"/>
              </a:rPr>
              <a:t>入党须知 党性修养 党课培训 党校培训 微党课 </a:t>
            </a:r>
          </a:p>
        </p:txBody>
      </p:sp>
    </p:spTree>
    <p:extLst>
      <p:ext uri="{BB962C8B-B14F-4D97-AF65-F5344CB8AC3E}">
        <p14:creationId val="1189695656"/>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wipe(left)" transition="in">
                                      <p:cBhvr>
                                        <p:cTn dur="500" id="11"/>
                                        <p:tgtEl>
                                          <p:spTgt spid="24"/>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1000" id="15"/>
                                        <p:tgtEl>
                                          <p:spTgt spid="13"/>
                                        </p:tgtEl>
                                      </p:cBhvr>
                                    </p:animEffect>
                                    <p:anim calcmode="lin" valueType="num">
                                      <p:cBhvr>
                                        <p:cTn dur="1000" fill="hold" id="16"/>
                                        <p:tgtEl>
                                          <p:spTgt spid="13"/>
                                        </p:tgtEl>
                                        <p:attrNameLst>
                                          <p:attrName>ppt_x</p:attrName>
                                        </p:attrNameLst>
                                      </p:cBhvr>
                                      <p:tavLst>
                                        <p:tav tm="0">
                                          <p:val>
                                            <p:strVal val="#ppt_x"/>
                                          </p:val>
                                        </p:tav>
                                        <p:tav tm="100000">
                                          <p:val>
                                            <p:strVal val="#ppt_x"/>
                                          </p:val>
                                        </p:tav>
                                      </p:tavLst>
                                    </p:anim>
                                    <p:anim calcmode="lin" valueType="num">
                                      <p:cBhvr>
                                        <p:cTn dur="1000" fill="hold" id="17"/>
                                        <p:tgtEl>
                                          <p:spTgt spid="13"/>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5"/>
                                        </p:tgtEl>
                                        <p:attrNameLst>
                                          <p:attrName>style.visibility</p:attrName>
                                        </p:attrNameLst>
                                      </p:cBhvr>
                                      <p:to>
                                        <p:strVal val="visible"/>
                                      </p:to>
                                    </p:set>
                                    <p:animEffect filter="wipe(down)" transition="in">
                                      <p:cBhvr>
                                        <p:cTn dur="500" id="21"/>
                                        <p:tgtEl>
                                          <p:spTgt spid="15"/>
                                        </p:tgtEl>
                                      </p:cBhvr>
                                    </p:animEffect>
                                  </p:childTnLst>
                                </p:cTn>
                              </p:par>
                            </p:childTnLst>
                          </p:cTn>
                        </p:par>
                        <p:par>
                          <p:cTn fill="hold" id="22" nodeType="afterGroup">
                            <p:stCondLst>
                              <p:cond delay="2500"/>
                            </p:stCondLst>
                            <p:childTnLst>
                              <p:par>
                                <p:cTn fill="hold" id="23" nodeType="afterEffect" presetClass="entr" presetID="2" presetSubtype="4">
                                  <p:stCondLst>
                                    <p:cond delay="0"/>
                                  </p:stCondLst>
                                  <p:childTnLst>
                                    <p:set>
                                      <p:cBhvr>
                                        <p:cTn dur="1" fill="hold" id="24">
                                          <p:stCondLst>
                                            <p:cond delay="0"/>
                                          </p:stCondLst>
                                        </p:cTn>
                                        <p:tgtEl>
                                          <p:spTgt spid="30"/>
                                        </p:tgtEl>
                                        <p:attrNameLst>
                                          <p:attrName>style.visibility</p:attrName>
                                        </p:attrNameLst>
                                      </p:cBhvr>
                                      <p:to>
                                        <p:strVal val="visible"/>
                                      </p:to>
                                    </p:set>
                                    <p:anim calcmode="lin" valueType="num">
                                      <p:cBhvr additive="base">
                                        <p:cTn dur="500" fill="hold" id="25"/>
                                        <p:tgtEl>
                                          <p:spTgt spid="30"/>
                                        </p:tgtEl>
                                        <p:attrNameLst>
                                          <p:attrName>ppt_x</p:attrName>
                                        </p:attrNameLst>
                                      </p:cBhvr>
                                      <p:tavLst>
                                        <p:tav tm="0">
                                          <p:val>
                                            <p:strVal val="#ppt_x"/>
                                          </p:val>
                                        </p:tav>
                                        <p:tav tm="100000">
                                          <p:val>
                                            <p:strVal val="#ppt_x"/>
                                          </p:val>
                                        </p:tav>
                                      </p:tavLst>
                                    </p:anim>
                                    <p:anim calcmode="lin" valueType="num">
                                      <p:cBhvr additive="base">
                                        <p:cTn dur="500" fill="hold" id="26"/>
                                        <p:tgtEl>
                                          <p:spTgt spid="30"/>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3000"/>
                            </p:stCondLst>
                            <p:childTnLst>
                              <p:par>
                                <p:cTn fill="hold" id="28" nodeType="afterEffect" presetClass="entr" presetID="22" presetSubtype="4">
                                  <p:stCondLst>
                                    <p:cond delay="0"/>
                                  </p:stCondLst>
                                  <p:childTnLst>
                                    <p:set>
                                      <p:cBhvr>
                                        <p:cTn dur="1" fill="hold" id="29">
                                          <p:stCondLst>
                                            <p:cond delay="0"/>
                                          </p:stCondLst>
                                        </p:cTn>
                                        <p:tgtEl>
                                          <p:spTgt spid="26"/>
                                        </p:tgtEl>
                                        <p:attrNameLst>
                                          <p:attrName>style.visibility</p:attrName>
                                        </p:attrNameLst>
                                      </p:cBhvr>
                                      <p:to>
                                        <p:strVal val="visible"/>
                                      </p:to>
                                    </p:set>
                                    <p:animEffect filter="wipe(down)" transition="in">
                                      <p:cBhvr>
                                        <p:cTn dur="500" id="30"/>
                                        <p:tgtEl>
                                          <p:spTgt spid="26"/>
                                        </p:tgtEl>
                                      </p:cBhvr>
                                    </p:animEffect>
                                  </p:childTnLst>
                                </p:cTn>
                              </p:par>
                            </p:childTnLst>
                          </p:cTn>
                        </p:par>
                        <p:par>
                          <p:cTn fill="hold" id="31" nodeType="afterGroup">
                            <p:stCondLst>
                              <p:cond delay="3500"/>
                            </p:stCondLst>
                            <p:childTnLst>
                              <p:par>
                                <p:cTn fill="hold" id="32" nodeType="afterEffect" presetClass="entr" presetID="22" presetSubtype="4">
                                  <p:stCondLst>
                                    <p:cond delay="0"/>
                                  </p:stCondLst>
                                  <p:childTnLst>
                                    <p:set>
                                      <p:cBhvr>
                                        <p:cTn dur="1" fill="hold" id="33">
                                          <p:stCondLst>
                                            <p:cond delay="0"/>
                                          </p:stCondLst>
                                        </p:cTn>
                                        <p:tgtEl>
                                          <p:spTgt spid="40"/>
                                        </p:tgtEl>
                                        <p:attrNameLst>
                                          <p:attrName>style.visibility</p:attrName>
                                        </p:attrNameLst>
                                      </p:cBhvr>
                                      <p:to>
                                        <p:strVal val="visible"/>
                                      </p:to>
                                    </p:set>
                                    <p:animEffect filter="wipe(down)" transition="in">
                                      <p:cBhvr>
                                        <p:cTn dur="500" id="34"/>
                                        <p:tgtEl>
                                          <p:spTgt spid="40"/>
                                        </p:tgtEl>
                                      </p:cBhvr>
                                    </p:animEffect>
                                  </p:childTnLst>
                                </p:cTn>
                              </p:par>
                            </p:childTnLst>
                          </p:cTn>
                        </p:par>
                        <p:par>
                          <p:cTn fill="hold" id="35" nodeType="afterGroup">
                            <p:stCondLst>
                              <p:cond delay="4000"/>
                            </p:stCondLst>
                            <p:childTnLst>
                              <p:par>
                                <p:cTn fill="hold" grpId="0" id="36" nodeType="afterEffect" presetClass="entr" presetID="47" presetSubtype="0">
                                  <p:stCondLst>
                                    <p:cond delay="0"/>
                                  </p:stCondLst>
                                  <p:childTnLst>
                                    <p:set>
                                      <p:cBhvr>
                                        <p:cTn dur="1" fill="hold" id="37">
                                          <p:stCondLst>
                                            <p:cond delay="0"/>
                                          </p:stCondLst>
                                        </p:cTn>
                                        <p:tgtEl>
                                          <p:spTgt spid="16"/>
                                        </p:tgtEl>
                                        <p:attrNameLst>
                                          <p:attrName>style.visibility</p:attrName>
                                        </p:attrNameLst>
                                      </p:cBhvr>
                                      <p:to>
                                        <p:strVal val="visible"/>
                                      </p:to>
                                    </p:set>
                                    <p:animEffect filter="fade" transition="in">
                                      <p:cBhvr>
                                        <p:cTn dur="750" id="38"/>
                                        <p:tgtEl>
                                          <p:spTgt spid="16"/>
                                        </p:tgtEl>
                                      </p:cBhvr>
                                    </p:animEffect>
                                    <p:anim calcmode="lin" valueType="num">
                                      <p:cBhvr>
                                        <p:cTn dur="750" fill="hold" id="39"/>
                                        <p:tgtEl>
                                          <p:spTgt spid="16"/>
                                        </p:tgtEl>
                                        <p:attrNameLst>
                                          <p:attrName>ppt_x</p:attrName>
                                        </p:attrNameLst>
                                      </p:cBhvr>
                                      <p:tavLst>
                                        <p:tav tm="0">
                                          <p:val>
                                            <p:strVal val="#ppt_x"/>
                                          </p:val>
                                        </p:tav>
                                        <p:tav tm="100000">
                                          <p:val>
                                            <p:strVal val="#ppt_x"/>
                                          </p:val>
                                        </p:tav>
                                      </p:tavLst>
                                    </p:anim>
                                    <p:anim calcmode="lin" valueType="num">
                                      <p:cBhvr>
                                        <p:cTn dur="750" fill="hold" id="40"/>
                                        <p:tgtEl>
                                          <p:spTgt spid="16"/>
                                        </p:tgtEl>
                                        <p:attrNameLst>
                                          <p:attrName>ppt_y</p:attrName>
                                        </p:attrNameLst>
                                      </p:cBhvr>
                                      <p:tavLst>
                                        <p:tav tm="0">
                                          <p:val>
                                            <p:strVal val="#ppt_y-.1"/>
                                          </p:val>
                                        </p:tav>
                                        <p:tav tm="100000">
                                          <p:val>
                                            <p:strVal val="#ppt_y"/>
                                          </p:val>
                                        </p:tav>
                                      </p:tavLst>
                                    </p:anim>
                                  </p:childTnLst>
                                </p:cTn>
                              </p:par>
                              <p:par>
                                <p:cTn fill="hold" grpId="0" id="41" nodeType="withEffect" presetClass="entr" presetID="53" presetSubtype="0">
                                  <p:stCondLst>
                                    <p:cond delay="0"/>
                                  </p:stCondLst>
                                  <p:childTnLst>
                                    <p:set>
                                      <p:cBhvr>
                                        <p:cTn dur="1" fill="hold" id="42">
                                          <p:stCondLst>
                                            <p:cond delay="0"/>
                                          </p:stCondLst>
                                        </p:cTn>
                                        <p:tgtEl>
                                          <p:spTgt spid="14"/>
                                        </p:tgtEl>
                                        <p:attrNameLst>
                                          <p:attrName>style.visibility</p:attrName>
                                        </p:attrNameLst>
                                      </p:cBhvr>
                                      <p:to>
                                        <p:strVal val="visible"/>
                                      </p:to>
                                    </p:set>
                                    <p:anim calcmode="lin" valueType="num">
                                      <p:cBhvr>
                                        <p:cTn dur="1250" fill="hold" id="43"/>
                                        <p:tgtEl>
                                          <p:spTgt spid="14"/>
                                        </p:tgtEl>
                                        <p:attrNameLst>
                                          <p:attrName>ppt_w</p:attrName>
                                        </p:attrNameLst>
                                      </p:cBhvr>
                                      <p:tavLst>
                                        <p:tav tm="0">
                                          <p:val>
                                            <p:fltVal val="0"/>
                                          </p:val>
                                        </p:tav>
                                        <p:tav tm="100000">
                                          <p:val>
                                            <p:strVal val="#ppt_w"/>
                                          </p:val>
                                        </p:tav>
                                      </p:tavLst>
                                    </p:anim>
                                    <p:anim calcmode="lin" valueType="num">
                                      <p:cBhvr>
                                        <p:cTn dur="1250" fill="hold" id="44"/>
                                        <p:tgtEl>
                                          <p:spTgt spid="14"/>
                                        </p:tgtEl>
                                        <p:attrNameLst>
                                          <p:attrName>ppt_h</p:attrName>
                                        </p:attrNameLst>
                                      </p:cBhvr>
                                      <p:tavLst>
                                        <p:tav tm="0">
                                          <p:val>
                                            <p:fltVal val="0"/>
                                          </p:val>
                                        </p:tav>
                                        <p:tav tm="100000">
                                          <p:val>
                                            <p:strVal val="#ppt_h"/>
                                          </p:val>
                                        </p:tav>
                                      </p:tavLst>
                                    </p:anim>
                                    <p:animEffect filter="fade" transition="in">
                                      <p:cBhvr>
                                        <p:cTn dur="1250" id="45"/>
                                        <p:tgtEl>
                                          <p:spTgt spid="14"/>
                                        </p:tgtEl>
                                      </p:cBhvr>
                                    </p:animEffect>
                                  </p:childTnLst>
                                </p:cTn>
                              </p:par>
                            </p:childTnLst>
                          </p:cTn>
                        </p:par>
                        <p:par>
                          <p:cTn fill="hold" id="46" nodeType="afterGroup">
                            <p:stCondLst>
                              <p:cond delay="5250"/>
                            </p:stCondLst>
                            <p:childTnLst>
                              <p:par>
                                <p:cTn fill="hold" grpId="0" id="47" nodeType="afterEffect" presetClass="entr" presetID="42" presetSubtype="0">
                                  <p:stCondLst>
                                    <p:cond delay="0"/>
                                  </p:stCondLst>
                                  <p:childTnLst>
                                    <p:set>
                                      <p:cBhvr>
                                        <p:cTn dur="1" fill="hold" id="48">
                                          <p:stCondLst>
                                            <p:cond delay="0"/>
                                          </p:stCondLst>
                                        </p:cTn>
                                        <p:tgtEl>
                                          <p:spTgt spid="17"/>
                                        </p:tgtEl>
                                        <p:attrNameLst>
                                          <p:attrName>style.visibility</p:attrName>
                                        </p:attrNameLst>
                                      </p:cBhvr>
                                      <p:to>
                                        <p:strVal val="visible"/>
                                      </p:to>
                                    </p:set>
                                    <p:animEffect filter="fade" transition="in">
                                      <p:cBhvr>
                                        <p:cTn dur="1000" id="49"/>
                                        <p:tgtEl>
                                          <p:spTgt spid="17"/>
                                        </p:tgtEl>
                                      </p:cBhvr>
                                    </p:animEffect>
                                    <p:anim calcmode="lin" valueType="num">
                                      <p:cBhvr>
                                        <p:cTn dur="1000" fill="hold" id="50"/>
                                        <p:tgtEl>
                                          <p:spTgt spid="17"/>
                                        </p:tgtEl>
                                        <p:attrNameLst>
                                          <p:attrName>ppt_x</p:attrName>
                                        </p:attrNameLst>
                                      </p:cBhvr>
                                      <p:tavLst>
                                        <p:tav tm="0">
                                          <p:val>
                                            <p:strVal val="#ppt_x"/>
                                          </p:val>
                                        </p:tav>
                                        <p:tav tm="100000">
                                          <p:val>
                                            <p:strVal val="#ppt_x"/>
                                          </p:val>
                                        </p:tav>
                                      </p:tavLst>
                                    </p:anim>
                                    <p:anim calcmode="lin" valueType="num">
                                      <p:cBhvr>
                                        <p:cTn dur="1000" fill="hold" id="51"/>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0" spid="1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标题 1">
            <a:extLst>
              <a:ext uri="{FF2B5EF4-FFF2-40B4-BE49-F238E27FC236}">
                <a16:creationId xmlns:a16="http://schemas.microsoft.com/office/drawing/2014/main" id="{403E1108-94EF-4574-B9D6-2DF6CD73105A}"/>
              </a:ext>
            </a:extLst>
          </p:cNvPr>
          <p:cNvSpPr txBox="1"/>
          <p:nvPr/>
        </p:nvSpPr>
        <p:spPr>
          <a:xfrm>
            <a:off x="755576" y="243006"/>
            <a:ext cx="8229600" cy="42155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800">
                <a:solidFill>
                  <a:srgbClr val="C80000"/>
                </a:solidFill>
                <a:latin charset="-122" panose="020b0804020202020204" pitchFamily="34" typeface="汉仪雅酷黑 75W"/>
                <a:ea charset="-122" panose="020b0804020202020204" pitchFamily="34" typeface="汉仪雅酷黑 75W"/>
                <a:cs typeface="+mn-ea"/>
              </a:rPr>
              <a:t>党的纪律</a:t>
            </a:r>
          </a:p>
        </p:txBody>
      </p:sp>
      <p:sp>
        <p:nvSpPr>
          <p:cNvPr id="15" name="圆角矩形 19">
            <a:extLst>
              <a:ext uri="{FF2B5EF4-FFF2-40B4-BE49-F238E27FC236}">
                <a16:creationId xmlns:a16="http://schemas.microsoft.com/office/drawing/2014/main" id="{083BEF8E-E95E-436A-94C7-5D0942661F39}"/>
              </a:ext>
            </a:extLst>
          </p:cNvPr>
          <p:cNvSpPr/>
          <p:nvPr/>
        </p:nvSpPr>
        <p:spPr>
          <a:xfrm>
            <a:off x="1086215" y="2619950"/>
            <a:ext cx="6919184" cy="1872208"/>
          </a:xfrm>
          <a:prstGeom prst="round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a charset="-122" panose="020b0300000000000000" pitchFamily="34" typeface="Noto Sans S Chinese Light"/>
            </a:endParaRPr>
          </a:p>
        </p:txBody>
      </p:sp>
      <p:sp>
        <p:nvSpPr>
          <p:cNvPr id="28" name="文本框 27">
            <a:extLst>
              <a:ext uri="{FF2B5EF4-FFF2-40B4-BE49-F238E27FC236}">
                <a16:creationId xmlns:a16="http://schemas.microsoft.com/office/drawing/2014/main" id="{65E89503-65BA-4C06-A681-C5D176E2FF89}"/>
              </a:ext>
            </a:extLst>
          </p:cNvPr>
          <p:cNvSpPr txBox="1"/>
          <p:nvPr/>
        </p:nvSpPr>
        <p:spPr>
          <a:xfrm>
            <a:off x="1180047" y="1996927"/>
            <a:ext cx="6920345" cy="400202"/>
          </a:xfrm>
          <a:prstGeom prst="rect">
            <a:avLst/>
          </a:prstGeom>
          <a:noFill/>
        </p:spPr>
        <p:txBody>
          <a:bodyPr rtlCol="0" wrap="square">
            <a:spAutoFit/>
          </a:bodyPr>
          <a:lstStyle/>
          <a:p>
            <a:r>
              <a:rPr altLang="en-US" lang="zh-CN" sz="1013">
                <a:solidFill>
                  <a:srgbClr val="7C4939"/>
                </a:solidFill>
                <a:latin charset="-122" panose="020b0300000000000000" pitchFamily="34" typeface="Noto Sans S Chinese Light"/>
                <a:ea charset="-122" panose="020b0300000000000000" pitchFamily="34" typeface="Noto Sans S Chinese Light"/>
              </a:rPr>
              <a:t>党组织和党员违反党章和其他党内法规、违反国家法律法规、违反党和国家政策、违反社会主义道德、危害党、国家和人民的利益的行为，依照规定应当给予纪律处理或处分的，都应当受到追究。</a:t>
            </a:r>
          </a:p>
        </p:txBody>
      </p:sp>
      <p:sp>
        <p:nvSpPr>
          <p:cNvPr id="29" name="矩形: 圆角 6">
            <a:extLst>
              <a:ext uri="{FF2B5EF4-FFF2-40B4-BE49-F238E27FC236}">
                <a16:creationId xmlns:a16="http://schemas.microsoft.com/office/drawing/2014/main" id="{6A5C515F-F98B-41B3-AE84-F4404C8B02D6}"/>
              </a:ext>
            </a:extLst>
          </p:cNvPr>
          <p:cNvSpPr/>
          <p:nvPr/>
        </p:nvSpPr>
        <p:spPr>
          <a:xfrm>
            <a:off x="1180047" y="1275606"/>
            <a:ext cx="4488873" cy="5534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800">
                <a:solidFill>
                  <a:srgbClr val="C00000"/>
                </a:solidFill>
                <a:latin charset="-122" panose="020b0300000000000000" pitchFamily="34" typeface="Noto Sans S Chinese Light"/>
                <a:ea charset="-122" panose="020b0300000000000000" pitchFamily="34" typeface="Noto Sans S Chinese Light"/>
              </a:rPr>
              <a:t>违纪如何界定</a:t>
            </a:r>
          </a:p>
        </p:txBody>
      </p:sp>
      <p:sp>
        <p:nvSpPr>
          <p:cNvPr id="30" name="矩形: 圆角 34">
            <a:extLst>
              <a:ext uri="{FF2B5EF4-FFF2-40B4-BE49-F238E27FC236}">
                <a16:creationId xmlns:a16="http://schemas.microsoft.com/office/drawing/2014/main" id="{C3AEFF7E-982A-49BF-8D9E-F1A2BCEF08E1}"/>
              </a:ext>
            </a:extLst>
          </p:cNvPr>
          <p:cNvSpPr/>
          <p:nvPr/>
        </p:nvSpPr>
        <p:spPr>
          <a:xfrm>
            <a:off x="1014207" y="2802906"/>
            <a:ext cx="2759411" cy="5534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00">
                <a:solidFill>
                  <a:schemeClr val="bg1"/>
                </a:solidFill>
                <a:latin charset="-122" panose="020b0300000000000000" pitchFamily="34" typeface="Noto Sans S Chinese Light"/>
                <a:ea charset="-122" panose="020b0300000000000000" pitchFamily="34" typeface="Noto Sans S Chinese Light"/>
              </a:rPr>
              <a:t>对严重纪的党组织</a:t>
            </a:r>
          </a:p>
        </p:txBody>
      </p:sp>
      <p:sp>
        <p:nvSpPr>
          <p:cNvPr id="31" name="矩形: 圆角 35">
            <a:extLst>
              <a:ext uri="{FF2B5EF4-FFF2-40B4-BE49-F238E27FC236}">
                <a16:creationId xmlns:a16="http://schemas.microsoft.com/office/drawing/2014/main" id="{EBC8B718-97F9-4C95-ADDF-FF7C669FF986}"/>
              </a:ext>
            </a:extLst>
          </p:cNvPr>
          <p:cNvSpPr/>
          <p:nvPr/>
        </p:nvSpPr>
        <p:spPr>
          <a:xfrm>
            <a:off x="4991181" y="2707090"/>
            <a:ext cx="2759411" cy="5534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800">
                <a:solidFill>
                  <a:schemeClr val="bg1"/>
                </a:solidFill>
                <a:latin charset="-122" panose="020b0300000000000000" pitchFamily="34" typeface="Noto Sans S Chinese Light"/>
                <a:ea charset="-122" panose="020b0300000000000000" pitchFamily="34" typeface="Noto Sans S Chinese Light"/>
              </a:rPr>
              <a:t>对党员的纪律处分</a:t>
            </a:r>
          </a:p>
        </p:txBody>
      </p:sp>
      <p:sp>
        <p:nvSpPr>
          <p:cNvPr id="32" name="矩形 31">
            <a:extLst>
              <a:ext uri="{FF2B5EF4-FFF2-40B4-BE49-F238E27FC236}">
                <a16:creationId xmlns:a16="http://schemas.microsoft.com/office/drawing/2014/main" id="{4D28D6E1-E93B-45BF-A9E7-808FCEF4466A}"/>
              </a:ext>
            </a:extLst>
          </p:cNvPr>
          <p:cNvSpPr/>
          <p:nvPr/>
        </p:nvSpPr>
        <p:spPr>
          <a:xfrm>
            <a:off x="1798329" y="3548971"/>
            <a:ext cx="1194172" cy="274320"/>
          </a:xfrm>
          <a:prstGeom prst="rect">
            <a:avLst/>
          </a:prstGeom>
          <a:noFill/>
        </p:spPr>
        <p:txBody>
          <a:bodyPr wrap="square">
            <a:spAutoFit/>
          </a:bodyPr>
          <a:lstStyle/>
          <a:p>
            <a:pPr algn="ctr" indent="-257175" marL="257175">
              <a:buFont charset="2" panose="05000000000000000000" pitchFamily="2" typeface="Wingdings"/>
              <a:buChar char="l"/>
            </a:pPr>
            <a:r>
              <a:rPr altLang="en-US" lang="zh-CN" sz="1200">
                <a:solidFill>
                  <a:schemeClr val="bg1"/>
                </a:solidFill>
                <a:latin charset="-122" panose="020b0300000000000000" pitchFamily="34" typeface="Noto Sans S Chinese Light"/>
                <a:ea charset="-122" panose="020b0300000000000000" pitchFamily="34" typeface="Noto Sans S Chinese Light"/>
              </a:rPr>
              <a:t>改组</a:t>
            </a:r>
          </a:p>
        </p:txBody>
      </p:sp>
      <p:sp>
        <p:nvSpPr>
          <p:cNvPr id="33" name="矩形 32">
            <a:extLst>
              <a:ext uri="{FF2B5EF4-FFF2-40B4-BE49-F238E27FC236}">
                <a16:creationId xmlns:a16="http://schemas.microsoft.com/office/drawing/2014/main" id="{BB95BC2D-35AF-4E0C-A39A-3A279AF196C8}"/>
              </a:ext>
            </a:extLst>
          </p:cNvPr>
          <p:cNvSpPr/>
          <p:nvPr/>
        </p:nvSpPr>
        <p:spPr>
          <a:xfrm>
            <a:off x="1798329" y="3880036"/>
            <a:ext cx="1194172" cy="274320"/>
          </a:xfrm>
          <a:prstGeom prst="rect">
            <a:avLst/>
          </a:prstGeom>
          <a:noFill/>
        </p:spPr>
        <p:txBody>
          <a:bodyPr wrap="square">
            <a:spAutoFit/>
          </a:bodyPr>
          <a:lstStyle/>
          <a:p>
            <a:pPr algn="ctr" indent="-257175" marL="257175">
              <a:buFont charset="2" panose="05000000000000000000" pitchFamily="2" typeface="Wingdings"/>
              <a:buChar char="l"/>
            </a:pPr>
            <a:r>
              <a:rPr altLang="en-US" lang="zh-CN" sz="1200">
                <a:solidFill>
                  <a:schemeClr val="bg1"/>
                </a:solidFill>
                <a:latin charset="-122" panose="020b0300000000000000" pitchFamily="34" typeface="Noto Sans S Chinese Light"/>
                <a:ea charset="-122" panose="020b0300000000000000" pitchFamily="34" typeface="Noto Sans S Chinese Light"/>
              </a:rPr>
              <a:t>解散</a:t>
            </a:r>
          </a:p>
        </p:txBody>
      </p:sp>
      <p:sp>
        <p:nvSpPr>
          <p:cNvPr id="34" name="矩形 33">
            <a:extLst>
              <a:ext uri="{FF2B5EF4-FFF2-40B4-BE49-F238E27FC236}">
                <a16:creationId xmlns:a16="http://schemas.microsoft.com/office/drawing/2014/main" id="{E6A6C517-E200-4239-BC38-95D8A6690D12}"/>
              </a:ext>
            </a:extLst>
          </p:cNvPr>
          <p:cNvSpPr/>
          <p:nvPr/>
        </p:nvSpPr>
        <p:spPr>
          <a:xfrm>
            <a:off x="5245988" y="3398597"/>
            <a:ext cx="1337891" cy="274320"/>
          </a:xfrm>
          <a:prstGeom prst="rect">
            <a:avLst/>
          </a:prstGeom>
          <a:noFill/>
        </p:spPr>
        <p:txBody>
          <a:bodyPr wrap="square">
            <a:spAutoFit/>
          </a:bodyPr>
          <a:lstStyle/>
          <a:p>
            <a:pPr indent="-257175" marL="257175">
              <a:buFont charset="2" panose="05000000000000000000" pitchFamily="2" typeface="Wingdings"/>
              <a:buChar char="l"/>
            </a:pPr>
            <a:r>
              <a:rPr altLang="en-US" lang="zh-CN" sz="1200">
                <a:solidFill>
                  <a:schemeClr val="bg1"/>
                </a:solidFill>
                <a:latin charset="-122" panose="020b0300000000000000" pitchFamily="34" typeface="Noto Sans S Chinese Light"/>
                <a:ea charset="-122" panose="020b0300000000000000" pitchFamily="34" typeface="Noto Sans S Chinese Light"/>
              </a:rPr>
              <a:t>警告</a:t>
            </a:r>
          </a:p>
        </p:txBody>
      </p:sp>
      <p:sp>
        <p:nvSpPr>
          <p:cNvPr id="35" name="矩形 34">
            <a:extLst>
              <a:ext uri="{FF2B5EF4-FFF2-40B4-BE49-F238E27FC236}">
                <a16:creationId xmlns:a16="http://schemas.microsoft.com/office/drawing/2014/main" id="{087643D3-08D0-4A05-8123-57E163DF29B8}"/>
              </a:ext>
            </a:extLst>
          </p:cNvPr>
          <p:cNvSpPr/>
          <p:nvPr/>
        </p:nvSpPr>
        <p:spPr>
          <a:xfrm>
            <a:off x="6630830" y="3398597"/>
            <a:ext cx="1337891" cy="274320"/>
          </a:xfrm>
          <a:prstGeom prst="rect">
            <a:avLst/>
          </a:prstGeom>
          <a:noFill/>
        </p:spPr>
        <p:txBody>
          <a:bodyPr wrap="square">
            <a:spAutoFit/>
          </a:bodyPr>
          <a:lstStyle/>
          <a:p>
            <a:pPr indent="-257175" marL="257175">
              <a:buFont charset="2" panose="05000000000000000000" pitchFamily="2" typeface="Wingdings"/>
              <a:buChar char="l"/>
            </a:pPr>
            <a:r>
              <a:rPr altLang="en-US" lang="zh-CN" sz="1200">
                <a:solidFill>
                  <a:schemeClr val="bg1"/>
                </a:solidFill>
                <a:latin charset="-122" panose="020b0300000000000000" pitchFamily="34" typeface="Noto Sans S Chinese Light"/>
                <a:ea charset="-122" panose="020b0300000000000000" pitchFamily="34" typeface="Noto Sans S Chinese Light"/>
              </a:rPr>
              <a:t>严重警告</a:t>
            </a:r>
          </a:p>
        </p:txBody>
      </p:sp>
      <p:sp>
        <p:nvSpPr>
          <p:cNvPr id="36" name="矩形 35">
            <a:extLst>
              <a:ext uri="{FF2B5EF4-FFF2-40B4-BE49-F238E27FC236}">
                <a16:creationId xmlns:a16="http://schemas.microsoft.com/office/drawing/2014/main" id="{03A2AE60-A3EF-4691-B37F-C437C0CC5328}"/>
              </a:ext>
            </a:extLst>
          </p:cNvPr>
          <p:cNvSpPr/>
          <p:nvPr/>
        </p:nvSpPr>
        <p:spPr>
          <a:xfrm>
            <a:off x="5245988" y="3711237"/>
            <a:ext cx="1591528" cy="274320"/>
          </a:xfrm>
          <a:prstGeom prst="rect">
            <a:avLst/>
          </a:prstGeom>
          <a:noFill/>
        </p:spPr>
        <p:txBody>
          <a:bodyPr wrap="square">
            <a:spAutoFit/>
          </a:bodyPr>
          <a:lstStyle/>
          <a:p>
            <a:pPr indent="-257175" marL="257175">
              <a:buFont charset="2" panose="05000000000000000000" pitchFamily="2" typeface="Wingdings"/>
              <a:buChar char="l"/>
            </a:pPr>
            <a:r>
              <a:rPr altLang="en-US" lang="zh-CN" sz="1200">
                <a:solidFill>
                  <a:schemeClr val="bg1"/>
                </a:solidFill>
                <a:latin charset="-122" panose="020b0300000000000000" pitchFamily="34" typeface="Noto Sans S Chinese Light"/>
                <a:ea charset="-122" panose="020b0300000000000000" pitchFamily="34" typeface="Noto Sans S Chinese Light"/>
              </a:rPr>
              <a:t>撤消党内职务</a:t>
            </a:r>
          </a:p>
        </p:txBody>
      </p:sp>
      <p:sp>
        <p:nvSpPr>
          <p:cNvPr id="37" name="矩形 36">
            <a:extLst>
              <a:ext uri="{FF2B5EF4-FFF2-40B4-BE49-F238E27FC236}">
                <a16:creationId xmlns:a16="http://schemas.microsoft.com/office/drawing/2014/main" id="{EC97B483-360D-4AAE-82C9-78578DF99BFB}"/>
              </a:ext>
            </a:extLst>
          </p:cNvPr>
          <p:cNvSpPr/>
          <p:nvPr/>
        </p:nvSpPr>
        <p:spPr>
          <a:xfrm>
            <a:off x="6630830" y="3711237"/>
            <a:ext cx="1337891" cy="274320"/>
          </a:xfrm>
          <a:prstGeom prst="rect">
            <a:avLst/>
          </a:prstGeom>
          <a:noFill/>
        </p:spPr>
        <p:txBody>
          <a:bodyPr wrap="square">
            <a:spAutoFit/>
          </a:bodyPr>
          <a:lstStyle/>
          <a:p>
            <a:pPr indent="-257175" marL="257175">
              <a:buFont charset="2" panose="05000000000000000000" pitchFamily="2" typeface="Wingdings"/>
              <a:buChar char="l"/>
            </a:pPr>
            <a:r>
              <a:rPr altLang="en-US" lang="zh-CN" sz="1200">
                <a:solidFill>
                  <a:schemeClr val="bg1"/>
                </a:solidFill>
                <a:latin charset="-122" panose="020b0300000000000000" pitchFamily="34" typeface="Noto Sans S Chinese Light"/>
                <a:ea charset="-122" panose="020b0300000000000000" pitchFamily="34" typeface="Noto Sans S Chinese Light"/>
              </a:rPr>
              <a:t>留党察看</a:t>
            </a:r>
          </a:p>
        </p:txBody>
      </p:sp>
      <p:sp>
        <p:nvSpPr>
          <p:cNvPr id="38" name="矩形 37">
            <a:extLst>
              <a:ext uri="{FF2B5EF4-FFF2-40B4-BE49-F238E27FC236}">
                <a16:creationId xmlns:a16="http://schemas.microsoft.com/office/drawing/2014/main" id="{82612D62-CBC6-4808-80B5-7FE4B957C33D}"/>
              </a:ext>
            </a:extLst>
          </p:cNvPr>
          <p:cNvSpPr/>
          <p:nvPr/>
        </p:nvSpPr>
        <p:spPr>
          <a:xfrm>
            <a:off x="5245988" y="4023876"/>
            <a:ext cx="1337891" cy="274320"/>
          </a:xfrm>
          <a:prstGeom prst="rect">
            <a:avLst/>
          </a:prstGeom>
          <a:noFill/>
        </p:spPr>
        <p:txBody>
          <a:bodyPr wrap="square">
            <a:spAutoFit/>
          </a:bodyPr>
          <a:lstStyle/>
          <a:p>
            <a:pPr indent="-257175" marL="257175">
              <a:buFont charset="2" panose="05000000000000000000" pitchFamily="2" typeface="Wingdings"/>
              <a:buChar char="l"/>
            </a:pPr>
            <a:r>
              <a:rPr altLang="en-US" lang="zh-CN" sz="1200">
                <a:solidFill>
                  <a:schemeClr val="bg1"/>
                </a:solidFill>
                <a:latin charset="-122" panose="020b0300000000000000" pitchFamily="34" typeface="Noto Sans S Chinese Light"/>
                <a:ea charset="-122" panose="020b0300000000000000" pitchFamily="34" typeface="Noto Sans S Chinese Light"/>
              </a:rPr>
              <a:t>开除党籍</a:t>
            </a:r>
          </a:p>
        </p:txBody>
      </p:sp>
      <p:sp>
        <p:nvSpPr>
          <p:cNvPr id="39" name="矩形 38">
            <a:extLst>
              <a:ext uri="{FF2B5EF4-FFF2-40B4-BE49-F238E27FC236}">
                <a16:creationId xmlns:a16="http://schemas.microsoft.com/office/drawing/2014/main" id="{EB1736DD-1D7B-4815-A5E9-BF81C1F169CE}"/>
              </a:ext>
            </a:extLst>
          </p:cNvPr>
          <p:cNvSpPr/>
          <p:nvPr/>
        </p:nvSpPr>
        <p:spPr>
          <a:xfrm>
            <a:off x="4061583" y="3029265"/>
            <a:ext cx="640080" cy="640080"/>
          </a:xfrm>
          <a:prstGeom prst="rect">
            <a:avLst/>
          </a:prstGeom>
          <a:ln>
            <a:noFill/>
          </a:ln>
        </p:spPr>
        <p:txBody>
          <a:bodyPr wrap="none">
            <a:spAutoFit/>
          </a:bodyPr>
          <a:lstStyle/>
          <a:p>
            <a:pPr algn="ctr"/>
            <a:r>
              <a:rPr altLang="en-US" b="1" lang="zh-CN" sz="1800">
                <a:solidFill>
                  <a:schemeClr val="bg1"/>
                </a:solidFill>
                <a:latin charset="-122" panose="020b0300000000000000" pitchFamily="34" typeface="Noto Sans S Chinese Light"/>
                <a:ea charset="-122" panose="020b0300000000000000" pitchFamily="34" typeface="Noto Sans S Chinese Light"/>
              </a:rPr>
              <a:t>处理</a:t>
            </a:r>
          </a:p>
          <a:p>
            <a:pPr algn="ctr"/>
            <a:r>
              <a:rPr altLang="en-US" b="1" lang="zh-CN" sz="1800">
                <a:solidFill>
                  <a:schemeClr val="bg1"/>
                </a:solidFill>
                <a:latin charset="-122" panose="020b0300000000000000" pitchFamily="34" typeface="Noto Sans S Chinese Light"/>
                <a:ea charset="-122" panose="020b0300000000000000" pitchFamily="34" typeface="Noto Sans S Chinese Light"/>
              </a:rPr>
              <a:t>方式</a:t>
            </a:r>
          </a:p>
        </p:txBody>
      </p:sp>
    </p:spTree>
    <p:extLst>
      <p:ext uri="{BB962C8B-B14F-4D97-AF65-F5344CB8AC3E}">
        <p14:creationId val="2002699161"/>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9"/>
                                        </p:tgtEl>
                                        <p:attrNameLst>
                                          <p:attrName>style.visibility</p:attrName>
                                        </p:attrNameLst>
                                      </p:cBhvr>
                                      <p:to>
                                        <p:strVal val="visible"/>
                                      </p:to>
                                    </p:set>
                                    <p:animEffect filter="barn(inVertical)" transition="in">
                                      <p:cBhvr>
                                        <p:cTn dur="750" id="7"/>
                                        <p:tgtEl>
                                          <p:spTgt spid="29"/>
                                        </p:tgtEl>
                                      </p:cBhvr>
                                    </p:animEffect>
                                  </p:childTnLst>
                                </p:cTn>
                              </p:par>
                            </p:childTnLst>
                          </p:cTn>
                        </p:par>
                        <p:par>
                          <p:cTn fill="hold" id="8" nodeType="afterGroup">
                            <p:stCondLst>
                              <p:cond delay="750"/>
                            </p:stCondLst>
                            <p:childTnLst>
                              <p:par>
                                <p:cTn fill="hold" grpId="0" id="9" nodeType="afterEffect" presetClass="entr" presetID="22" presetSubtype="1">
                                  <p:stCondLst>
                                    <p:cond delay="0"/>
                                  </p:stCondLst>
                                  <p:childTnLst>
                                    <p:set>
                                      <p:cBhvr>
                                        <p:cTn dur="1" fill="hold" id="10">
                                          <p:stCondLst>
                                            <p:cond delay="0"/>
                                          </p:stCondLst>
                                        </p:cTn>
                                        <p:tgtEl>
                                          <p:spTgt spid="28"/>
                                        </p:tgtEl>
                                        <p:attrNameLst>
                                          <p:attrName>style.visibility</p:attrName>
                                        </p:attrNameLst>
                                      </p:cBhvr>
                                      <p:to>
                                        <p:strVal val="visible"/>
                                      </p:to>
                                    </p:set>
                                    <p:animEffect filter="wipe(up)" transition="in">
                                      <p:cBhvr>
                                        <p:cTn dur="500" id="11"/>
                                        <p:tgtEl>
                                          <p:spTgt spid="28"/>
                                        </p:tgtEl>
                                      </p:cBhvr>
                                    </p:animEffect>
                                  </p:childTnLst>
                                </p:cTn>
                              </p:par>
                            </p:childTnLst>
                          </p:cTn>
                        </p:par>
                        <p:par>
                          <p:cTn fill="hold" id="12" nodeType="afterGroup">
                            <p:stCondLst>
                              <p:cond delay="1250"/>
                            </p:stCondLst>
                            <p:childTnLst>
                              <p:par>
                                <p:cTn fill="hold" grpId="0" id="13" nodeType="afterEffect" presetClass="entr" presetID="53" presetSubtype="0">
                                  <p:stCondLst>
                                    <p:cond delay="0"/>
                                  </p:stCondLst>
                                  <p:childTnLst>
                                    <p:set>
                                      <p:cBhvr>
                                        <p:cTn dur="1" fill="hold" id="14">
                                          <p:stCondLst>
                                            <p:cond delay="0"/>
                                          </p:stCondLst>
                                        </p:cTn>
                                        <p:tgtEl>
                                          <p:spTgt spid="39"/>
                                        </p:tgtEl>
                                        <p:attrNameLst>
                                          <p:attrName>style.visibility</p:attrName>
                                        </p:attrNameLst>
                                      </p:cBhvr>
                                      <p:to>
                                        <p:strVal val="visible"/>
                                      </p:to>
                                    </p:set>
                                    <p:anim calcmode="lin" valueType="num">
                                      <p:cBhvr>
                                        <p:cTn dur="500" fill="hold" id="15"/>
                                        <p:tgtEl>
                                          <p:spTgt spid="39"/>
                                        </p:tgtEl>
                                        <p:attrNameLst>
                                          <p:attrName>ppt_w</p:attrName>
                                        </p:attrNameLst>
                                      </p:cBhvr>
                                      <p:tavLst>
                                        <p:tav tm="0">
                                          <p:val>
                                            <p:fltVal val="0"/>
                                          </p:val>
                                        </p:tav>
                                        <p:tav tm="100000">
                                          <p:val>
                                            <p:strVal val="#ppt_w"/>
                                          </p:val>
                                        </p:tav>
                                      </p:tavLst>
                                    </p:anim>
                                    <p:anim calcmode="lin" valueType="num">
                                      <p:cBhvr>
                                        <p:cTn dur="500" fill="hold" id="16"/>
                                        <p:tgtEl>
                                          <p:spTgt spid="39"/>
                                        </p:tgtEl>
                                        <p:attrNameLst>
                                          <p:attrName>ppt_h</p:attrName>
                                        </p:attrNameLst>
                                      </p:cBhvr>
                                      <p:tavLst>
                                        <p:tav tm="0">
                                          <p:val>
                                            <p:fltVal val="0"/>
                                          </p:val>
                                        </p:tav>
                                        <p:tav tm="100000">
                                          <p:val>
                                            <p:strVal val="#ppt_h"/>
                                          </p:val>
                                        </p:tav>
                                      </p:tavLst>
                                    </p:anim>
                                    <p:animEffect filter="fade" transition="in">
                                      <p:cBhvr>
                                        <p:cTn dur="500" id="17"/>
                                        <p:tgtEl>
                                          <p:spTgt spid="39"/>
                                        </p:tgtEl>
                                      </p:cBhvr>
                                    </p:animEffect>
                                  </p:childTnLst>
                                </p:cTn>
                              </p:par>
                            </p:childTnLst>
                          </p:cTn>
                        </p:par>
                        <p:par>
                          <p:cTn fill="hold" id="18" nodeType="afterGroup">
                            <p:stCondLst>
                              <p:cond delay="1750"/>
                            </p:stCondLst>
                            <p:childTnLst>
                              <p:par>
                                <p:cTn fill="hold" grpId="0" id="19" nodeType="afterEffect" presetClass="entr" presetID="10" presetSubtype="0">
                                  <p:stCondLst>
                                    <p:cond delay="0"/>
                                  </p:stCondLst>
                                  <p:childTnLst>
                                    <p:set>
                                      <p:cBhvr>
                                        <p:cTn dur="1" fill="hold" id="20">
                                          <p:stCondLst>
                                            <p:cond delay="0"/>
                                          </p:stCondLst>
                                        </p:cTn>
                                        <p:tgtEl>
                                          <p:spTgt spid="30"/>
                                        </p:tgtEl>
                                        <p:attrNameLst>
                                          <p:attrName>style.visibility</p:attrName>
                                        </p:attrNameLst>
                                      </p:cBhvr>
                                      <p:to>
                                        <p:strVal val="visible"/>
                                      </p:to>
                                    </p:set>
                                    <p:animEffect filter="fade" transition="in">
                                      <p:cBhvr>
                                        <p:cTn dur="500" id="21"/>
                                        <p:tgtEl>
                                          <p:spTgt spid="30"/>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32"/>
                                        </p:tgtEl>
                                        <p:attrNameLst>
                                          <p:attrName>style.visibility</p:attrName>
                                        </p:attrNameLst>
                                      </p:cBhvr>
                                      <p:to>
                                        <p:strVal val="visible"/>
                                      </p:to>
                                    </p:set>
                                    <p:animEffect filter="fade" transition="in">
                                      <p:cBhvr>
                                        <p:cTn dur="500" id="24"/>
                                        <p:tgtEl>
                                          <p:spTgt spid="32"/>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33"/>
                                        </p:tgtEl>
                                        <p:attrNameLst>
                                          <p:attrName>style.visibility</p:attrName>
                                        </p:attrNameLst>
                                      </p:cBhvr>
                                      <p:to>
                                        <p:strVal val="visible"/>
                                      </p:to>
                                    </p:set>
                                    <p:animEffect filter="fade" transition="in">
                                      <p:cBhvr>
                                        <p:cTn dur="500" id="27"/>
                                        <p:tgtEl>
                                          <p:spTgt spid="33"/>
                                        </p:tgtEl>
                                      </p:cBhvr>
                                    </p:animEffect>
                                  </p:childTnLst>
                                </p:cTn>
                              </p:par>
                            </p:childTnLst>
                          </p:cTn>
                        </p:par>
                        <p:par>
                          <p:cTn fill="hold" id="28" nodeType="afterGroup">
                            <p:stCondLst>
                              <p:cond delay="2250"/>
                            </p:stCondLst>
                            <p:childTnLst>
                              <p:par>
                                <p:cTn fill="hold" grpId="0" id="29" nodeType="afterEffect" presetClass="entr" presetID="10" presetSubtype="0">
                                  <p:stCondLst>
                                    <p:cond delay="0"/>
                                  </p:stCondLst>
                                  <p:childTnLst>
                                    <p:set>
                                      <p:cBhvr>
                                        <p:cTn dur="1" fill="hold" id="30">
                                          <p:stCondLst>
                                            <p:cond delay="0"/>
                                          </p:stCondLst>
                                        </p:cTn>
                                        <p:tgtEl>
                                          <p:spTgt spid="31"/>
                                        </p:tgtEl>
                                        <p:attrNameLst>
                                          <p:attrName>style.visibility</p:attrName>
                                        </p:attrNameLst>
                                      </p:cBhvr>
                                      <p:to>
                                        <p:strVal val="visible"/>
                                      </p:to>
                                    </p:set>
                                    <p:animEffect filter="fade" transition="in">
                                      <p:cBhvr>
                                        <p:cTn dur="500" id="31"/>
                                        <p:tgtEl>
                                          <p:spTgt spid="31"/>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34"/>
                                        </p:tgtEl>
                                        <p:attrNameLst>
                                          <p:attrName>style.visibility</p:attrName>
                                        </p:attrNameLst>
                                      </p:cBhvr>
                                      <p:to>
                                        <p:strVal val="visible"/>
                                      </p:to>
                                    </p:set>
                                    <p:animEffect filter="fade" transition="in">
                                      <p:cBhvr>
                                        <p:cTn dur="500" id="34"/>
                                        <p:tgtEl>
                                          <p:spTgt spid="34"/>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35"/>
                                        </p:tgtEl>
                                        <p:attrNameLst>
                                          <p:attrName>style.visibility</p:attrName>
                                        </p:attrNameLst>
                                      </p:cBhvr>
                                      <p:to>
                                        <p:strVal val="visible"/>
                                      </p:to>
                                    </p:set>
                                    <p:animEffect filter="fade" transition="in">
                                      <p:cBhvr>
                                        <p:cTn dur="500" id="37"/>
                                        <p:tgtEl>
                                          <p:spTgt spid="35"/>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36"/>
                                        </p:tgtEl>
                                        <p:attrNameLst>
                                          <p:attrName>style.visibility</p:attrName>
                                        </p:attrNameLst>
                                      </p:cBhvr>
                                      <p:to>
                                        <p:strVal val="visible"/>
                                      </p:to>
                                    </p:set>
                                    <p:animEffect filter="fade" transition="in">
                                      <p:cBhvr>
                                        <p:cTn dur="500" id="40"/>
                                        <p:tgtEl>
                                          <p:spTgt spid="36"/>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37"/>
                                        </p:tgtEl>
                                        <p:attrNameLst>
                                          <p:attrName>style.visibility</p:attrName>
                                        </p:attrNameLst>
                                      </p:cBhvr>
                                      <p:to>
                                        <p:strVal val="visible"/>
                                      </p:to>
                                    </p:set>
                                    <p:animEffect filter="fade" transition="in">
                                      <p:cBhvr>
                                        <p:cTn dur="500" id="43"/>
                                        <p:tgtEl>
                                          <p:spTgt spid="37"/>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38"/>
                                        </p:tgtEl>
                                        <p:attrNameLst>
                                          <p:attrName>style.visibility</p:attrName>
                                        </p:attrNameLst>
                                      </p:cBhvr>
                                      <p:to>
                                        <p:strVal val="visible"/>
                                      </p:to>
                                    </p:set>
                                    <p:animEffect filter="fade" transition="in">
                                      <p:cBhvr>
                                        <p:cTn dur="500" id="46"/>
                                        <p:tgtEl>
                                          <p:spTgt spid="38"/>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15"/>
                                        </p:tgtEl>
                                        <p:attrNameLst>
                                          <p:attrName>style.visibility</p:attrName>
                                        </p:attrNameLst>
                                      </p:cBhvr>
                                      <p:to>
                                        <p:strVal val="visible"/>
                                      </p:to>
                                    </p:set>
                                    <p:animEffect filter="fade" transition="in">
                                      <p:cBhvr>
                                        <p:cTn dur="500" id="4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28"/>
      <p:bldP grpId="0" spid="29"/>
      <p:bldP grpId="0" spid="30"/>
      <p:bldP grpId="0" spid="31"/>
      <p:bldP grpId="0" spid="32"/>
      <p:bldP grpId="0" spid="33"/>
      <p:bldP grpId="0" spid="34"/>
      <p:bldP grpId="0" spid="35"/>
      <p:bldP grpId="0" spid="36"/>
      <p:bldP grpId="0" spid="37"/>
      <p:bldP grpId="0" spid="38"/>
      <p:bldP grpId="0" spid="3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标题 1">
            <a:extLst>
              <a:ext uri="{FF2B5EF4-FFF2-40B4-BE49-F238E27FC236}">
                <a16:creationId xmlns:a16="http://schemas.microsoft.com/office/drawing/2014/main" id="{403E1108-94EF-4574-B9D6-2DF6CD73105A}"/>
              </a:ext>
            </a:extLst>
          </p:cNvPr>
          <p:cNvSpPr txBox="1"/>
          <p:nvPr/>
        </p:nvSpPr>
        <p:spPr>
          <a:xfrm>
            <a:off x="755576" y="243006"/>
            <a:ext cx="8229600" cy="42155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800">
                <a:solidFill>
                  <a:srgbClr val="C80000"/>
                </a:solidFill>
                <a:latin charset="-122" panose="020b0804020202020204" pitchFamily="34" typeface="汉仪雅酷黑 75W"/>
                <a:ea charset="-122" panose="020b0804020202020204" pitchFamily="34" typeface="汉仪雅酷黑 75W"/>
                <a:cs typeface="+mn-ea"/>
              </a:rPr>
              <a:t>党的纪律</a:t>
            </a:r>
          </a:p>
        </p:txBody>
      </p:sp>
      <p:sp>
        <p:nvSpPr>
          <p:cNvPr id="3" name="矩形: 圆角 3">
            <a:extLst>
              <a:ext uri="{FF2B5EF4-FFF2-40B4-BE49-F238E27FC236}">
                <a16:creationId xmlns:a16="http://schemas.microsoft.com/office/drawing/2014/main" id="{7EAE7124-E69C-4DBE-9DC7-0D2945A13411}"/>
              </a:ext>
            </a:extLst>
          </p:cNvPr>
          <p:cNvSpPr>
            <a:spLocks noChangeAspect="1"/>
          </p:cNvSpPr>
          <p:nvPr/>
        </p:nvSpPr>
        <p:spPr>
          <a:xfrm>
            <a:off x="840131" y="2294301"/>
            <a:ext cx="1350000" cy="1350000"/>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400">
                <a:solidFill>
                  <a:srgbClr val="FFFAF0"/>
                </a:solidFill>
                <a:latin charset="-122" panose="020b0300000000000000" pitchFamily="34" typeface="Noto Sans S Chinese Light"/>
                <a:ea charset="-122" panose="020b0300000000000000" pitchFamily="34" typeface="Noto Sans S Chinese Light"/>
              </a:rPr>
              <a:t>五个</a:t>
            </a:r>
          </a:p>
          <a:p>
            <a:pPr algn="ctr"/>
            <a:r>
              <a:rPr altLang="en-US" b="1" lang="zh-CN" sz="2400">
                <a:solidFill>
                  <a:srgbClr val="FFFAF0"/>
                </a:solidFill>
                <a:latin charset="-122" panose="020b0300000000000000" pitchFamily="34" typeface="Noto Sans S Chinese Light"/>
                <a:ea charset="-122" panose="020b0300000000000000" pitchFamily="34" typeface="Noto Sans S Chinese Light"/>
              </a:rPr>
              <a:t>必须</a:t>
            </a:r>
          </a:p>
        </p:txBody>
      </p:sp>
      <p:grpSp>
        <p:nvGrpSpPr>
          <p:cNvPr id="4" name="组合 3">
            <a:extLst>
              <a:ext uri="{FF2B5EF4-FFF2-40B4-BE49-F238E27FC236}">
                <a16:creationId xmlns:a16="http://schemas.microsoft.com/office/drawing/2014/main" id="{EC1A31D3-09A1-4559-8536-CFD512F42E6F}"/>
              </a:ext>
            </a:extLst>
          </p:cNvPr>
          <p:cNvGrpSpPr/>
          <p:nvPr/>
        </p:nvGrpSpPr>
        <p:grpSpPr>
          <a:xfrm>
            <a:off x="2987824" y="1347614"/>
            <a:ext cx="5070365" cy="484749"/>
            <a:chOff x="5711402" y="1439530"/>
            <a:chExt cx="5128047" cy="646331"/>
          </a:xfrm>
        </p:grpSpPr>
        <p:sp>
          <p:nvSpPr>
            <p:cNvPr id="5" name="矩形 4">
              <a:extLst>
                <a:ext uri="{FF2B5EF4-FFF2-40B4-BE49-F238E27FC236}">
                  <a16:creationId xmlns:a16="http://schemas.microsoft.com/office/drawing/2014/main" id="{8F2FEBCF-A595-4730-AA2C-AC8B305AC910}"/>
                </a:ext>
              </a:extLst>
            </p:cNvPr>
            <p:cNvSpPr/>
            <p:nvPr/>
          </p:nvSpPr>
          <p:spPr>
            <a:xfrm>
              <a:off x="6310087" y="1439530"/>
              <a:ext cx="4529363" cy="609599"/>
            </a:xfrm>
            <a:prstGeom prst="rect">
              <a:avLst/>
            </a:prstGeom>
          </p:spPr>
          <p:txBody>
            <a:bodyPr wrap="square">
              <a:spAutoFit/>
            </a:bodyPr>
            <a:lstStyle/>
            <a:p>
              <a:pPr algn="just"/>
              <a:r>
                <a:rPr altLang="en-US" lang="zh-CN" sz="1200">
                  <a:solidFill>
                    <a:srgbClr val="C00000"/>
                  </a:solidFill>
                  <a:latin charset="-122" panose="020b0300000000000000" pitchFamily="34" typeface="Noto Sans S Chinese Light"/>
                  <a:ea charset="-122" panose="020b0300000000000000" pitchFamily="34" typeface="Noto Sans S Chinese Light"/>
                </a:rPr>
                <a:t>必须维护党中央权威，在任何时候任何情况下都必须在思想上政治上行动上同党中央保持高度一致；</a:t>
              </a:r>
            </a:p>
          </p:txBody>
        </p:sp>
        <p:sp>
          <p:nvSpPr>
            <p:cNvPr id="6" name="矩形 5">
              <a:extLst>
                <a:ext uri="{FF2B5EF4-FFF2-40B4-BE49-F238E27FC236}">
                  <a16:creationId xmlns:a16="http://schemas.microsoft.com/office/drawing/2014/main" id="{6C4F1ABD-28EE-4CC4-AF95-AFC207C83B84}"/>
                </a:ext>
              </a:extLst>
            </p:cNvPr>
            <p:cNvSpPr/>
            <p:nvPr/>
          </p:nvSpPr>
          <p:spPr>
            <a:xfrm>
              <a:off x="5711403" y="1470309"/>
              <a:ext cx="708221" cy="609599"/>
            </a:xfrm>
            <a:prstGeom prst="rect">
              <a:avLst/>
            </a:prstGeom>
          </p:spPr>
          <p:txBody>
            <a:bodyPr wrap="square">
              <a:spAutoFit/>
            </a:bodyPr>
            <a:lstStyle/>
            <a:p>
              <a:pPr algn="ctr"/>
              <a:r>
                <a:rPr altLang="zh-CN" b="1" lang="en-US" sz="2400">
                  <a:solidFill>
                    <a:srgbClr val="C00000"/>
                  </a:solidFill>
                  <a:latin charset="0" panose="020b0502020202020204" pitchFamily="34" typeface="Century Gothic"/>
                  <a:ea charset="-122" panose="020b0300000000000000" pitchFamily="34" typeface="Noto Sans S Chinese Light"/>
                </a:rPr>
                <a:t>01</a:t>
              </a:r>
            </a:p>
          </p:txBody>
        </p:sp>
      </p:grpSp>
      <p:grpSp>
        <p:nvGrpSpPr>
          <p:cNvPr id="7" name="组合 6">
            <a:extLst>
              <a:ext uri="{FF2B5EF4-FFF2-40B4-BE49-F238E27FC236}">
                <a16:creationId xmlns:a16="http://schemas.microsoft.com/office/drawing/2014/main" id="{846CAE21-E106-46AB-8340-54CF05DF8A6C}"/>
              </a:ext>
            </a:extLst>
          </p:cNvPr>
          <p:cNvGrpSpPr/>
          <p:nvPr/>
        </p:nvGrpSpPr>
        <p:grpSpPr>
          <a:xfrm>
            <a:off x="2987824" y="2077186"/>
            <a:ext cx="5070365" cy="486515"/>
            <a:chOff x="5711402" y="2412287"/>
            <a:chExt cx="5128047" cy="648685"/>
          </a:xfrm>
        </p:grpSpPr>
        <p:sp>
          <p:nvSpPr>
            <p:cNvPr id="8" name="矩形 7">
              <a:extLst>
                <a:ext uri="{FF2B5EF4-FFF2-40B4-BE49-F238E27FC236}">
                  <a16:creationId xmlns:a16="http://schemas.microsoft.com/office/drawing/2014/main" id="{C89D6735-9F33-4892-9EE0-216FB138EED6}"/>
                </a:ext>
              </a:extLst>
            </p:cNvPr>
            <p:cNvSpPr/>
            <p:nvPr/>
          </p:nvSpPr>
          <p:spPr>
            <a:xfrm>
              <a:off x="5711403" y="2445420"/>
              <a:ext cx="708221" cy="609598"/>
            </a:xfrm>
            <a:prstGeom prst="rect">
              <a:avLst/>
            </a:prstGeom>
          </p:spPr>
          <p:txBody>
            <a:bodyPr wrap="square">
              <a:spAutoFit/>
            </a:bodyPr>
            <a:lstStyle/>
            <a:p>
              <a:pPr algn="ctr"/>
              <a:r>
                <a:rPr altLang="zh-CN" b="1" lang="en-US" sz="2400">
                  <a:solidFill>
                    <a:srgbClr val="C00000"/>
                  </a:solidFill>
                  <a:latin charset="0" panose="020b0502020202020204" pitchFamily="34" typeface="Century Gothic"/>
                  <a:ea charset="-122" panose="020b0300000000000000" pitchFamily="34" typeface="Noto Sans S Chinese Light"/>
                </a:rPr>
                <a:t>02</a:t>
              </a:r>
            </a:p>
          </p:txBody>
        </p:sp>
        <p:sp>
          <p:nvSpPr>
            <p:cNvPr id="9" name="矩形 8">
              <a:extLst>
                <a:ext uri="{FF2B5EF4-FFF2-40B4-BE49-F238E27FC236}">
                  <a16:creationId xmlns:a16="http://schemas.microsoft.com/office/drawing/2014/main" id="{8176C310-2FC5-4C52-BFA4-5924204D39B5}"/>
                </a:ext>
              </a:extLst>
            </p:cNvPr>
            <p:cNvSpPr/>
            <p:nvPr/>
          </p:nvSpPr>
          <p:spPr>
            <a:xfrm>
              <a:off x="6310087" y="2412287"/>
              <a:ext cx="4529363" cy="365759"/>
            </a:xfrm>
            <a:prstGeom prst="rect">
              <a:avLst/>
            </a:prstGeom>
          </p:spPr>
          <p:txBody>
            <a:bodyPr wrap="square">
              <a:spAutoFit/>
            </a:bodyPr>
            <a:lstStyle/>
            <a:p>
              <a:pPr algn="just"/>
              <a:r>
                <a:rPr altLang="en-US" lang="zh-CN" sz="1200">
                  <a:solidFill>
                    <a:srgbClr val="C00000"/>
                  </a:solidFill>
                  <a:latin charset="-122" panose="020b0300000000000000" pitchFamily="34" typeface="Noto Sans S Chinese Light"/>
                  <a:ea charset="-122" panose="020b0300000000000000" pitchFamily="34" typeface="Noto Sans S Chinese Light"/>
                </a:rPr>
                <a:t>必须维护党的团结，坚持五湖四海，团结一切忠实于党的同志；</a:t>
              </a:r>
            </a:p>
          </p:txBody>
        </p:sp>
      </p:grpSp>
      <p:grpSp>
        <p:nvGrpSpPr>
          <p:cNvPr id="10" name="组合 9">
            <a:extLst>
              <a:ext uri="{FF2B5EF4-FFF2-40B4-BE49-F238E27FC236}">
                <a16:creationId xmlns:a16="http://schemas.microsoft.com/office/drawing/2014/main" id="{5CDFE225-213E-4EE0-8C08-52C32D76A219}"/>
              </a:ext>
            </a:extLst>
          </p:cNvPr>
          <p:cNvGrpSpPr/>
          <p:nvPr/>
        </p:nvGrpSpPr>
        <p:grpSpPr>
          <a:xfrm>
            <a:off x="2987824" y="2808518"/>
            <a:ext cx="5070365" cy="486515"/>
            <a:chOff x="5711402" y="3387399"/>
            <a:chExt cx="5128047" cy="648685"/>
          </a:xfrm>
        </p:grpSpPr>
        <p:sp>
          <p:nvSpPr>
            <p:cNvPr id="11" name="矩形 10">
              <a:extLst>
                <a:ext uri="{FF2B5EF4-FFF2-40B4-BE49-F238E27FC236}">
                  <a16:creationId xmlns:a16="http://schemas.microsoft.com/office/drawing/2014/main" id="{83D579F9-3047-409C-9F73-CAE5C411DE60}"/>
                </a:ext>
              </a:extLst>
            </p:cNvPr>
            <p:cNvSpPr/>
            <p:nvPr/>
          </p:nvSpPr>
          <p:spPr>
            <a:xfrm>
              <a:off x="5711403" y="3420532"/>
              <a:ext cx="708221" cy="609598"/>
            </a:xfrm>
            <a:prstGeom prst="rect">
              <a:avLst/>
            </a:prstGeom>
          </p:spPr>
          <p:txBody>
            <a:bodyPr wrap="square">
              <a:spAutoFit/>
            </a:bodyPr>
            <a:lstStyle/>
            <a:p>
              <a:pPr algn="ctr"/>
              <a:r>
                <a:rPr altLang="zh-CN" b="1" lang="en-US" sz="2400">
                  <a:solidFill>
                    <a:srgbClr val="C00000"/>
                  </a:solidFill>
                  <a:latin charset="0" panose="020b0502020202020204" pitchFamily="34" typeface="Century Gothic"/>
                  <a:ea charset="-122" panose="020b0300000000000000" pitchFamily="34" typeface="Noto Sans S Chinese Light"/>
                </a:rPr>
                <a:t>03</a:t>
              </a:r>
            </a:p>
          </p:txBody>
        </p:sp>
        <p:sp>
          <p:nvSpPr>
            <p:cNvPr id="12" name="矩形 11">
              <a:extLst>
                <a:ext uri="{FF2B5EF4-FFF2-40B4-BE49-F238E27FC236}">
                  <a16:creationId xmlns:a16="http://schemas.microsoft.com/office/drawing/2014/main" id="{8431C5E7-C9BB-40A1-9345-C903A1CD3055}"/>
                </a:ext>
              </a:extLst>
            </p:cNvPr>
            <p:cNvSpPr/>
            <p:nvPr/>
          </p:nvSpPr>
          <p:spPr>
            <a:xfrm>
              <a:off x="6310087" y="3387399"/>
              <a:ext cx="4529363" cy="609598"/>
            </a:xfrm>
            <a:prstGeom prst="rect">
              <a:avLst/>
            </a:prstGeom>
          </p:spPr>
          <p:txBody>
            <a:bodyPr wrap="square">
              <a:spAutoFit/>
            </a:bodyPr>
            <a:lstStyle/>
            <a:p>
              <a:pPr algn="just"/>
              <a:r>
                <a:rPr altLang="en-US" lang="zh-CN" sz="1200">
                  <a:solidFill>
                    <a:srgbClr val="C00000"/>
                  </a:solidFill>
                  <a:latin charset="-122" panose="020b0300000000000000" pitchFamily="34" typeface="Noto Sans S Chinese Light"/>
                  <a:ea charset="-122" panose="020b0300000000000000" pitchFamily="34" typeface="Noto Sans S Chinese Light"/>
                </a:rPr>
                <a:t>必须遵循组织程序，重大问题该请示的请示，该汇报的汇报，不允许超越权限办事；</a:t>
              </a:r>
            </a:p>
          </p:txBody>
        </p:sp>
      </p:grpSp>
      <p:grpSp>
        <p:nvGrpSpPr>
          <p:cNvPr id="13" name="组合 12">
            <a:extLst>
              <a:ext uri="{FF2B5EF4-FFF2-40B4-BE49-F238E27FC236}">
                <a16:creationId xmlns:a16="http://schemas.microsoft.com/office/drawing/2014/main" id="{DA715FC3-6B62-4B06-98D6-9C06112C8E61}"/>
              </a:ext>
            </a:extLst>
          </p:cNvPr>
          <p:cNvGrpSpPr/>
          <p:nvPr/>
        </p:nvGrpSpPr>
        <p:grpSpPr>
          <a:xfrm>
            <a:off x="2987824" y="3534748"/>
            <a:ext cx="5070365" cy="489191"/>
            <a:chOff x="5711402" y="4355699"/>
            <a:chExt cx="5128047" cy="652253"/>
          </a:xfrm>
        </p:grpSpPr>
        <p:sp>
          <p:nvSpPr>
            <p:cNvPr id="15" name="矩形 14">
              <a:extLst>
                <a:ext uri="{FF2B5EF4-FFF2-40B4-BE49-F238E27FC236}">
                  <a16:creationId xmlns:a16="http://schemas.microsoft.com/office/drawing/2014/main" id="{C62A09DE-D0F0-41A6-84E1-A9AFD5C43964}"/>
                </a:ext>
              </a:extLst>
            </p:cNvPr>
            <p:cNvSpPr/>
            <p:nvPr/>
          </p:nvSpPr>
          <p:spPr>
            <a:xfrm>
              <a:off x="5711403" y="4392401"/>
              <a:ext cx="708221" cy="609598"/>
            </a:xfrm>
            <a:prstGeom prst="rect">
              <a:avLst/>
            </a:prstGeom>
          </p:spPr>
          <p:txBody>
            <a:bodyPr wrap="square">
              <a:spAutoFit/>
            </a:bodyPr>
            <a:lstStyle/>
            <a:p>
              <a:pPr algn="ctr"/>
              <a:r>
                <a:rPr altLang="zh-CN" b="1" lang="en-US" sz="2400">
                  <a:solidFill>
                    <a:srgbClr val="C00000"/>
                  </a:solidFill>
                  <a:latin charset="0" panose="020b0502020202020204" pitchFamily="34" typeface="Century Gothic"/>
                  <a:ea charset="-122" panose="020b0300000000000000" pitchFamily="34" typeface="Noto Sans S Chinese Light"/>
                </a:rPr>
                <a:t>04</a:t>
              </a:r>
            </a:p>
          </p:txBody>
        </p:sp>
        <p:sp>
          <p:nvSpPr>
            <p:cNvPr id="16" name="矩形 15">
              <a:extLst>
                <a:ext uri="{FF2B5EF4-FFF2-40B4-BE49-F238E27FC236}">
                  <a16:creationId xmlns:a16="http://schemas.microsoft.com/office/drawing/2014/main" id="{E638DE06-F44B-4D92-BE88-39E084336EC9}"/>
                </a:ext>
              </a:extLst>
            </p:cNvPr>
            <p:cNvSpPr/>
            <p:nvPr/>
          </p:nvSpPr>
          <p:spPr>
            <a:xfrm>
              <a:off x="6310087" y="4355699"/>
              <a:ext cx="4529363" cy="365759"/>
            </a:xfrm>
            <a:prstGeom prst="rect">
              <a:avLst/>
            </a:prstGeom>
          </p:spPr>
          <p:txBody>
            <a:bodyPr wrap="square">
              <a:spAutoFit/>
            </a:bodyPr>
            <a:lstStyle/>
            <a:p>
              <a:pPr algn="just"/>
              <a:r>
                <a:rPr altLang="en-US" lang="zh-CN" sz="1200">
                  <a:solidFill>
                    <a:srgbClr val="C00000"/>
                  </a:solidFill>
                  <a:latin charset="-122" panose="020b0300000000000000" pitchFamily="34" typeface="Noto Sans S Chinese Light"/>
                  <a:ea charset="-122" panose="020b0300000000000000" pitchFamily="34" typeface="Noto Sans S Chinese Light"/>
                </a:rPr>
                <a:t>必须服从组织决定，决不允许搞非组织活动，不得违背组织决定；</a:t>
              </a:r>
            </a:p>
          </p:txBody>
        </p:sp>
      </p:grpSp>
      <p:grpSp>
        <p:nvGrpSpPr>
          <p:cNvPr id="17" name="组合 16">
            <a:extLst>
              <a:ext uri="{FF2B5EF4-FFF2-40B4-BE49-F238E27FC236}">
                <a16:creationId xmlns:a16="http://schemas.microsoft.com/office/drawing/2014/main" id="{380EC6C4-35CC-4CD4-9F12-6626B417C4C4}"/>
              </a:ext>
            </a:extLst>
          </p:cNvPr>
          <p:cNvGrpSpPr/>
          <p:nvPr/>
        </p:nvGrpSpPr>
        <p:grpSpPr>
          <a:xfrm>
            <a:off x="2987824" y="4272751"/>
            <a:ext cx="5070365" cy="484541"/>
            <a:chOff x="5711402" y="5339702"/>
            <a:chExt cx="5128047" cy="646053"/>
          </a:xfrm>
        </p:grpSpPr>
        <p:sp>
          <p:nvSpPr>
            <p:cNvPr id="18" name="矩形 17">
              <a:extLst>
                <a:ext uri="{FF2B5EF4-FFF2-40B4-BE49-F238E27FC236}">
                  <a16:creationId xmlns:a16="http://schemas.microsoft.com/office/drawing/2014/main" id="{956CAE38-D3AD-4BFF-87CA-107B9258D56B}"/>
                </a:ext>
              </a:extLst>
            </p:cNvPr>
            <p:cNvSpPr/>
            <p:nvPr/>
          </p:nvSpPr>
          <p:spPr>
            <a:xfrm>
              <a:off x="5711403" y="5370202"/>
              <a:ext cx="708221" cy="609598"/>
            </a:xfrm>
            <a:prstGeom prst="rect">
              <a:avLst/>
            </a:prstGeom>
          </p:spPr>
          <p:txBody>
            <a:bodyPr wrap="square">
              <a:spAutoFit/>
            </a:bodyPr>
            <a:lstStyle/>
            <a:p>
              <a:pPr algn="ctr"/>
              <a:r>
                <a:rPr altLang="zh-CN" b="1" lang="en-US" sz="2400">
                  <a:solidFill>
                    <a:srgbClr val="C00000"/>
                  </a:solidFill>
                  <a:latin charset="0" panose="020b0502020202020204" pitchFamily="34" typeface="Century Gothic"/>
                  <a:ea charset="-122" panose="020b0300000000000000" pitchFamily="34" typeface="Noto Sans S Chinese Light"/>
                </a:rPr>
                <a:t>05</a:t>
              </a:r>
            </a:p>
          </p:txBody>
        </p:sp>
        <p:sp>
          <p:nvSpPr>
            <p:cNvPr id="19" name="矩形 18">
              <a:extLst>
                <a:ext uri="{FF2B5EF4-FFF2-40B4-BE49-F238E27FC236}">
                  <a16:creationId xmlns:a16="http://schemas.microsoft.com/office/drawing/2014/main" id="{5DBB5AF3-806A-486C-A844-9CEB80459ECA}"/>
                </a:ext>
              </a:extLst>
            </p:cNvPr>
            <p:cNvSpPr/>
            <p:nvPr/>
          </p:nvSpPr>
          <p:spPr>
            <a:xfrm>
              <a:off x="6310087" y="5339703"/>
              <a:ext cx="4529363" cy="609598"/>
            </a:xfrm>
            <a:prstGeom prst="rect">
              <a:avLst/>
            </a:prstGeom>
          </p:spPr>
          <p:txBody>
            <a:bodyPr wrap="square">
              <a:spAutoFit/>
            </a:bodyPr>
            <a:lstStyle/>
            <a:p>
              <a:pPr algn="just"/>
              <a:r>
                <a:rPr altLang="en-US" lang="zh-CN" sz="1200">
                  <a:solidFill>
                    <a:srgbClr val="C00000"/>
                  </a:solidFill>
                  <a:latin charset="-122" panose="020b0300000000000000" pitchFamily="34" typeface="Noto Sans S Chinese Light"/>
                  <a:ea charset="-122" panose="020b0300000000000000" pitchFamily="34" typeface="Noto Sans S Chinese Light"/>
                </a:rPr>
                <a:t>必须管好亲属和身边工作人员，不得默许他们利用特殊身份谋取非法利益。</a:t>
              </a:r>
            </a:p>
          </p:txBody>
        </p:sp>
      </p:grpSp>
      <p:sp>
        <p:nvSpPr>
          <p:cNvPr id="20" name="左大括号 19">
            <a:extLst>
              <a:ext uri="{FF2B5EF4-FFF2-40B4-BE49-F238E27FC236}">
                <a16:creationId xmlns:a16="http://schemas.microsoft.com/office/drawing/2014/main" id="{7E9EF137-897B-4DCF-856B-27CDE3023CA4}"/>
              </a:ext>
            </a:extLst>
          </p:cNvPr>
          <p:cNvSpPr/>
          <p:nvPr/>
        </p:nvSpPr>
        <p:spPr>
          <a:xfrm>
            <a:off x="2376375" y="1601530"/>
            <a:ext cx="425230" cy="2924929"/>
          </a:xfrm>
          <a:prstGeom prst="leftBrace">
            <a:avLst>
              <a:gd fmla="val 147059" name="adj1"/>
              <a:gd fmla="val 50000" name="adj2"/>
            </a:avLst>
          </a:prstGeom>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300000000000000" pitchFamily="34" typeface="Noto Sans S Chinese Light"/>
            </a:endParaRPr>
          </a:p>
        </p:txBody>
      </p:sp>
    </p:spTree>
    <p:extLst>
      <p:ext uri="{BB962C8B-B14F-4D97-AF65-F5344CB8AC3E}">
        <p14:creationId val="3456458360"/>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750" id="7"/>
                                        <p:tgtEl>
                                          <p:spTgt spid="3"/>
                                        </p:tgtEl>
                                      </p:cBhvr>
                                    </p:animEffect>
                                    <p:anim calcmode="lin" valueType="num">
                                      <p:cBhvr>
                                        <p:cTn dur="750" fill="hold" id="8"/>
                                        <p:tgtEl>
                                          <p:spTgt spid="3"/>
                                        </p:tgtEl>
                                        <p:attrNameLst>
                                          <p:attrName>ppt_x</p:attrName>
                                        </p:attrNameLst>
                                      </p:cBhvr>
                                      <p:tavLst>
                                        <p:tav tm="0">
                                          <p:val>
                                            <p:strVal val="#ppt_x"/>
                                          </p:val>
                                        </p:tav>
                                        <p:tav tm="100000">
                                          <p:val>
                                            <p:strVal val="#ppt_x"/>
                                          </p:val>
                                        </p:tav>
                                      </p:tavLst>
                                    </p:anim>
                                    <p:anim calcmode="lin" valueType="num">
                                      <p:cBhvr>
                                        <p:cTn dur="75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16" presetSubtype="26">
                                  <p:stCondLst>
                                    <p:cond delay="0"/>
                                  </p:stCondLst>
                                  <p:childTnLst>
                                    <p:set>
                                      <p:cBhvr>
                                        <p:cTn dur="1" fill="hold" id="12">
                                          <p:stCondLst>
                                            <p:cond delay="0"/>
                                          </p:stCondLst>
                                        </p:cTn>
                                        <p:tgtEl>
                                          <p:spTgt spid="20"/>
                                        </p:tgtEl>
                                        <p:attrNameLst>
                                          <p:attrName>style.visibility</p:attrName>
                                        </p:attrNameLst>
                                      </p:cBhvr>
                                      <p:to>
                                        <p:strVal val="visible"/>
                                      </p:to>
                                    </p:set>
                                    <p:animEffect filter="barn(inHorizontal)" transition="in">
                                      <p:cBhvr>
                                        <p:cTn dur="500" id="13"/>
                                        <p:tgtEl>
                                          <p:spTgt spid="20"/>
                                        </p:tgtEl>
                                      </p:cBhvr>
                                    </p:animEffect>
                                  </p:childTnLst>
                                </p:cTn>
                              </p:par>
                            </p:childTnLst>
                          </p:cTn>
                        </p:par>
                        <p:par>
                          <p:cTn fill="hold" id="14" nodeType="afterGroup">
                            <p:stCondLst>
                              <p:cond delay="1250"/>
                            </p:stCondLst>
                            <p:childTnLst>
                              <p:par>
                                <p:cTn fill="hold" id="15" nodeType="afterEffect" presetClass="entr" presetID="10"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500" id="17"/>
                                        <p:tgtEl>
                                          <p:spTgt spid="4"/>
                                        </p:tgtEl>
                                      </p:cBhvr>
                                    </p:animEffect>
                                  </p:childTnLst>
                                </p:cTn>
                              </p:par>
                              <p:par>
                                <p:cTn fill="hold" id="18" nodeType="withEffect" presetClass="entr" presetID="10"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500" id="20"/>
                                        <p:tgtEl>
                                          <p:spTgt spid="7"/>
                                        </p:tgtEl>
                                      </p:cBhvr>
                                    </p:animEffect>
                                  </p:childTnLst>
                                </p:cTn>
                              </p:par>
                              <p:par>
                                <p:cTn fill="hold" id="21" nodeType="withEffect" presetClass="entr" presetID="10"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500" id="23"/>
                                        <p:tgtEl>
                                          <p:spTgt spid="10"/>
                                        </p:tgtEl>
                                      </p:cBhvr>
                                    </p:animEffect>
                                  </p:childTnLst>
                                </p:cTn>
                              </p:par>
                              <p:par>
                                <p:cTn fill="hold" id="24" nodeType="withEffect" presetClass="entr" presetID="10" presetSubtype="0">
                                  <p:stCondLst>
                                    <p:cond delay="0"/>
                                  </p:stCondLst>
                                  <p:childTnLst>
                                    <p:set>
                                      <p:cBhvr>
                                        <p:cTn dur="1" fill="hold" id="25">
                                          <p:stCondLst>
                                            <p:cond delay="0"/>
                                          </p:stCondLst>
                                        </p:cTn>
                                        <p:tgtEl>
                                          <p:spTgt spid="13"/>
                                        </p:tgtEl>
                                        <p:attrNameLst>
                                          <p:attrName>style.visibility</p:attrName>
                                        </p:attrNameLst>
                                      </p:cBhvr>
                                      <p:to>
                                        <p:strVal val="visible"/>
                                      </p:to>
                                    </p:set>
                                    <p:animEffect filter="fade" transition="in">
                                      <p:cBhvr>
                                        <p:cTn dur="500" id="26"/>
                                        <p:tgtEl>
                                          <p:spTgt spid="13"/>
                                        </p:tgtEl>
                                      </p:cBhvr>
                                    </p:animEffect>
                                  </p:childTnLst>
                                </p:cTn>
                              </p:par>
                              <p:par>
                                <p:cTn fill="hold" id="27" nodeType="withEffect" presetClass="entr" presetID="10" presetSubtype="0">
                                  <p:stCondLst>
                                    <p:cond delay="0"/>
                                  </p:stCondLst>
                                  <p:childTnLst>
                                    <p:set>
                                      <p:cBhvr>
                                        <p:cTn dur="1" fill="hold" id="28">
                                          <p:stCondLst>
                                            <p:cond delay="0"/>
                                          </p:stCondLst>
                                        </p:cTn>
                                        <p:tgtEl>
                                          <p:spTgt spid="17"/>
                                        </p:tgtEl>
                                        <p:attrNameLst>
                                          <p:attrName>style.visibility</p:attrName>
                                        </p:attrNameLst>
                                      </p:cBhvr>
                                      <p:to>
                                        <p:strVal val="visible"/>
                                      </p:to>
                                    </p:set>
                                    <p:animEffect filter="fade" transition="in">
                                      <p:cBhvr>
                                        <p:cTn dur="500" id="29"/>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FB3326CC-105E-4511-AEAE-1F506C4C7151}"/>
              </a:ext>
            </a:extLst>
          </p:cNvPr>
          <p:cNvPicPr>
            <a:picLocks noChangeAspect="1"/>
          </p:cNvPicPr>
          <p:nvPr/>
        </p:nvPicPr>
        <p:blipFill>
          <a:blip r:embed="rId2"/>
          <a:stretch>
            <a:fillRect/>
          </a:stretch>
        </p:blipFill>
        <p:spPr>
          <a:xfrm>
            <a:off x="28450" y="3799321"/>
            <a:ext cx="9144000" cy="1311904"/>
          </a:xfrm>
          <a:prstGeom prst="rect">
            <a:avLst/>
          </a:prstGeom>
        </p:spPr>
      </p:pic>
      <p:pic>
        <p:nvPicPr>
          <p:cNvPr id="9" name="图片 8">
            <a:extLst>
              <a:ext uri="{FF2B5EF4-FFF2-40B4-BE49-F238E27FC236}">
                <a16:creationId xmlns:a16="http://schemas.microsoft.com/office/drawing/2014/main" id="{D68BE9A7-41FB-44C4-A472-50C00B774FEB}"/>
              </a:ext>
            </a:extLst>
          </p:cNvPr>
          <p:cNvPicPr>
            <a:picLocks noChangeAspect="1"/>
          </p:cNvPicPr>
          <p:nvPr/>
        </p:nvPicPr>
        <p:blipFill>
          <a:blip r:embed="rId3"/>
          <a:srcRect b="33209"/>
          <a:stretch>
            <a:fillRect/>
          </a:stretch>
        </p:blipFill>
        <p:spPr>
          <a:xfrm>
            <a:off x="1" y="1"/>
            <a:ext cx="4427984" cy="1923678"/>
          </a:xfrm>
          <a:prstGeom prst="rect">
            <a:avLst/>
          </a:prstGeom>
        </p:spPr>
      </p:pic>
      <p:pic>
        <p:nvPicPr>
          <p:cNvPr id="13" name="图片 12">
            <a:extLst>
              <a:ext uri="{FF2B5EF4-FFF2-40B4-BE49-F238E27FC236}">
                <a16:creationId xmlns:a16="http://schemas.microsoft.com/office/drawing/2014/main" id="{535C2018-35F9-487A-BF47-E4D1AEC11D69}"/>
              </a:ext>
            </a:extLst>
          </p:cNvPr>
          <p:cNvPicPr>
            <a:picLocks noChangeAspect="1"/>
          </p:cNvPicPr>
          <p:nvPr/>
        </p:nvPicPr>
        <p:blipFill>
          <a:blip r:embed="rId4"/>
          <a:stretch>
            <a:fillRect/>
          </a:stretch>
        </p:blipFill>
        <p:spPr>
          <a:xfrm>
            <a:off x="0" y="4086635"/>
            <a:ext cx="9144000" cy="1056864"/>
          </a:xfrm>
          <a:prstGeom prst="rect">
            <a:avLst/>
          </a:prstGeom>
        </p:spPr>
      </p:pic>
      <p:pic>
        <p:nvPicPr>
          <p:cNvPr id="24" name="图片 23">
            <a:extLst>
              <a:ext uri="{FF2B5EF4-FFF2-40B4-BE49-F238E27FC236}">
                <a16:creationId xmlns:a16="http://schemas.microsoft.com/office/drawing/2014/main" id="{EFD91B75-90CC-4D63-A227-65B34F6D3BB1}"/>
              </a:ext>
            </a:extLst>
          </p:cNvPr>
          <p:cNvPicPr>
            <a:picLocks noChangeAspect="1"/>
          </p:cNvPicPr>
          <p:nvPr/>
        </p:nvPicPr>
        <p:blipFill>
          <a:blip r:embed="rId5"/>
          <a:stretch>
            <a:fillRect/>
          </a:stretch>
        </p:blipFill>
        <p:spPr>
          <a:xfrm>
            <a:off x="0" y="-32273"/>
            <a:ext cx="2713798" cy="1367127"/>
          </a:xfrm>
          <a:prstGeom prst="rect">
            <a:avLst/>
          </a:prstGeom>
        </p:spPr>
      </p:pic>
      <p:pic>
        <p:nvPicPr>
          <p:cNvPr id="26" name="图片 25">
            <a:extLst>
              <a:ext uri="{FF2B5EF4-FFF2-40B4-BE49-F238E27FC236}">
                <a16:creationId xmlns:a16="http://schemas.microsoft.com/office/drawing/2014/main" id="{8FF954DB-E50D-4407-A817-849532395E58}"/>
              </a:ext>
            </a:extLst>
          </p:cNvPr>
          <p:cNvPicPr>
            <a:picLocks noChangeAspect="1"/>
          </p:cNvPicPr>
          <p:nvPr/>
        </p:nvPicPr>
        <p:blipFill>
          <a:blip r:embed="rId6"/>
          <a:stretch>
            <a:fillRect/>
          </a:stretch>
        </p:blipFill>
        <p:spPr>
          <a:xfrm>
            <a:off x="6012159" y="2321613"/>
            <a:ext cx="3160291" cy="2821886"/>
          </a:xfrm>
          <a:prstGeom prst="rect">
            <a:avLst/>
          </a:prstGeom>
        </p:spPr>
      </p:pic>
      <p:pic>
        <p:nvPicPr>
          <p:cNvPr id="30" name="图片 29">
            <a:extLst>
              <a:ext uri="{FF2B5EF4-FFF2-40B4-BE49-F238E27FC236}">
                <a16:creationId xmlns:a16="http://schemas.microsoft.com/office/drawing/2014/main" id="{89CDD355-5732-46AB-81AF-F09D0A4123CD}"/>
              </a:ext>
            </a:extLst>
          </p:cNvPr>
          <p:cNvPicPr>
            <a:picLocks noChangeAspect="1"/>
          </p:cNvPicPr>
          <p:nvPr/>
        </p:nvPicPr>
        <p:blipFill>
          <a:blip r:embed="rId7"/>
          <a:stretch>
            <a:fillRect/>
          </a:stretch>
        </p:blipFill>
        <p:spPr>
          <a:xfrm>
            <a:off x="-28450" y="3075806"/>
            <a:ext cx="2005136" cy="2078683"/>
          </a:xfrm>
          <a:prstGeom prst="rect">
            <a:avLst/>
          </a:prstGeom>
        </p:spPr>
      </p:pic>
      <p:grpSp>
        <p:nvGrpSpPr>
          <p:cNvPr id="41" name="组合 40">
            <a:extLst>
              <a:ext uri="{FF2B5EF4-FFF2-40B4-BE49-F238E27FC236}">
                <a16:creationId xmlns:a16="http://schemas.microsoft.com/office/drawing/2014/main" id="{0BD19B49-DDBF-4B78-8526-C3EC4A270DC9}"/>
              </a:ext>
            </a:extLst>
          </p:cNvPr>
          <p:cNvGrpSpPr/>
          <p:nvPr/>
        </p:nvGrpSpPr>
        <p:grpSpPr>
          <a:xfrm>
            <a:off x="3995936" y="483518"/>
            <a:ext cx="1234884" cy="1234884"/>
            <a:chOff x="3995936" y="483518"/>
            <a:chExt cx="1234884" cy="1234884"/>
          </a:xfrm>
        </p:grpSpPr>
        <p:sp>
          <p:nvSpPr>
            <p:cNvPr id="31" name="任意多边形 50">
              <a:extLst>
                <a:ext uri="{FF2B5EF4-FFF2-40B4-BE49-F238E27FC236}">
                  <a16:creationId xmlns:a16="http://schemas.microsoft.com/office/drawing/2014/main" id="{ABF7851F-C3D4-44A8-94B7-D3F7FECEF1F6}"/>
                </a:ext>
              </a:extLst>
            </p:cNvPr>
            <p:cNvSpPr/>
            <p:nvPr/>
          </p:nvSpPr>
          <p:spPr>
            <a:xfrm>
              <a:off x="3995936" y="483518"/>
              <a:ext cx="1234884" cy="1234884"/>
            </a:xfrm>
            <a:custGeom>
              <a:gdLst>
                <a:gd fmla="*/ 1677670 w 2407137" name="connsiteX0"/>
                <a:gd fmla="*/ 1837666 h 2407138" name="connsiteY0"/>
                <a:gd fmla="*/ 1683974 w 2407137" name="connsiteX1"/>
                <a:gd fmla="*/ 1833341 h 2407138" name="connsiteY1"/>
                <a:gd fmla="*/ 1689813 w 2407137" name="connsiteX2"/>
                <a:gd fmla="*/ 1828403 h 2407138" name="connsiteY2"/>
                <a:gd fmla="*/ 1945042 w 2407137" name="connsiteX3"/>
                <a:gd fmla="*/ 2162988 h 2407138" name="connsiteY3"/>
                <a:gd fmla="*/ 1932899 w 2407137" name="connsiteX4"/>
                <a:gd fmla="*/ 2172251 h 2407138" name="connsiteY4"/>
                <a:gd fmla="*/ 1592663 w 2407137" name="connsiteX5"/>
                <a:gd fmla="*/ 1892774 h 2407138" name="connsiteY5"/>
                <a:gd fmla="*/ 1605769 w 2407137" name="connsiteX6"/>
                <a:gd fmla="*/ 1884929 h 2407138" name="connsiteY6"/>
                <a:gd fmla="*/ 1748914 w 2407137" name="connsiteX7"/>
                <a:gd fmla="*/ 2132863 h 2407138" name="connsiteY7"/>
                <a:gd fmla="*/ 1735858 w 2407137" name="connsiteX8"/>
                <a:gd fmla="*/ 2140795 h 2407138" name="connsiteY8"/>
                <a:gd fmla="*/ 1768789 w 2407137" name="connsiteX9"/>
                <a:gd fmla="*/ 1757990 h 2407138" name="connsiteY9"/>
                <a:gd fmla="*/ 1971301 w 2407137" name="connsiteX10"/>
                <a:gd fmla="*/ 1960502 h 2407138" name="connsiteY10"/>
                <a:gd fmla="*/ 1966159 w 2407137" name="connsiteX11"/>
                <a:gd fmla="*/ 1966159 h 2407138" name="connsiteY11"/>
                <a:gd fmla="*/ 1960501 w 2407137" name="connsiteX12"/>
                <a:gd fmla="*/ 1971301 h 2407138" name="connsiteY12"/>
                <a:gd fmla="*/ 1758092 w 2407137" name="connsiteX13"/>
                <a:gd fmla="*/ 1768892 h 2407138" name="connsiteY13"/>
                <a:gd fmla="*/ 1765079 w 2407137" name="connsiteX14"/>
                <a:gd fmla="*/ 1762526 h 2407138" name="connsiteY14"/>
                <a:gd fmla="*/ 1834740 w 2407137" name="connsiteX15"/>
                <a:gd fmla="*/ 1681091 h 2407138" name="connsiteY15"/>
                <a:gd fmla="*/ 2168093 w 2407137" name="connsiteX16"/>
                <a:gd fmla="*/ 1938389 h 2407138" name="connsiteY16"/>
                <a:gd fmla="*/ 2158761 w 2407137" name="connsiteX17"/>
                <a:gd fmla="*/ 1950479 h 2407138" name="connsiteY17"/>
                <a:gd fmla="*/ 1825285 w 2407137" name="connsiteX18"/>
                <a:gd fmla="*/ 1693086 h 2407138" name="connsiteY18"/>
                <a:gd fmla="*/ 1497292 w 2407137" name="connsiteX19"/>
                <a:gd fmla="*/ 1938505 h 2407138" name="connsiteY19"/>
                <a:gd fmla="*/ 1511359 w 2407137" name="connsiteX20"/>
                <a:gd fmla="*/ 1932557 h 2407138" name="connsiteY20"/>
                <a:gd fmla="*/ 1671461 w 2407137" name="connsiteX21"/>
                <a:gd fmla="*/ 2322204 h 2407138" name="connsiteY21"/>
                <a:gd fmla="*/ 1657335 w 2407137" name="connsiteX22"/>
                <a:gd fmla="*/ 2328008 h 2407138" name="connsiteY22"/>
                <a:gd fmla="*/ 1400984 w 2407137" name="connsiteX23"/>
                <a:gd fmla="*/ 1969841 h 2407138" name="connsiteY23"/>
                <a:gd fmla="*/ 1415837 w 2407137" name="connsiteX24"/>
                <a:gd fmla="*/ 1966261 h 2407138" name="connsiteY24"/>
                <a:gd fmla="*/ 1489829 w 2407137" name="connsiteX25"/>
                <a:gd fmla="*/ 2242404 h 2407138" name="connsiteY25"/>
                <a:gd fmla="*/ 1475037 w 2407137" name="connsiteX26"/>
                <a:gd fmla="*/ 2246208 h 2407138" name="connsiteY26"/>
                <a:gd fmla="*/ 1890343 w 2407137" name="connsiteX27"/>
                <a:gd fmla="*/ 1591261 h 2407138" name="connsiteY27"/>
                <a:gd fmla="*/ 2140794 w 2407137" name="connsiteX28"/>
                <a:gd fmla="*/ 1735859 h 2407138" name="connsiteY28"/>
                <a:gd fmla="*/ 2132863 w 2407137" name="connsiteX29"/>
                <a:gd fmla="*/ 1748915 h 2407138" name="connsiteY29"/>
                <a:gd fmla="*/ 1883112 w 2407137" name="connsiteX30"/>
                <a:gd fmla="*/ 1604721 h 2407138" name="connsiteY30"/>
                <a:gd fmla="*/ 1934589 w 2407137" name="connsiteX31"/>
                <a:gd fmla="*/ 1500527 h 2407138" name="connsiteY31"/>
                <a:gd fmla="*/ 2325413 w 2407137" name="connsiteX32"/>
                <a:gd fmla="*/ 1663714 h 2407138" name="connsiteY32"/>
                <a:gd fmla="*/ 2319529 w 2407137" name="connsiteX33"/>
                <a:gd fmla="*/ 1677807 h 2407138" name="connsiteY33"/>
                <a:gd fmla="*/ 1928334 w 2407137" name="connsiteX34"/>
                <a:gd fmla="*/ 1514465 h 2407138" name="connsiteY34"/>
                <a:gd fmla="*/ 1296758 w 2407137" name="connsiteX35"/>
                <a:gd fmla="*/ 1987081 h 2407138" name="connsiteY35"/>
                <a:gd fmla="*/ 1311855 w 2407137" name="connsiteX36"/>
                <a:gd fmla="*/ 1984732 h 2407138" name="connsiteY36"/>
                <a:gd fmla="*/ 1365995 w 2407137" name="connsiteX37"/>
                <a:gd fmla="*/ 2405187 h 2407138" name="connsiteY37"/>
                <a:gd fmla="*/ 1350847 w 2407137" name="connsiteX38"/>
                <a:gd fmla="*/ 2407138 h 2407138" name="connsiteY38"/>
                <a:gd fmla="*/ 1195932 w 2407137" name="connsiteX39"/>
                <a:gd fmla="*/ 1995746 h 2407138" name="connsiteY39"/>
                <a:gd fmla="*/ 1211204 w 2407137" name="connsiteX40"/>
                <a:gd fmla="*/ 1995179 h 2407138" name="connsiteY40"/>
                <a:gd fmla="*/ 1211204 w 2407137" name="connsiteX41"/>
                <a:gd fmla="*/ 2281649 h 2407138" name="connsiteY41"/>
                <a:gd fmla="*/ 1203568 w 2407137" name="connsiteX42"/>
                <a:gd fmla="*/ 2282034 h 2407138" name="connsiteY42"/>
                <a:gd fmla="*/ 1195932 w 2407137" name="connsiteX43"/>
                <a:gd fmla="*/ 2281649 h 2407138" name="connsiteY43"/>
                <a:gd fmla="*/ 1968060 w 2407137" name="connsiteX44"/>
                <a:gd fmla="*/ 1400508 h 2407138" name="connsiteY44"/>
                <a:gd fmla="*/ 2246208 w 2407137" name="connsiteX45"/>
                <a:gd fmla="*/ 1475038 h 2407138" name="connsiteY45"/>
                <a:gd fmla="*/ 2242404 w 2407137" name="connsiteX46"/>
                <a:gd fmla="*/ 1489831 h 2407138" name="connsiteY46"/>
                <a:gd fmla="*/ 1963516 w 2407137" name="connsiteX47"/>
                <a:gd fmla="*/ 1415103 h 2407138" name="connsiteY47"/>
                <a:gd fmla="*/ 1090481 w 2407137" name="connsiteX48"/>
                <a:gd fmla="*/ 1986840 h 2407138" name="connsiteY48"/>
                <a:gd fmla="*/ 1097951 w 2407137" name="connsiteX49"/>
                <a:gd fmla="*/ 1988584 h 2407138" name="connsiteY49"/>
                <a:gd fmla="*/ 1105617 w 2407137" name="connsiteX50"/>
                <a:gd fmla="*/ 1988876 h 2407138" name="connsiteY50"/>
                <a:gd fmla="*/ 1049458 w 2407137" name="connsiteX51"/>
                <a:gd fmla="*/ 2406281 h 2407138" name="connsiteY51"/>
                <a:gd fmla="*/ 1034322 w 2407137" name="connsiteX52"/>
                <a:gd fmla="*/ 2404245 h 2407138" name="connsiteY52"/>
                <a:gd fmla="*/ 1988876 w 2407137" name="connsiteX53"/>
                <a:gd fmla="*/ 1301520 h 2407138" name="connsiteY53"/>
                <a:gd fmla="*/ 2406281 w 2407137" name="connsiteX54"/>
                <a:gd fmla="*/ 1357679 h 2407138" name="connsiteY54"/>
                <a:gd fmla="*/ 2404244 w 2407137" name="connsiteX55"/>
                <a:gd fmla="*/ 1372815 h 2407138" name="connsiteY55"/>
                <a:gd fmla="*/ 1986840 w 2407137" name="connsiteX56"/>
                <a:gd fmla="*/ 1316657 h 2407138" name="connsiteY56"/>
                <a:gd fmla="*/ 1988583 w 2407137" name="connsiteX57"/>
                <a:gd fmla="*/ 1309187 h 2407138" name="connsiteY57"/>
                <a:gd fmla="*/ 992036 w 2407137" name="connsiteX58"/>
                <a:gd fmla="*/ 1963517 h 2407138" name="connsiteY58"/>
                <a:gd fmla="*/ 1006629 w 2407137" name="connsiteX59"/>
                <a:gd fmla="*/ 1968061 h 2407138" name="connsiteY59"/>
                <a:gd fmla="*/ 932100 w 2407137" name="connsiteX60"/>
                <a:gd fmla="*/ 2246208 h 2407138" name="connsiteY60"/>
                <a:gd fmla="*/ 917308 w 2407137" name="connsiteX61"/>
                <a:gd fmla="*/ 2242405 h 2407138" name="connsiteY61"/>
                <a:gd fmla="*/ 1995178 w 2407137" name="connsiteX62"/>
                <a:gd fmla="*/ 1195933 h 2407138" name="connsiteY62"/>
                <a:gd fmla="*/ 2281649 w 2407137" name="connsiteX63"/>
                <a:gd fmla="*/ 1195933 h 2407138" name="connsiteY63"/>
                <a:gd fmla="*/ 2282034 w 2407137" name="connsiteX64"/>
                <a:gd fmla="*/ 1203569 h 2407138" name="connsiteY64"/>
                <a:gd fmla="*/ 2281649 w 2407137" name="connsiteX65"/>
                <a:gd fmla="*/ 1211206 h 2407138" name="connsiteY65"/>
                <a:gd fmla="*/ 1995745 w 2407137" name="connsiteX66"/>
                <a:gd fmla="*/ 1211206 h 2407138" name="connsiteY66"/>
                <a:gd fmla="*/ 1984731 w 2407137" name="connsiteX67"/>
                <a:gd fmla="*/ 1095284 h 2407138" name="connsiteY67"/>
                <a:gd fmla="*/ 2405186 w 2407137" name="connsiteX68"/>
                <a:gd fmla="*/ 1041144 h 2407138" name="connsiteY68"/>
                <a:gd fmla="*/ 2407137 w 2407137" name="connsiteX69"/>
                <a:gd fmla="*/ 1056290 h 2407138" name="connsiteY69"/>
                <a:gd fmla="*/ 1987080 w 2407137" name="connsiteX70"/>
                <a:gd fmla="*/ 1110379 h 2407138" name="connsiteY70"/>
                <a:gd fmla="*/ 892672 w 2407137" name="connsiteX71"/>
                <a:gd fmla="*/ 1928335 h 2407138" name="connsiteY71"/>
                <a:gd fmla="*/ 906611 w 2407137" name="connsiteX72"/>
                <a:gd fmla="*/ 1934590 h 2407138" name="connsiteY72"/>
                <a:gd fmla="*/ 743425 w 2407137" name="connsiteX73"/>
                <a:gd fmla="*/ 2325414 h 2407138" name="connsiteY73"/>
                <a:gd fmla="*/ 729331 w 2407137" name="connsiteX74"/>
                <a:gd fmla="*/ 2319529 h 2407138" name="connsiteY74"/>
                <a:gd fmla="*/ 802416 w 2407137" name="connsiteX75"/>
                <a:gd fmla="*/ 1883113 h 2407138" name="connsiteY75"/>
                <a:gd fmla="*/ 815877 w 2407137" name="connsiteX76"/>
                <a:gd fmla="*/ 1890344 h 2407138" name="connsiteY76"/>
                <a:gd fmla="*/ 671279 w 2407137" name="connsiteX77"/>
                <a:gd fmla="*/ 2140796 h 2407138" name="connsiteY77"/>
                <a:gd fmla="*/ 658223 w 2407137" name="connsiteX78"/>
                <a:gd fmla="*/ 2132863 h 2407138" name="connsiteY78"/>
                <a:gd fmla="*/ 1966260 w 2407137" name="connsiteX79"/>
                <a:gd fmla="*/ 991301 h 2407138" name="connsiteY79"/>
                <a:gd fmla="*/ 2242405 w 2407137" name="connsiteX80"/>
                <a:gd fmla="*/ 917309 h 2407138" name="connsiteY80"/>
                <a:gd fmla="*/ 2246208 w 2407137" name="connsiteX81"/>
                <a:gd fmla="*/ 932101 h 2407138" name="connsiteY81"/>
                <a:gd fmla="*/ 1969840 w 2407137" name="connsiteX82"/>
                <a:gd fmla="*/ 1006153 h 2407138" name="connsiteY82"/>
                <a:gd fmla="*/ 1932557 w 2407137" name="connsiteX83"/>
                <a:gd fmla="*/ 895779 h 2407138" name="connsiteY83"/>
                <a:gd fmla="*/ 2322203 w 2407137" name="connsiteX84"/>
                <a:gd fmla="*/ 735676 h 2407138" name="connsiteY84"/>
                <a:gd fmla="*/ 2328008 w 2407137" name="connsiteX85"/>
                <a:gd fmla="*/ 749803 h 2407138" name="connsiteY85"/>
                <a:gd fmla="*/ 1938504 w 2407137" name="connsiteX86"/>
                <a:gd fmla="*/ 909846 h 2407138" name="connsiteY86"/>
                <a:gd fmla="*/ 714051 w 2407137" name="connsiteX87"/>
                <a:gd fmla="*/ 1825286 h 2407138" name="connsiteY87"/>
                <a:gd fmla="*/ 726047 w 2407137" name="connsiteX88"/>
                <a:gd fmla="*/ 1834740 h 2407138" name="connsiteY88"/>
                <a:gd fmla="*/ 468748 w 2407137" name="connsiteX89"/>
                <a:gd fmla="*/ 2168094 h 2407138" name="connsiteY89"/>
                <a:gd fmla="*/ 456659 w 2407137" name="connsiteX90"/>
                <a:gd fmla="*/ 2158762 h 2407138" name="connsiteY90"/>
                <a:gd fmla="*/ 638245 w 2407137" name="connsiteX91"/>
                <a:gd fmla="*/ 1758093 h 2407138" name="connsiteY91"/>
                <a:gd fmla="*/ 644611 w 2407137" name="connsiteX92"/>
                <a:gd fmla="*/ 1765080 h 2407138" name="connsiteY92"/>
                <a:gd fmla="*/ 649147 w 2407137" name="connsiteX93"/>
                <a:gd fmla="*/ 1768790 h 2407138" name="connsiteY93"/>
                <a:gd fmla="*/ 446636 w 2407137" name="connsiteX94"/>
                <a:gd fmla="*/ 1971302 h 2407138" name="connsiteY94"/>
                <a:gd fmla="*/ 440978 w 2407137" name="connsiteX95"/>
                <a:gd fmla="*/ 1966159 h 2407138" name="connsiteY95"/>
                <a:gd fmla="*/ 435836 w 2407137" name="connsiteX96"/>
                <a:gd fmla="*/ 1960502 h 2407138" name="connsiteY96"/>
                <a:gd fmla="*/ 1884928 w 2407137" name="connsiteX97"/>
                <a:gd fmla="*/ 801368 h 2407138" name="connsiteY97"/>
                <a:gd fmla="*/ 2132863 w 2407137" name="connsiteX98"/>
                <a:gd fmla="*/ 658223 h 2407138" name="connsiteY98"/>
                <a:gd fmla="*/ 2140794 w 2407137" name="connsiteX99"/>
                <a:gd fmla="*/ 671279 h 2407138" name="connsiteY99"/>
                <a:gd fmla="*/ 1892773 w 2407137" name="connsiteX100"/>
                <a:gd fmla="*/ 814474 h 2407138" name="connsiteY100"/>
                <a:gd fmla="*/ 1828403 w 2407137" name="connsiteX101"/>
                <a:gd fmla="*/ 717325 h 2407138" name="connsiteY101"/>
                <a:gd fmla="*/ 2162987 w 2407137" name="connsiteX102"/>
                <a:gd fmla="*/ 462095 h 2407138" name="connsiteY102"/>
                <a:gd fmla="*/ 2172250 w 2407137" name="connsiteX103"/>
                <a:gd fmla="*/ 474239 h 2407138" name="connsiteY103"/>
                <a:gd fmla="*/ 1837666 w 2407137" name="connsiteX104"/>
                <a:gd fmla="*/ 729468 h 2407138" name="connsiteY104"/>
                <a:gd fmla="*/ 1833340 w 2407137" name="connsiteX105"/>
                <a:gd fmla="*/ 723163 h 2407138" name="connsiteY105"/>
                <a:gd fmla="*/ 234886 w 2407137" name="connsiteX106"/>
                <a:gd fmla="*/ 1932900 h 2407138" name="connsiteY106"/>
                <a:gd fmla="*/ 569471 w 2407137" name="connsiteX107"/>
                <a:gd fmla="*/ 1677670 h 2407138" name="connsiteY107"/>
                <a:gd fmla="*/ 573796 w 2407137" name="connsiteX108"/>
                <a:gd fmla="*/ 1683975 h 2407138" name="connsiteY108"/>
                <a:gd fmla="*/ 578735 w 2407137" name="connsiteX109"/>
                <a:gd fmla="*/ 1689813 h 2407138" name="connsiteY109"/>
                <a:gd fmla="*/ 244150 w 2407137" name="connsiteX110"/>
                <a:gd fmla="*/ 1945043 h 2407138" name="connsiteY110"/>
                <a:gd fmla="*/ 266342 w 2407137" name="connsiteX111"/>
                <a:gd fmla="*/ 1735860 h 2407138" name="connsiteY111"/>
                <a:gd fmla="*/ 514363 w 2407137" name="connsiteX112"/>
                <a:gd fmla="*/ 1592665 h 2407138" name="connsiteY112"/>
                <a:gd fmla="*/ 522208 w 2407137" name="connsiteX113"/>
                <a:gd fmla="*/ 1605770 h 2407138" name="connsiteY113"/>
                <a:gd fmla="*/ 274274 w 2407137" name="connsiteX114"/>
                <a:gd fmla="*/ 1748916 h 2407138" name="connsiteY114"/>
                <a:gd fmla="*/ 1960501 w 2407137" name="connsiteX115"/>
                <a:gd fmla="*/ 435837 h 2407138" name="connsiteY115"/>
                <a:gd fmla="*/ 1966159 w 2407137" name="connsiteX116"/>
                <a:gd fmla="*/ 440979 h 2407138" name="connsiteY116"/>
                <a:gd fmla="*/ 1971301 w 2407137" name="connsiteX117"/>
                <a:gd fmla="*/ 446637 h 2407138" name="connsiteY117"/>
                <a:gd fmla="*/ 1768891 w 2407137" name="connsiteX118"/>
                <a:gd fmla="*/ 649046 h 2407138" name="connsiteY118"/>
                <a:gd fmla="*/ 1762525 w 2407137" name="connsiteX119"/>
                <a:gd fmla="*/ 642058 h 2407138" name="connsiteY119"/>
                <a:gd fmla="*/ 1757990 w 2407137" name="connsiteX120"/>
                <a:gd fmla="*/ 638348 h 2407138" name="connsiteY120"/>
                <a:gd fmla="*/ 1938389 w 2407137" name="connsiteX121"/>
                <a:gd fmla="*/ 239045 h 2407138" name="connsiteY121"/>
                <a:gd fmla="*/ 1950479 w 2407137" name="connsiteX122"/>
                <a:gd fmla="*/ 248377 h 2407138" name="connsiteY122"/>
                <a:gd fmla="*/ 1693086 w 2407137" name="connsiteX123"/>
                <a:gd fmla="*/ 581852 h 2407138" name="connsiteY123"/>
                <a:gd fmla="*/ 1681090 w 2407137" name="connsiteX124"/>
                <a:gd fmla="*/ 572398 h 2407138" name="connsiteY124"/>
                <a:gd fmla="*/ 79129 w 2407137" name="connsiteX125"/>
                <a:gd fmla="*/ 1657336 h 2407138" name="connsiteY125"/>
                <a:gd fmla="*/ 468633 w 2407137" name="connsiteX126"/>
                <a:gd fmla="*/ 1497292 h 2407138" name="connsiteY126"/>
                <a:gd fmla="*/ 474580 w 2407137" name="connsiteX127"/>
                <a:gd fmla="*/ 1511360 h 2407138" name="connsiteY127"/>
                <a:gd fmla="*/ 84934 w 2407137" name="connsiteX128"/>
                <a:gd fmla="*/ 1671462 h 2407138" name="connsiteY128"/>
                <a:gd fmla="*/ 160929 w 2407137" name="connsiteX129"/>
                <a:gd fmla="*/ 1475039 h 2407138" name="connsiteY129"/>
                <a:gd fmla="*/ 437296 w 2407137" name="connsiteX130"/>
                <a:gd fmla="*/ 1400986 h 2407138" name="connsiteY130"/>
                <a:gd fmla="*/ 440876 w 2407137" name="connsiteX131"/>
                <a:gd fmla="*/ 1415837 h 2407138" name="connsiteY131"/>
                <a:gd fmla="*/ 164732 w 2407137" name="connsiteX132"/>
                <a:gd fmla="*/ 1489830 h 2407138" name="connsiteY132"/>
                <a:gd fmla="*/ 1735859 w 2407137" name="connsiteX133"/>
                <a:gd fmla="*/ 266344 h 2407138" name="connsiteY133"/>
                <a:gd fmla="*/ 1748915 w 2407137" name="connsiteX134"/>
                <a:gd fmla="*/ 274276 h 2407138" name="connsiteY134"/>
                <a:gd fmla="*/ 1604721 w 2407137" name="connsiteX135"/>
                <a:gd fmla="*/ 524026 h 2407138" name="connsiteY135"/>
                <a:gd fmla="*/ 1591261 w 2407137" name="connsiteX136"/>
                <a:gd fmla="*/ 516794 h 2407138" name="connsiteY136"/>
                <a:gd fmla="*/ 1663713 w 2407137" name="connsiteX137"/>
                <a:gd fmla="*/ 81725 h 2407138" name="connsiteY137"/>
                <a:gd fmla="*/ 1677806 w 2407137" name="connsiteX138"/>
                <a:gd fmla="*/ 87609 h 2407138" name="connsiteY138"/>
                <a:gd fmla="*/ 1514465 w 2407137" name="connsiteX139"/>
                <a:gd fmla="*/ 478804 h 2407138" name="connsiteY139"/>
                <a:gd fmla="*/ 1500526 w 2407137" name="connsiteX140"/>
                <a:gd fmla="*/ 472548 h 2407138" name="connsiteY140"/>
                <a:gd fmla="*/ 0 w 2407137" name="connsiteX141"/>
                <a:gd fmla="*/ 1350847 h 2407138" name="connsiteY141"/>
                <a:gd fmla="*/ 420056 w 2407137" name="connsiteX142"/>
                <a:gd fmla="*/ 1296759 h 2407138" name="connsiteY142"/>
                <a:gd fmla="*/ 422405 w 2407137" name="connsiteX143"/>
                <a:gd fmla="*/ 1311854 h 2407138" name="connsiteY143"/>
                <a:gd fmla="*/ 1951 w 2407137" name="connsiteX144"/>
                <a:gd fmla="*/ 1365994 h 2407138" name="connsiteY144"/>
                <a:gd fmla="*/ 125488 w 2407137" name="connsiteX145"/>
                <a:gd fmla="*/ 1195933 h 2407138" name="connsiteY145"/>
                <a:gd fmla="*/ 411391 w 2407137" name="connsiteX146"/>
                <a:gd fmla="*/ 1195933 h 2407138" name="connsiteY146"/>
                <a:gd fmla="*/ 411958 w 2407137" name="connsiteX147"/>
                <a:gd fmla="*/ 1211206 h 2407138" name="connsiteY147"/>
                <a:gd fmla="*/ 125488 w 2407137" name="connsiteX148"/>
                <a:gd fmla="*/ 1211206 h 2407138" name="connsiteY148"/>
                <a:gd fmla="*/ 125102 w 2407137" name="connsiteX149"/>
                <a:gd fmla="*/ 1203569 h 2407138" name="connsiteY149"/>
                <a:gd fmla="*/ 1475037 w 2407137" name="connsiteX150"/>
                <a:gd fmla="*/ 160931 h 2407138" name="connsiteY150"/>
                <a:gd fmla="*/ 1489829 w 2407137" name="connsiteX151"/>
                <a:gd fmla="*/ 164734 h 2407138" name="connsiteY151"/>
                <a:gd fmla="*/ 1415102 w 2407137" name="connsiteX152"/>
                <a:gd fmla="*/ 443621 h 2407138" name="connsiteY152"/>
                <a:gd fmla="*/ 1400508 w 2407137" name="connsiteX153"/>
                <a:gd fmla="*/ 439077 h 2407138" name="connsiteY153"/>
                <a:gd fmla="*/ 164732 w 2407137" name="connsiteX154"/>
                <a:gd fmla="*/ 917309 h 2407138" name="connsiteY154"/>
                <a:gd fmla="*/ 443620 w 2407137" name="connsiteX155"/>
                <a:gd fmla="*/ 992037 h 2407138" name="connsiteY155"/>
                <a:gd fmla="*/ 439076 w 2407137" name="connsiteX156"/>
                <a:gd fmla="*/ 1006630 h 2407138" name="connsiteY156"/>
                <a:gd fmla="*/ 160929 w 2407137" name="connsiteX157"/>
                <a:gd fmla="*/ 932101 h 2407138" name="connsiteY157"/>
                <a:gd fmla="*/ 1195932 w 2407137" name="connsiteX158"/>
                <a:gd fmla="*/ 125490 h 2407138" name="connsiteY158"/>
                <a:gd fmla="*/ 1203568 w 2407137" name="connsiteX159"/>
                <a:gd fmla="*/ 125104 h 2407138" name="connsiteY159"/>
                <a:gd fmla="*/ 1211205 w 2407137" name="connsiteX160"/>
                <a:gd fmla="*/ 125490 h 2407138" name="connsiteY160"/>
                <a:gd fmla="*/ 1211205 w 2407137" name="connsiteX161"/>
                <a:gd fmla="*/ 411392 h 2407138" name="connsiteY161"/>
                <a:gd fmla="*/ 1195932 w 2407137" name="connsiteX162"/>
                <a:gd fmla="*/ 411959 h 2407138" name="connsiteY162"/>
                <a:gd fmla="*/ 1357679 w 2407137" name="connsiteX163"/>
                <a:gd fmla="*/ 856 h 2407138" name="connsiteY163"/>
                <a:gd fmla="*/ 1372816 w 2407137" name="connsiteX164"/>
                <a:gd fmla="*/ 2893 h 2407138" name="connsiteY164"/>
                <a:gd fmla="*/ 1316657 w 2407137" name="connsiteX165"/>
                <a:gd fmla="*/ 420298 h 2407138" name="connsiteY165"/>
                <a:gd fmla="*/ 1309186 w 2407137" name="connsiteX166"/>
                <a:gd fmla="*/ 418554 h 2407138" name="connsiteY166"/>
                <a:gd fmla="*/ 1301520 w 2407137" name="connsiteX167"/>
                <a:gd fmla="*/ 418261 h 2407138" name="connsiteY167"/>
                <a:gd fmla="*/ 2893 w 2407137" name="connsiteX168"/>
                <a:gd fmla="*/ 1034322 h 2407138" name="connsiteY168"/>
                <a:gd fmla="*/ 420297 w 2407137" name="connsiteX169"/>
                <a:gd fmla="*/ 1090480 h 2407138" name="connsiteY169"/>
                <a:gd fmla="*/ 418554 w 2407137" name="connsiteX170"/>
                <a:gd fmla="*/ 1097951 h 2407138" name="connsiteY170"/>
                <a:gd fmla="*/ 418261 w 2407137" name="connsiteX171"/>
                <a:gd fmla="*/ 1105616 h 2407138" name="connsiteY171"/>
                <a:gd fmla="*/ 855 w 2407137" name="connsiteX172"/>
                <a:gd fmla="*/ 1049458 h 2407138" name="connsiteY172"/>
                <a:gd fmla="*/ 274274 w 2407137" name="connsiteX173"/>
                <a:gd fmla="*/ 658223 h 2407138" name="connsiteY173"/>
                <a:gd fmla="*/ 524025 w 2407137" name="connsiteX174"/>
                <a:gd fmla="*/ 802416 h 2407138" name="connsiteY174"/>
                <a:gd fmla="*/ 516793 w 2407137" name="connsiteX175"/>
                <a:gd fmla="*/ 815877 h 2407138" name="connsiteY175"/>
                <a:gd fmla="*/ 266342 w 2407137" name="connsiteX176"/>
                <a:gd fmla="*/ 671279 h 2407138" name="connsiteY176"/>
                <a:gd fmla="*/ 917308 w 2407137" name="connsiteX177"/>
                <a:gd fmla="*/ 164734 h 2407138" name="connsiteY177"/>
                <a:gd fmla="*/ 932100 w 2407137" name="connsiteX178"/>
                <a:gd fmla="*/ 160930 h 2407138" name="connsiteY178"/>
                <a:gd fmla="*/ 1006152 w 2407137" name="connsiteX179"/>
                <a:gd fmla="*/ 437297 h 2407138" name="connsiteY179"/>
                <a:gd fmla="*/ 991300 w 2407137" name="connsiteX180"/>
                <a:gd fmla="*/ 440877 h 2407138" name="connsiteY180"/>
                <a:gd fmla="*/ 1041143 w 2407137" name="connsiteX181"/>
                <a:gd fmla="*/ 1951 h 2407138" name="connsiteY181"/>
                <a:gd fmla="*/ 1056290 w 2407137" name="connsiteX182"/>
                <a:gd fmla="*/ 0 h 2407138" name="connsiteY182"/>
                <a:gd fmla="*/ 1110379 w 2407137" name="connsiteX183"/>
                <a:gd fmla="*/ 420056 h 2407138" name="connsiteY183"/>
                <a:gd fmla="*/ 1095283 w 2407137" name="connsiteX184"/>
                <a:gd fmla="*/ 422406 h 2407138" name="connsiteY184"/>
                <a:gd fmla="*/ 87609 w 2407137" name="connsiteX185"/>
                <a:gd fmla="*/ 729331 h 2407138" name="connsiteY185"/>
                <a:gd fmla="*/ 478803 w 2407137" name="connsiteX186"/>
                <a:gd fmla="*/ 892672 h 2407138" name="connsiteY186"/>
                <a:gd fmla="*/ 472547 w 2407137" name="connsiteX187"/>
                <a:gd fmla="*/ 906611 h 2407138" name="connsiteY187"/>
                <a:gd fmla="*/ 81723 w 2407137" name="connsiteX188"/>
                <a:gd fmla="*/ 743424 h 2407138" name="connsiteY188"/>
                <a:gd fmla="*/ 84666 w 2407137" name="connsiteX189"/>
                <a:gd fmla="*/ 736377 h 2407138" name="connsiteY189"/>
                <a:gd fmla="*/ 446636 w 2407137" name="connsiteX190"/>
                <a:gd fmla="*/ 435837 h 2407138" name="connsiteY190"/>
                <a:gd fmla="*/ 649045 w 2407137" name="connsiteX191"/>
                <a:gd fmla="*/ 638246 h 2407138" name="connsiteY191"/>
                <a:gd fmla="*/ 642057 w 2407137" name="connsiteX192"/>
                <a:gd fmla="*/ 644612 h 2407138" name="connsiteY192"/>
                <a:gd fmla="*/ 638347 w 2407137" name="connsiteX193"/>
                <a:gd fmla="*/ 649147 h 2407138" name="connsiteY193"/>
                <a:gd fmla="*/ 435836 w 2407137" name="connsiteX194"/>
                <a:gd fmla="*/ 446636 h 2407138" name="connsiteY194"/>
                <a:gd fmla="*/ 440978 w 2407137" name="connsiteX195"/>
                <a:gd fmla="*/ 440979 h 2407138" name="connsiteY195"/>
                <a:gd fmla="*/ 658223 w 2407137" name="connsiteX196"/>
                <a:gd fmla="*/ 274275 h 2407138" name="connsiteY196"/>
                <a:gd fmla="*/ 671279 w 2407137" name="connsiteX197"/>
                <a:gd fmla="*/ 266343 h 2407138" name="connsiteY197"/>
                <a:gd fmla="*/ 814473 w 2407137" name="connsiteX198"/>
                <a:gd fmla="*/ 514363 h 2407138" name="connsiteY198"/>
                <a:gd fmla="*/ 801367 w 2407137" name="connsiteX199"/>
                <a:gd fmla="*/ 522209 h 2407138" name="connsiteY199"/>
                <a:gd fmla="*/ 735676 w 2407137" name="connsiteX200"/>
                <a:gd fmla="*/ 84934 h 2407138" name="connsiteY200"/>
                <a:gd fmla="*/ 749802 w 2407137" name="connsiteX201"/>
                <a:gd fmla="*/ 79129 h 2407138" name="connsiteY201"/>
                <a:gd fmla="*/ 909846 w 2407137" name="connsiteX202"/>
                <a:gd fmla="*/ 468633 h 2407138" name="connsiteY202"/>
                <a:gd fmla="*/ 895778 w 2407137" name="connsiteX203"/>
                <a:gd fmla="*/ 474580 h 2407138" name="connsiteY203"/>
                <a:gd fmla="*/ 248376 w 2407137" name="connsiteX204"/>
                <a:gd fmla="*/ 456659 h 2407138" name="connsiteY204"/>
                <a:gd fmla="*/ 581852 w 2407137" name="connsiteX205"/>
                <a:gd fmla="*/ 714051 h 2407138" name="connsiteY205"/>
                <a:gd fmla="*/ 572397 w 2407137" name="connsiteX206"/>
                <a:gd fmla="*/ 726047 h 2407138" name="connsiteY206"/>
                <a:gd fmla="*/ 239044 w 2407137" name="connsiteX207"/>
                <a:gd fmla="*/ 468748 h 2407138" name="connsiteY207"/>
                <a:gd fmla="*/ 243710 w 2407137" name="connsiteX208"/>
                <a:gd fmla="*/ 462704 h 2407138" name="connsiteY208"/>
                <a:gd fmla="*/ 462094 w 2407137" name="connsiteX209"/>
                <a:gd fmla="*/ 244150 h 2407138" name="connsiteY209"/>
                <a:gd fmla="*/ 474238 w 2407137" name="connsiteX210"/>
                <a:gd fmla="*/ 234887 h 2407138" name="connsiteY210"/>
                <a:gd fmla="*/ 729468 w 2407137" name="connsiteX211"/>
                <a:gd fmla="*/ 569472 h 2407138" name="connsiteY211"/>
                <a:gd fmla="*/ 723162 w 2407137" name="connsiteX212"/>
                <a:gd fmla="*/ 573797 h 2407138" name="connsiteY212"/>
                <a:gd fmla="*/ 717325 w 2407137" name="connsiteX213"/>
                <a:gd fmla="*/ 578735 h 2407138" name="connsiteY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b="b" l="l" r="r" t="t"/>
              <a:pathLst>
                <a:path h="2407138" w="2407137">
                  <a:moveTo>
                    <a:pt x="1677670" y="1837666"/>
                  </a:moveTo>
                  <a:lnTo>
                    <a:pt x="1683974" y="1833341"/>
                  </a:lnTo>
                  <a:lnTo>
                    <a:pt x="1689813" y="1828403"/>
                  </a:lnTo>
                  <a:lnTo>
                    <a:pt x="1945042" y="2162988"/>
                  </a:lnTo>
                  <a:lnTo>
                    <a:pt x="1932899" y="2172251"/>
                  </a:lnTo>
                  <a:close/>
                  <a:moveTo>
                    <a:pt x="1592663" y="1892774"/>
                  </a:moveTo>
                  <a:lnTo>
                    <a:pt x="1605769" y="1884929"/>
                  </a:lnTo>
                  <a:lnTo>
                    <a:pt x="1748914" y="2132863"/>
                  </a:lnTo>
                  <a:lnTo>
                    <a:pt x="1735858" y="2140795"/>
                  </a:lnTo>
                  <a:close/>
                  <a:moveTo>
                    <a:pt x="1768789" y="1757990"/>
                  </a:moveTo>
                  <a:lnTo>
                    <a:pt x="1971301" y="1960502"/>
                  </a:lnTo>
                  <a:lnTo>
                    <a:pt x="1966159" y="1966159"/>
                  </a:lnTo>
                  <a:lnTo>
                    <a:pt x="1960501" y="1971301"/>
                  </a:lnTo>
                  <a:lnTo>
                    <a:pt x="1758092" y="1768892"/>
                  </a:lnTo>
                  <a:lnTo>
                    <a:pt x="1765079" y="1762526"/>
                  </a:lnTo>
                  <a:close/>
                  <a:moveTo>
                    <a:pt x="1834740" y="1681091"/>
                  </a:moveTo>
                  <a:lnTo>
                    <a:pt x="2168093" y="1938389"/>
                  </a:lnTo>
                  <a:lnTo>
                    <a:pt x="2158761" y="1950479"/>
                  </a:lnTo>
                  <a:lnTo>
                    <a:pt x="1825285" y="1693086"/>
                  </a:lnTo>
                  <a:close/>
                  <a:moveTo>
                    <a:pt x="1497292" y="1938505"/>
                  </a:moveTo>
                  <a:lnTo>
                    <a:pt x="1511359" y="1932557"/>
                  </a:lnTo>
                  <a:lnTo>
                    <a:pt x="1671461" y="2322204"/>
                  </a:lnTo>
                  <a:lnTo>
                    <a:pt x="1657335" y="2328008"/>
                  </a:lnTo>
                  <a:close/>
                  <a:moveTo>
                    <a:pt x="1400984" y="1969841"/>
                  </a:moveTo>
                  <a:lnTo>
                    <a:pt x="1415837" y="1966261"/>
                  </a:lnTo>
                  <a:lnTo>
                    <a:pt x="1489829" y="2242404"/>
                  </a:lnTo>
                  <a:lnTo>
                    <a:pt x="1475037" y="2246208"/>
                  </a:lnTo>
                  <a:close/>
                  <a:moveTo>
                    <a:pt x="1890343" y="1591261"/>
                  </a:moveTo>
                  <a:lnTo>
                    <a:pt x="2140794" y="1735859"/>
                  </a:lnTo>
                  <a:lnTo>
                    <a:pt x="2132863" y="1748915"/>
                  </a:lnTo>
                  <a:lnTo>
                    <a:pt x="1883112" y="1604721"/>
                  </a:lnTo>
                  <a:close/>
                  <a:moveTo>
                    <a:pt x="1934589" y="1500527"/>
                  </a:moveTo>
                  <a:lnTo>
                    <a:pt x="2325413" y="1663714"/>
                  </a:lnTo>
                  <a:lnTo>
                    <a:pt x="2319529" y="1677807"/>
                  </a:lnTo>
                  <a:lnTo>
                    <a:pt x="1928334" y="1514465"/>
                  </a:lnTo>
                  <a:close/>
                  <a:moveTo>
                    <a:pt x="1296758" y="1987081"/>
                  </a:moveTo>
                  <a:lnTo>
                    <a:pt x="1311855" y="1984732"/>
                  </a:lnTo>
                  <a:lnTo>
                    <a:pt x="1365995" y="2405187"/>
                  </a:lnTo>
                  <a:lnTo>
                    <a:pt x="1350847" y="2407138"/>
                  </a:lnTo>
                  <a:close/>
                  <a:moveTo>
                    <a:pt x="1195932" y="1995746"/>
                  </a:moveTo>
                  <a:lnTo>
                    <a:pt x="1211204" y="1995179"/>
                  </a:lnTo>
                  <a:lnTo>
                    <a:pt x="1211204" y="2281649"/>
                  </a:lnTo>
                  <a:lnTo>
                    <a:pt x="1203568" y="2282034"/>
                  </a:lnTo>
                  <a:lnTo>
                    <a:pt x="1195932" y="2281649"/>
                  </a:lnTo>
                  <a:close/>
                  <a:moveTo>
                    <a:pt x="1968060" y="1400508"/>
                  </a:moveTo>
                  <a:lnTo>
                    <a:pt x="2246208" y="1475038"/>
                  </a:lnTo>
                  <a:lnTo>
                    <a:pt x="2242404" y="1489831"/>
                  </a:lnTo>
                  <a:lnTo>
                    <a:pt x="1963516" y="1415103"/>
                  </a:lnTo>
                  <a:close/>
                  <a:moveTo>
                    <a:pt x="1090481" y="1986840"/>
                  </a:moveTo>
                  <a:lnTo>
                    <a:pt x="1097951" y="1988584"/>
                  </a:lnTo>
                  <a:lnTo>
                    <a:pt x="1105617" y="1988876"/>
                  </a:lnTo>
                  <a:lnTo>
                    <a:pt x="1049458" y="2406281"/>
                  </a:lnTo>
                  <a:lnTo>
                    <a:pt x="1034322" y="2404245"/>
                  </a:lnTo>
                  <a:close/>
                  <a:moveTo>
                    <a:pt x="1988876" y="1301520"/>
                  </a:moveTo>
                  <a:lnTo>
                    <a:pt x="2406281" y="1357679"/>
                  </a:lnTo>
                  <a:lnTo>
                    <a:pt x="2404244" y="1372815"/>
                  </a:lnTo>
                  <a:lnTo>
                    <a:pt x="1986840" y="1316657"/>
                  </a:lnTo>
                  <a:lnTo>
                    <a:pt x="1988583" y="1309187"/>
                  </a:lnTo>
                  <a:close/>
                  <a:moveTo>
                    <a:pt x="992036" y="1963517"/>
                  </a:moveTo>
                  <a:lnTo>
                    <a:pt x="1006629" y="1968061"/>
                  </a:lnTo>
                  <a:lnTo>
                    <a:pt x="932100" y="2246208"/>
                  </a:lnTo>
                  <a:lnTo>
                    <a:pt x="917308" y="2242405"/>
                  </a:lnTo>
                  <a:close/>
                  <a:moveTo>
                    <a:pt x="1995178" y="1195933"/>
                  </a:moveTo>
                  <a:lnTo>
                    <a:pt x="2281649" y="1195933"/>
                  </a:lnTo>
                  <a:lnTo>
                    <a:pt x="2282034" y="1203569"/>
                  </a:lnTo>
                  <a:lnTo>
                    <a:pt x="2281649" y="1211206"/>
                  </a:lnTo>
                  <a:lnTo>
                    <a:pt x="1995745" y="1211206"/>
                  </a:lnTo>
                  <a:close/>
                  <a:moveTo>
                    <a:pt x="1984731" y="1095284"/>
                  </a:moveTo>
                  <a:lnTo>
                    <a:pt x="2405186" y="1041144"/>
                  </a:lnTo>
                  <a:lnTo>
                    <a:pt x="2407137" y="1056290"/>
                  </a:lnTo>
                  <a:lnTo>
                    <a:pt x="1987080" y="1110379"/>
                  </a:lnTo>
                  <a:close/>
                  <a:moveTo>
                    <a:pt x="892672" y="1928335"/>
                  </a:moveTo>
                  <a:lnTo>
                    <a:pt x="906611" y="1934590"/>
                  </a:lnTo>
                  <a:lnTo>
                    <a:pt x="743425" y="2325414"/>
                  </a:lnTo>
                  <a:lnTo>
                    <a:pt x="729331" y="2319529"/>
                  </a:lnTo>
                  <a:close/>
                  <a:moveTo>
                    <a:pt x="802416" y="1883113"/>
                  </a:moveTo>
                  <a:lnTo>
                    <a:pt x="815877" y="1890344"/>
                  </a:lnTo>
                  <a:lnTo>
                    <a:pt x="671279" y="2140796"/>
                  </a:lnTo>
                  <a:lnTo>
                    <a:pt x="658223" y="2132863"/>
                  </a:lnTo>
                  <a:close/>
                  <a:moveTo>
                    <a:pt x="1966260" y="991301"/>
                  </a:moveTo>
                  <a:lnTo>
                    <a:pt x="2242405" y="917309"/>
                  </a:lnTo>
                  <a:lnTo>
                    <a:pt x="2246208" y="932101"/>
                  </a:lnTo>
                  <a:lnTo>
                    <a:pt x="1969840" y="1006153"/>
                  </a:lnTo>
                  <a:close/>
                  <a:moveTo>
                    <a:pt x="1932557" y="895779"/>
                  </a:moveTo>
                  <a:lnTo>
                    <a:pt x="2322203" y="735676"/>
                  </a:lnTo>
                  <a:lnTo>
                    <a:pt x="2328008" y="749803"/>
                  </a:lnTo>
                  <a:lnTo>
                    <a:pt x="1938504" y="909846"/>
                  </a:lnTo>
                  <a:close/>
                  <a:moveTo>
                    <a:pt x="714051" y="1825286"/>
                  </a:moveTo>
                  <a:lnTo>
                    <a:pt x="726047" y="1834740"/>
                  </a:lnTo>
                  <a:lnTo>
                    <a:pt x="468748" y="2168094"/>
                  </a:lnTo>
                  <a:lnTo>
                    <a:pt x="456659" y="2158762"/>
                  </a:lnTo>
                  <a:close/>
                  <a:moveTo>
                    <a:pt x="638245" y="1758093"/>
                  </a:moveTo>
                  <a:lnTo>
                    <a:pt x="644611" y="1765080"/>
                  </a:lnTo>
                  <a:lnTo>
                    <a:pt x="649147" y="1768790"/>
                  </a:lnTo>
                  <a:lnTo>
                    <a:pt x="446636" y="1971302"/>
                  </a:lnTo>
                  <a:lnTo>
                    <a:pt x="440978" y="1966159"/>
                  </a:lnTo>
                  <a:lnTo>
                    <a:pt x="435836" y="1960502"/>
                  </a:lnTo>
                  <a:close/>
                  <a:moveTo>
                    <a:pt x="1884928" y="801368"/>
                  </a:moveTo>
                  <a:lnTo>
                    <a:pt x="2132863" y="658223"/>
                  </a:lnTo>
                  <a:lnTo>
                    <a:pt x="2140794" y="671279"/>
                  </a:lnTo>
                  <a:lnTo>
                    <a:pt x="1892773" y="814474"/>
                  </a:lnTo>
                  <a:close/>
                  <a:moveTo>
                    <a:pt x="1828403" y="717325"/>
                  </a:moveTo>
                  <a:lnTo>
                    <a:pt x="2162987" y="462095"/>
                  </a:lnTo>
                  <a:lnTo>
                    <a:pt x="2172250" y="474239"/>
                  </a:lnTo>
                  <a:lnTo>
                    <a:pt x="1837666" y="729468"/>
                  </a:lnTo>
                  <a:lnTo>
                    <a:pt x="1833340" y="723163"/>
                  </a:lnTo>
                  <a:close/>
                  <a:moveTo>
                    <a:pt x="234886" y="1932900"/>
                  </a:moveTo>
                  <a:lnTo>
                    <a:pt x="569471" y="1677670"/>
                  </a:lnTo>
                  <a:lnTo>
                    <a:pt x="573796" y="1683975"/>
                  </a:lnTo>
                  <a:lnTo>
                    <a:pt x="578735" y="1689813"/>
                  </a:lnTo>
                  <a:lnTo>
                    <a:pt x="244150" y="1945043"/>
                  </a:lnTo>
                  <a:close/>
                  <a:moveTo>
                    <a:pt x="266342" y="1735860"/>
                  </a:moveTo>
                  <a:lnTo>
                    <a:pt x="514363" y="1592665"/>
                  </a:lnTo>
                  <a:lnTo>
                    <a:pt x="522208" y="1605770"/>
                  </a:lnTo>
                  <a:lnTo>
                    <a:pt x="274274" y="1748916"/>
                  </a:lnTo>
                  <a:close/>
                  <a:moveTo>
                    <a:pt x="1960501" y="435837"/>
                  </a:moveTo>
                  <a:lnTo>
                    <a:pt x="1966159" y="440979"/>
                  </a:lnTo>
                  <a:lnTo>
                    <a:pt x="1971301" y="446637"/>
                  </a:lnTo>
                  <a:lnTo>
                    <a:pt x="1768891" y="649046"/>
                  </a:lnTo>
                  <a:lnTo>
                    <a:pt x="1762525" y="642058"/>
                  </a:lnTo>
                  <a:lnTo>
                    <a:pt x="1757990" y="638348"/>
                  </a:lnTo>
                  <a:close/>
                  <a:moveTo>
                    <a:pt x="1938389" y="239045"/>
                  </a:moveTo>
                  <a:lnTo>
                    <a:pt x="1950479" y="248377"/>
                  </a:lnTo>
                  <a:lnTo>
                    <a:pt x="1693086" y="581852"/>
                  </a:lnTo>
                  <a:lnTo>
                    <a:pt x="1681090" y="572398"/>
                  </a:lnTo>
                  <a:close/>
                  <a:moveTo>
                    <a:pt x="79129" y="1657336"/>
                  </a:moveTo>
                  <a:lnTo>
                    <a:pt x="468633" y="1497292"/>
                  </a:lnTo>
                  <a:lnTo>
                    <a:pt x="474580" y="1511360"/>
                  </a:lnTo>
                  <a:lnTo>
                    <a:pt x="84934" y="1671462"/>
                  </a:lnTo>
                  <a:close/>
                  <a:moveTo>
                    <a:pt x="160929" y="1475039"/>
                  </a:moveTo>
                  <a:lnTo>
                    <a:pt x="437296" y="1400986"/>
                  </a:lnTo>
                  <a:lnTo>
                    <a:pt x="440876" y="1415837"/>
                  </a:lnTo>
                  <a:lnTo>
                    <a:pt x="164732" y="1489830"/>
                  </a:lnTo>
                  <a:close/>
                  <a:moveTo>
                    <a:pt x="1735859" y="266344"/>
                  </a:moveTo>
                  <a:lnTo>
                    <a:pt x="1748915" y="274276"/>
                  </a:lnTo>
                  <a:lnTo>
                    <a:pt x="1604721" y="524026"/>
                  </a:lnTo>
                  <a:lnTo>
                    <a:pt x="1591261" y="516794"/>
                  </a:lnTo>
                  <a:close/>
                  <a:moveTo>
                    <a:pt x="1663713" y="81725"/>
                  </a:moveTo>
                  <a:lnTo>
                    <a:pt x="1677806" y="87609"/>
                  </a:lnTo>
                  <a:lnTo>
                    <a:pt x="1514465" y="478804"/>
                  </a:lnTo>
                  <a:lnTo>
                    <a:pt x="1500526" y="472548"/>
                  </a:lnTo>
                  <a:close/>
                  <a:moveTo>
                    <a:pt x="0" y="1350847"/>
                  </a:moveTo>
                  <a:lnTo>
                    <a:pt x="420056" y="1296759"/>
                  </a:lnTo>
                  <a:lnTo>
                    <a:pt x="422405" y="1311854"/>
                  </a:lnTo>
                  <a:lnTo>
                    <a:pt x="1951" y="1365994"/>
                  </a:lnTo>
                  <a:close/>
                  <a:moveTo>
                    <a:pt x="125488" y="1195933"/>
                  </a:moveTo>
                  <a:lnTo>
                    <a:pt x="411391" y="1195933"/>
                  </a:lnTo>
                  <a:lnTo>
                    <a:pt x="411958" y="1211206"/>
                  </a:lnTo>
                  <a:lnTo>
                    <a:pt x="125488" y="1211206"/>
                  </a:lnTo>
                  <a:lnTo>
                    <a:pt x="125102" y="1203569"/>
                  </a:lnTo>
                  <a:close/>
                  <a:moveTo>
                    <a:pt x="1475037" y="160931"/>
                  </a:moveTo>
                  <a:lnTo>
                    <a:pt x="1489829" y="164734"/>
                  </a:lnTo>
                  <a:lnTo>
                    <a:pt x="1415102" y="443621"/>
                  </a:lnTo>
                  <a:lnTo>
                    <a:pt x="1400508" y="439077"/>
                  </a:lnTo>
                  <a:close/>
                  <a:moveTo>
                    <a:pt x="164732" y="917309"/>
                  </a:moveTo>
                  <a:lnTo>
                    <a:pt x="443620" y="992037"/>
                  </a:lnTo>
                  <a:lnTo>
                    <a:pt x="439076" y="1006630"/>
                  </a:lnTo>
                  <a:lnTo>
                    <a:pt x="160929" y="932101"/>
                  </a:lnTo>
                  <a:close/>
                  <a:moveTo>
                    <a:pt x="1195932" y="125490"/>
                  </a:moveTo>
                  <a:lnTo>
                    <a:pt x="1203568" y="125104"/>
                  </a:lnTo>
                  <a:lnTo>
                    <a:pt x="1211205" y="125490"/>
                  </a:lnTo>
                  <a:lnTo>
                    <a:pt x="1211205" y="411392"/>
                  </a:lnTo>
                  <a:lnTo>
                    <a:pt x="1195932" y="411959"/>
                  </a:lnTo>
                  <a:close/>
                  <a:moveTo>
                    <a:pt x="1357679" y="856"/>
                  </a:moveTo>
                  <a:lnTo>
                    <a:pt x="1372816" y="2893"/>
                  </a:lnTo>
                  <a:lnTo>
                    <a:pt x="1316657" y="420298"/>
                  </a:lnTo>
                  <a:lnTo>
                    <a:pt x="1309186" y="418554"/>
                  </a:lnTo>
                  <a:lnTo>
                    <a:pt x="1301520" y="418261"/>
                  </a:lnTo>
                  <a:close/>
                  <a:moveTo>
                    <a:pt x="2893" y="1034322"/>
                  </a:moveTo>
                  <a:lnTo>
                    <a:pt x="420297" y="1090480"/>
                  </a:lnTo>
                  <a:lnTo>
                    <a:pt x="418554" y="1097951"/>
                  </a:lnTo>
                  <a:lnTo>
                    <a:pt x="418261" y="1105616"/>
                  </a:lnTo>
                  <a:lnTo>
                    <a:pt x="855" y="1049458"/>
                  </a:lnTo>
                  <a:close/>
                  <a:moveTo>
                    <a:pt x="274274" y="658223"/>
                  </a:moveTo>
                  <a:lnTo>
                    <a:pt x="524025" y="802416"/>
                  </a:lnTo>
                  <a:lnTo>
                    <a:pt x="516793" y="815877"/>
                  </a:lnTo>
                  <a:lnTo>
                    <a:pt x="266342" y="671279"/>
                  </a:lnTo>
                  <a:close/>
                  <a:moveTo>
                    <a:pt x="917308" y="164734"/>
                  </a:moveTo>
                  <a:lnTo>
                    <a:pt x="932100" y="160930"/>
                  </a:lnTo>
                  <a:lnTo>
                    <a:pt x="1006152" y="437297"/>
                  </a:lnTo>
                  <a:lnTo>
                    <a:pt x="991300" y="440877"/>
                  </a:lnTo>
                  <a:close/>
                  <a:moveTo>
                    <a:pt x="1041143" y="1951"/>
                  </a:moveTo>
                  <a:lnTo>
                    <a:pt x="1056290" y="0"/>
                  </a:lnTo>
                  <a:lnTo>
                    <a:pt x="1110379" y="420056"/>
                  </a:lnTo>
                  <a:lnTo>
                    <a:pt x="1095283" y="422406"/>
                  </a:lnTo>
                  <a:close/>
                  <a:moveTo>
                    <a:pt x="87609" y="729331"/>
                  </a:moveTo>
                  <a:lnTo>
                    <a:pt x="478803" y="892672"/>
                  </a:lnTo>
                  <a:lnTo>
                    <a:pt x="472547" y="906611"/>
                  </a:lnTo>
                  <a:lnTo>
                    <a:pt x="81723" y="743424"/>
                  </a:lnTo>
                  <a:lnTo>
                    <a:pt x="84666" y="736377"/>
                  </a:lnTo>
                  <a:close/>
                  <a:moveTo>
                    <a:pt x="446636" y="435837"/>
                  </a:moveTo>
                  <a:lnTo>
                    <a:pt x="649045" y="638246"/>
                  </a:lnTo>
                  <a:lnTo>
                    <a:pt x="642057" y="644612"/>
                  </a:lnTo>
                  <a:lnTo>
                    <a:pt x="638347" y="649147"/>
                  </a:lnTo>
                  <a:lnTo>
                    <a:pt x="435836" y="446636"/>
                  </a:lnTo>
                  <a:lnTo>
                    <a:pt x="440978" y="440979"/>
                  </a:lnTo>
                  <a:close/>
                  <a:moveTo>
                    <a:pt x="658223" y="274275"/>
                  </a:moveTo>
                  <a:lnTo>
                    <a:pt x="671279" y="266343"/>
                  </a:lnTo>
                  <a:lnTo>
                    <a:pt x="814473" y="514363"/>
                  </a:lnTo>
                  <a:lnTo>
                    <a:pt x="801367" y="522209"/>
                  </a:lnTo>
                  <a:close/>
                  <a:moveTo>
                    <a:pt x="735676" y="84934"/>
                  </a:moveTo>
                  <a:lnTo>
                    <a:pt x="749802" y="79129"/>
                  </a:lnTo>
                  <a:lnTo>
                    <a:pt x="909846" y="468633"/>
                  </a:lnTo>
                  <a:lnTo>
                    <a:pt x="895778" y="474580"/>
                  </a:lnTo>
                  <a:close/>
                  <a:moveTo>
                    <a:pt x="248376" y="456659"/>
                  </a:moveTo>
                  <a:lnTo>
                    <a:pt x="581852" y="714051"/>
                  </a:lnTo>
                  <a:lnTo>
                    <a:pt x="572397" y="726047"/>
                  </a:lnTo>
                  <a:lnTo>
                    <a:pt x="239044" y="468748"/>
                  </a:lnTo>
                  <a:lnTo>
                    <a:pt x="243710" y="462704"/>
                  </a:lnTo>
                  <a:close/>
                  <a:moveTo>
                    <a:pt x="462094" y="244150"/>
                  </a:moveTo>
                  <a:lnTo>
                    <a:pt x="474238" y="234887"/>
                  </a:lnTo>
                  <a:lnTo>
                    <a:pt x="729468" y="569472"/>
                  </a:lnTo>
                  <a:lnTo>
                    <a:pt x="723162" y="573797"/>
                  </a:lnTo>
                  <a:lnTo>
                    <a:pt x="717325" y="578735"/>
                  </a:lnTo>
                  <a:close/>
                </a:path>
              </a:pathLst>
            </a:cu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804020202020204" pitchFamily="34" typeface="汉仪雅酷黑 75W"/>
                <a:ea charset="-122" panose="020b0804020202020204" pitchFamily="34" typeface="汉仪雅酷黑 75W"/>
              </a:endParaRPr>
            </a:p>
          </p:txBody>
        </p:sp>
        <p:pic>
          <p:nvPicPr>
            <p:cNvPr id="32" name="图片 31">
              <a:extLst>
                <a:ext uri="{FF2B5EF4-FFF2-40B4-BE49-F238E27FC236}">
                  <a16:creationId xmlns:a16="http://schemas.microsoft.com/office/drawing/2014/main" id="{D7E2BDC7-9C0F-455D-A47C-22880939CADB}"/>
                </a:ext>
              </a:extLst>
            </p:cNvPr>
            <p:cNvPicPr>
              <a:picLocks noChangeAspect="1"/>
            </p:cNvPicPr>
            <p:nvPr/>
          </p:nvPicPr>
          <p:blipFill>
            <a:blip r:embed="rId8">
              <a:extLst>
                <a:ext uri="{28A0092B-C50C-407E-A947-70E740481C1C}">
                  <a14:useLocalDpi val="0"/>
                </a:ext>
              </a:extLst>
            </a:blip>
            <a:stretch>
              <a:fillRect/>
            </a:stretch>
          </p:blipFill>
          <p:spPr>
            <a:xfrm>
              <a:off x="4346954" y="799517"/>
              <a:ext cx="539551" cy="529776"/>
            </a:xfrm>
            <a:prstGeom prst="rect">
              <a:avLst/>
            </a:prstGeom>
          </p:spPr>
        </p:pic>
      </p:grpSp>
      <p:sp>
        <p:nvSpPr>
          <p:cNvPr id="33" name="文本框 32">
            <a:extLst>
              <a:ext uri="{FF2B5EF4-FFF2-40B4-BE49-F238E27FC236}">
                <a16:creationId xmlns:a16="http://schemas.microsoft.com/office/drawing/2014/main" id="{8DFDF0FF-545F-4D8D-8118-54E42CC9DEAA}"/>
              </a:ext>
            </a:extLst>
          </p:cNvPr>
          <p:cNvSpPr txBox="1"/>
          <p:nvPr/>
        </p:nvSpPr>
        <p:spPr>
          <a:xfrm>
            <a:off x="1025846" y="1781083"/>
            <a:ext cx="7193280" cy="1097280"/>
          </a:xfrm>
          <a:prstGeom prst="rect">
            <a:avLst/>
          </a:prstGeom>
          <a:noFill/>
        </p:spPr>
        <p:txBody>
          <a:bodyPr rtlCol="0" wrap="none">
            <a:spAutoFit/>
          </a:bodyPr>
          <a:lstStyle/>
          <a:p>
            <a:pPr algn="ctr"/>
            <a:r>
              <a:rPr altLang="en-US" lang="zh-CN" spc="300" sz="6600">
                <a:solidFill>
                  <a:srgbClr val="D20000"/>
                </a:solidFill>
                <a:latin charset="-122" panose="020b0804020202020204" pitchFamily="34" typeface="汉仪雅酷黑 75W"/>
                <a:ea charset="-122" panose="020b0804020202020204" pitchFamily="34" typeface="汉仪雅酷黑 75W"/>
                <a:cs typeface="+mn-ea"/>
              </a:rPr>
              <a:t>入党基本知识培训</a:t>
            </a:r>
          </a:p>
        </p:txBody>
      </p:sp>
      <p:sp>
        <p:nvSpPr>
          <p:cNvPr id="34" name="矩形 33">
            <a:extLst>
              <a:ext uri="{FF2B5EF4-FFF2-40B4-BE49-F238E27FC236}">
                <a16:creationId xmlns:a16="http://schemas.microsoft.com/office/drawing/2014/main" id="{97B732F3-BC49-4D12-AD00-25C5322BE29D}"/>
              </a:ext>
            </a:extLst>
          </p:cNvPr>
          <p:cNvSpPr/>
          <p:nvPr/>
        </p:nvSpPr>
        <p:spPr>
          <a:xfrm>
            <a:off x="2138204" y="2920095"/>
            <a:ext cx="4867593" cy="365760"/>
          </a:xfrm>
          <a:prstGeom prst="rect">
            <a:avLst/>
          </a:prstGeom>
        </p:spPr>
        <p:txBody>
          <a:bodyPr wrap="none">
            <a:spAutoFit/>
          </a:bodyPr>
          <a:lstStyle/>
          <a:p>
            <a:pPr algn="ctr"/>
            <a:r>
              <a:rPr altLang="en-US" b="1" lang="zh-CN">
                <a:solidFill>
                  <a:srgbClr val="C00000"/>
                </a:solidFill>
                <a:latin charset="-122" panose="020b0804020202020204" pitchFamily="34" typeface="汉仪雅酷黑 75W"/>
                <a:ea charset="-122" panose="020b0804020202020204" pitchFamily="34" typeface="汉仪雅酷黑 75W"/>
                <a:cs typeface="+mn-ea"/>
                <a:sym typeface="+mn-lt"/>
              </a:rPr>
              <a:t>入党须知 党性修养 党课培训 党校培训 微党课 </a:t>
            </a:r>
          </a:p>
        </p:txBody>
      </p:sp>
      <p:grpSp>
        <p:nvGrpSpPr>
          <p:cNvPr id="42" name="组合 41">
            <a:extLst>
              <a:ext uri="{FF2B5EF4-FFF2-40B4-BE49-F238E27FC236}">
                <a16:creationId xmlns:a16="http://schemas.microsoft.com/office/drawing/2014/main" id="{55B4EFC0-5512-4594-BE5C-17B30DBBE3C8}"/>
              </a:ext>
            </a:extLst>
          </p:cNvPr>
          <p:cNvGrpSpPr/>
          <p:nvPr/>
        </p:nvGrpSpPr>
        <p:grpSpPr>
          <a:xfrm>
            <a:off x="3000778" y="3474093"/>
            <a:ext cx="1420796" cy="277000"/>
            <a:chOff x="3000778" y="3474093"/>
            <a:chExt cx="1420796" cy="277000"/>
          </a:xfrm>
        </p:grpSpPr>
        <p:sp>
          <p:nvSpPr>
            <p:cNvPr id="35" name="圆角矩形 21">
              <a:extLst>
                <a:ext uri="{FF2B5EF4-FFF2-40B4-BE49-F238E27FC236}">
                  <a16:creationId xmlns:a16="http://schemas.microsoft.com/office/drawing/2014/main" id="{45DF1B60-8095-41B1-B2CC-F29419C0E110}"/>
                </a:ext>
              </a:extLst>
            </p:cNvPr>
            <p:cNvSpPr/>
            <p:nvPr/>
          </p:nvSpPr>
          <p:spPr>
            <a:xfrm>
              <a:off x="3000778" y="3474093"/>
              <a:ext cx="1415770" cy="277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804020202020204" pitchFamily="34" typeface="汉仪雅酷黑 75W"/>
                <a:ea charset="-122" panose="020b0804020202020204" pitchFamily="34" typeface="汉仪雅酷黑 75W"/>
              </a:endParaRPr>
            </a:p>
          </p:txBody>
        </p:sp>
        <p:sp>
          <p:nvSpPr>
            <p:cNvPr id="36" name="文本框 35">
              <a:extLst>
                <a:ext uri="{FF2B5EF4-FFF2-40B4-BE49-F238E27FC236}">
                  <a16:creationId xmlns:a16="http://schemas.microsoft.com/office/drawing/2014/main" id="{7D86FCB2-CE31-4578-9617-333C9C57AC43}"/>
                </a:ext>
              </a:extLst>
            </p:cNvPr>
            <p:cNvSpPr txBox="1"/>
            <p:nvPr/>
          </p:nvSpPr>
          <p:spPr>
            <a:xfrm>
              <a:off x="3034141" y="3474094"/>
              <a:ext cx="1371917" cy="274320"/>
            </a:xfrm>
            <a:prstGeom prst="rect">
              <a:avLst/>
            </a:prstGeom>
            <a:noFill/>
            <a:ln>
              <a:noFill/>
            </a:ln>
          </p:spPr>
          <p:txBody>
            <a:bodyPr rtlCol="0" wrap="none">
              <a:spAutoFit/>
            </a:bodyPr>
            <a:lstStyle/>
            <a:p>
              <a:pPr algn="ctr"/>
              <a:r>
                <a:rPr altLang="en-US" lang="zh-CN" sz="1200">
                  <a:solidFill>
                    <a:schemeClr val="bg1"/>
                  </a:solidFill>
                  <a:latin charset="-122" panose="020b0804020202020204" pitchFamily="34" typeface="汉仪雅酷黑 75W"/>
                  <a:ea charset="-122" panose="020b0804020202020204" pitchFamily="34" typeface="汉仪雅酷黑 75W"/>
                  <a:cs typeface="+mn-ea"/>
                  <a:sym typeface="+mn-lt"/>
                </a:rPr>
                <a:t>汇报人：优页PPT</a:t>
              </a:r>
            </a:p>
          </p:txBody>
        </p:sp>
      </p:grpSp>
      <p:grpSp>
        <p:nvGrpSpPr>
          <p:cNvPr id="43" name="组合 42">
            <a:extLst>
              <a:ext uri="{FF2B5EF4-FFF2-40B4-BE49-F238E27FC236}">
                <a16:creationId xmlns:a16="http://schemas.microsoft.com/office/drawing/2014/main" id="{212D87C0-2DF2-4A0F-9BA6-E35E3C05517B}"/>
              </a:ext>
            </a:extLst>
          </p:cNvPr>
          <p:cNvGrpSpPr/>
          <p:nvPr/>
        </p:nvGrpSpPr>
        <p:grpSpPr>
          <a:xfrm>
            <a:off x="4721319" y="3474093"/>
            <a:ext cx="1415770" cy="277000"/>
            <a:chOff x="4721319" y="3474093"/>
            <a:chExt cx="1415770" cy="277000"/>
          </a:xfrm>
        </p:grpSpPr>
        <p:sp>
          <p:nvSpPr>
            <p:cNvPr id="37" name="圆角矩形 21">
              <a:extLst>
                <a:ext uri="{FF2B5EF4-FFF2-40B4-BE49-F238E27FC236}">
                  <a16:creationId xmlns:a16="http://schemas.microsoft.com/office/drawing/2014/main" id="{C4B1AF5B-9FFA-422C-B0BD-8E4AD7A7E0BB}"/>
                </a:ext>
              </a:extLst>
            </p:cNvPr>
            <p:cNvSpPr/>
            <p:nvPr/>
          </p:nvSpPr>
          <p:spPr>
            <a:xfrm>
              <a:off x="4721319" y="3474093"/>
              <a:ext cx="1415770" cy="277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anose="020b0804020202020204" pitchFamily="34" typeface="汉仪雅酷黑 75W"/>
                <a:ea charset="-122" panose="020b0804020202020204" pitchFamily="34" typeface="汉仪雅酷黑 75W"/>
              </a:endParaRPr>
            </a:p>
          </p:txBody>
        </p:sp>
        <p:sp>
          <p:nvSpPr>
            <p:cNvPr id="38" name="文本框 37">
              <a:extLst>
                <a:ext uri="{FF2B5EF4-FFF2-40B4-BE49-F238E27FC236}">
                  <a16:creationId xmlns:a16="http://schemas.microsoft.com/office/drawing/2014/main" id="{AAB8D7EE-F36B-40EF-B16B-9D0F1D14C0DE}"/>
                </a:ext>
              </a:extLst>
            </p:cNvPr>
            <p:cNvSpPr txBox="1"/>
            <p:nvPr/>
          </p:nvSpPr>
          <p:spPr>
            <a:xfrm>
              <a:off x="4780876" y="3474094"/>
              <a:ext cx="1319530" cy="274320"/>
            </a:xfrm>
            <a:prstGeom prst="rect">
              <a:avLst/>
            </a:prstGeom>
            <a:noFill/>
            <a:ln>
              <a:noFill/>
            </a:ln>
          </p:spPr>
          <p:txBody>
            <a:bodyPr rtlCol="0" wrap="none">
              <a:spAutoFit/>
            </a:bodyPr>
            <a:lstStyle/>
            <a:p>
              <a:pPr algn="ctr"/>
              <a:r>
                <a:rPr altLang="en-US" lang="zh-CN" sz="1200">
                  <a:solidFill>
                    <a:schemeClr val="bg1"/>
                  </a:solidFill>
                  <a:latin charset="-122" panose="020b0804020202020204" pitchFamily="34" typeface="汉仪雅酷黑 75W"/>
                  <a:ea charset="-122" panose="020b0804020202020204" pitchFamily="34" typeface="汉仪雅酷黑 75W"/>
                  <a:cs typeface="+mn-ea"/>
                  <a:sym typeface="+mn-lt"/>
                </a:rPr>
                <a:t>汇报时间：20XX</a:t>
              </a:r>
            </a:p>
          </p:txBody>
        </p:sp>
      </p:grpSp>
      <p:pic>
        <p:nvPicPr>
          <p:cNvPr id="40" name="图片 39">
            <a:extLst>
              <a:ext uri="{FF2B5EF4-FFF2-40B4-BE49-F238E27FC236}">
                <a16:creationId xmlns:a16="http://schemas.microsoft.com/office/drawing/2014/main" id="{5D69B71A-8FC5-4477-8CEA-472EF06970DB}"/>
              </a:ext>
            </a:extLst>
          </p:cNvPr>
          <p:cNvPicPr>
            <a:picLocks noChangeAspect="1"/>
          </p:cNvPicPr>
          <p:nvPr/>
        </p:nvPicPr>
        <p:blipFill>
          <a:blip r:embed="rId9"/>
          <a:stretch>
            <a:fillRect/>
          </a:stretch>
        </p:blipFill>
        <p:spPr>
          <a:xfrm flipH="1">
            <a:off x="6876256" y="816369"/>
            <a:ext cx="1080907" cy="748888"/>
          </a:xfrm>
          <a:prstGeom prst="rect">
            <a:avLst/>
          </a:prstGeom>
        </p:spPr>
      </p:pic>
    </p:spTree>
    <p:extLst>
      <p:ext uri="{BB962C8B-B14F-4D97-AF65-F5344CB8AC3E}">
        <p14:creationId val="3162843701"/>
      </p:ext>
    </p:extLst>
  </p:cSld>
  <p:clrMapOvr>
    <a:masterClrMapping/>
  </p:clrMapOvr>
  <mc:AlternateContent>
    <mc:Choice Requires="p14">
      <p:transition advTm="9000" p14:dur="10"/>
    </mc:Choice>
    <mc:Fallback>
      <p:transition advTm="9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wipe(left)" transition="in">
                                      <p:cBhvr>
                                        <p:cTn dur="500" id="11"/>
                                        <p:tgtEl>
                                          <p:spTgt spid="24"/>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1000" id="15"/>
                                        <p:tgtEl>
                                          <p:spTgt spid="13"/>
                                        </p:tgtEl>
                                      </p:cBhvr>
                                    </p:animEffect>
                                    <p:anim calcmode="lin" valueType="num">
                                      <p:cBhvr>
                                        <p:cTn dur="1000" fill="hold" id="16"/>
                                        <p:tgtEl>
                                          <p:spTgt spid="13"/>
                                        </p:tgtEl>
                                        <p:attrNameLst>
                                          <p:attrName>ppt_x</p:attrName>
                                        </p:attrNameLst>
                                      </p:cBhvr>
                                      <p:tavLst>
                                        <p:tav tm="0">
                                          <p:val>
                                            <p:strVal val="#ppt_x"/>
                                          </p:val>
                                        </p:tav>
                                        <p:tav tm="100000">
                                          <p:val>
                                            <p:strVal val="#ppt_x"/>
                                          </p:val>
                                        </p:tav>
                                      </p:tavLst>
                                    </p:anim>
                                    <p:anim calcmode="lin" valueType="num">
                                      <p:cBhvr>
                                        <p:cTn dur="1000" fill="hold" id="17"/>
                                        <p:tgtEl>
                                          <p:spTgt spid="13"/>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5"/>
                                        </p:tgtEl>
                                        <p:attrNameLst>
                                          <p:attrName>style.visibility</p:attrName>
                                        </p:attrNameLst>
                                      </p:cBhvr>
                                      <p:to>
                                        <p:strVal val="visible"/>
                                      </p:to>
                                    </p:set>
                                    <p:animEffect filter="wipe(down)" transition="in">
                                      <p:cBhvr>
                                        <p:cTn dur="500" id="21"/>
                                        <p:tgtEl>
                                          <p:spTgt spid="15"/>
                                        </p:tgtEl>
                                      </p:cBhvr>
                                    </p:animEffect>
                                  </p:childTnLst>
                                </p:cTn>
                              </p:par>
                            </p:childTnLst>
                          </p:cTn>
                        </p:par>
                        <p:par>
                          <p:cTn fill="hold" id="22" nodeType="afterGroup">
                            <p:stCondLst>
                              <p:cond delay="2500"/>
                            </p:stCondLst>
                            <p:childTnLst>
                              <p:par>
                                <p:cTn fill="hold" id="23" nodeType="afterEffect" presetClass="entr" presetID="2" presetSubtype="4">
                                  <p:stCondLst>
                                    <p:cond delay="0"/>
                                  </p:stCondLst>
                                  <p:childTnLst>
                                    <p:set>
                                      <p:cBhvr>
                                        <p:cTn dur="1" fill="hold" id="24">
                                          <p:stCondLst>
                                            <p:cond delay="0"/>
                                          </p:stCondLst>
                                        </p:cTn>
                                        <p:tgtEl>
                                          <p:spTgt spid="30"/>
                                        </p:tgtEl>
                                        <p:attrNameLst>
                                          <p:attrName>style.visibility</p:attrName>
                                        </p:attrNameLst>
                                      </p:cBhvr>
                                      <p:to>
                                        <p:strVal val="visible"/>
                                      </p:to>
                                    </p:set>
                                    <p:anim calcmode="lin" valueType="num">
                                      <p:cBhvr additive="base">
                                        <p:cTn dur="500" fill="hold" id="25"/>
                                        <p:tgtEl>
                                          <p:spTgt spid="30"/>
                                        </p:tgtEl>
                                        <p:attrNameLst>
                                          <p:attrName>ppt_x</p:attrName>
                                        </p:attrNameLst>
                                      </p:cBhvr>
                                      <p:tavLst>
                                        <p:tav tm="0">
                                          <p:val>
                                            <p:strVal val="#ppt_x"/>
                                          </p:val>
                                        </p:tav>
                                        <p:tav tm="100000">
                                          <p:val>
                                            <p:strVal val="#ppt_x"/>
                                          </p:val>
                                        </p:tav>
                                      </p:tavLst>
                                    </p:anim>
                                    <p:anim calcmode="lin" valueType="num">
                                      <p:cBhvr additive="base">
                                        <p:cTn dur="500" fill="hold" id="26"/>
                                        <p:tgtEl>
                                          <p:spTgt spid="30"/>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3000"/>
                            </p:stCondLst>
                            <p:childTnLst>
                              <p:par>
                                <p:cTn fill="hold" id="28" nodeType="afterEffect" presetClass="entr" presetID="22" presetSubtype="4">
                                  <p:stCondLst>
                                    <p:cond delay="0"/>
                                  </p:stCondLst>
                                  <p:childTnLst>
                                    <p:set>
                                      <p:cBhvr>
                                        <p:cTn dur="1" fill="hold" id="29">
                                          <p:stCondLst>
                                            <p:cond delay="0"/>
                                          </p:stCondLst>
                                        </p:cTn>
                                        <p:tgtEl>
                                          <p:spTgt spid="26"/>
                                        </p:tgtEl>
                                        <p:attrNameLst>
                                          <p:attrName>style.visibility</p:attrName>
                                        </p:attrNameLst>
                                      </p:cBhvr>
                                      <p:to>
                                        <p:strVal val="visible"/>
                                      </p:to>
                                    </p:set>
                                    <p:animEffect filter="wipe(down)" transition="in">
                                      <p:cBhvr>
                                        <p:cTn dur="500" id="30"/>
                                        <p:tgtEl>
                                          <p:spTgt spid="26"/>
                                        </p:tgtEl>
                                      </p:cBhvr>
                                    </p:animEffect>
                                  </p:childTnLst>
                                </p:cTn>
                              </p:par>
                            </p:childTnLst>
                          </p:cTn>
                        </p:par>
                        <p:par>
                          <p:cTn fill="hold" id="31" nodeType="afterGroup">
                            <p:stCondLst>
                              <p:cond delay="3500"/>
                            </p:stCondLst>
                            <p:childTnLst>
                              <p:par>
                                <p:cTn fill="hold" id="32" nodeType="afterEffect" presetClass="entr" presetID="53" presetSubtype="0">
                                  <p:stCondLst>
                                    <p:cond delay="0"/>
                                  </p:stCondLst>
                                  <p:childTnLst>
                                    <p:set>
                                      <p:cBhvr>
                                        <p:cTn dur="1" fill="hold" id="33">
                                          <p:stCondLst>
                                            <p:cond delay="0"/>
                                          </p:stCondLst>
                                        </p:cTn>
                                        <p:tgtEl>
                                          <p:spTgt spid="41"/>
                                        </p:tgtEl>
                                        <p:attrNameLst>
                                          <p:attrName>style.visibility</p:attrName>
                                        </p:attrNameLst>
                                      </p:cBhvr>
                                      <p:to>
                                        <p:strVal val="visible"/>
                                      </p:to>
                                    </p:set>
                                    <p:anim calcmode="lin" valueType="num">
                                      <p:cBhvr>
                                        <p:cTn dur="500" fill="hold" id="34"/>
                                        <p:tgtEl>
                                          <p:spTgt spid="41"/>
                                        </p:tgtEl>
                                        <p:attrNameLst>
                                          <p:attrName>ppt_w</p:attrName>
                                        </p:attrNameLst>
                                      </p:cBhvr>
                                      <p:tavLst>
                                        <p:tav tm="0">
                                          <p:val>
                                            <p:fltVal val="0"/>
                                          </p:val>
                                        </p:tav>
                                        <p:tav tm="100000">
                                          <p:val>
                                            <p:strVal val="#ppt_w"/>
                                          </p:val>
                                        </p:tav>
                                      </p:tavLst>
                                    </p:anim>
                                    <p:anim calcmode="lin" valueType="num">
                                      <p:cBhvr>
                                        <p:cTn dur="500" fill="hold" id="35"/>
                                        <p:tgtEl>
                                          <p:spTgt spid="41"/>
                                        </p:tgtEl>
                                        <p:attrNameLst>
                                          <p:attrName>ppt_h</p:attrName>
                                        </p:attrNameLst>
                                      </p:cBhvr>
                                      <p:tavLst>
                                        <p:tav tm="0">
                                          <p:val>
                                            <p:fltVal val="0"/>
                                          </p:val>
                                        </p:tav>
                                        <p:tav tm="100000">
                                          <p:val>
                                            <p:strVal val="#ppt_h"/>
                                          </p:val>
                                        </p:tav>
                                      </p:tavLst>
                                    </p:anim>
                                    <p:animEffect filter="fade" transition="in">
                                      <p:cBhvr>
                                        <p:cTn dur="500" id="36"/>
                                        <p:tgtEl>
                                          <p:spTgt spid="41"/>
                                        </p:tgtEl>
                                      </p:cBhvr>
                                    </p:animEffect>
                                  </p:childTnLst>
                                </p:cTn>
                              </p:par>
                            </p:childTnLst>
                          </p:cTn>
                        </p:par>
                        <p:par>
                          <p:cTn fill="hold" id="37" nodeType="afterGroup">
                            <p:stCondLst>
                              <p:cond delay="4000"/>
                            </p:stCondLst>
                            <p:childTnLst>
                              <p:par>
                                <p:cTn fill="hold" grpId="0" id="38" nodeType="afterEffect" presetClass="entr" presetID="16" presetSubtype="21">
                                  <p:stCondLst>
                                    <p:cond delay="0"/>
                                  </p:stCondLst>
                                  <p:childTnLst>
                                    <p:set>
                                      <p:cBhvr>
                                        <p:cTn dur="1" fill="hold" id="39">
                                          <p:stCondLst>
                                            <p:cond delay="0"/>
                                          </p:stCondLst>
                                        </p:cTn>
                                        <p:tgtEl>
                                          <p:spTgt spid="33"/>
                                        </p:tgtEl>
                                        <p:attrNameLst>
                                          <p:attrName>style.visibility</p:attrName>
                                        </p:attrNameLst>
                                      </p:cBhvr>
                                      <p:to>
                                        <p:strVal val="visible"/>
                                      </p:to>
                                    </p:set>
                                    <p:animEffect filter="barn(inVertical)" transition="in">
                                      <p:cBhvr>
                                        <p:cTn dur="500" id="40"/>
                                        <p:tgtEl>
                                          <p:spTgt spid="33"/>
                                        </p:tgtEl>
                                      </p:cBhvr>
                                    </p:animEffect>
                                  </p:childTnLst>
                                </p:cTn>
                              </p:par>
                            </p:childTnLst>
                          </p:cTn>
                        </p:par>
                        <p:par>
                          <p:cTn fill="hold" id="41" nodeType="afterGroup">
                            <p:stCondLst>
                              <p:cond delay="4500"/>
                            </p:stCondLst>
                            <p:childTnLst>
                              <p:par>
                                <p:cTn fill="hold" grpId="0" id="42" nodeType="afterEffect" presetClass="entr" presetID="22" presetSubtype="4">
                                  <p:stCondLst>
                                    <p:cond delay="0"/>
                                  </p:stCondLst>
                                  <p:childTnLst>
                                    <p:set>
                                      <p:cBhvr>
                                        <p:cTn dur="1" fill="hold" id="43">
                                          <p:stCondLst>
                                            <p:cond delay="0"/>
                                          </p:stCondLst>
                                        </p:cTn>
                                        <p:tgtEl>
                                          <p:spTgt spid="34"/>
                                        </p:tgtEl>
                                        <p:attrNameLst>
                                          <p:attrName>style.visibility</p:attrName>
                                        </p:attrNameLst>
                                      </p:cBhvr>
                                      <p:to>
                                        <p:strVal val="visible"/>
                                      </p:to>
                                    </p:set>
                                    <p:animEffect filter="wipe(down)" transition="in">
                                      <p:cBhvr>
                                        <p:cTn dur="500" id="44"/>
                                        <p:tgtEl>
                                          <p:spTgt spid="34"/>
                                        </p:tgtEl>
                                      </p:cBhvr>
                                    </p:animEffect>
                                  </p:childTnLst>
                                </p:cTn>
                              </p:par>
                            </p:childTnLst>
                          </p:cTn>
                        </p:par>
                        <p:par>
                          <p:cTn fill="hold" id="45" nodeType="afterGroup">
                            <p:stCondLst>
                              <p:cond delay="5000"/>
                            </p:stCondLst>
                            <p:childTnLst>
                              <p:par>
                                <p:cTn fill="hold" id="46" nodeType="afterEffect" presetClass="entr" presetID="42" presetSubtype="0">
                                  <p:stCondLst>
                                    <p:cond delay="0"/>
                                  </p:stCondLst>
                                  <p:childTnLst>
                                    <p:set>
                                      <p:cBhvr>
                                        <p:cTn dur="1" fill="hold" id="47">
                                          <p:stCondLst>
                                            <p:cond delay="0"/>
                                          </p:stCondLst>
                                        </p:cTn>
                                        <p:tgtEl>
                                          <p:spTgt spid="42"/>
                                        </p:tgtEl>
                                        <p:attrNameLst>
                                          <p:attrName>style.visibility</p:attrName>
                                        </p:attrNameLst>
                                      </p:cBhvr>
                                      <p:to>
                                        <p:strVal val="visible"/>
                                      </p:to>
                                    </p:set>
                                    <p:animEffect filter="fade" transition="in">
                                      <p:cBhvr>
                                        <p:cTn dur="1000" id="48"/>
                                        <p:tgtEl>
                                          <p:spTgt spid="42"/>
                                        </p:tgtEl>
                                      </p:cBhvr>
                                    </p:animEffect>
                                    <p:anim calcmode="lin" valueType="num">
                                      <p:cBhvr>
                                        <p:cTn dur="1000" fill="hold" id="49"/>
                                        <p:tgtEl>
                                          <p:spTgt spid="42"/>
                                        </p:tgtEl>
                                        <p:attrNameLst>
                                          <p:attrName>ppt_x</p:attrName>
                                        </p:attrNameLst>
                                      </p:cBhvr>
                                      <p:tavLst>
                                        <p:tav tm="0">
                                          <p:val>
                                            <p:strVal val="#ppt_x"/>
                                          </p:val>
                                        </p:tav>
                                        <p:tav tm="100000">
                                          <p:val>
                                            <p:strVal val="#ppt_x"/>
                                          </p:val>
                                        </p:tav>
                                      </p:tavLst>
                                    </p:anim>
                                    <p:anim calcmode="lin" valueType="num">
                                      <p:cBhvr>
                                        <p:cTn dur="1000" fill="hold" id="50"/>
                                        <p:tgtEl>
                                          <p:spTgt spid="42"/>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0"/>
                                  </p:stCondLst>
                                  <p:childTnLst>
                                    <p:set>
                                      <p:cBhvr>
                                        <p:cTn dur="1" fill="hold" id="52">
                                          <p:stCondLst>
                                            <p:cond delay="0"/>
                                          </p:stCondLst>
                                        </p:cTn>
                                        <p:tgtEl>
                                          <p:spTgt spid="43"/>
                                        </p:tgtEl>
                                        <p:attrNameLst>
                                          <p:attrName>style.visibility</p:attrName>
                                        </p:attrNameLst>
                                      </p:cBhvr>
                                      <p:to>
                                        <p:strVal val="visible"/>
                                      </p:to>
                                    </p:set>
                                    <p:animEffect filter="fade" transition="in">
                                      <p:cBhvr>
                                        <p:cTn dur="1000" id="53"/>
                                        <p:tgtEl>
                                          <p:spTgt spid="43"/>
                                        </p:tgtEl>
                                      </p:cBhvr>
                                    </p:animEffect>
                                    <p:anim calcmode="lin" valueType="num">
                                      <p:cBhvr>
                                        <p:cTn dur="1000" fill="hold" id="54"/>
                                        <p:tgtEl>
                                          <p:spTgt spid="43"/>
                                        </p:tgtEl>
                                        <p:attrNameLst>
                                          <p:attrName>ppt_x</p:attrName>
                                        </p:attrNameLst>
                                      </p:cBhvr>
                                      <p:tavLst>
                                        <p:tav tm="0">
                                          <p:val>
                                            <p:strVal val="#ppt_x"/>
                                          </p:val>
                                        </p:tav>
                                        <p:tav tm="100000">
                                          <p:val>
                                            <p:strVal val="#ppt_x"/>
                                          </p:val>
                                        </p:tav>
                                      </p:tavLst>
                                    </p:anim>
                                    <p:anim calcmode="lin" valueType="num">
                                      <p:cBhvr>
                                        <p:cTn dur="1000" fill="hold" id="55"/>
                                        <p:tgtEl>
                                          <p:spTgt spid="43"/>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6000"/>
                            </p:stCondLst>
                            <p:childTnLst>
                              <p:par>
                                <p:cTn fill="hold" id="57" nodeType="afterEffect" presetClass="entr" presetID="22" presetSubtype="4">
                                  <p:stCondLst>
                                    <p:cond delay="0"/>
                                  </p:stCondLst>
                                  <p:childTnLst>
                                    <p:set>
                                      <p:cBhvr>
                                        <p:cTn dur="1" fill="hold" id="58">
                                          <p:stCondLst>
                                            <p:cond delay="0"/>
                                          </p:stCondLst>
                                        </p:cTn>
                                        <p:tgtEl>
                                          <p:spTgt spid="40"/>
                                        </p:tgtEl>
                                        <p:attrNameLst>
                                          <p:attrName>style.visibility</p:attrName>
                                        </p:attrNameLst>
                                      </p:cBhvr>
                                      <p:to>
                                        <p:strVal val="visible"/>
                                      </p:to>
                                    </p:set>
                                    <p:animEffect filter="wipe(down)" transition="in">
                                      <p:cBhvr>
                                        <p:cTn dur="500" id="59"/>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FB3326CC-105E-4511-AEAE-1F506C4C7151}"/>
              </a:ext>
            </a:extLst>
          </p:cNvPr>
          <p:cNvPicPr>
            <a:picLocks noChangeAspect="1"/>
          </p:cNvPicPr>
          <p:nvPr/>
        </p:nvPicPr>
        <p:blipFill>
          <a:blip r:embed="rId2"/>
          <a:stretch>
            <a:fillRect/>
          </a:stretch>
        </p:blipFill>
        <p:spPr>
          <a:xfrm>
            <a:off x="28450" y="3799321"/>
            <a:ext cx="9144000" cy="1311904"/>
          </a:xfrm>
          <a:prstGeom prst="rect">
            <a:avLst/>
          </a:prstGeom>
        </p:spPr>
      </p:pic>
      <p:pic>
        <p:nvPicPr>
          <p:cNvPr id="9" name="图片 8">
            <a:extLst>
              <a:ext uri="{FF2B5EF4-FFF2-40B4-BE49-F238E27FC236}">
                <a16:creationId xmlns:a16="http://schemas.microsoft.com/office/drawing/2014/main" id="{D68BE9A7-41FB-44C4-A472-50C00B774FEB}"/>
              </a:ext>
            </a:extLst>
          </p:cNvPr>
          <p:cNvPicPr>
            <a:picLocks noChangeAspect="1"/>
          </p:cNvPicPr>
          <p:nvPr/>
        </p:nvPicPr>
        <p:blipFill>
          <a:blip r:embed="rId3"/>
          <a:srcRect b="33209"/>
          <a:stretch>
            <a:fillRect/>
          </a:stretch>
        </p:blipFill>
        <p:spPr>
          <a:xfrm>
            <a:off x="1" y="1"/>
            <a:ext cx="4427984" cy="1923678"/>
          </a:xfrm>
          <a:prstGeom prst="rect">
            <a:avLst/>
          </a:prstGeom>
        </p:spPr>
      </p:pic>
      <p:pic>
        <p:nvPicPr>
          <p:cNvPr id="13" name="图片 12">
            <a:extLst>
              <a:ext uri="{FF2B5EF4-FFF2-40B4-BE49-F238E27FC236}">
                <a16:creationId xmlns:a16="http://schemas.microsoft.com/office/drawing/2014/main" id="{535C2018-35F9-487A-BF47-E4D1AEC11D69}"/>
              </a:ext>
            </a:extLst>
          </p:cNvPr>
          <p:cNvPicPr>
            <a:picLocks noChangeAspect="1"/>
          </p:cNvPicPr>
          <p:nvPr/>
        </p:nvPicPr>
        <p:blipFill>
          <a:blip r:embed="rId4"/>
          <a:stretch>
            <a:fillRect/>
          </a:stretch>
        </p:blipFill>
        <p:spPr>
          <a:xfrm>
            <a:off x="0" y="4086635"/>
            <a:ext cx="9144000" cy="1056864"/>
          </a:xfrm>
          <a:prstGeom prst="rect">
            <a:avLst/>
          </a:prstGeom>
        </p:spPr>
      </p:pic>
      <p:pic>
        <p:nvPicPr>
          <p:cNvPr id="24" name="图片 23">
            <a:extLst>
              <a:ext uri="{FF2B5EF4-FFF2-40B4-BE49-F238E27FC236}">
                <a16:creationId xmlns:a16="http://schemas.microsoft.com/office/drawing/2014/main" id="{EFD91B75-90CC-4D63-A227-65B34F6D3BB1}"/>
              </a:ext>
            </a:extLst>
          </p:cNvPr>
          <p:cNvPicPr>
            <a:picLocks noChangeAspect="1"/>
          </p:cNvPicPr>
          <p:nvPr/>
        </p:nvPicPr>
        <p:blipFill>
          <a:blip r:embed="rId5"/>
          <a:stretch>
            <a:fillRect/>
          </a:stretch>
        </p:blipFill>
        <p:spPr>
          <a:xfrm>
            <a:off x="0" y="-32273"/>
            <a:ext cx="2713798" cy="1367127"/>
          </a:xfrm>
          <a:prstGeom prst="rect">
            <a:avLst/>
          </a:prstGeom>
        </p:spPr>
      </p:pic>
      <p:pic>
        <p:nvPicPr>
          <p:cNvPr id="26" name="图片 25">
            <a:extLst>
              <a:ext uri="{FF2B5EF4-FFF2-40B4-BE49-F238E27FC236}">
                <a16:creationId xmlns:a16="http://schemas.microsoft.com/office/drawing/2014/main" id="{8FF954DB-E50D-4407-A817-849532395E58}"/>
              </a:ext>
            </a:extLst>
          </p:cNvPr>
          <p:cNvPicPr>
            <a:picLocks noChangeAspect="1"/>
          </p:cNvPicPr>
          <p:nvPr/>
        </p:nvPicPr>
        <p:blipFill>
          <a:blip r:embed="rId6"/>
          <a:stretch>
            <a:fillRect/>
          </a:stretch>
        </p:blipFill>
        <p:spPr>
          <a:xfrm>
            <a:off x="6012159" y="2321613"/>
            <a:ext cx="3160291" cy="2821886"/>
          </a:xfrm>
          <a:prstGeom prst="rect">
            <a:avLst/>
          </a:prstGeom>
        </p:spPr>
      </p:pic>
      <p:pic>
        <p:nvPicPr>
          <p:cNvPr id="30" name="图片 29">
            <a:extLst>
              <a:ext uri="{FF2B5EF4-FFF2-40B4-BE49-F238E27FC236}">
                <a16:creationId xmlns:a16="http://schemas.microsoft.com/office/drawing/2014/main" id="{89CDD355-5732-46AB-81AF-F09D0A4123CD}"/>
              </a:ext>
            </a:extLst>
          </p:cNvPr>
          <p:cNvPicPr>
            <a:picLocks noChangeAspect="1"/>
          </p:cNvPicPr>
          <p:nvPr/>
        </p:nvPicPr>
        <p:blipFill>
          <a:blip r:embed="rId7"/>
          <a:stretch>
            <a:fillRect/>
          </a:stretch>
        </p:blipFill>
        <p:spPr>
          <a:xfrm>
            <a:off x="-28450" y="3075806"/>
            <a:ext cx="2005136" cy="2078683"/>
          </a:xfrm>
          <a:prstGeom prst="rect">
            <a:avLst/>
          </a:prstGeom>
        </p:spPr>
      </p:pic>
      <p:pic>
        <p:nvPicPr>
          <p:cNvPr id="40" name="图片 39">
            <a:extLst>
              <a:ext uri="{FF2B5EF4-FFF2-40B4-BE49-F238E27FC236}">
                <a16:creationId xmlns:a16="http://schemas.microsoft.com/office/drawing/2014/main" id="{5D69B71A-8FC5-4477-8CEA-472EF06970DB}"/>
              </a:ext>
            </a:extLst>
          </p:cNvPr>
          <p:cNvPicPr>
            <a:picLocks noChangeAspect="1"/>
          </p:cNvPicPr>
          <p:nvPr/>
        </p:nvPicPr>
        <p:blipFill>
          <a:blip r:embed="rId8"/>
          <a:stretch>
            <a:fillRect/>
          </a:stretch>
        </p:blipFill>
        <p:spPr>
          <a:xfrm flipH="1">
            <a:off x="6876256" y="816369"/>
            <a:ext cx="1080907" cy="748888"/>
          </a:xfrm>
          <a:prstGeom prst="rect">
            <a:avLst/>
          </a:prstGeom>
        </p:spPr>
      </p:pic>
      <p:sp>
        <p:nvSpPr>
          <p:cNvPr id="10" name="矩形 9">
            <a:extLst>
              <a:ext uri="{FF2B5EF4-FFF2-40B4-BE49-F238E27FC236}">
                <a16:creationId xmlns:a16="http://schemas.microsoft.com/office/drawing/2014/main" id="{0A15A168-DFCF-4124-9309-438134BF1310}"/>
              </a:ext>
            </a:extLst>
          </p:cNvPr>
          <p:cNvSpPr/>
          <p:nvPr/>
        </p:nvSpPr>
        <p:spPr>
          <a:xfrm>
            <a:off x="1803181" y="1855445"/>
            <a:ext cx="5770880" cy="1432560"/>
          </a:xfrm>
          <a:prstGeom prst="rect">
            <a:avLst/>
          </a:prstGeom>
        </p:spPr>
        <p:txBody>
          <a:bodyPr wrap="none">
            <a:spAutoFit/>
          </a:bodyPr>
          <a:lstStyle/>
          <a:p>
            <a:pPr algn="ctr"/>
            <a:r>
              <a:rPr altLang="en-US" b="1" lang="zh-CN" sz="4400">
                <a:solidFill>
                  <a:srgbClr val="C80000"/>
                </a:solidFill>
                <a:latin charset="-122" panose="020b0804020202020204" pitchFamily="34" typeface="汉仪雅酷黑 75W"/>
                <a:ea charset="-122" panose="020b0804020202020204" pitchFamily="34" typeface="汉仪雅酷黑 75W"/>
                <a:cs typeface="+mn-ea"/>
              </a:rPr>
              <a:t>新时代合格党员一定要</a:t>
            </a:r>
          </a:p>
          <a:p>
            <a:pPr algn="ctr"/>
            <a:r>
              <a:rPr altLang="en-US" b="1" lang="zh-CN" sz="4400">
                <a:solidFill>
                  <a:srgbClr val="C80000"/>
                </a:solidFill>
                <a:latin charset="-122" panose="020b0804020202020204" pitchFamily="34" typeface="汉仪雅酷黑 75W"/>
                <a:ea charset="-122" panose="020b0804020202020204" pitchFamily="34" typeface="汉仪雅酷黑 75W"/>
                <a:cs typeface="+mn-ea"/>
              </a:rPr>
              <a:t>不忘初心牢记使命</a:t>
            </a:r>
          </a:p>
        </p:txBody>
      </p:sp>
      <p:sp>
        <p:nvSpPr>
          <p:cNvPr id="11" name="矩形 10">
            <a:extLst>
              <a:ext uri="{FF2B5EF4-FFF2-40B4-BE49-F238E27FC236}">
                <a16:creationId xmlns:a16="http://schemas.microsoft.com/office/drawing/2014/main" id="{7852DC2A-A933-4C89-8299-7209F52339EA}"/>
              </a:ext>
            </a:extLst>
          </p:cNvPr>
          <p:cNvSpPr/>
          <p:nvPr/>
        </p:nvSpPr>
        <p:spPr>
          <a:xfrm>
            <a:off x="3834472" y="1347614"/>
            <a:ext cx="1554480" cy="502920"/>
          </a:xfrm>
          <a:prstGeom prst="rect">
            <a:avLst/>
          </a:prstGeom>
        </p:spPr>
        <p:txBody>
          <a:bodyPr wrap="none">
            <a:spAutoFit/>
          </a:bodyPr>
          <a:lstStyle/>
          <a:p>
            <a:pPr algn="ctr"/>
            <a:r>
              <a:rPr altLang="en-US" b="1" lang="zh-CN" sz="2700">
                <a:solidFill>
                  <a:srgbClr val="C80000"/>
                </a:solidFill>
                <a:latin charset="-122" panose="020b0804020202020204" pitchFamily="34" typeface="汉仪雅酷黑 75W"/>
                <a:ea charset="-122" panose="020b0804020202020204" pitchFamily="34" typeface="汉仪雅酷黑 75W"/>
              </a:rPr>
              <a:t>第一部分</a:t>
            </a:r>
          </a:p>
        </p:txBody>
      </p:sp>
      <p:sp>
        <p:nvSpPr>
          <p:cNvPr id="12" name="矩形 11">
            <a:extLst>
              <a:ext uri="{FF2B5EF4-FFF2-40B4-BE49-F238E27FC236}">
                <a16:creationId xmlns:a16="http://schemas.microsoft.com/office/drawing/2014/main" id="{8AA25FE5-0465-4CF5-ABC3-4C8868D2962B}"/>
              </a:ext>
            </a:extLst>
          </p:cNvPr>
          <p:cNvSpPr/>
          <p:nvPr/>
        </p:nvSpPr>
        <p:spPr>
          <a:xfrm>
            <a:off x="2382117" y="3241308"/>
            <a:ext cx="4345305" cy="335280"/>
          </a:xfrm>
          <a:prstGeom prst="rect">
            <a:avLst/>
          </a:prstGeom>
        </p:spPr>
        <p:txBody>
          <a:bodyPr wrap="none">
            <a:spAutoFit/>
          </a:bodyPr>
          <a:lstStyle/>
          <a:p>
            <a:pPr algn="ctr"/>
            <a:r>
              <a:rPr altLang="en-US" b="1" lang="zh-CN" sz="1600">
                <a:solidFill>
                  <a:srgbClr val="C80000"/>
                </a:solidFill>
                <a:latin charset="-122" panose="020b0804020202020204" pitchFamily="34" typeface="汉仪雅酷黑 75W"/>
                <a:ea charset="-122" panose="020b0804020202020204" pitchFamily="34" typeface="汉仪雅酷黑 75W"/>
                <a:cs typeface="+mn-ea"/>
                <a:sym typeface="+mn-lt"/>
              </a:rPr>
              <a:t>入党须知 党性修养 党课培训 党校培训 微党课 </a:t>
            </a:r>
          </a:p>
        </p:txBody>
      </p:sp>
    </p:spTree>
    <p:extLst>
      <p:ext uri="{BB962C8B-B14F-4D97-AF65-F5344CB8AC3E}">
        <p14:creationId val="891380090"/>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wipe(left)" transition="in">
                                      <p:cBhvr>
                                        <p:cTn dur="500" id="11"/>
                                        <p:tgtEl>
                                          <p:spTgt spid="24"/>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1000" id="15"/>
                                        <p:tgtEl>
                                          <p:spTgt spid="13"/>
                                        </p:tgtEl>
                                      </p:cBhvr>
                                    </p:animEffect>
                                    <p:anim calcmode="lin" valueType="num">
                                      <p:cBhvr>
                                        <p:cTn dur="1000" fill="hold" id="16"/>
                                        <p:tgtEl>
                                          <p:spTgt spid="13"/>
                                        </p:tgtEl>
                                        <p:attrNameLst>
                                          <p:attrName>ppt_x</p:attrName>
                                        </p:attrNameLst>
                                      </p:cBhvr>
                                      <p:tavLst>
                                        <p:tav tm="0">
                                          <p:val>
                                            <p:strVal val="#ppt_x"/>
                                          </p:val>
                                        </p:tav>
                                        <p:tav tm="100000">
                                          <p:val>
                                            <p:strVal val="#ppt_x"/>
                                          </p:val>
                                        </p:tav>
                                      </p:tavLst>
                                    </p:anim>
                                    <p:anim calcmode="lin" valueType="num">
                                      <p:cBhvr>
                                        <p:cTn dur="1000" fill="hold" id="17"/>
                                        <p:tgtEl>
                                          <p:spTgt spid="13"/>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5"/>
                                        </p:tgtEl>
                                        <p:attrNameLst>
                                          <p:attrName>style.visibility</p:attrName>
                                        </p:attrNameLst>
                                      </p:cBhvr>
                                      <p:to>
                                        <p:strVal val="visible"/>
                                      </p:to>
                                    </p:set>
                                    <p:animEffect filter="wipe(down)" transition="in">
                                      <p:cBhvr>
                                        <p:cTn dur="500" id="21"/>
                                        <p:tgtEl>
                                          <p:spTgt spid="15"/>
                                        </p:tgtEl>
                                      </p:cBhvr>
                                    </p:animEffect>
                                  </p:childTnLst>
                                </p:cTn>
                              </p:par>
                            </p:childTnLst>
                          </p:cTn>
                        </p:par>
                        <p:par>
                          <p:cTn fill="hold" id="22" nodeType="afterGroup">
                            <p:stCondLst>
                              <p:cond delay="2500"/>
                            </p:stCondLst>
                            <p:childTnLst>
                              <p:par>
                                <p:cTn fill="hold" id="23" nodeType="afterEffect" presetClass="entr" presetID="2" presetSubtype="4">
                                  <p:stCondLst>
                                    <p:cond delay="0"/>
                                  </p:stCondLst>
                                  <p:childTnLst>
                                    <p:set>
                                      <p:cBhvr>
                                        <p:cTn dur="1" fill="hold" id="24">
                                          <p:stCondLst>
                                            <p:cond delay="0"/>
                                          </p:stCondLst>
                                        </p:cTn>
                                        <p:tgtEl>
                                          <p:spTgt spid="30"/>
                                        </p:tgtEl>
                                        <p:attrNameLst>
                                          <p:attrName>style.visibility</p:attrName>
                                        </p:attrNameLst>
                                      </p:cBhvr>
                                      <p:to>
                                        <p:strVal val="visible"/>
                                      </p:to>
                                    </p:set>
                                    <p:anim calcmode="lin" valueType="num">
                                      <p:cBhvr additive="base">
                                        <p:cTn dur="500" fill="hold" id="25"/>
                                        <p:tgtEl>
                                          <p:spTgt spid="30"/>
                                        </p:tgtEl>
                                        <p:attrNameLst>
                                          <p:attrName>ppt_x</p:attrName>
                                        </p:attrNameLst>
                                      </p:cBhvr>
                                      <p:tavLst>
                                        <p:tav tm="0">
                                          <p:val>
                                            <p:strVal val="#ppt_x"/>
                                          </p:val>
                                        </p:tav>
                                        <p:tav tm="100000">
                                          <p:val>
                                            <p:strVal val="#ppt_x"/>
                                          </p:val>
                                        </p:tav>
                                      </p:tavLst>
                                    </p:anim>
                                    <p:anim calcmode="lin" valueType="num">
                                      <p:cBhvr additive="base">
                                        <p:cTn dur="500" fill="hold" id="26"/>
                                        <p:tgtEl>
                                          <p:spTgt spid="30"/>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3000"/>
                            </p:stCondLst>
                            <p:childTnLst>
                              <p:par>
                                <p:cTn fill="hold" id="28" nodeType="afterEffect" presetClass="entr" presetID="22" presetSubtype="4">
                                  <p:stCondLst>
                                    <p:cond delay="0"/>
                                  </p:stCondLst>
                                  <p:childTnLst>
                                    <p:set>
                                      <p:cBhvr>
                                        <p:cTn dur="1" fill="hold" id="29">
                                          <p:stCondLst>
                                            <p:cond delay="0"/>
                                          </p:stCondLst>
                                        </p:cTn>
                                        <p:tgtEl>
                                          <p:spTgt spid="26"/>
                                        </p:tgtEl>
                                        <p:attrNameLst>
                                          <p:attrName>style.visibility</p:attrName>
                                        </p:attrNameLst>
                                      </p:cBhvr>
                                      <p:to>
                                        <p:strVal val="visible"/>
                                      </p:to>
                                    </p:set>
                                    <p:animEffect filter="wipe(down)" transition="in">
                                      <p:cBhvr>
                                        <p:cTn dur="500" id="30"/>
                                        <p:tgtEl>
                                          <p:spTgt spid="26"/>
                                        </p:tgtEl>
                                      </p:cBhvr>
                                    </p:animEffect>
                                  </p:childTnLst>
                                </p:cTn>
                              </p:par>
                            </p:childTnLst>
                          </p:cTn>
                        </p:par>
                        <p:par>
                          <p:cTn fill="hold" id="31" nodeType="afterGroup">
                            <p:stCondLst>
                              <p:cond delay="3500"/>
                            </p:stCondLst>
                            <p:childTnLst>
                              <p:par>
                                <p:cTn fill="hold" id="32" nodeType="afterEffect" presetClass="entr" presetID="22" presetSubtype="4">
                                  <p:stCondLst>
                                    <p:cond delay="0"/>
                                  </p:stCondLst>
                                  <p:childTnLst>
                                    <p:set>
                                      <p:cBhvr>
                                        <p:cTn dur="1" fill="hold" id="33">
                                          <p:stCondLst>
                                            <p:cond delay="0"/>
                                          </p:stCondLst>
                                        </p:cTn>
                                        <p:tgtEl>
                                          <p:spTgt spid="40"/>
                                        </p:tgtEl>
                                        <p:attrNameLst>
                                          <p:attrName>style.visibility</p:attrName>
                                        </p:attrNameLst>
                                      </p:cBhvr>
                                      <p:to>
                                        <p:strVal val="visible"/>
                                      </p:to>
                                    </p:set>
                                    <p:animEffect filter="wipe(down)" transition="in">
                                      <p:cBhvr>
                                        <p:cTn dur="500" id="34"/>
                                        <p:tgtEl>
                                          <p:spTgt spid="40"/>
                                        </p:tgtEl>
                                      </p:cBhvr>
                                    </p:animEffect>
                                  </p:childTnLst>
                                </p:cTn>
                              </p:par>
                            </p:childTnLst>
                          </p:cTn>
                        </p:par>
                        <p:par>
                          <p:cTn fill="hold" id="35" nodeType="afterGroup">
                            <p:stCondLst>
                              <p:cond delay="4000"/>
                            </p:stCondLst>
                            <p:childTnLst>
                              <p:par>
                                <p:cTn fill="hold" grpId="0" id="36" nodeType="afterEffect" presetClass="entr" presetID="47" presetSubtype="0">
                                  <p:stCondLst>
                                    <p:cond delay="0"/>
                                  </p:stCondLst>
                                  <p:childTnLst>
                                    <p:set>
                                      <p:cBhvr>
                                        <p:cTn dur="1" fill="hold" id="37">
                                          <p:stCondLst>
                                            <p:cond delay="0"/>
                                          </p:stCondLst>
                                        </p:cTn>
                                        <p:tgtEl>
                                          <p:spTgt spid="11"/>
                                        </p:tgtEl>
                                        <p:attrNameLst>
                                          <p:attrName>style.visibility</p:attrName>
                                        </p:attrNameLst>
                                      </p:cBhvr>
                                      <p:to>
                                        <p:strVal val="visible"/>
                                      </p:to>
                                    </p:set>
                                    <p:animEffect filter="fade" transition="in">
                                      <p:cBhvr>
                                        <p:cTn dur="750" id="38"/>
                                        <p:tgtEl>
                                          <p:spTgt spid="11"/>
                                        </p:tgtEl>
                                      </p:cBhvr>
                                    </p:animEffect>
                                    <p:anim calcmode="lin" valueType="num">
                                      <p:cBhvr>
                                        <p:cTn dur="750" fill="hold" id="39"/>
                                        <p:tgtEl>
                                          <p:spTgt spid="11"/>
                                        </p:tgtEl>
                                        <p:attrNameLst>
                                          <p:attrName>ppt_x</p:attrName>
                                        </p:attrNameLst>
                                      </p:cBhvr>
                                      <p:tavLst>
                                        <p:tav tm="0">
                                          <p:val>
                                            <p:strVal val="#ppt_x"/>
                                          </p:val>
                                        </p:tav>
                                        <p:tav tm="100000">
                                          <p:val>
                                            <p:strVal val="#ppt_x"/>
                                          </p:val>
                                        </p:tav>
                                      </p:tavLst>
                                    </p:anim>
                                    <p:anim calcmode="lin" valueType="num">
                                      <p:cBhvr>
                                        <p:cTn dur="750" fill="hold" id="40"/>
                                        <p:tgtEl>
                                          <p:spTgt spid="11"/>
                                        </p:tgtEl>
                                        <p:attrNameLst>
                                          <p:attrName>ppt_y</p:attrName>
                                        </p:attrNameLst>
                                      </p:cBhvr>
                                      <p:tavLst>
                                        <p:tav tm="0">
                                          <p:val>
                                            <p:strVal val="#ppt_y-.1"/>
                                          </p:val>
                                        </p:tav>
                                        <p:tav tm="100000">
                                          <p:val>
                                            <p:strVal val="#ppt_y"/>
                                          </p:val>
                                        </p:tav>
                                      </p:tavLst>
                                    </p:anim>
                                  </p:childTnLst>
                                </p:cTn>
                              </p:par>
                              <p:par>
                                <p:cTn fill="hold" grpId="0" id="41" nodeType="withEffect" presetClass="entr" presetID="53" presetSubtype="0">
                                  <p:stCondLst>
                                    <p:cond delay="0"/>
                                  </p:stCondLst>
                                  <p:childTnLst>
                                    <p:set>
                                      <p:cBhvr>
                                        <p:cTn dur="1" fill="hold" id="42">
                                          <p:stCondLst>
                                            <p:cond delay="0"/>
                                          </p:stCondLst>
                                        </p:cTn>
                                        <p:tgtEl>
                                          <p:spTgt spid="10"/>
                                        </p:tgtEl>
                                        <p:attrNameLst>
                                          <p:attrName>style.visibility</p:attrName>
                                        </p:attrNameLst>
                                      </p:cBhvr>
                                      <p:to>
                                        <p:strVal val="visible"/>
                                      </p:to>
                                    </p:set>
                                    <p:anim calcmode="lin" valueType="num">
                                      <p:cBhvr>
                                        <p:cTn dur="1250" fill="hold" id="43"/>
                                        <p:tgtEl>
                                          <p:spTgt spid="10"/>
                                        </p:tgtEl>
                                        <p:attrNameLst>
                                          <p:attrName>ppt_w</p:attrName>
                                        </p:attrNameLst>
                                      </p:cBhvr>
                                      <p:tavLst>
                                        <p:tav tm="0">
                                          <p:val>
                                            <p:fltVal val="0"/>
                                          </p:val>
                                        </p:tav>
                                        <p:tav tm="100000">
                                          <p:val>
                                            <p:strVal val="#ppt_w"/>
                                          </p:val>
                                        </p:tav>
                                      </p:tavLst>
                                    </p:anim>
                                    <p:anim calcmode="lin" valueType="num">
                                      <p:cBhvr>
                                        <p:cTn dur="1250" fill="hold" id="44"/>
                                        <p:tgtEl>
                                          <p:spTgt spid="10"/>
                                        </p:tgtEl>
                                        <p:attrNameLst>
                                          <p:attrName>ppt_h</p:attrName>
                                        </p:attrNameLst>
                                      </p:cBhvr>
                                      <p:tavLst>
                                        <p:tav tm="0">
                                          <p:val>
                                            <p:fltVal val="0"/>
                                          </p:val>
                                        </p:tav>
                                        <p:tav tm="100000">
                                          <p:val>
                                            <p:strVal val="#ppt_h"/>
                                          </p:val>
                                        </p:tav>
                                      </p:tavLst>
                                    </p:anim>
                                    <p:animEffect filter="fade" transition="in">
                                      <p:cBhvr>
                                        <p:cTn dur="1250" id="45"/>
                                        <p:tgtEl>
                                          <p:spTgt spid="10"/>
                                        </p:tgtEl>
                                      </p:cBhvr>
                                    </p:animEffect>
                                  </p:childTnLst>
                                </p:cTn>
                              </p:par>
                            </p:childTnLst>
                          </p:cTn>
                        </p:par>
                        <p:par>
                          <p:cTn fill="hold" id="46" nodeType="afterGroup">
                            <p:stCondLst>
                              <p:cond delay="5250"/>
                            </p:stCondLst>
                            <p:childTnLst>
                              <p:par>
                                <p:cTn fill="hold" grpId="0" id="47" nodeType="afterEffect" presetClass="entr" presetID="42" presetSubtype="0">
                                  <p:stCondLst>
                                    <p:cond delay="0"/>
                                  </p:stCondLst>
                                  <p:childTnLst>
                                    <p:set>
                                      <p:cBhvr>
                                        <p:cTn dur="1" fill="hold" id="48">
                                          <p:stCondLst>
                                            <p:cond delay="0"/>
                                          </p:stCondLst>
                                        </p:cTn>
                                        <p:tgtEl>
                                          <p:spTgt spid="12"/>
                                        </p:tgtEl>
                                        <p:attrNameLst>
                                          <p:attrName>style.visibility</p:attrName>
                                        </p:attrNameLst>
                                      </p:cBhvr>
                                      <p:to>
                                        <p:strVal val="visible"/>
                                      </p:to>
                                    </p:set>
                                    <p:animEffect filter="fade" transition="in">
                                      <p:cBhvr>
                                        <p:cTn dur="1000" id="49"/>
                                        <p:tgtEl>
                                          <p:spTgt spid="12"/>
                                        </p:tgtEl>
                                      </p:cBhvr>
                                    </p:animEffect>
                                    <p:anim calcmode="lin" valueType="num">
                                      <p:cBhvr>
                                        <p:cTn dur="1000" fill="hold" id="50"/>
                                        <p:tgtEl>
                                          <p:spTgt spid="12"/>
                                        </p:tgtEl>
                                        <p:attrNameLst>
                                          <p:attrName>ppt_x</p:attrName>
                                        </p:attrNameLst>
                                      </p:cBhvr>
                                      <p:tavLst>
                                        <p:tav tm="0">
                                          <p:val>
                                            <p:strVal val="#ppt_x"/>
                                          </p:val>
                                        </p:tav>
                                        <p:tav tm="100000">
                                          <p:val>
                                            <p:strVal val="#ppt_x"/>
                                          </p:val>
                                        </p:tav>
                                      </p:tavLst>
                                    </p:anim>
                                    <p:anim calcmode="lin" valueType="num">
                                      <p:cBhvr>
                                        <p:cTn dur="1000" fill="hold" id="51"/>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idx="4294967295" type="title"/>
          </p:nvPr>
        </p:nvSpPr>
        <p:spPr>
          <a:xfrm>
            <a:off x="755576" y="243006"/>
            <a:ext cx="8229600" cy="421555"/>
          </a:xfrm>
        </p:spPr>
        <p:txBody>
          <a:bodyPr>
            <a:noAutofit/>
          </a:bodyPr>
          <a:lstStyle/>
          <a:p>
            <a:pPr algn="l"/>
            <a:r>
              <a:rPr altLang="en-US" b="1" lang="zh-CN" sz="1800">
                <a:solidFill>
                  <a:srgbClr val="C80000"/>
                </a:solidFill>
                <a:latin charset="-122" panose="020b0804020202020204" pitchFamily="34" typeface="汉仪雅酷黑 75W"/>
                <a:ea charset="-122" panose="020b0804020202020204" pitchFamily="34" typeface="汉仪雅酷黑 75W"/>
                <a:cs typeface="+mn-ea"/>
              </a:rPr>
              <a:t>新时代合格党员一定要不忘初心牢记使命</a:t>
            </a:r>
          </a:p>
        </p:txBody>
      </p:sp>
      <p:sp>
        <p:nvSpPr>
          <p:cNvPr id="14" name="Text Box 8"/>
          <p:cNvSpPr txBox="1"/>
          <p:nvPr/>
        </p:nvSpPr>
        <p:spPr>
          <a:xfrm>
            <a:off x="1403648" y="1923678"/>
            <a:ext cx="4485184" cy="457200"/>
          </a:xfrm>
          <a:prstGeom prst="rect">
            <a:avLst/>
          </a:prstGeom>
          <a:noFill/>
        </p:spPr>
        <p:txBody>
          <a:bodyPr rtlCol="0" wrap="square">
            <a:spAutoFit/>
          </a:bodyPr>
          <a:lstStyle>
            <a:defPPr>
              <a:defRPr lang="zh-CN"/>
            </a:defPPr>
            <a:lvl1pPr algn="just">
              <a:defRPr sz="2000">
                <a:solidFill>
                  <a:schemeClr val="tx2"/>
                </a:solidFill>
                <a:latin typeface="+mn-ea"/>
                <a:ea typeface="+mj-ea"/>
              </a:defRPr>
            </a:lvl1pPr>
          </a:lstStyle>
          <a:p>
            <a:r>
              <a:rPr altLang="en-US" lang="zh-CN" sz="2400">
                <a:solidFill>
                  <a:srgbClr val="5F0F05"/>
                </a:solidFill>
                <a:latin typeface="+mn-lt"/>
                <a:ea charset="-122" panose="020b0300000000000000" pitchFamily="34" typeface="Noto Sans S Chinese Light"/>
                <a:cs typeface="+mn-ea"/>
              </a:rPr>
              <a:t>为中国人民谋幸福</a:t>
            </a:r>
          </a:p>
        </p:txBody>
      </p:sp>
      <p:sp>
        <p:nvSpPr>
          <p:cNvPr id="15" name="Text Box 8"/>
          <p:cNvSpPr txBox="1"/>
          <p:nvPr/>
        </p:nvSpPr>
        <p:spPr>
          <a:xfrm>
            <a:off x="1304416" y="2836468"/>
            <a:ext cx="3600872" cy="457200"/>
          </a:xfrm>
          <a:prstGeom prst="rect">
            <a:avLst/>
          </a:prstGeom>
          <a:noFill/>
        </p:spPr>
        <p:txBody>
          <a:bodyPr rtlCol="0" wrap="square">
            <a:spAutoFit/>
          </a:bodyPr>
          <a:lstStyle>
            <a:defPPr>
              <a:defRPr lang="zh-CN"/>
            </a:defPPr>
            <a:lvl1pPr algn="just">
              <a:defRPr sz="2000">
                <a:solidFill>
                  <a:schemeClr val="tx2"/>
                </a:solidFill>
                <a:latin typeface="+mn-ea"/>
                <a:ea typeface="+mj-ea"/>
              </a:defRPr>
            </a:lvl1pPr>
          </a:lstStyle>
          <a:p>
            <a:pPr algn="l"/>
            <a:r>
              <a:rPr altLang="en-US" lang="zh-CN" sz="2400">
                <a:solidFill>
                  <a:srgbClr val="5F0F05"/>
                </a:solidFill>
                <a:latin charset="-122" panose="020b0300000000000000" pitchFamily="34" typeface="Noto Sans S Chinese Light"/>
                <a:ea charset="-122" panose="020b0300000000000000" pitchFamily="34" typeface="Noto Sans S Chinese Light"/>
                <a:cs typeface="+mn-ea"/>
              </a:rPr>
              <a:t>为中华民族谋复兴</a:t>
            </a:r>
          </a:p>
        </p:txBody>
      </p:sp>
      <p:sp>
        <p:nvSpPr>
          <p:cNvPr id="16" name="椭圆 15"/>
          <p:cNvSpPr/>
          <p:nvPr/>
        </p:nvSpPr>
        <p:spPr>
          <a:xfrm>
            <a:off x="581590" y="1814774"/>
            <a:ext cx="651674" cy="6516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latin charset="-122" panose="020b0800000000000000" pitchFamily="34" typeface="Noto Sans S Chinese Bold"/>
                <a:ea charset="-122" panose="020b0800000000000000" pitchFamily="34" typeface="Noto Sans S Chinese Bold"/>
              </a:rPr>
              <a:t>初心</a:t>
            </a:r>
          </a:p>
        </p:txBody>
      </p:sp>
      <p:sp>
        <p:nvSpPr>
          <p:cNvPr id="17" name="椭圆 16"/>
          <p:cNvSpPr/>
          <p:nvPr/>
        </p:nvSpPr>
        <p:spPr>
          <a:xfrm>
            <a:off x="560283" y="2729754"/>
            <a:ext cx="651674" cy="6516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latin charset="-122" panose="020b0800000000000000" pitchFamily="34" typeface="Noto Sans S Chinese Bold"/>
                <a:ea charset="-122" panose="020b0800000000000000" pitchFamily="34" typeface="Noto Sans S Chinese Bold"/>
              </a:rPr>
              <a:t>使命</a:t>
            </a:r>
          </a:p>
        </p:txBody>
      </p:sp>
      <p:sp>
        <p:nvSpPr>
          <p:cNvPr id="18" name="文本框 17"/>
          <p:cNvSpPr txBox="1"/>
          <p:nvPr/>
        </p:nvSpPr>
        <p:spPr>
          <a:xfrm>
            <a:off x="442070" y="3388613"/>
            <a:ext cx="5112569" cy="1097280"/>
          </a:xfrm>
          <a:prstGeom prst="rect">
            <a:avLst/>
          </a:prstGeom>
          <a:noFill/>
        </p:spPr>
        <p:txBody>
          <a:bodyPr rtlCol="0" wrap="square">
            <a:spAutoFit/>
          </a:bodyPr>
          <a:lstStyle/>
          <a:p>
            <a:pPr>
              <a:lnSpc>
                <a:spcPct val="200000"/>
              </a:lnSpc>
            </a:pPr>
            <a:r>
              <a:rPr altLang="en-US" lang="zh-CN" sz="1100">
                <a:solidFill>
                  <a:schemeClr val="accent1"/>
                </a:solidFill>
                <a:ea charset="-122" panose="020b0300000000000000" pitchFamily="34" typeface="Noto Sans S Chinese Light"/>
              </a:rPr>
              <a:t>         “不忘初心，牢记使命”，是党的十九大主题打头的八个大字。总书记在党的十九大报告中指出：“中国共产党人的初心和使命，就是为中国人民谋幸福，为中华民族谋复兴。”</a:t>
            </a:r>
          </a:p>
        </p:txBody>
      </p:sp>
      <p:pic>
        <p:nvPicPr>
          <p:cNvPr id="5" name="图片 4">
            <a:extLst>
              <a:ext uri="{FF2B5EF4-FFF2-40B4-BE49-F238E27FC236}">
                <a16:creationId xmlns:a16="http://schemas.microsoft.com/office/drawing/2014/main" id="{A473EFD6-8804-406B-A9D9-733922C71B63}"/>
              </a:ext>
            </a:extLst>
          </p:cNvPr>
          <p:cNvPicPr>
            <a:picLocks noChangeAspect="1"/>
          </p:cNvPicPr>
          <p:nvPr/>
        </p:nvPicPr>
        <p:blipFill>
          <a:blip r:embed="rId3"/>
          <a:stretch>
            <a:fillRect/>
          </a:stretch>
        </p:blipFill>
        <p:spPr>
          <a:xfrm>
            <a:off x="4572000" y="1061071"/>
            <a:ext cx="4572000" cy="4082429"/>
          </a:xfrm>
          <a:prstGeom prst="rect">
            <a:avLst/>
          </a:prstGeom>
        </p:spPr>
      </p:pic>
    </p:spTree>
    <p:extLst>
      <p:ext uri="{BB962C8B-B14F-4D97-AF65-F5344CB8AC3E}">
        <p14:creationId val="3456829502"/>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4"/>
                                        </p:tgtEl>
                                        <p:attrNameLst>
                                          <p:attrName>style.visibility</p:attrName>
                                        </p:attrNameLst>
                                      </p:cBhvr>
                                      <p:to>
                                        <p:strVal val="visible"/>
                                      </p:to>
                                    </p:set>
                                    <p:animEffect filter="wipe(left)" transition="in">
                                      <p:cBhvr>
                                        <p:cTn dur="500" id="13"/>
                                        <p:tgtEl>
                                          <p:spTgt spid="14"/>
                                        </p:tgtEl>
                                      </p:cBhvr>
                                    </p:animEffect>
                                  </p:childTnLst>
                                </p:cTn>
                              </p:par>
                            </p:childTnLst>
                          </p:cTn>
                        </p:par>
                        <p:par>
                          <p:cTn fill="hold" id="14" nodeType="afterGroup">
                            <p:stCondLst>
                              <p:cond delay="1000"/>
                            </p:stCondLst>
                            <p:childTnLst>
                              <p:par>
                                <p:cTn fill="hold" grpId="0" id="15" nodeType="afterEffect" presetClass="entr" presetID="53" presetSubtype="0">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p:cTn dur="500" fill="hold" id="17"/>
                                        <p:tgtEl>
                                          <p:spTgt spid="17"/>
                                        </p:tgtEl>
                                        <p:attrNameLst>
                                          <p:attrName>ppt_w</p:attrName>
                                        </p:attrNameLst>
                                      </p:cBhvr>
                                      <p:tavLst>
                                        <p:tav tm="0">
                                          <p:val>
                                            <p:fltVal val="0"/>
                                          </p:val>
                                        </p:tav>
                                        <p:tav tm="100000">
                                          <p:val>
                                            <p:strVal val="#ppt_w"/>
                                          </p:val>
                                        </p:tav>
                                      </p:tavLst>
                                    </p:anim>
                                    <p:anim calcmode="lin" valueType="num">
                                      <p:cBhvr>
                                        <p:cTn dur="500" fill="hold" id="18"/>
                                        <p:tgtEl>
                                          <p:spTgt spid="17"/>
                                        </p:tgtEl>
                                        <p:attrNameLst>
                                          <p:attrName>ppt_h</p:attrName>
                                        </p:attrNameLst>
                                      </p:cBhvr>
                                      <p:tavLst>
                                        <p:tav tm="0">
                                          <p:val>
                                            <p:fltVal val="0"/>
                                          </p:val>
                                        </p:tav>
                                        <p:tav tm="100000">
                                          <p:val>
                                            <p:strVal val="#ppt_h"/>
                                          </p:val>
                                        </p:tav>
                                      </p:tavLst>
                                    </p:anim>
                                    <p:animEffect filter="fade" transition="in">
                                      <p:cBhvr>
                                        <p:cTn dur="500" id="19"/>
                                        <p:tgtEl>
                                          <p:spTgt spid="17"/>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15"/>
                                        </p:tgtEl>
                                        <p:attrNameLst>
                                          <p:attrName>style.visibility</p:attrName>
                                        </p:attrNameLst>
                                      </p:cBhvr>
                                      <p:to>
                                        <p:strVal val="visible"/>
                                      </p:to>
                                    </p:set>
                                    <p:animEffect filter="wipe(left)" transition="in">
                                      <p:cBhvr>
                                        <p:cTn dur="500" id="23"/>
                                        <p:tgtEl>
                                          <p:spTgt spid="15"/>
                                        </p:tgtEl>
                                      </p:cBhvr>
                                    </p:animEffect>
                                  </p:childTnLst>
                                </p:cTn>
                              </p:par>
                            </p:childTnLst>
                          </p:cTn>
                        </p:par>
                        <p:par>
                          <p:cTn fill="hold" id="24" nodeType="afterGroup">
                            <p:stCondLst>
                              <p:cond delay="2000"/>
                            </p:stCondLst>
                            <p:childTnLst>
                              <p:par>
                                <p:cTn fill="hold" grpId="0" id="25" nodeType="afterEffect" presetClass="entr" presetID="22" presetSubtype="1">
                                  <p:stCondLst>
                                    <p:cond delay="0"/>
                                  </p:stCondLst>
                                  <p:childTnLst>
                                    <p:set>
                                      <p:cBhvr>
                                        <p:cTn dur="1" fill="hold" id="26">
                                          <p:stCondLst>
                                            <p:cond delay="0"/>
                                          </p:stCondLst>
                                        </p:cTn>
                                        <p:tgtEl>
                                          <p:spTgt spid="18"/>
                                        </p:tgtEl>
                                        <p:attrNameLst>
                                          <p:attrName>style.visibility</p:attrName>
                                        </p:attrNameLst>
                                      </p:cBhvr>
                                      <p:to>
                                        <p:strVal val="visible"/>
                                      </p:to>
                                    </p:set>
                                    <p:animEffect filter="wipe(up)" transition="in">
                                      <p:cBhvr>
                                        <p:cTn dur="5000" id="27"/>
                                        <p:tgtEl>
                                          <p:spTgt spid="18"/>
                                        </p:tgtEl>
                                      </p:cBhvr>
                                    </p:animEffect>
                                  </p:childTnLst>
                                </p:cTn>
                              </p:par>
                            </p:childTnLst>
                          </p:cTn>
                        </p:par>
                        <p:par>
                          <p:cTn fill="hold" id="28" nodeType="afterGroup">
                            <p:stCondLst>
                              <p:cond delay="7000"/>
                            </p:stCondLst>
                            <p:childTnLst>
                              <p:par>
                                <p:cTn fill="hold" id="29" nodeType="afterEffect" presetClass="entr" presetID="22" presetSubtype="4">
                                  <p:stCondLst>
                                    <p:cond delay="0"/>
                                  </p:stCondLst>
                                  <p:childTnLst>
                                    <p:set>
                                      <p:cBhvr>
                                        <p:cTn dur="1" fill="hold" id="30">
                                          <p:stCondLst>
                                            <p:cond delay="0"/>
                                          </p:stCondLst>
                                        </p:cTn>
                                        <p:tgtEl>
                                          <p:spTgt spid="5"/>
                                        </p:tgtEl>
                                        <p:attrNameLst>
                                          <p:attrName>style.visibility</p:attrName>
                                        </p:attrNameLst>
                                      </p:cBhvr>
                                      <p:to>
                                        <p:strVal val="visible"/>
                                      </p:to>
                                    </p:set>
                                    <p:animEffect filter="wipe(down)" transition="in">
                                      <p:cBhvr>
                                        <p:cTn dur="500" id="31"/>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idx="4294967295" type="title"/>
          </p:nvPr>
        </p:nvSpPr>
        <p:spPr>
          <a:xfrm>
            <a:off x="755576" y="243006"/>
            <a:ext cx="8229600" cy="421555"/>
          </a:xfrm>
        </p:spPr>
        <p:txBody>
          <a:bodyPr>
            <a:noAutofit/>
          </a:bodyPr>
          <a:lstStyle/>
          <a:p>
            <a:pPr algn="l"/>
            <a:r>
              <a:rPr altLang="en-US" b="1" lang="zh-CN" sz="1800">
                <a:solidFill>
                  <a:srgbClr val="C80000"/>
                </a:solidFill>
                <a:latin charset="-122" panose="020b0804020202020204" pitchFamily="34" typeface="汉仪雅酷黑 75W"/>
                <a:ea charset="-122" panose="020b0804020202020204" pitchFamily="34" typeface="汉仪雅酷黑 75W"/>
                <a:cs typeface="+mn-ea"/>
              </a:rPr>
              <a:t>新时代合格党员一定要不忘初心牢记使命</a:t>
            </a:r>
          </a:p>
        </p:txBody>
      </p:sp>
      <p:pic>
        <p:nvPicPr>
          <p:cNvPr id="5" name="图片 4">
            <a:extLst>
              <a:ext uri="{FF2B5EF4-FFF2-40B4-BE49-F238E27FC236}">
                <a16:creationId xmlns:a16="http://schemas.microsoft.com/office/drawing/2014/main" id="{A473EFD6-8804-406B-A9D9-733922C71B63}"/>
              </a:ext>
            </a:extLst>
          </p:cNvPr>
          <p:cNvPicPr>
            <a:picLocks noChangeAspect="1"/>
          </p:cNvPicPr>
          <p:nvPr/>
        </p:nvPicPr>
        <p:blipFill>
          <a:blip r:embed="rId3"/>
          <a:stretch>
            <a:fillRect/>
          </a:stretch>
        </p:blipFill>
        <p:spPr>
          <a:xfrm>
            <a:off x="4572000" y="1061071"/>
            <a:ext cx="4572000" cy="4082429"/>
          </a:xfrm>
          <a:prstGeom prst="rect">
            <a:avLst/>
          </a:prstGeom>
        </p:spPr>
      </p:pic>
      <p:sp>
        <p:nvSpPr>
          <p:cNvPr id="9" name="文本框 8">
            <a:extLst>
              <a:ext uri="{FF2B5EF4-FFF2-40B4-BE49-F238E27FC236}">
                <a16:creationId xmlns:a16="http://schemas.microsoft.com/office/drawing/2014/main" id="{B76A4F1D-C906-4015-9ED4-32D0C6E5F6E1}"/>
              </a:ext>
            </a:extLst>
          </p:cNvPr>
          <p:cNvSpPr txBox="1"/>
          <p:nvPr/>
        </p:nvSpPr>
        <p:spPr>
          <a:xfrm>
            <a:off x="733376" y="1203598"/>
            <a:ext cx="4558704" cy="579120"/>
          </a:xfrm>
          <a:prstGeom prst="rect">
            <a:avLst/>
          </a:prstGeom>
          <a:noFill/>
        </p:spPr>
        <p:txBody>
          <a:bodyPr rtlCol="0" wrap="square">
            <a:spAutoFit/>
          </a:bodyPr>
          <a:lstStyle>
            <a:defPPr>
              <a:defRPr lang="zh-CN"/>
            </a:defPPr>
            <a:lvl1pPr algn="ctr">
              <a:defRPr sz="2400">
                <a:solidFill>
                  <a:schemeClr val="accent1"/>
                </a:solidFill>
                <a:latin charset="-122" panose="020b0800000000000000" pitchFamily="34" typeface="Noto Sans S Chinese Bold"/>
                <a:ea charset="-122" panose="020b0800000000000000" pitchFamily="34" typeface="Noto Sans S Chinese Bold"/>
                <a:cs typeface="+mn-ea"/>
              </a:defRPr>
            </a:lvl1pPr>
          </a:lstStyle>
          <a:p>
            <a:pPr algn="l"/>
            <a:r>
              <a:rPr altLang="en-US" lang="zh-CN" sz="3200"/>
              <a:t>共产党的初心和使命</a:t>
            </a:r>
          </a:p>
        </p:txBody>
      </p:sp>
      <p:sp>
        <p:nvSpPr>
          <p:cNvPr id="10" name="文本框 9">
            <a:extLst>
              <a:ext uri="{FF2B5EF4-FFF2-40B4-BE49-F238E27FC236}">
                <a16:creationId xmlns:a16="http://schemas.microsoft.com/office/drawing/2014/main" id="{623A47CB-3FD8-4B48-BB4C-55334B461B93}"/>
              </a:ext>
            </a:extLst>
          </p:cNvPr>
          <p:cNvSpPr txBox="1"/>
          <p:nvPr/>
        </p:nvSpPr>
        <p:spPr>
          <a:xfrm>
            <a:off x="539552" y="1707654"/>
            <a:ext cx="5378400" cy="2651760"/>
          </a:xfrm>
          <a:prstGeom prst="rect">
            <a:avLst/>
          </a:prstGeom>
          <a:noFill/>
        </p:spPr>
        <p:txBody>
          <a:bodyPr rtlCol="0" wrap="square">
            <a:spAutoFit/>
          </a:bodyPr>
          <a:lstStyle/>
          <a:p>
            <a:pPr>
              <a:lnSpc>
                <a:spcPct val="200000"/>
              </a:lnSpc>
            </a:pPr>
            <a:r>
              <a:rPr altLang="en-US" lang="zh-CN" sz="1050">
                <a:ea charset="-122" panose="020b0300000000000000" pitchFamily="34" typeface="Noto Sans S Chinese Light"/>
              </a:rPr>
              <a:t>          中国共产党人的初心和使命是由党的性质和党的指导思想决定的。一切向前走，走得再远，也不能忘记为什么出发。初心，就是当初出发的目的和目标，即为了什么出发、所要到达的目标或所要完成的任务是什么。马克思主义从其问世之日起，就在《共产党宣言》中指出：“无产阶级的运动是绝大多数人的、为绝大多数人谋利益的独立的运动。”而共产党人“没有任何同整个无产阶级的利益不同的利益”。《共产党宣言》表明，马克思主义和它指导下的共产党人的初心和使命，就是为绝大多数人谋利益，遵循“资产阶级的灭亡和无产阶级的胜利是同样不可避免的”社会发展规律，用每个人自由发展的联合体即共产主义社会代替那存在着阶级和阶级对立的旧社会。</a:t>
            </a:r>
          </a:p>
        </p:txBody>
      </p:sp>
    </p:spTree>
    <p:extLst>
      <p:ext uri="{BB962C8B-B14F-4D97-AF65-F5344CB8AC3E}">
        <p14:creationId val="3865488865"/>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p:cTn dur="500" fill="hold" id="11"/>
                                        <p:tgtEl>
                                          <p:spTgt spid="9"/>
                                        </p:tgtEl>
                                        <p:attrNameLst>
                                          <p:attrName>ppt_w</p:attrName>
                                        </p:attrNameLst>
                                      </p:cBhvr>
                                      <p:tavLst>
                                        <p:tav tm="0">
                                          <p:val>
                                            <p:fltVal val="0"/>
                                          </p:val>
                                        </p:tav>
                                        <p:tav tm="100000">
                                          <p:val>
                                            <p:strVal val="#ppt_w"/>
                                          </p:val>
                                        </p:tav>
                                      </p:tavLst>
                                    </p:anim>
                                    <p:anim calcmode="lin" valueType="num">
                                      <p:cBhvr>
                                        <p:cTn dur="500" fill="hold" id="12"/>
                                        <p:tgtEl>
                                          <p:spTgt spid="9"/>
                                        </p:tgtEl>
                                        <p:attrNameLst>
                                          <p:attrName>ppt_h</p:attrName>
                                        </p:attrNameLst>
                                      </p:cBhvr>
                                      <p:tavLst>
                                        <p:tav tm="0">
                                          <p:val>
                                            <p:fltVal val="0"/>
                                          </p:val>
                                        </p:tav>
                                        <p:tav tm="100000">
                                          <p:val>
                                            <p:strVal val="#ppt_h"/>
                                          </p:val>
                                        </p:tav>
                                      </p:tavLst>
                                    </p:anim>
                                    <p:animEffect filter="fade" transition="in">
                                      <p:cBhvr>
                                        <p:cTn dur="500" id="13"/>
                                        <p:tgtEl>
                                          <p:spTgt spid="9"/>
                                        </p:tgtEl>
                                      </p:cBhvr>
                                    </p:animEffect>
                                  </p:childTnLst>
                                </p:cTn>
                              </p:par>
                            </p:childTnLst>
                          </p:cTn>
                        </p:par>
                        <p:par>
                          <p:cTn fill="hold" id="14" nodeType="afterGroup">
                            <p:stCondLst>
                              <p:cond delay="1000"/>
                            </p:stCondLst>
                            <p:childTnLst>
                              <p:par>
                                <p:cTn fill="hold" grpId="0" id="15" nodeType="afterEffect" presetClass="entr" presetID="22" presetSubtype="1">
                                  <p:stCondLst>
                                    <p:cond delay="0"/>
                                  </p:stCondLst>
                                  <p:childTnLst>
                                    <p:set>
                                      <p:cBhvr>
                                        <p:cTn dur="1" fill="hold" id="16">
                                          <p:stCondLst>
                                            <p:cond delay="0"/>
                                          </p:stCondLst>
                                        </p:cTn>
                                        <p:tgtEl>
                                          <p:spTgt spid="10"/>
                                        </p:tgtEl>
                                        <p:attrNameLst>
                                          <p:attrName>style.visibility</p:attrName>
                                        </p:attrNameLst>
                                      </p:cBhvr>
                                      <p:to>
                                        <p:strVal val="visible"/>
                                      </p:to>
                                    </p:set>
                                    <p:animEffect filter="wipe(up)" transition="in">
                                      <p:cBhvr>
                                        <p:cTn dur="5000" id="17"/>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idx="4294967295" type="title"/>
          </p:nvPr>
        </p:nvSpPr>
        <p:spPr>
          <a:xfrm>
            <a:off x="755576" y="243006"/>
            <a:ext cx="8229600" cy="421555"/>
          </a:xfrm>
        </p:spPr>
        <p:txBody>
          <a:bodyPr>
            <a:noAutofit/>
          </a:bodyPr>
          <a:lstStyle/>
          <a:p>
            <a:pPr algn="l"/>
            <a:r>
              <a:rPr altLang="en-US" b="1" lang="zh-CN" sz="1800">
                <a:solidFill>
                  <a:srgbClr val="C80000"/>
                </a:solidFill>
                <a:latin charset="-122" panose="020b0804020202020204" pitchFamily="34" typeface="汉仪雅酷黑 75W"/>
                <a:ea charset="-122" panose="020b0804020202020204" pitchFamily="34" typeface="汉仪雅酷黑 75W"/>
                <a:cs typeface="+mn-ea"/>
              </a:rPr>
              <a:t>新时代合格党员一定要不忘初心牢记使命</a:t>
            </a:r>
          </a:p>
        </p:txBody>
      </p:sp>
      <p:pic>
        <p:nvPicPr>
          <p:cNvPr id="5" name="图片 4">
            <a:extLst>
              <a:ext uri="{FF2B5EF4-FFF2-40B4-BE49-F238E27FC236}">
                <a16:creationId xmlns:a16="http://schemas.microsoft.com/office/drawing/2014/main" id="{A473EFD6-8804-406B-A9D9-733922C71B63}"/>
              </a:ext>
            </a:extLst>
          </p:cNvPr>
          <p:cNvPicPr>
            <a:picLocks noChangeAspect="1"/>
          </p:cNvPicPr>
          <p:nvPr/>
        </p:nvPicPr>
        <p:blipFill>
          <a:blip r:embed="rId3"/>
          <a:stretch>
            <a:fillRect/>
          </a:stretch>
        </p:blipFill>
        <p:spPr>
          <a:xfrm>
            <a:off x="4572000" y="1061071"/>
            <a:ext cx="4572000" cy="4082429"/>
          </a:xfrm>
          <a:prstGeom prst="rect">
            <a:avLst/>
          </a:prstGeom>
        </p:spPr>
      </p:pic>
      <p:sp>
        <p:nvSpPr>
          <p:cNvPr id="4" name="文本框 3">
            <a:extLst>
              <a:ext uri="{FF2B5EF4-FFF2-40B4-BE49-F238E27FC236}">
                <a16:creationId xmlns:a16="http://schemas.microsoft.com/office/drawing/2014/main" id="{7CC1D709-F43C-46F0-8E07-202444582C1A}"/>
              </a:ext>
            </a:extLst>
          </p:cNvPr>
          <p:cNvSpPr txBox="1"/>
          <p:nvPr/>
        </p:nvSpPr>
        <p:spPr>
          <a:xfrm>
            <a:off x="805384" y="1203598"/>
            <a:ext cx="4558704" cy="579120"/>
          </a:xfrm>
          <a:prstGeom prst="rect">
            <a:avLst/>
          </a:prstGeom>
          <a:noFill/>
        </p:spPr>
        <p:txBody>
          <a:bodyPr rtlCol="0" wrap="square">
            <a:spAutoFit/>
          </a:bodyPr>
          <a:lstStyle>
            <a:defPPr>
              <a:defRPr lang="zh-CN"/>
            </a:defPPr>
            <a:lvl1pPr algn="ctr">
              <a:defRPr sz="2400">
                <a:solidFill>
                  <a:schemeClr val="accent1"/>
                </a:solidFill>
                <a:latin charset="-122" panose="020b0800000000000000" pitchFamily="34" typeface="Noto Sans S Chinese Bold"/>
                <a:ea charset="-122" panose="020b0800000000000000" pitchFamily="34" typeface="Noto Sans S Chinese Bold"/>
                <a:cs typeface="+mn-ea"/>
              </a:defRPr>
            </a:lvl1pPr>
          </a:lstStyle>
          <a:p>
            <a:pPr algn="l"/>
            <a:r>
              <a:rPr altLang="en-US" lang="zh-CN" sz="3200"/>
              <a:t>共产党的初心和使命</a:t>
            </a:r>
          </a:p>
        </p:txBody>
      </p:sp>
      <p:sp>
        <p:nvSpPr>
          <p:cNvPr id="6" name="文本框 5">
            <a:extLst>
              <a:ext uri="{FF2B5EF4-FFF2-40B4-BE49-F238E27FC236}">
                <a16:creationId xmlns:a16="http://schemas.microsoft.com/office/drawing/2014/main" id="{4042D5C5-3C20-4025-9E49-F2CB46580216}"/>
              </a:ext>
            </a:extLst>
          </p:cNvPr>
          <p:cNvSpPr txBox="1"/>
          <p:nvPr/>
        </p:nvSpPr>
        <p:spPr>
          <a:xfrm>
            <a:off x="611560" y="1707654"/>
            <a:ext cx="4968552" cy="2971800"/>
          </a:xfrm>
          <a:prstGeom prst="rect">
            <a:avLst/>
          </a:prstGeom>
          <a:noFill/>
        </p:spPr>
        <p:txBody>
          <a:bodyPr rtlCol="0" wrap="square">
            <a:spAutoFit/>
          </a:bodyPr>
          <a:lstStyle/>
          <a:p>
            <a:pPr>
              <a:lnSpc>
                <a:spcPct val="200000"/>
              </a:lnSpc>
            </a:pPr>
            <a:r>
              <a:rPr altLang="en-US" lang="zh-CN" sz="1050">
                <a:ea charset="-122" panose="020b0300000000000000" pitchFamily="34" typeface="Noto Sans S Chinese Light"/>
              </a:rPr>
              <a:t> 中国共产党人的初心和使命，是马克思主义同中国实际相结合的产物。唯物史观和唯心史观的对立，从如何看待作为社会运动主体的人和如何看待社会客观规律两方面表现出来。马克思以前旧的历史理论有两个主要缺陷，一个是不懂得社会发展规律，一个是忽视人民群众的作用。马克思创立的历史唯物主义揭示了社会发展客观规律，又阐明了人民群众是历史的创造者。由此就决定了，共产党人的初心和使命表现于相互关联的两个方面：遵循社会客观规律，推动历史前进，实现共产主义；依靠人民群众的力量，为人民谋利益。所以中国共产党人的初心和使命，就在于为中国人民谋幸福和通过社会变革与发展实现中华民族复兴，是这二者的统一。</a:t>
            </a:r>
          </a:p>
        </p:txBody>
      </p:sp>
    </p:spTree>
    <p:extLst>
      <p:ext uri="{BB962C8B-B14F-4D97-AF65-F5344CB8AC3E}">
        <p14:creationId val="471789556"/>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childTnLst>
                          </p:cTn>
                        </p:par>
                        <p:par>
                          <p:cTn fill="hold" id="14" nodeType="afterGroup">
                            <p:stCondLst>
                              <p:cond delay="1000"/>
                            </p:stCondLst>
                            <p:childTnLst>
                              <p:par>
                                <p:cTn fill="hold" grpId="0" id="15" nodeType="afterEffect" presetClass="entr" presetID="22" presetSubtype="1">
                                  <p:stCondLst>
                                    <p:cond delay="0"/>
                                  </p:stCondLst>
                                  <p:childTnLst>
                                    <p:set>
                                      <p:cBhvr>
                                        <p:cTn dur="1" fill="hold" id="16">
                                          <p:stCondLst>
                                            <p:cond delay="0"/>
                                          </p:stCondLst>
                                        </p:cTn>
                                        <p:tgtEl>
                                          <p:spTgt spid="6"/>
                                        </p:tgtEl>
                                        <p:attrNameLst>
                                          <p:attrName>style.visibility</p:attrName>
                                        </p:attrNameLst>
                                      </p:cBhvr>
                                      <p:to>
                                        <p:strVal val="visible"/>
                                      </p:to>
                                    </p:set>
                                    <p:animEffect filter="wipe(up)" transition="in">
                                      <p:cBhvr>
                                        <p:cTn dur="5000" id="17"/>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idx="4294967295" type="title"/>
          </p:nvPr>
        </p:nvSpPr>
        <p:spPr>
          <a:xfrm>
            <a:off x="755576" y="243006"/>
            <a:ext cx="8229600" cy="421555"/>
          </a:xfrm>
        </p:spPr>
        <p:txBody>
          <a:bodyPr>
            <a:noAutofit/>
          </a:bodyPr>
          <a:lstStyle/>
          <a:p>
            <a:pPr algn="l"/>
            <a:r>
              <a:rPr altLang="en-US" b="1" lang="zh-CN" sz="1800">
                <a:solidFill>
                  <a:srgbClr val="C80000"/>
                </a:solidFill>
                <a:latin charset="-122" panose="020b0804020202020204" pitchFamily="34" typeface="汉仪雅酷黑 75W"/>
                <a:ea charset="-122" panose="020b0804020202020204" pitchFamily="34" typeface="汉仪雅酷黑 75W"/>
                <a:cs typeface="+mn-ea"/>
              </a:rPr>
              <a:t>新时代合格党员一定要不忘初心牢记使命</a:t>
            </a:r>
          </a:p>
        </p:txBody>
      </p:sp>
      <p:sp>
        <p:nvSpPr>
          <p:cNvPr id="7" name="矩形 6">
            <a:extLst>
              <a:ext uri="{FF2B5EF4-FFF2-40B4-BE49-F238E27FC236}">
                <a16:creationId xmlns:a16="http://schemas.microsoft.com/office/drawing/2014/main" id="{F95C2C22-38C5-4CF6-AE20-73F4B9B39CAA}"/>
              </a:ext>
            </a:extLst>
          </p:cNvPr>
          <p:cNvSpPr/>
          <p:nvPr/>
        </p:nvSpPr>
        <p:spPr>
          <a:xfrm>
            <a:off x="1547664" y="2067694"/>
            <a:ext cx="5715601" cy="786155"/>
          </a:xfrm>
          <a:prstGeom prst="rect">
            <a:avLst/>
          </a:prstGeom>
          <a:noFill/>
        </p:spPr>
        <p:txBody>
          <a:bodyPr rtlCol="0" wrap="square">
            <a:spAutoFit/>
          </a:bodyPr>
          <a:lstStyle/>
          <a:p>
            <a:pPr algn="just">
              <a:lnSpc>
                <a:spcPct val="150000"/>
              </a:lnSpc>
            </a:pPr>
            <a:r>
              <a:rPr altLang="en-US" lang="zh-CN" sz="1013">
                <a:solidFill>
                  <a:srgbClr val="7C4939"/>
                </a:solidFill>
                <a:latin charset="-122" panose="020b0300000000000000" pitchFamily="34" typeface="Noto Sans S Chinese Light"/>
                <a:ea charset="-122" panose="020b0300000000000000" pitchFamily="34" typeface="Noto Sans S Chinese Light"/>
              </a:rPr>
              <a:t>守初心，就是要牢记全心全意为人民服务的根本宗旨，以坚定的理想信念坚守初心，牢记人民对美好生活的向往就是我们的奋斗目标，时刻不忘我们党来自人民、根植人民，永远不能脱离群众、轻视群众、漠视群众疾苦。</a:t>
            </a:r>
          </a:p>
        </p:txBody>
      </p:sp>
      <p:grpSp>
        <p:nvGrpSpPr>
          <p:cNvPr id="8" name="组合 7">
            <a:extLst>
              <a:ext uri="{FF2B5EF4-FFF2-40B4-BE49-F238E27FC236}">
                <a16:creationId xmlns:a16="http://schemas.microsoft.com/office/drawing/2014/main" id="{DA1F4816-6711-4FBC-8579-5BF86983A6A3}"/>
              </a:ext>
            </a:extLst>
          </p:cNvPr>
          <p:cNvGrpSpPr/>
          <p:nvPr/>
        </p:nvGrpSpPr>
        <p:grpSpPr>
          <a:xfrm>
            <a:off x="1056285" y="1249248"/>
            <a:ext cx="6455873" cy="692756"/>
            <a:chOff x="7667051" y="1616765"/>
            <a:chExt cx="8607831" cy="923674"/>
          </a:xfrm>
        </p:grpSpPr>
        <p:sp>
          <p:nvSpPr>
            <p:cNvPr id="9" name="矩形: 圆角 8">
              <a:extLst>
                <a:ext uri="{FF2B5EF4-FFF2-40B4-BE49-F238E27FC236}">
                  <a16:creationId xmlns:a16="http://schemas.microsoft.com/office/drawing/2014/main" id="{38D04FEF-4C0E-4E86-B390-42AD5F0E3012}"/>
                </a:ext>
              </a:extLst>
            </p:cNvPr>
            <p:cNvSpPr/>
            <p:nvPr/>
          </p:nvSpPr>
          <p:spPr>
            <a:xfrm>
              <a:off x="7980215" y="1784351"/>
              <a:ext cx="8294667" cy="588499"/>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8EDDB"/>
                </a:solidFill>
                <a:latin charset="-122" panose="020b0800000000000000" pitchFamily="34" typeface="Noto Sans S Chinese Bold"/>
                <a:ea charset="-122" panose="020b0800000000000000" pitchFamily="34" typeface="Noto Sans S Chinese Bold"/>
              </a:endParaRPr>
            </a:p>
          </p:txBody>
        </p:sp>
        <p:sp>
          <p:nvSpPr>
            <p:cNvPr id="10" name="矩形: 圆角 9">
              <a:extLst>
                <a:ext uri="{FF2B5EF4-FFF2-40B4-BE49-F238E27FC236}">
                  <a16:creationId xmlns:a16="http://schemas.microsoft.com/office/drawing/2014/main" id="{F4B1E372-7088-4A56-8941-2ED98ED47DD7}"/>
                </a:ext>
              </a:extLst>
            </p:cNvPr>
            <p:cNvSpPr>
              <a:spLocks noChangeAspect="1"/>
            </p:cNvSpPr>
            <p:nvPr/>
          </p:nvSpPr>
          <p:spPr>
            <a:xfrm>
              <a:off x="7667051" y="1616765"/>
              <a:ext cx="923677" cy="923674"/>
            </a:xfrm>
            <a:prstGeom prst="roundRect">
              <a:avLst>
                <a:gd fmla="val 50000" name="adj"/>
              </a:avLst>
            </a:prstGeom>
            <a:solidFill>
              <a:srgbClr val="C00000"/>
            </a:solidFill>
            <a:ln w="63500">
              <a:solidFill>
                <a:srgbClr val="FFFA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charset="-122" panose="020b0800000000000000" pitchFamily="34" typeface="Noto Sans S Chinese Bold"/>
                <a:ea charset="-122" panose="020b0800000000000000" pitchFamily="34" typeface="Noto Sans S Chinese Bold"/>
              </a:endParaRPr>
            </a:p>
          </p:txBody>
        </p:sp>
        <p:sp>
          <p:nvSpPr>
            <p:cNvPr id="11" name="Freeform 5">
              <a:extLst>
                <a:ext uri="{FF2B5EF4-FFF2-40B4-BE49-F238E27FC236}">
                  <a16:creationId xmlns:a16="http://schemas.microsoft.com/office/drawing/2014/main" id="{244B7C6C-0A7E-43DC-85CD-1FF17C28E99D}"/>
                </a:ext>
              </a:extLst>
            </p:cNvPr>
            <p:cNvSpPr/>
            <p:nvPr/>
          </p:nvSpPr>
          <p:spPr bwMode="auto">
            <a:xfrm>
              <a:off x="7856207" y="1784352"/>
              <a:ext cx="545365" cy="551362"/>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anchor="t" anchorCtr="0" bIns="34290" compatLnSpc="1" lIns="68580" numCol="1" rIns="68580" tIns="34290" vert="horz" wrap="square">
              <a:prstTxWarp prst="textNoShape">
                <a:avLst/>
              </a:prstTxWarp>
            </a:bodyPr>
            <a:lstStyle/>
            <a:p>
              <a:endParaRPr altLang="en-US" lang="zh-CN" sz="1013">
                <a:latin charset="-122" panose="020b0800000000000000" pitchFamily="34" typeface="Noto Sans S Chinese Bold"/>
                <a:ea charset="-122" panose="020b0800000000000000" pitchFamily="34" typeface="Noto Sans S Chinese Bold"/>
              </a:endParaRPr>
            </a:p>
          </p:txBody>
        </p:sp>
        <p:sp>
          <p:nvSpPr>
            <p:cNvPr id="12" name="矩形 11">
              <a:extLst>
                <a:ext uri="{FF2B5EF4-FFF2-40B4-BE49-F238E27FC236}">
                  <a16:creationId xmlns:a16="http://schemas.microsoft.com/office/drawing/2014/main" id="{F2366F0B-1C51-43B9-A2E1-A9EA5139C926}"/>
                </a:ext>
              </a:extLst>
            </p:cNvPr>
            <p:cNvSpPr/>
            <p:nvPr/>
          </p:nvSpPr>
          <p:spPr>
            <a:xfrm>
              <a:off x="8965974" y="1816990"/>
              <a:ext cx="1310640" cy="548640"/>
            </a:xfrm>
            <a:prstGeom prst="rect">
              <a:avLst/>
            </a:prstGeom>
          </p:spPr>
          <p:txBody>
            <a:bodyPr wrap="none">
              <a:spAutoFit/>
            </a:bodyPr>
            <a:lstStyle/>
            <a:p>
              <a:r>
                <a:rPr altLang="en-US" b="1" lang="zh-CN" sz="2100">
                  <a:solidFill>
                    <a:srgbClr val="FFFAF0"/>
                  </a:solidFill>
                  <a:latin charset="-122" panose="020b0800000000000000" pitchFamily="34" typeface="Noto Sans S Chinese Bold"/>
                  <a:ea charset="-122" panose="020b0800000000000000" pitchFamily="34" typeface="Noto Sans S Chinese Bold"/>
                </a:rPr>
                <a:t>守初心</a:t>
              </a:r>
            </a:p>
          </p:txBody>
        </p:sp>
      </p:grpSp>
      <p:sp>
        <p:nvSpPr>
          <p:cNvPr id="13" name="矩形 12">
            <a:extLst>
              <a:ext uri="{FF2B5EF4-FFF2-40B4-BE49-F238E27FC236}">
                <a16:creationId xmlns:a16="http://schemas.microsoft.com/office/drawing/2014/main" id="{1CD4C782-3A63-4478-9AA9-8A82AB38CF21}"/>
              </a:ext>
            </a:extLst>
          </p:cNvPr>
          <p:cNvSpPr/>
          <p:nvPr/>
        </p:nvSpPr>
        <p:spPr>
          <a:xfrm>
            <a:off x="1547664" y="3751030"/>
            <a:ext cx="5715601" cy="786155"/>
          </a:xfrm>
          <a:prstGeom prst="rect">
            <a:avLst/>
          </a:prstGeom>
          <a:noFill/>
        </p:spPr>
        <p:txBody>
          <a:bodyPr rtlCol="0" wrap="square">
            <a:spAutoFit/>
          </a:bodyPr>
          <a:lstStyle/>
          <a:p>
            <a:pPr algn="just">
              <a:lnSpc>
                <a:spcPct val="150000"/>
              </a:lnSpc>
            </a:pPr>
            <a:r>
              <a:rPr altLang="en-US" lang="zh-CN" sz="1013">
                <a:solidFill>
                  <a:srgbClr val="7C4939"/>
                </a:solidFill>
                <a:latin charset="-122" panose="020b0300000000000000" pitchFamily="34" typeface="Noto Sans S Chinese Light"/>
                <a:ea charset="-122" panose="020b0300000000000000" pitchFamily="34" typeface="Noto Sans S Chinese Light"/>
              </a:rPr>
              <a:t>担使命，就是要牢记我们党肩负的实现中华民族伟大复兴的历史使命，勇于担当负责，积极主动作为，保持斗争精神，敢于直面风险挑战，以坚忍不拔的意志和无私无畏的勇气战胜前进道路上的一切艰难险阻。</a:t>
            </a:r>
          </a:p>
        </p:txBody>
      </p:sp>
      <p:grpSp>
        <p:nvGrpSpPr>
          <p:cNvPr id="14" name="组合 13">
            <a:extLst>
              <a:ext uri="{FF2B5EF4-FFF2-40B4-BE49-F238E27FC236}">
                <a16:creationId xmlns:a16="http://schemas.microsoft.com/office/drawing/2014/main" id="{C74033D6-8C49-445F-A8C0-6F99739BD5A3}"/>
              </a:ext>
            </a:extLst>
          </p:cNvPr>
          <p:cNvGrpSpPr/>
          <p:nvPr/>
        </p:nvGrpSpPr>
        <p:grpSpPr>
          <a:xfrm>
            <a:off x="1291158" y="2932584"/>
            <a:ext cx="6318486" cy="692756"/>
            <a:chOff x="7980215" y="1616765"/>
            <a:chExt cx="8424648" cy="923674"/>
          </a:xfrm>
        </p:grpSpPr>
        <p:sp>
          <p:nvSpPr>
            <p:cNvPr id="15" name="矩形: 圆角 6">
              <a:extLst>
                <a:ext uri="{FF2B5EF4-FFF2-40B4-BE49-F238E27FC236}">
                  <a16:creationId xmlns:a16="http://schemas.microsoft.com/office/drawing/2014/main" id="{C12A0A85-6ACF-4F5D-96FD-3BF093CA5B9C}"/>
                </a:ext>
              </a:extLst>
            </p:cNvPr>
            <p:cNvSpPr/>
            <p:nvPr/>
          </p:nvSpPr>
          <p:spPr>
            <a:xfrm>
              <a:off x="7980215" y="1784351"/>
              <a:ext cx="8294667" cy="588499"/>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8EDDB"/>
                </a:solidFill>
                <a:latin charset="-122" panose="020b0800000000000000" pitchFamily="34" typeface="Noto Sans S Chinese Bold"/>
                <a:ea charset="-122" panose="020b0800000000000000" pitchFamily="34" typeface="Noto Sans S Chinese Bold"/>
              </a:endParaRPr>
            </a:p>
          </p:txBody>
        </p:sp>
        <p:sp>
          <p:nvSpPr>
            <p:cNvPr id="16" name="矩形: 圆角 7">
              <a:extLst>
                <a:ext uri="{FF2B5EF4-FFF2-40B4-BE49-F238E27FC236}">
                  <a16:creationId xmlns:a16="http://schemas.microsoft.com/office/drawing/2014/main" id="{88DA24BF-96F6-4AFA-B4D9-3AA74697F5FB}"/>
                </a:ext>
              </a:extLst>
            </p:cNvPr>
            <p:cNvSpPr>
              <a:spLocks noChangeAspect="1"/>
            </p:cNvSpPr>
            <p:nvPr/>
          </p:nvSpPr>
          <p:spPr>
            <a:xfrm>
              <a:off x="15481185" y="1616765"/>
              <a:ext cx="923677" cy="923674"/>
            </a:xfrm>
            <a:prstGeom prst="roundRect">
              <a:avLst>
                <a:gd fmla="val 50000" name="adj"/>
              </a:avLst>
            </a:prstGeom>
            <a:solidFill>
              <a:srgbClr val="C00000"/>
            </a:solidFill>
            <a:ln w="63500">
              <a:solidFill>
                <a:srgbClr val="FFFA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charset="-122" panose="020b0800000000000000" pitchFamily="34" typeface="Noto Sans S Chinese Bold"/>
                <a:ea charset="-122" panose="020b0800000000000000" pitchFamily="34" typeface="Noto Sans S Chinese Bold"/>
              </a:endParaRPr>
            </a:p>
          </p:txBody>
        </p:sp>
        <p:sp>
          <p:nvSpPr>
            <p:cNvPr id="17" name="Freeform 5">
              <a:extLst>
                <a:ext uri="{FF2B5EF4-FFF2-40B4-BE49-F238E27FC236}">
                  <a16:creationId xmlns:a16="http://schemas.microsoft.com/office/drawing/2014/main" id="{B5494859-0D21-4627-8C3E-CC778039A28A}"/>
                </a:ext>
              </a:extLst>
            </p:cNvPr>
            <p:cNvSpPr/>
            <p:nvPr/>
          </p:nvSpPr>
          <p:spPr bwMode="auto">
            <a:xfrm>
              <a:off x="15670343" y="1784352"/>
              <a:ext cx="545365" cy="551362"/>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anchor="t" anchorCtr="0" bIns="34290" compatLnSpc="1" lIns="68580" numCol="1" rIns="68580" tIns="34290" vert="horz" wrap="square">
              <a:prstTxWarp prst="textNoShape">
                <a:avLst/>
              </a:prstTxWarp>
            </a:bodyPr>
            <a:lstStyle/>
            <a:p>
              <a:endParaRPr altLang="en-US" lang="zh-CN" sz="1013">
                <a:latin charset="-122" panose="020b0800000000000000" pitchFamily="34" typeface="Noto Sans S Chinese Bold"/>
                <a:ea charset="-122" panose="020b0800000000000000" pitchFamily="34" typeface="Noto Sans S Chinese Bold"/>
              </a:endParaRPr>
            </a:p>
          </p:txBody>
        </p:sp>
        <p:sp>
          <p:nvSpPr>
            <p:cNvPr id="18" name="矩形 17">
              <a:extLst>
                <a:ext uri="{FF2B5EF4-FFF2-40B4-BE49-F238E27FC236}">
                  <a16:creationId xmlns:a16="http://schemas.microsoft.com/office/drawing/2014/main" id="{845DB523-4F94-41FD-93B7-76BD15B7CDD0}"/>
                </a:ext>
              </a:extLst>
            </p:cNvPr>
            <p:cNvSpPr/>
            <p:nvPr/>
          </p:nvSpPr>
          <p:spPr>
            <a:xfrm>
              <a:off x="8965974" y="1816991"/>
              <a:ext cx="1310640" cy="548640"/>
            </a:xfrm>
            <a:prstGeom prst="rect">
              <a:avLst/>
            </a:prstGeom>
          </p:spPr>
          <p:txBody>
            <a:bodyPr wrap="none">
              <a:spAutoFit/>
            </a:bodyPr>
            <a:lstStyle/>
            <a:p>
              <a:r>
                <a:rPr altLang="en-US" b="1" lang="zh-CN" sz="2100">
                  <a:solidFill>
                    <a:srgbClr val="FFFAF0"/>
                  </a:solidFill>
                  <a:latin charset="-122" panose="020b0800000000000000" pitchFamily="34" typeface="Noto Sans S Chinese Bold"/>
                  <a:ea charset="-122" panose="020b0800000000000000" pitchFamily="34" typeface="Noto Sans S Chinese Bold"/>
                </a:rPr>
                <a:t>担使命</a:t>
              </a:r>
            </a:p>
          </p:txBody>
        </p:sp>
      </p:grpSp>
    </p:spTree>
    <p:extLst>
      <p:ext uri="{BB962C8B-B14F-4D97-AF65-F5344CB8AC3E}">
        <p14:creationId val="4271763495"/>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750" fill="hold" id="7"/>
                                        <p:tgtEl>
                                          <p:spTgt spid="8"/>
                                        </p:tgtEl>
                                        <p:attrNameLst>
                                          <p:attrName>ppt_x</p:attrName>
                                        </p:attrNameLst>
                                      </p:cBhvr>
                                      <p:tavLst>
                                        <p:tav tm="0">
                                          <p:val>
                                            <p:strVal val="0-#ppt_w/2"/>
                                          </p:val>
                                        </p:tav>
                                        <p:tav tm="100000">
                                          <p:val>
                                            <p:strVal val="#ppt_x"/>
                                          </p:val>
                                        </p:tav>
                                      </p:tavLst>
                                    </p:anim>
                                    <p:anim calcmode="lin" valueType="num">
                                      <p:cBhvr additive="base">
                                        <p:cTn dur="75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42"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750" id="11"/>
                                        <p:tgtEl>
                                          <p:spTgt spid="7"/>
                                        </p:tgtEl>
                                      </p:cBhvr>
                                    </p:animEffect>
                                    <p:anim calcmode="lin" valueType="num">
                                      <p:cBhvr>
                                        <p:cTn dur="1750" fill="hold" id="12"/>
                                        <p:tgtEl>
                                          <p:spTgt spid="7"/>
                                        </p:tgtEl>
                                        <p:attrNameLst>
                                          <p:attrName>ppt_x</p:attrName>
                                        </p:attrNameLst>
                                      </p:cBhvr>
                                      <p:tavLst>
                                        <p:tav tm="0">
                                          <p:val>
                                            <p:strVal val="#ppt_x"/>
                                          </p:val>
                                        </p:tav>
                                        <p:tav tm="100000">
                                          <p:val>
                                            <p:strVal val="#ppt_x"/>
                                          </p:val>
                                        </p:tav>
                                      </p:tavLst>
                                    </p:anim>
                                    <p:anim calcmode="lin" valueType="num">
                                      <p:cBhvr>
                                        <p:cTn dur="1750" fill="hold" id="13"/>
                                        <p:tgtEl>
                                          <p:spTgt spid="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750"/>
                            </p:stCondLst>
                            <p:childTnLst>
                              <p:par>
                                <p:cTn fill="hold" id="15" nodeType="afterEffect" presetClass="entr" presetID="2" presetSubtype="8">
                                  <p:stCondLst>
                                    <p:cond delay="0"/>
                                  </p:stCondLst>
                                  <p:childTnLst>
                                    <p:set>
                                      <p:cBhvr>
                                        <p:cTn dur="1" fill="hold" id="16">
                                          <p:stCondLst>
                                            <p:cond delay="0"/>
                                          </p:stCondLst>
                                        </p:cTn>
                                        <p:tgtEl>
                                          <p:spTgt spid="14"/>
                                        </p:tgtEl>
                                        <p:attrNameLst>
                                          <p:attrName>style.visibility</p:attrName>
                                        </p:attrNameLst>
                                      </p:cBhvr>
                                      <p:to>
                                        <p:strVal val="visible"/>
                                      </p:to>
                                    </p:set>
                                    <p:anim calcmode="lin" valueType="num">
                                      <p:cBhvr additive="base">
                                        <p:cTn dur="750" fill="hold" id="17"/>
                                        <p:tgtEl>
                                          <p:spTgt spid="14"/>
                                        </p:tgtEl>
                                        <p:attrNameLst>
                                          <p:attrName>ppt_x</p:attrName>
                                        </p:attrNameLst>
                                      </p:cBhvr>
                                      <p:tavLst>
                                        <p:tav tm="0">
                                          <p:val>
                                            <p:strVal val="0-#ppt_w/2"/>
                                          </p:val>
                                        </p:tav>
                                        <p:tav tm="100000">
                                          <p:val>
                                            <p:strVal val="#ppt_x"/>
                                          </p:val>
                                        </p:tav>
                                      </p:tavLst>
                                    </p:anim>
                                    <p:anim calcmode="lin" valueType="num">
                                      <p:cBhvr additive="base">
                                        <p:cTn dur="750" fill="hold" id="18"/>
                                        <p:tgtEl>
                                          <p:spTgt spid="14"/>
                                        </p:tgtEl>
                                        <p:attrNameLst>
                                          <p:attrName>ppt_y</p:attrName>
                                        </p:attrNameLst>
                                      </p:cBhvr>
                                      <p:tavLst>
                                        <p:tav tm="0">
                                          <p:val>
                                            <p:strVal val="#ppt_y"/>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1750" id="21"/>
                                        <p:tgtEl>
                                          <p:spTgt spid="13"/>
                                        </p:tgtEl>
                                      </p:cBhvr>
                                    </p:animEffect>
                                    <p:anim calcmode="lin" valueType="num">
                                      <p:cBhvr>
                                        <p:cTn dur="1750" fill="hold" id="22"/>
                                        <p:tgtEl>
                                          <p:spTgt spid="13"/>
                                        </p:tgtEl>
                                        <p:attrNameLst>
                                          <p:attrName>ppt_x</p:attrName>
                                        </p:attrNameLst>
                                      </p:cBhvr>
                                      <p:tavLst>
                                        <p:tav tm="0">
                                          <p:val>
                                            <p:strVal val="#ppt_x"/>
                                          </p:val>
                                        </p:tav>
                                        <p:tav tm="100000">
                                          <p:val>
                                            <p:strVal val="#ppt_x"/>
                                          </p:val>
                                        </p:tav>
                                      </p:tavLst>
                                    </p:anim>
                                    <p:anim calcmode="lin" valueType="num">
                                      <p:cBhvr>
                                        <p:cTn dur="1750" fill="hold" id="23"/>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idx="4294967295" type="title"/>
          </p:nvPr>
        </p:nvSpPr>
        <p:spPr>
          <a:xfrm>
            <a:off x="755576" y="243006"/>
            <a:ext cx="8229600" cy="421555"/>
          </a:xfrm>
        </p:spPr>
        <p:txBody>
          <a:bodyPr>
            <a:noAutofit/>
          </a:bodyPr>
          <a:lstStyle/>
          <a:p>
            <a:pPr algn="l"/>
            <a:r>
              <a:rPr altLang="en-US" b="1" lang="zh-CN" sz="1800">
                <a:solidFill>
                  <a:srgbClr val="C80000"/>
                </a:solidFill>
                <a:latin charset="-122" panose="020b0804020202020204" pitchFamily="34" typeface="汉仪雅酷黑 75W"/>
                <a:ea charset="-122" panose="020b0804020202020204" pitchFamily="34" typeface="汉仪雅酷黑 75W"/>
                <a:cs typeface="+mn-ea"/>
              </a:rPr>
              <a:t>新时代合格党员一定要不忘初心牢记使命</a:t>
            </a:r>
          </a:p>
        </p:txBody>
      </p:sp>
      <p:sp>
        <p:nvSpPr>
          <p:cNvPr id="4" name="矩形 3">
            <a:extLst>
              <a:ext uri="{FF2B5EF4-FFF2-40B4-BE49-F238E27FC236}">
                <a16:creationId xmlns:a16="http://schemas.microsoft.com/office/drawing/2014/main" id="{B315B086-B4EE-4B3B-8A12-3BCAC9B582CE}"/>
              </a:ext>
            </a:extLst>
          </p:cNvPr>
          <p:cNvSpPr/>
          <p:nvPr/>
        </p:nvSpPr>
        <p:spPr>
          <a:xfrm>
            <a:off x="1619672" y="1923678"/>
            <a:ext cx="5715601" cy="554584"/>
          </a:xfrm>
          <a:prstGeom prst="rect">
            <a:avLst/>
          </a:prstGeom>
          <a:noFill/>
        </p:spPr>
        <p:txBody>
          <a:bodyPr rtlCol="0" wrap="square">
            <a:spAutoFit/>
          </a:bodyPr>
          <a:lstStyle/>
          <a:p>
            <a:pPr algn="just">
              <a:lnSpc>
                <a:spcPct val="150000"/>
              </a:lnSpc>
            </a:pPr>
            <a:r>
              <a:rPr altLang="en-US" lang="zh-CN" sz="1013">
                <a:solidFill>
                  <a:srgbClr val="7C4939"/>
                </a:solidFill>
                <a:latin charset="-122" panose="020b0300000000000000" pitchFamily="34" typeface="Noto Sans S Chinese Light"/>
                <a:ea charset="-122" panose="020b0300000000000000" pitchFamily="34" typeface="Noto Sans S Chinese Light"/>
              </a:rPr>
              <a:t>找差距，就是要对照新时代中国特色社会主义思想和党中央决策部署，对照党章党规，对照人民群众新期待，对照先进典型、身边榜样，坚持高标准、严要求，有的放矢进行整改。</a:t>
            </a:r>
          </a:p>
        </p:txBody>
      </p:sp>
      <p:grpSp>
        <p:nvGrpSpPr>
          <p:cNvPr id="6" name="组合 5">
            <a:extLst>
              <a:ext uri="{FF2B5EF4-FFF2-40B4-BE49-F238E27FC236}">
                <a16:creationId xmlns:a16="http://schemas.microsoft.com/office/drawing/2014/main" id="{8FCB67B3-7503-4CC1-9284-0E9ED81F3097}"/>
              </a:ext>
            </a:extLst>
          </p:cNvPr>
          <p:cNvGrpSpPr/>
          <p:nvPr/>
        </p:nvGrpSpPr>
        <p:grpSpPr>
          <a:xfrm>
            <a:off x="1128293" y="1105232"/>
            <a:ext cx="6455873" cy="692756"/>
            <a:chOff x="7667051" y="1616765"/>
            <a:chExt cx="8607831" cy="923674"/>
          </a:xfrm>
        </p:grpSpPr>
        <p:sp>
          <p:nvSpPr>
            <p:cNvPr id="7" name="矩形: 圆角 6">
              <a:extLst>
                <a:ext uri="{FF2B5EF4-FFF2-40B4-BE49-F238E27FC236}">
                  <a16:creationId xmlns:a16="http://schemas.microsoft.com/office/drawing/2014/main" id="{34535866-6C28-4FAE-81F3-131DF64B2E2D}"/>
                </a:ext>
              </a:extLst>
            </p:cNvPr>
            <p:cNvSpPr/>
            <p:nvPr/>
          </p:nvSpPr>
          <p:spPr>
            <a:xfrm>
              <a:off x="7980215" y="1784351"/>
              <a:ext cx="8294667" cy="588499"/>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8EDDB"/>
                </a:solidFill>
                <a:latin charset="-122" panose="020b0800000000000000" pitchFamily="34" typeface="Noto Sans S Chinese Bold"/>
                <a:ea charset="-122" panose="020b0800000000000000" pitchFamily="34" typeface="Noto Sans S Chinese Bold"/>
              </a:endParaRPr>
            </a:p>
          </p:txBody>
        </p:sp>
        <p:sp>
          <p:nvSpPr>
            <p:cNvPr id="8" name="矩形: 圆角 7">
              <a:extLst>
                <a:ext uri="{FF2B5EF4-FFF2-40B4-BE49-F238E27FC236}">
                  <a16:creationId xmlns:a16="http://schemas.microsoft.com/office/drawing/2014/main" id="{9C3E10DA-A75F-4CCC-A326-05A62C51FA93}"/>
                </a:ext>
              </a:extLst>
            </p:cNvPr>
            <p:cNvSpPr>
              <a:spLocks noChangeAspect="1"/>
            </p:cNvSpPr>
            <p:nvPr/>
          </p:nvSpPr>
          <p:spPr>
            <a:xfrm>
              <a:off x="7667051" y="1616765"/>
              <a:ext cx="923677" cy="923674"/>
            </a:xfrm>
            <a:prstGeom prst="roundRect">
              <a:avLst>
                <a:gd fmla="val 50000" name="adj"/>
              </a:avLst>
            </a:prstGeom>
            <a:solidFill>
              <a:srgbClr val="C00000"/>
            </a:solidFill>
            <a:ln w="63500">
              <a:solidFill>
                <a:srgbClr val="FFFA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charset="-122" panose="020b0800000000000000" pitchFamily="34" typeface="Noto Sans S Chinese Bold"/>
                <a:ea charset="-122" panose="020b0800000000000000" pitchFamily="34" typeface="Noto Sans S Chinese Bold"/>
              </a:endParaRPr>
            </a:p>
          </p:txBody>
        </p:sp>
        <p:sp>
          <p:nvSpPr>
            <p:cNvPr id="9" name="Freeform 5">
              <a:extLst>
                <a:ext uri="{FF2B5EF4-FFF2-40B4-BE49-F238E27FC236}">
                  <a16:creationId xmlns:a16="http://schemas.microsoft.com/office/drawing/2014/main" id="{64000AD9-34B9-4BFE-931F-B50281EF9F39}"/>
                </a:ext>
              </a:extLst>
            </p:cNvPr>
            <p:cNvSpPr/>
            <p:nvPr/>
          </p:nvSpPr>
          <p:spPr bwMode="auto">
            <a:xfrm>
              <a:off x="7856207" y="1784352"/>
              <a:ext cx="545365" cy="551362"/>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anchor="t" anchorCtr="0" bIns="34290" compatLnSpc="1" lIns="68580" numCol="1" rIns="68580" tIns="34290" vert="horz" wrap="square">
              <a:prstTxWarp prst="textNoShape">
                <a:avLst/>
              </a:prstTxWarp>
            </a:bodyPr>
            <a:lstStyle/>
            <a:p>
              <a:endParaRPr altLang="en-US" lang="zh-CN" sz="1013">
                <a:latin charset="-122" panose="020b0800000000000000" pitchFamily="34" typeface="Noto Sans S Chinese Bold"/>
                <a:ea charset="-122" panose="020b0800000000000000" pitchFamily="34" typeface="Noto Sans S Chinese Bold"/>
              </a:endParaRPr>
            </a:p>
          </p:txBody>
        </p:sp>
        <p:sp>
          <p:nvSpPr>
            <p:cNvPr id="10" name="矩形 9">
              <a:extLst>
                <a:ext uri="{FF2B5EF4-FFF2-40B4-BE49-F238E27FC236}">
                  <a16:creationId xmlns:a16="http://schemas.microsoft.com/office/drawing/2014/main" id="{804EA6F3-9A13-4381-A846-2D4E2EAFEB30}"/>
                </a:ext>
              </a:extLst>
            </p:cNvPr>
            <p:cNvSpPr/>
            <p:nvPr/>
          </p:nvSpPr>
          <p:spPr>
            <a:xfrm>
              <a:off x="8965974" y="1816990"/>
              <a:ext cx="1310640" cy="548640"/>
            </a:xfrm>
            <a:prstGeom prst="rect">
              <a:avLst/>
            </a:prstGeom>
          </p:spPr>
          <p:txBody>
            <a:bodyPr wrap="none">
              <a:spAutoFit/>
            </a:bodyPr>
            <a:lstStyle/>
            <a:p>
              <a:r>
                <a:rPr altLang="en-US" b="1" lang="zh-CN" sz="2100">
                  <a:solidFill>
                    <a:srgbClr val="FFFAF0"/>
                  </a:solidFill>
                  <a:latin charset="-122" panose="020b0800000000000000" pitchFamily="34" typeface="Noto Sans S Chinese Bold"/>
                  <a:ea charset="-122" panose="020b0800000000000000" pitchFamily="34" typeface="Noto Sans S Chinese Bold"/>
                </a:rPr>
                <a:t>找差距</a:t>
              </a:r>
            </a:p>
          </p:txBody>
        </p:sp>
      </p:grpSp>
      <p:sp>
        <p:nvSpPr>
          <p:cNvPr id="11" name="矩形 10">
            <a:extLst>
              <a:ext uri="{FF2B5EF4-FFF2-40B4-BE49-F238E27FC236}">
                <a16:creationId xmlns:a16="http://schemas.microsoft.com/office/drawing/2014/main" id="{47FC8DC6-807D-447B-A971-A293608FC872}"/>
              </a:ext>
            </a:extLst>
          </p:cNvPr>
          <p:cNvSpPr/>
          <p:nvPr/>
        </p:nvSpPr>
        <p:spPr>
          <a:xfrm>
            <a:off x="1619672" y="3483189"/>
            <a:ext cx="5715601" cy="1017727"/>
          </a:xfrm>
          <a:prstGeom prst="rect">
            <a:avLst/>
          </a:prstGeom>
          <a:noFill/>
        </p:spPr>
        <p:txBody>
          <a:bodyPr rtlCol="0" wrap="square">
            <a:spAutoFit/>
          </a:bodyPr>
          <a:lstStyle/>
          <a:p>
            <a:pPr algn="just">
              <a:lnSpc>
                <a:spcPct val="150000"/>
              </a:lnSpc>
            </a:pPr>
            <a:r>
              <a:rPr altLang="en-US" lang="zh-CN" sz="1013">
                <a:solidFill>
                  <a:srgbClr val="7C4939"/>
                </a:solidFill>
                <a:latin charset="-122" panose="020b0300000000000000" pitchFamily="34" typeface="Noto Sans S Chinese Light"/>
                <a:ea charset="-122" panose="020b0300000000000000" pitchFamily="34" typeface="Noto Sans S Chinese Light"/>
              </a:rPr>
              <a:t>抓落实，就是要把新时代中国特色社会主义思想转化为推进改革发展稳定和党的建设各项工作的实际行动，把初心使命变成党员干部锐意进取、开拓创新的精气神和埋头苦干、真抓实干的自觉行动，力戒形式主义、官僚主义，推动党的路线方针政策落地生根，推动解决人民群众反映强烈的突出问题，不断增强人民群众获得感、幸福感、安全感。</a:t>
            </a:r>
          </a:p>
        </p:txBody>
      </p:sp>
      <p:grpSp>
        <p:nvGrpSpPr>
          <p:cNvPr id="12" name="组合 11">
            <a:extLst>
              <a:ext uri="{FF2B5EF4-FFF2-40B4-BE49-F238E27FC236}">
                <a16:creationId xmlns:a16="http://schemas.microsoft.com/office/drawing/2014/main" id="{8D60B2A2-2755-497E-B73C-2C37A44FB816}"/>
              </a:ext>
            </a:extLst>
          </p:cNvPr>
          <p:cNvGrpSpPr/>
          <p:nvPr/>
        </p:nvGrpSpPr>
        <p:grpSpPr>
          <a:xfrm>
            <a:off x="1363166" y="2750468"/>
            <a:ext cx="6411010" cy="692756"/>
            <a:chOff x="7980215" y="1616765"/>
            <a:chExt cx="8548014" cy="923674"/>
          </a:xfrm>
        </p:grpSpPr>
        <p:sp>
          <p:nvSpPr>
            <p:cNvPr id="13" name="矩形: 圆角 6">
              <a:extLst>
                <a:ext uri="{FF2B5EF4-FFF2-40B4-BE49-F238E27FC236}">
                  <a16:creationId xmlns:a16="http://schemas.microsoft.com/office/drawing/2014/main" id="{C16A65E2-48C9-4E9D-9541-7F6182D263D6}"/>
                </a:ext>
              </a:extLst>
            </p:cNvPr>
            <p:cNvSpPr/>
            <p:nvPr/>
          </p:nvSpPr>
          <p:spPr>
            <a:xfrm>
              <a:off x="7980215" y="1784351"/>
              <a:ext cx="8294667" cy="588499"/>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0">
                <a:solidFill>
                  <a:srgbClr val="F8EDDB"/>
                </a:solidFill>
                <a:latin charset="-122" panose="020b0800000000000000" pitchFamily="34" typeface="Noto Sans S Chinese Bold"/>
                <a:ea charset="-122" panose="020b0800000000000000" pitchFamily="34" typeface="Noto Sans S Chinese Bold"/>
              </a:endParaRPr>
            </a:p>
          </p:txBody>
        </p:sp>
        <p:sp>
          <p:nvSpPr>
            <p:cNvPr id="14" name="矩形: 圆角 7">
              <a:extLst>
                <a:ext uri="{FF2B5EF4-FFF2-40B4-BE49-F238E27FC236}">
                  <a16:creationId xmlns:a16="http://schemas.microsoft.com/office/drawing/2014/main" id="{B6291311-5F8A-4322-9D36-FD4B7E308B8D}"/>
                </a:ext>
              </a:extLst>
            </p:cNvPr>
            <p:cNvSpPr>
              <a:spLocks noChangeAspect="1"/>
            </p:cNvSpPr>
            <p:nvPr/>
          </p:nvSpPr>
          <p:spPr>
            <a:xfrm>
              <a:off x="15604551" y="1616765"/>
              <a:ext cx="923677" cy="923674"/>
            </a:xfrm>
            <a:prstGeom prst="roundRect">
              <a:avLst>
                <a:gd fmla="val 50000" name="adj"/>
              </a:avLst>
            </a:prstGeom>
            <a:solidFill>
              <a:srgbClr val="C00000"/>
            </a:solidFill>
            <a:ln w="63500">
              <a:solidFill>
                <a:srgbClr val="FFFA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latin charset="-122" panose="020b0800000000000000" pitchFamily="34" typeface="Noto Sans S Chinese Bold"/>
                <a:ea charset="-122" panose="020b0800000000000000" pitchFamily="34" typeface="Noto Sans S Chinese Bold"/>
              </a:endParaRPr>
            </a:p>
          </p:txBody>
        </p:sp>
        <p:sp>
          <p:nvSpPr>
            <p:cNvPr id="15" name="Freeform 5">
              <a:extLst>
                <a:ext uri="{FF2B5EF4-FFF2-40B4-BE49-F238E27FC236}">
                  <a16:creationId xmlns:a16="http://schemas.microsoft.com/office/drawing/2014/main" id="{696A175E-FE63-4CA4-85B2-700F33DAFB04}"/>
                </a:ext>
              </a:extLst>
            </p:cNvPr>
            <p:cNvSpPr/>
            <p:nvPr/>
          </p:nvSpPr>
          <p:spPr bwMode="auto">
            <a:xfrm>
              <a:off x="15793707" y="1784352"/>
              <a:ext cx="545365" cy="551362"/>
            </a:xfrm>
            <a:custGeom>
              <a:gdLst>
                <a:gd fmla="*/ 2313 w 16074" name="T0"/>
                <a:gd fmla="*/ 11564 h 16128" name="T1"/>
                <a:gd fmla="*/ 3529 w 16074" name="T2"/>
                <a:gd fmla="*/ 12395 h 16128" name="T3"/>
                <a:gd fmla="*/ 4818 w 16074" name="T4"/>
                <a:gd fmla="*/ 13031 h 16128" name="T5"/>
                <a:gd fmla="*/ 6189 w 16074" name="T6"/>
                <a:gd fmla="*/ 13418 h 16128" name="T7"/>
                <a:gd fmla="*/ 7653 w 16074" name="T8"/>
                <a:gd fmla="*/ 13501 h 16128" name="T9"/>
                <a:gd fmla="*/ 9219 w 16074" name="T10"/>
                <a:gd fmla="*/ 13224 h 16128" name="T11"/>
                <a:gd fmla="*/ 5225 w 16074" name="T12"/>
                <a:gd fmla="*/ 7326 h 16128" name="T13"/>
                <a:gd fmla="*/ 5604 w 16074" name="T14"/>
                <a:gd fmla="*/ 2588 h 16128" name="T15"/>
                <a:gd fmla="*/ 5918 w 16074" name="T16"/>
                <a:gd fmla="*/ 2680 h 16128" name="T17"/>
                <a:gd fmla="*/ 6274 w 16074" name="T18"/>
                <a:gd fmla="*/ 2719 h 16128" name="T19"/>
                <a:gd fmla="*/ 6671 w 16074" name="T20"/>
                <a:gd fmla="*/ 2688 h 16128" name="T21"/>
                <a:gd fmla="*/ 7102 w 16074" name="T22"/>
                <a:gd fmla="*/ 2577 h 16128" name="T23"/>
                <a:gd fmla="*/ 7563 w 16074" name="T24"/>
                <a:gd fmla="*/ 2375 h 16128" name="T25"/>
                <a:gd fmla="*/ 8053 w 16074" name="T26"/>
                <a:gd fmla="*/ 2066 h 16128" name="T27"/>
                <a:gd fmla="*/ 12930 w 16074" name="T28"/>
                <a:gd fmla="*/ 10057 h 16128" name="T29"/>
                <a:gd fmla="*/ 13396 w 16074" name="T30"/>
                <a:gd fmla="*/ 8301 h 16128" name="T31"/>
                <a:gd fmla="*/ 13347 w 16074" name="T32"/>
                <a:gd fmla="*/ 6443 h 16128" name="T33"/>
                <a:gd fmla="*/ 12801 w 16074" name="T34"/>
                <a:gd fmla="*/ 4583 h 16128" name="T35"/>
                <a:gd fmla="*/ 11773 w 16074" name="T36"/>
                <a:gd fmla="*/ 2822 h 16128" name="T37"/>
                <a:gd fmla="*/ 10277 w 16074" name="T38"/>
                <a:gd fmla="*/ 1262 h 16128" name="T39"/>
                <a:gd fmla="*/ 8329 w 16074" name="T40"/>
                <a:gd fmla="*/ 0 h 16128" name="T41"/>
                <a:gd fmla="*/ 10526 w 16074" name="T42"/>
                <a:gd fmla="*/ 458 h 16128" name="T43"/>
                <a:gd fmla="*/ 12659 w 16074" name="T44"/>
                <a:gd fmla="*/ 1583 h 16128" name="T45"/>
                <a:gd fmla="*/ 14464 w 16074" name="T46"/>
                <a:gd fmla="*/ 3304 h 16128" name="T47"/>
                <a:gd fmla="*/ 15679 w 16074" name="T48"/>
                <a:gd fmla="*/ 5557 h 16128" name="T49"/>
                <a:gd fmla="*/ 16044 w 16074" name="T50"/>
                <a:gd fmla="*/ 8271 h 16128" name="T51"/>
                <a:gd fmla="*/ 15294 w 16074" name="T52"/>
                <a:gd fmla="*/ 11379 h 16128" name="T53"/>
                <a:gd fmla="*/ 12655 w 16074" name="T54"/>
                <a:gd fmla="*/ 14684 h 16128" name="T55"/>
                <a:gd fmla="*/ 10870 w 16074" name="T56"/>
                <a:gd fmla="*/ 15495 h 16128" name="T57"/>
                <a:gd fmla="*/ 9145 w 16074" name="T58"/>
                <a:gd fmla="*/ 15974 h 16128" name="T59"/>
                <a:gd fmla="*/ 7486 w 16074" name="T60"/>
                <a:gd fmla="*/ 16128 h 16128" name="T61"/>
                <a:gd fmla="*/ 5906 w 16074" name="T62"/>
                <a:gd fmla="*/ 15967 h 16128" name="T63"/>
                <a:gd fmla="*/ 4415 w 16074" name="T64"/>
                <a:gd fmla="*/ 15498 h 16128" name="T65"/>
                <a:gd fmla="*/ 3023 w 16074" name="T66"/>
                <a:gd fmla="*/ 14731 h 16128" name="T67"/>
                <a:gd fmla="*/ 2528 w 16074" name="T68"/>
                <a:gd fmla="*/ 14487 h 16128" name="T69"/>
                <a:gd fmla="*/ 2530 w 16074" name="T70"/>
                <a:gd fmla="*/ 14735 h 16128" name="T71"/>
                <a:gd fmla="*/ 2473 w 16074" name="T72"/>
                <a:gd fmla="*/ 14983 h 16128" name="T73"/>
                <a:gd fmla="*/ 2363 w 16074" name="T74"/>
                <a:gd fmla="*/ 15222 h 16128" name="T75"/>
                <a:gd fmla="*/ 2207 w 16074" name="T76"/>
                <a:gd fmla="*/ 15444 h 16128" name="T77"/>
                <a:gd fmla="*/ 2013 w 16074" name="T78"/>
                <a:gd fmla="*/ 15642 h 16128" name="T79"/>
                <a:gd fmla="*/ 1779 w 16074" name="T80"/>
                <a:gd fmla="*/ 15812 h 16128" name="T81"/>
                <a:gd fmla="*/ 1496 w 16074" name="T82"/>
                <a:gd fmla="*/ 15944 h 16128" name="T83"/>
                <a:gd fmla="*/ 1210 w 16074" name="T84"/>
                <a:gd fmla="*/ 16001 h 16128" name="T85"/>
                <a:gd fmla="*/ 933 w 16074" name="T86"/>
                <a:gd fmla="*/ 15986 h 16128" name="T87"/>
                <a:gd fmla="*/ 671 w 16074" name="T88"/>
                <a:gd fmla="*/ 15902 h 16128" name="T89"/>
                <a:gd fmla="*/ 436 w 16074" name="T90"/>
                <a:gd fmla="*/ 15751 h 16128" name="T91"/>
                <a:gd fmla="*/ 234 w 16074" name="T92"/>
                <a:gd fmla="*/ 15534 h 16128" name="T93"/>
                <a:gd fmla="*/ 33 w 16074" name="T94"/>
                <a:gd fmla="*/ 15112 h 16128" name="T95"/>
                <a:gd fmla="*/ 17 w 16074" name="T96"/>
                <a:gd fmla="*/ 14651 h 16128" name="T97"/>
                <a:gd fmla="*/ 179 w 16074" name="T98"/>
                <a:gd fmla="*/ 14226 h 16128" name="T99"/>
                <a:gd fmla="*/ 478 w 16074" name="T100"/>
                <a:gd fmla="*/ 13874 h 16128" name="T101"/>
                <a:gd fmla="*/ 878 w 16074" name="T102"/>
                <a:gd fmla="*/ 13632 h 16128" name="T103"/>
                <a:gd fmla="*/ 1339 w 16074" name="T104"/>
                <a:gd fmla="*/ 13536 h 16128" name="T105"/>
                <a:gd fmla="*/ 1477 w 16074" name="T106"/>
                <a:gd fmla="*/ 13406 h 16128" name="T107"/>
                <a:gd fmla="*/ 1100 w 16074" name="T108"/>
                <a:gd fmla="*/ 12990 h 16128" name="T109"/>
                <a:gd fmla="*/ 736 w 16074" name="T110"/>
                <a:gd fmla="*/ 12545 h 1612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6127" w="16074">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AF0"/>
            </a:solidFill>
            <a:ln>
              <a:noFill/>
            </a:ln>
            <a:effectLst/>
          </p:spPr>
          <p:txBody>
            <a:bodyPr anchor="t" anchorCtr="0" bIns="34290" compatLnSpc="1" lIns="68580" numCol="1" rIns="68580" tIns="34290" vert="horz" wrap="square">
              <a:prstTxWarp prst="textNoShape">
                <a:avLst/>
              </a:prstTxWarp>
            </a:bodyPr>
            <a:lstStyle/>
            <a:p>
              <a:endParaRPr altLang="en-US" lang="zh-CN" sz="1013">
                <a:latin charset="-122" panose="020b0800000000000000" pitchFamily="34" typeface="Noto Sans S Chinese Bold"/>
                <a:ea charset="-122" panose="020b0800000000000000" pitchFamily="34" typeface="Noto Sans S Chinese Bold"/>
              </a:endParaRPr>
            </a:p>
          </p:txBody>
        </p:sp>
        <p:sp>
          <p:nvSpPr>
            <p:cNvPr id="16" name="矩形 15">
              <a:extLst>
                <a:ext uri="{FF2B5EF4-FFF2-40B4-BE49-F238E27FC236}">
                  <a16:creationId xmlns:a16="http://schemas.microsoft.com/office/drawing/2014/main" id="{E99ECCB2-61DC-44A7-A83B-F87A6541C60C}"/>
                </a:ext>
              </a:extLst>
            </p:cNvPr>
            <p:cNvSpPr/>
            <p:nvPr/>
          </p:nvSpPr>
          <p:spPr>
            <a:xfrm>
              <a:off x="8965974" y="1816990"/>
              <a:ext cx="1310640" cy="548640"/>
            </a:xfrm>
            <a:prstGeom prst="rect">
              <a:avLst/>
            </a:prstGeom>
          </p:spPr>
          <p:txBody>
            <a:bodyPr wrap="none">
              <a:spAutoFit/>
            </a:bodyPr>
            <a:lstStyle/>
            <a:p>
              <a:r>
                <a:rPr altLang="en-US" b="1" lang="zh-CN" sz="2100">
                  <a:solidFill>
                    <a:srgbClr val="FFFAF0"/>
                  </a:solidFill>
                  <a:latin charset="-122" panose="020b0800000000000000" pitchFamily="34" typeface="Noto Sans S Chinese Bold"/>
                  <a:ea charset="-122" panose="020b0800000000000000" pitchFamily="34" typeface="Noto Sans S Chinese Bold"/>
                </a:rPr>
                <a:t>抓落实</a:t>
              </a:r>
            </a:p>
          </p:txBody>
        </p:sp>
      </p:grpSp>
    </p:spTree>
    <p:extLst>
      <p:ext uri="{BB962C8B-B14F-4D97-AF65-F5344CB8AC3E}">
        <p14:creationId val="3636356698"/>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750" fill="hold" id="7"/>
                                        <p:tgtEl>
                                          <p:spTgt spid="6"/>
                                        </p:tgtEl>
                                        <p:attrNameLst>
                                          <p:attrName>ppt_x</p:attrName>
                                        </p:attrNameLst>
                                      </p:cBhvr>
                                      <p:tavLst>
                                        <p:tav tm="0">
                                          <p:val>
                                            <p:strVal val="0-#ppt_w/2"/>
                                          </p:val>
                                        </p:tav>
                                        <p:tav tm="100000">
                                          <p:val>
                                            <p:strVal val="#ppt_x"/>
                                          </p:val>
                                        </p:tav>
                                      </p:tavLst>
                                    </p:anim>
                                    <p:anim calcmode="lin" valueType="num">
                                      <p:cBhvr additive="base">
                                        <p:cTn dur="75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42"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1500" id="11"/>
                                        <p:tgtEl>
                                          <p:spTgt spid="4"/>
                                        </p:tgtEl>
                                      </p:cBhvr>
                                    </p:animEffect>
                                    <p:anim calcmode="lin" valueType="num">
                                      <p:cBhvr>
                                        <p:cTn dur="1500" fill="hold" id="12"/>
                                        <p:tgtEl>
                                          <p:spTgt spid="4"/>
                                        </p:tgtEl>
                                        <p:attrNameLst>
                                          <p:attrName>ppt_x</p:attrName>
                                        </p:attrNameLst>
                                      </p:cBhvr>
                                      <p:tavLst>
                                        <p:tav tm="0">
                                          <p:val>
                                            <p:strVal val="#ppt_x"/>
                                          </p:val>
                                        </p:tav>
                                        <p:tav tm="100000">
                                          <p:val>
                                            <p:strVal val="#ppt_x"/>
                                          </p:val>
                                        </p:tav>
                                      </p:tavLst>
                                    </p:anim>
                                    <p:anim calcmode="lin" valueType="num">
                                      <p:cBhvr>
                                        <p:cTn dur="1500" fill="hold" id="13"/>
                                        <p:tgtEl>
                                          <p:spTgt spid="4"/>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 presetSubtype="8">
                                  <p:stCondLst>
                                    <p:cond delay="0"/>
                                  </p:stCondLst>
                                  <p:childTnLst>
                                    <p:set>
                                      <p:cBhvr>
                                        <p:cTn dur="1" fill="hold" id="16">
                                          <p:stCondLst>
                                            <p:cond delay="0"/>
                                          </p:stCondLst>
                                        </p:cTn>
                                        <p:tgtEl>
                                          <p:spTgt spid="12"/>
                                        </p:tgtEl>
                                        <p:attrNameLst>
                                          <p:attrName>style.visibility</p:attrName>
                                        </p:attrNameLst>
                                      </p:cBhvr>
                                      <p:to>
                                        <p:strVal val="visible"/>
                                      </p:to>
                                    </p:set>
                                    <p:anim calcmode="lin" valueType="num">
                                      <p:cBhvr additive="base">
                                        <p:cTn dur="750" fill="hold" id="17"/>
                                        <p:tgtEl>
                                          <p:spTgt spid="12"/>
                                        </p:tgtEl>
                                        <p:attrNameLst>
                                          <p:attrName>ppt_x</p:attrName>
                                        </p:attrNameLst>
                                      </p:cBhvr>
                                      <p:tavLst>
                                        <p:tav tm="0">
                                          <p:val>
                                            <p:strVal val="0-#ppt_w/2"/>
                                          </p:val>
                                        </p:tav>
                                        <p:tav tm="100000">
                                          <p:val>
                                            <p:strVal val="#ppt_x"/>
                                          </p:val>
                                        </p:tav>
                                      </p:tavLst>
                                    </p:anim>
                                    <p:anim calcmode="lin" valueType="num">
                                      <p:cBhvr additive="base">
                                        <p:cTn dur="750" fill="hold" id="18"/>
                                        <p:tgtEl>
                                          <p:spTgt spid="12"/>
                                        </p:tgtEl>
                                        <p:attrNameLst>
                                          <p:attrName>ppt_y</p:attrName>
                                        </p:attrNameLst>
                                      </p:cBhvr>
                                      <p:tavLst>
                                        <p:tav tm="0">
                                          <p:val>
                                            <p:strVal val="#ppt_y"/>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1500" id="21"/>
                                        <p:tgtEl>
                                          <p:spTgt spid="11"/>
                                        </p:tgtEl>
                                      </p:cBhvr>
                                    </p:animEffect>
                                    <p:anim calcmode="lin" valueType="num">
                                      <p:cBhvr>
                                        <p:cTn dur="1500" fill="hold" id="22"/>
                                        <p:tgtEl>
                                          <p:spTgt spid="11"/>
                                        </p:tgtEl>
                                        <p:attrNameLst>
                                          <p:attrName>ppt_x</p:attrName>
                                        </p:attrNameLst>
                                      </p:cBhvr>
                                      <p:tavLst>
                                        <p:tav tm="0">
                                          <p:val>
                                            <p:strVal val="#ppt_x"/>
                                          </p:val>
                                        </p:tav>
                                        <p:tav tm="100000">
                                          <p:val>
                                            <p:strVal val="#ppt_x"/>
                                          </p:val>
                                        </p:tav>
                                      </p:tavLst>
                                    </p:anim>
                                    <p:anim calcmode="lin" valueType="num">
                                      <p:cBhvr>
                                        <p:cTn dur="1500" fill="hold" id="23"/>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 14">
            <a:extLst>
              <a:ext uri="{FF2B5EF4-FFF2-40B4-BE49-F238E27FC236}">
                <a16:creationId xmlns:a16="http://schemas.microsoft.com/office/drawing/2014/main" id="{FB3326CC-105E-4511-AEAE-1F506C4C7151}"/>
              </a:ext>
            </a:extLst>
          </p:cNvPr>
          <p:cNvPicPr>
            <a:picLocks noChangeAspect="1"/>
          </p:cNvPicPr>
          <p:nvPr/>
        </p:nvPicPr>
        <p:blipFill>
          <a:blip r:embed="rId2"/>
          <a:stretch>
            <a:fillRect/>
          </a:stretch>
        </p:blipFill>
        <p:spPr>
          <a:xfrm>
            <a:off x="28450" y="3799321"/>
            <a:ext cx="9144000" cy="1311904"/>
          </a:xfrm>
          <a:prstGeom prst="rect">
            <a:avLst/>
          </a:prstGeom>
        </p:spPr>
      </p:pic>
      <p:pic>
        <p:nvPicPr>
          <p:cNvPr id="9" name="图片 8">
            <a:extLst>
              <a:ext uri="{FF2B5EF4-FFF2-40B4-BE49-F238E27FC236}">
                <a16:creationId xmlns:a16="http://schemas.microsoft.com/office/drawing/2014/main" id="{D68BE9A7-41FB-44C4-A472-50C00B774FEB}"/>
              </a:ext>
            </a:extLst>
          </p:cNvPr>
          <p:cNvPicPr>
            <a:picLocks noChangeAspect="1"/>
          </p:cNvPicPr>
          <p:nvPr/>
        </p:nvPicPr>
        <p:blipFill>
          <a:blip r:embed="rId3"/>
          <a:srcRect b="33209"/>
          <a:stretch>
            <a:fillRect/>
          </a:stretch>
        </p:blipFill>
        <p:spPr>
          <a:xfrm>
            <a:off x="1" y="1"/>
            <a:ext cx="4427984" cy="1923678"/>
          </a:xfrm>
          <a:prstGeom prst="rect">
            <a:avLst/>
          </a:prstGeom>
        </p:spPr>
      </p:pic>
      <p:pic>
        <p:nvPicPr>
          <p:cNvPr id="13" name="图片 12">
            <a:extLst>
              <a:ext uri="{FF2B5EF4-FFF2-40B4-BE49-F238E27FC236}">
                <a16:creationId xmlns:a16="http://schemas.microsoft.com/office/drawing/2014/main" id="{535C2018-35F9-487A-BF47-E4D1AEC11D69}"/>
              </a:ext>
            </a:extLst>
          </p:cNvPr>
          <p:cNvPicPr>
            <a:picLocks noChangeAspect="1"/>
          </p:cNvPicPr>
          <p:nvPr/>
        </p:nvPicPr>
        <p:blipFill>
          <a:blip r:embed="rId4"/>
          <a:stretch>
            <a:fillRect/>
          </a:stretch>
        </p:blipFill>
        <p:spPr>
          <a:xfrm>
            <a:off x="0" y="4086635"/>
            <a:ext cx="9144000" cy="1056864"/>
          </a:xfrm>
          <a:prstGeom prst="rect">
            <a:avLst/>
          </a:prstGeom>
        </p:spPr>
      </p:pic>
      <p:pic>
        <p:nvPicPr>
          <p:cNvPr id="24" name="图片 23">
            <a:extLst>
              <a:ext uri="{FF2B5EF4-FFF2-40B4-BE49-F238E27FC236}">
                <a16:creationId xmlns:a16="http://schemas.microsoft.com/office/drawing/2014/main" id="{EFD91B75-90CC-4D63-A227-65B34F6D3BB1}"/>
              </a:ext>
            </a:extLst>
          </p:cNvPr>
          <p:cNvPicPr>
            <a:picLocks noChangeAspect="1"/>
          </p:cNvPicPr>
          <p:nvPr/>
        </p:nvPicPr>
        <p:blipFill>
          <a:blip r:embed="rId5"/>
          <a:stretch>
            <a:fillRect/>
          </a:stretch>
        </p:blipFill>
        <p:spPr>
          <a:xfrm>
            <a:off x="0" y="-32273"/>
            <a:ext cx="2713798" cy="1367127"/>
          </a:xfrm>
          <a:prstGeom prst="rect">
            <a:avLst/>
          </a:prstGeom>
        </p:spPr>
      </p:pic>
      <p:pic>
        <p:nvPicPr>
          <p:cNvPr id="26" name="图片 25">
            <a:extLst>
              <a:ext uri="{FF2B5EF4-FFF2-40B4-BE49-F238E27FC236}">
                <a16:creationId xmlns:a16="http://schemas.microsoft.com/office/drawing/2014/main" id="{8FF954DB-E50D-4407-A817-849532395E58}"/>
              </a:ext>
            </a:extLst>
          </p:cNvPr>
          <p:cNvPicPr>
            <a:picLocks noChangeAspect="1"/>
          </p:cNvPicPr>
          <p:nvPr/>
        </p:nvPicPr>
        <p:blipFill>
          <a:blip r:embed="rId6"/>
          <a:stretch>
            <a:fillRect/>
          </a:stretch>
        </p:blipFill>
        <p:spPr>
          <a:xfrm>
            <a:off x="6012159" y="2321613"/>
            <a:ext cx="3160291" cy="2821886"/>
          </a:xfrm>
          <a:prstGeom prst="rect">
            <a:avLst/>
          </a:prstGeom>
        </p:spPr>
      </p:pic>
      <p:pic>
        <p:nvPicPr>
          <p:cNvPr id="30" name="图片 29">
            <a:extLst>
              <a:ext uri="{FF2B5EF4-FFF2-40B4-BE49-F238E27FC236}">
                <a16:creationId xmlns:a16="http://schemas.microsoft.com/office/drawing/2014/main" id="{89CDD355-5732-46AB-81AF-F09D0A4123CD}"/>
              </a:ext>
            </a:extLst>
          </p:cNvPr>
          <p:cNvPicPr>
            <a:picLocks noChangeAspect="1"/>
          </p:cNvPicPr>
          <p:nvPr/>
        </p:nvPicPr>
        <p:blipFill>
          <a:blip r:embed="rId7"/>
          <a:stretch>
            <a:fillRect/>
          </a:stretch>
        </p:blipFill>
        <p:spPr>
          <a:xfrm>
            <a:off x="-28450" y="3075806"/>
            <a:ext cx="2005136" cy="2078683"/>
          </a:xfrm>
          <a:prstGeom prst="rect">
            <a:avLst/>
          </a:prstGeom>
        </p:spPr>
      </p:pic>
      <p:pic>
        <p:nvPicPr>
          <p:cNvPr id="40" name="图片 39">
            <a:extLst>
              <a:ext uri="{FF2B5EF4-FFF2-40B4-BE49-F238E27FC236}">
                <a16:creationId xmlns:a16="http://schemas.microsoft.com/office/drawing/2014/main" id="{5D69B71A-8FC5-4477-8CEA-472EF06970DB}"/>
              </a:ext>
            </a:extLst>
          </p:cNvPr>
          <p:cNvPicPr>
            <a:picLocks noChangeAspect="1"/>
          </p:cNvPicPr>
          <p:nvPr/>
        </p:nvPicPr>
        <p:blipFill>
          <a:blip r:embed="rId8"/>
          <a:stretch>
            <a:fillRect/>
          </a:stretch>
        </p:blipFill>
        <p:spPr>
          <a:xfrm flipH="1">
            <a:off x="6876256" y="816369"/>
            <a:ext cx="1080907" cy="748888"/>
          </a:xfrm>
          <a:prstGeom prst="rect">
            <a:avLst/>
          </a:prstGeom>
        </p:spPr>
      </p:pic>
      <p:sp>
        <p:nvSpPr>
          <p:cNvPr id="14" name="矩形 13">
            <a:extLst>
              <a:ext uri="{FF2B5EF4-FFF2-40B4-BE49-F238E27FC236}">
                <a16:creationId xmlns:a16="http://schemas.microsoft.com/office/drawing/2014/main" id="{25EA7C20-B919-4C36-94FC-39B4E43CCDD2}"/>
              </a:ext>
            </a:extLst>
          </p:cNvPr>
          <p:cNvSpPr/>
          <p:nvPr/>
        </p:nvSpPr>
        <p:spPr>
          <a:xfrm>
            <a:off x="1444538" y="1995686"/>
            <a:ext cx="6278880" cy="822960"/>
          </a:xfrm>
          <a:prstGeom prst="rect">
            <a:avLst/>
          </a:prstGeom>
        </p:spPr>
        <p:txBody>
          <a:bodyPr wrap="none">
            <a:spAutoFit/>
          </a:bodyPr>
          <a:lstStyle/>
          <a:p>
            <a:pPr algn="ctr"/>
            <a:r>
              <a:rPr altLang="en-US" lang="zh-CN" sz="4800">
                <a:solidFill>
                  <a:srgbClr val="C80000"/>
                </a:solidFill>
                <a:latin charset="-122" panose="020b0804020202020204" pitchFamily="34" typeface="汉仪雅酷黑 75W"/>
                <a:ea charset="-122" panose="020b0804020202020204" pitchFamily="34" typeface="汉仪雅酷黑 75W"/>
                <a:cs typeface="+mn-ea"/>
              </a:rPr>
              <a:t>入党的相关知识与规定</a:t>
            </a:r>
          </a:p>
        </p:txBody>
      </p:sp>
      <p:sp>
        <p:nvSpPr>
          <p:cNvPr id="16" name="矩形 15">
            <a:extLst>
              <a:ext uri="{FF2B5EF4-FFF2-40B4-BE49-F238E27FC236}">
                <a16:creationId xmlns:a16="http://schemas.microsoft.com/office/drawing/2014/main" id="{BA357094-A360-429B-904E-4351735D77A3}"/>
              </a:ext>
            </a:extLst>
          </p:cNvPr>
          <p:cNvSpPr/>
          <p:nvPr/>
        </p:nvSpPr>
        <p:spPr>
          <a:xfrm>
            <a:off x="3806739" y="1419622"/>
            <a:ext cx="1554480" cy="502920"/>
          </a:xfrm>
          <a:prstGeom prst="rect">
            <a:avLst/>
          </a:prstGeom>
        </p:spPr>
        <p:txBody>
          <a:bodyPr wrap="none">
            <a:spAutoFit/>
          </a:bodyPr>
          <a:lstStyle/>
          <a:p>
            <a:pPr algn="ctr"/>
            <a:r>
              <a:rPr altLang="en-US" b="1" lang="zh-CN" sz="2700">
                <a:solidFill>
                  <a:srgbClr val="C80000"/>
                </a:solidFill>
                <a:latin charset="-122" panose="020b0804020202020204" pitchFamily="34" typeface="汉仪雅酷黑 75W"/>
                <a:ea charset="-122" panose="020b0804020202020204" pitchFamily="34" typeface="汉仪雅酷黑 75W"/>
              </a:rPr>
              <a:t>第二部分</a:t>
            </a:r>
          </a:p>
        </p:txBody>
      </p:sp>
      <p:sp>
        <p:nvSpPr>
          <p:cNvPr id="17" name="矩形 16">
            <a:extLst>
              <a:ext uri="{FF2B5EF4-FFF2-40B4-BE49-F238E27FC236}">
                <a16:creationId xmlns:a16="http://schemas.microsoft.com/office/drawing/2014/main" id="{374BBDA0-B5D9-4A7D-9491-4FBED87E201D}"/>
              </a:ext>
            </a:extLst>
          </p:cNvPr>
          <p:cNvSpPr/>
          <p:nvPr/>
        </p:nvSpPr>
        <p:spPr>
          <a:xfrm>
            <a:off x="2411325" y="2929196"/>
            <a:ext cx="4345305" cy="335280"/>
          </a:xfrm>
          <a:prstGeom prst="rect">
            <a:avLst/>
          </a:prstGeom>
        </p:spPr>
        <p:txBody>
          <a:bodyPr wrap="none">
            <a:spAutoFit/>
          </a:bodyPr>
          <a:lstStyle/>
          <a:p>
            <a:pPr algn="ctr"/>
            <a:r>
              <a:rPr altLang="en-US" b="1" lang="zh-CN" sz="1600">
                <a:solidFill>
                  <a:srgbClr val="C80000"/>
                </a:solidFill>
                <a:latin charset="-122" panose="020b0804020202020204" pitchFamily="34" typeface="汉仪雅酷黑 75W"/>
                <a:ea charset="-122" panose="020b0804020202020204" pitchFamily="34" typeface="汉仪雅酷黑 75W"/>
                <a:cs typeface="+mn-ea"/>
                <a:sym typeface="+mn-lt"/>
              </a:rPr>
              <a:t>入党须知 党性修养 党课培训 党校培训 微党课 </a:t>
            </a:r>
          </a:p>
        </p:txBody>
      </p:sp>
    </p:spTree>
    <p:extLst>
      <p:ext uri="{BB962C8B-B14F-4D97-AF65-F5344CB8AC3E}">
        <p14:creationId val="1531796177"/>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4"/>
                                        </p:tgtEl>
                                        <p:attrNameLst>
                                          <p:attrName>style.visibility</p:attrName>
                                        </p:attrNameLst>
                                      </p:cBhvr>
                                      <p:to>
                                        <p:strVal val="visible"/>
                                      </p:to>
                                    </p:set>
                                    <p:animEffect filter="wipe(left)" transition="in">
                                      <p:cBhvr>
                                        <p:cTn dur="500" id="11"/>
                                        <p:tgtEl>
                                          <p:spTgt spid="24"/>
                                        </p:tgtEl>
                                      </p:cBhvr>
                                    </p:animEffect>
                                  </p:childTnLst>
                                </p:cTn>
                              </p:par>
                            </p:childTnLst>
                          </p:cTn>
                        </p:par>
                        <p:par>
                          <p:cTn fill="hold" id="12" nodeType="afterGroup">
                            <p:stCondLst>
                              <p:cond delay="1000"/>
                            </p:stCondLst>
                            <p:childTnLst>
                              <p:par>
                                <p:cTn fill="hold" id="13" nodeType="afterEffect" presetClass="entr" presetID="42" presetSubtype="0">
                                  <p:stCondLst>
                                    <p:cond delay="0"/>
                                  </p:stCondLst>
                                  <p:childTnLst>
                                    <p:set>
                                      <p:cBhvr>
                                        <p:cTn dur="1" fill="hold" id="14">
                                          <p:stCondLst>
                                            <p:cond delay="0"/>
                                          </p:stCondLst>
                                        </p:cTn>
                                        <p:tgtEl>
                                          <p:spTgt spid="13"/>
                                        </p:tgtEl>
                                        <p:attrNameLst>
                                          <p:attrName>style.visibility</p:attrName>
                                        </p:attrNameLst>
                                      </p:cBhvr>
                                      <p:to>
                                        <p:strVal val="visible"/>
                                      </p:to>
                                    </p:set>
                                    <p:animEffect filter="fade" transition="in">
                                      <p:cBhvr>
                                        <p:cTn dur="1000" id="15"/>
                                        <p:tgtEl>
                                          <p:spTgt spid="13"/>
                                        </p:tgtEl>
                                      </p:cBhvr>
                                    </p:animEffect>
                                    <p:anim calcmode="lin" valueType="num">
                                      <p:cBhvr>
                                        <p:cTn dur="1000" fill="hold" id="16"/>
                                        <p:tgtEl>
                                          <p:spTgt spid="13"/>
                                        </p:tgtEl>
                                        <p:attrNameLst>
                                          <p:attrName>ppt_x</p:attrName>
                                        </p:attrNameLst>
                                      </p:cBhvr>
                                      <p:tavLst>
                                        <p:tav tm="0">
                                          <p:val>
                                            <p:strVal val="#ppt_x"/>
                                          </p:val>
                                        </p:tav>
                                        <p:tav tm="100000">
                                          <p:val>
                                            <p:strVal val="#ppt_x"/>
                                          </p:val>
                                        </p:tav>
                                      </p:tavLst>
                                    </p:anim>
                                    <p:anim calcmode="lin" valueType="num">
                                      <p:cBhvr>
                                        <p:cTn dur="1000" fill="hold" id="17"/>
                                        <p:tgtEl>
                                          <p:spTgt spid="13"/>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4">
                                  <p:stCondLst>
                                    <p:cond delay="0"/>
                                  </p:stCondLst>
                                  <p:childTnLst>
                                    <p:set>
                                      <p:cBhvr>
                                        <p:cTn dur="1" fill="hold" id="20">
                                          <p:stCondLst>
                                            <p:cond delay="0"/>
                                          </p:stCondLst>
                                        </p:cTn>
                                        <p:tgtEl>
                                          <p:spTgt spid="15"/>
                                        </p:tgtEl>
                                        <p:attrNameLst>
                                          <p:attrName>style.visibility</p:attrName>
                                        </p:attrNameLst>
                                      </p:cBhvr>
                                      <p:to>
                                        <p:strVal val="visible"/>
                                      </p:to>
                                    </p:set>
                                    <p:animEffect filter="wipe(down)" transition="in">
                                      <p:cBhvr>
                                        <p:cTn dur="500" id="21"/>
                                        <p:tgtEl>
                                          <p:spTgt spid="15"/>
                                        </p:tgtEl>
                                      </p:cBhvr>
                                    </p:animEffect>
                                  </p:childTnLst>
                                </p:cTn>
                              </p:par>
                            </p:childTnLst>
                          </p:cTn>
                        </p:par>
                        <p:par>
                          <p:cTn fill="hold" id="22" nodeType="afterGroup">
                            <p:stCondLst>
                              <p:cond delay="2500"/>
                            </p:stCondLst>
                            <p:childTnLst>
                              <p:par>
                                <p:cTn fill="hold" id="23" nodeType="afterEffect" presetClass="entr" presetID="2" presetSubtype="4">
                                  <p:stCondLst>
                                    <p:cond delay="0"/>
                                  </p:stCondLst>
                                  <p:childTnLst>
                                    <p:set>
                                      <p:cBhvr>
                                        <p:cTn dur="1" fill="hold" id="24">
                                          <p:stCondLst>
                                            <p:cond delay="0"/>
                                          </p:stCondLst>
                                        </p:cTn>
                                        <p:tgtEl>
                                          <p:spTgt spid="30"/>
                                        </p:tgtEl>
                                        <p:attrNameLst>
                                          <p:attrName>style.visibility</p:attrName>
                                        </p:attrNameLst>
                                      </p:cBhvr>
                                      <p:to>
                                        <p:strVal val="visible"/>
                                      </p:to>
                                    </p:set>
                                    <p:anim calcmode="lin" valueType="num">
                                      <p:cBhvr additive="base">
                                        <p:cTn dur="500" fill="hold" id="25"/>
                                        <p:tgtEl>
                                          <p:spTgt spid="30"/>
                                        </p:tgtEl>
                                        <p:attrNameLst>
                                          <p:attrName>ppt_x</p:attrName>
                                        </p:attrNameLst>
                                      </p:cBhvr>
                                      <p:tavLst>
                                        <p:tav tm="0">
                                          <p:val>
                                            <p:strVal val="#ppt_x"/>
                                          </p:val>
                                        </p:tav>
                                        <p:tav tm="100000">
                                          <p:val>
                                            <p:strVal val="#ppt_x"/>
                                          </p:val>
                                        </p:tav>
                                      </p:tavLst>
                                    </p:anim>
                                    <p:anim calcmode="lin" valueType="num">
                                      <p:cBhvr additive="base">
                                        <p:cTn dur="500" fill="hold" id="26"/>
                                        <p:tgtEl>
                                          <p:spTgt spid="30"/>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3000"/>
                            </p:stCondLst>
                            <p:childTnLst>
                              <p:par>
                                <p:cTn fill="hold" id="28" nodeType="afterEffect" presetClass="entr" presetID="22" presetSubtype="4">
                                  <p:stCondLst>
                                    <p:cond delay="0"/>
                                  </p:stCondLst>
                                  <p:childTnLst>
                                    <p:set>
                                      <p:cBhvr>
                                        <p:cTn dur="1" fill="hold" id="29">
                                          <p:stCondLst>
                                            <p:cond delay="0"/>
                                          </p:stCondLst>
                                        </p:cTn>
                                        <p:tgtEl>
                                          <p:spTgt spid="26"/>
                                        </p:tgtEl>
                                        <p:attrNameLst>
                                          <p:attrName>style.visibility</p:attrName>
                                        </p:attrNameLst>
                                      </p:cBhvr>
                                      <p:to>
                                        <p:strVal val="visible"/>
                                      </p:to>
                                    </p:set>
                                    <p:animEffect filter="wipe(down)" transition="in">
                                      <p:cBhvr>
                                        <p:cTn dur="500" id="30"/>
                                        <p:tgtEl>
                                          <p:spTgt spid="26"/>
                                        </p:tgtEl>
                                      </p:cBhvr>
                                    </p:animEffect>
                                  </p:childTnLst>
                                </p:cTn>
                              </p:par>
                            </p:childTnLst>
                          </p:cTn>
                        </p:par>
                        <p:par>
                          <p:cTn fill="hold" id="31" nodeType="afterGroup">
                            <p:stCondLst>
                              <p:cond delay="3500"/>
                            </p:stCondLst>
                            <p:childTnLst>
                              <p:par>
                                <p:cTn fill="hold" id="32" nodeType="afterEffect" presetClass="entr" presetID="22" presetSubtype="4">
                                  <p:stCondLst>
                                    <p:cond delay="0"/>
                                  </p:stCondLst>
                                  <p:childTnLst>
                                    <p:set>
                                      <p:cBhvr>
                                        <p:cTn dur="1" fill="hold" id="33">
                                          <p:stCondLst>
                                            <p:cond delay="0"/>
                                          </p:stCondLst>
                                        </p:cTn>
                                        <p:tgtEl>
                                          <p:spTgt spid="40"/>
                                        </p:tgtEl>
                                        <p:attrNameLst>
                                          <p:attrName>style.visibility</p:attrName>
                                        </p:attrNameLst>
                                      </p:cBhvr>
                                      <p:to>
                                        <p:strVal val="visible"/>
                                      </p:to>
                                    </p:set>
                                    <p:animEffect filter="wipe(down)" transition="in">
                                      <p:cBhvr>
                                        <p:cTn dur="500" id="34"/>
                                        <p:tgtEl>
                                          <p:spTgt spid="40"/>
                                        </p:tgtEl>
                                      </p:cBhvr>
                                    </p:animEffect>
                                  </p:childTnLst>
                                </p:cTn>
                              </p:par>
                            </p:childTnLst>
                          </p:cTn>
                        </p:par>
                        <p:par>
                          <p:cTn fill="hold" id="35" nodeType="afterGroup">
                            <p:stCondLst>
                              <p:cond delay="4000"/>
                            </p:stCondLst>
                            <p:childTnLst>
                              <p:par>
                                <p:cTn fill="hold" grpId="0" id="36" nodeType="afterEffect" presetClass="entr" presetID="47" presetSubtype="0">
                                  <p:stCondLst>
                                    <p:cond delay="0"/>
                                  </p:stCondLst>
                                  <p:childTnLst>
                                    <p:set>
                                      <p:cBhvr>
                                        <p:cTn dur="1" fill="hold" id="37">
                                          <p:stCondLst>
                                            <p:cond delay="0"/>
                                          </p:stCondLst>
                                        </p:cTn>
                                        <p:tgtEl>
                                          <p:spTgt spid="16"/>
                                        </p:tgtEl>
                                        <p:attrNameLst>
                                          <p:attrName>style.visibility</p:attrName>
                                        </p:attrNameLst>
                                      </p:cBhvr>
                                      <p:to>
                                        <p:strVal val="visible"/>
                                      </p:to>
                                    </p:set>
                                    <p:animEffect filter="fade" transition="in">
                                      <p:cBhvr>
                                        <p:cTn dur="750" id="38"/>
                                        <p:tgtEl>
                                          <p:spTgt spid="16"/>
                                        </p:tgtEl>
                                      </p:cBhvr>
                                    </p:animEffect>
                                    <p:anim calcmode="lin" valueType="num">
                                      <p:cBhvr>
                                        <p:cTn dur="750" fill="hold" id="39"/>
                                        <p:tgtEl>
                                          <p:spTgt spid="16"/>
                                        </p:tgtEl>
                                        <p:attrNameLst>
                                          <p:attrName>ppt_x</p:attrName>
                                        </p:attrNameLst>
                                      </p:cBhvr>
                                      <p:tavLst>
                                        <p:tav tm="0">
                                          <p:val>
                                            <p:strVal val="#ppt_x"/>
                                          </p:val>
                                        </p:tav>
                                        <p:tav tm="100000">
                                          <p:val>
                                            <p:strVal val="#ppt_x"/>
                                          </p:val>
                                        </p:tav>
                                      </p:tavLst>
                                    </p:anim>
                                    <p:anim calcmode="lin" valueType="num">
                                      <p:cBhvr>
                                        <p:cTn dur="750" fill="hold" id="40"/>
                                        <p:tgtEl>
                                          <p:spTgt spid="16"/>
                                        </p:tgtEl>
                                        <p:attrNameLst>
                                          <p:attrName>ppt_y</p:attrName>
                                        </p:attrNameLst>
                                      </p:cBhvr>
                                      <p:tavLst>
                                        <p:tav tm="0">
                                          <p:val>
                                            <p:strVal val="#ppt_y-.1"/>
                                          </p:val>
                                        </p:tav>
                                        <p:tav tm="100000">
                                          <p:val>
                                            <p:strVal val="#ppt_y"/>
                                          </p:val>
                                        </p:tav>
                                      </p:tavLst>
                                    </p:anim>
                                  </p:childTnLst>
                                </p:cTn>
                              </p:par>
                              <p:par>
                                <p:cTn fill="hold" grpId="0" id="41" nodeType="withEffect" presetClass="entr" presetID="53" presetSubtype="0">
                                  <p:stCondLst>
                                    <p:cond delay="0"/>
                                  </p:stCondLst>
                                  <p:childTnLst>
                                    <p:set>
                                      <p:cBhvr>
                                        <p:cTn dur="1" fill="hold" id="42">
                                          <p:stCondLst>
                                            <p:cond delay="0"/>
                                          </p:stCondLst>
                                        </p:cTn>
                                        <p:tgtEl>
                                          <p:spTgt spid="14"/>
                                        </p:tgtEl>
                                        <p:attrNameLst>
                                          <p:attrName>style.visibility</p:attrName>
                                        </p:attrNameLst>
                                      </p:cBhvr>
                                      <p:to>
                                        <p:strVal val="visible"/>
                                      </p:to>
                                    </p:set>
                                    <p:anim calcmode="lin" valueType="num">
                                      <p:cBhvr>
                                        <p:cTn dur="1250" fill="hold" id="43"/>
                                        <p:tgtEl>
                                          <p:spTgt spid="14"/>
                                        </p:tgtEl>
                                        <p:attrNameLst>
                                          <p:attrName>ppt_w</p:attrName>
                                        </p:attrNameLst>
                                      </p:cBhvr>
                                      <p:tavLst>
                                        <p:tav tm="0">
                                          <p:val>
                                            <p:fltVal val="0"/>
                                          </p:val>
                                        </p:tav>
                                        <p:tav tm="100000">
                                          <p:val>
                                            <p:strVal val="#ppt_w"/>
                                          </p:val>
                                        </p:tav>
                                      </p:tavLst>
                                    </p:anim>
                                    <p:anim calcmode="lin" valueType="num">
                                      <p:cBhvr>
                                        <p:cTn dur="1250" fill="hold" id="44"/>
                                        <p:tgtEl>
                                          <p:spTgt spid="14"/>
                                        </p:tgtEl>
                                        <p:attrNameLst>
                                          <p:attrName>ppt_h</p:attrName>
                                        </p:attrNameLst>
                                      </p:cBhvr>
                                      <p:tavLst>
                                        <p:tav tm="0">
                                          <p:val>
                                            <p:fltVal val="0"/>
                                          </p:val>
                                        </p:tav>
                                        <p:tav tm="100000">
                                          <p:val>
                                            <p:strVal val="#ppt_h"/>
                                          </p:val>
                                        </p:tav>
                                      </p:tavLst>
                                    </p:anim>
                                    <p:animEffect filter="fade" transition="in">
                                      <p:cBhvr>
                                        <p:cTn dur="1250" id="45"/>
                                        <p:tgtEl>
                                          <p:spTgt spid="14"/>
                                        </p:tgtEl>
                                      </p:cBhvr>
                                    </p:animEffect>
                                  </p:childTnLst>
                                </p:cTn>
                              </p:par>
                            </p:childTnLst>
                          </p:cTn>
                        </p:par>
                        <p:par>
                          <p:cTn fill="hold" id="46" nodeType="afterGroup">
                            <p:stCondLst>
                              <p:cond delay="5250"/>
                            </p:stCondLst>
                            <p:childTnLst>
                              <p:par>
                                <p:cTn fill="hold" grpId="0" id="47" nodeType="afterEffect" presetClass="entr" presetID="42" presetSubtype="0">
                                  <p:stCondLst>
                                    <p:cond delay="0"/>
                                  </p:stCondLst>
                                  <p:childTnLst>
                                    <p:set>
                                      <p:cBhvr>
                                        <p:cTn dur="1" fill="hold" id="48">
                                          <p:stCondLst>
                                            <p:cond delay="0"/>
                                          </p:stCondLst>
                                        </p:cTn>
                                        <p:tgtEl>
                                          <p:spTgt spid="17"/>
                                        </p:tgtEl>
                                        <p:attrNameLst>
                                          <p:attrName>style.visibility</p:attrName>
                                        </p:attrNameLst>
                                      </p:cBhvr>
                                      <p:to>
                                        <p:strVal val="visible"/>
                                      </p:to>
                                    </p:set>
                                    <p:animEffect filter="fade" transition="in">
                                      <p:cBhvr>
                                        <p:cTn dur="1000" id="49"/>
                                        <p:tgtEl>
                                          <p:spTgt spid="17"/>
                                        </p:tgtEl>
                                      </p:cBhvr>
                                    </p:animEffect>
                                    <p:anim calcmode="lin" valueType="num">
                                      <p:cBhvr>
                                        <p:cTn dur="1000" fill="hold" id="50"/>
                                        <p:tgtEl>
                                          <p:spTgt spid="17"/>
                                        </p:tgtEl>
                                        <p:attrNameLst>
                                          <p:attrName>ppt_x</p:attrName>
                                        </p:attrNameLst>
                                      </p:cBhvr>
                                      <p:tavLst>
                                        <p:tav tm="0">
                                          <p:val>
                                            <p:strVal val="#ppt_x"/>
                                          </p:val>
                                        </p:tav>
                                        <p:tav tm="100000">
                                          <p:val>
                                            <p:strVal val="#ppt_x"/>
                                          </p:val>
                                        </p:tav>
                                      </p:tavLst>
                                    </p:anim>
                                    <p:anim calcmode="lin" valueType="num">
                                      <p:cBhvr>
                                        <p:cTn dur="1000" fill="hold" id="51"/>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0" spid="1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大红色">
      <a:dk1>
        <a:sysClr val="windowText" lastClr="000000"/>
      </a:dk1>
      <a:lt1>
        <a:sysClr val="window" lastClr="FFFFFF"/>
      </a:lt1>
      <a:dk2>
        <a:srgbClr val="1F497D"/>
      </a:dk2>
      <a:lt2>
        <a:srgbClr val="EEECE1"/>
      </a:lt2>
      <a:accent1>
        <a:srgbClr val="D60000"/>
      </a:accent1>
      <a:accent2>
        <a:srgbClr val="D60000"/>
      </a:accent2>
      <a:accent3>
        <a:srgbClr val="D60000"/>
      </a:accent3>
      <a:accent4>
        <a:srgbClr val="D60000"/>
      </a:accent4>
      <a:accent5>
        <a:srgbClr val="4BACC6"/>
      </a:accent5>
      <a:accent6>
        <a:srgbClr val="F79646"/>
      </a:accent6>
      <a:hlink>
        <a:srgbClr val="0000FF"/>
      </a:hlink>
      <a:folHlink>
        <a:srgbClr val="800080"/>
      </a:folHlink>
    </a:clrScheme>
    <a:fontScheme name="自定义 2">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153</Paragraphs>
  <Slides>24</Slides>
  <Notes>17</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24</vt:i4>
      </vt:variant>
    </vt:vector>
  </HeadingPairs>
  <TitlesOfParts>
    <vt:vector baseType="lpstr" size="38">
      <vt:lpstr>Arial</vt:lpstr>
      <vt:lpstr>Calibri</vt:lpstr>
      <vt:lpstr>微软雅黑</vt:lpstr>
      <vt:lpstr>Calibri Light</vt:lpstr>
      <vt:lpstr>汉仪雅酷黑 75W</vt:lpstr>
      <vt:lpstr>Noto Sans S Chinese Light</vt:lpstr>
      <vt:lpstr>Noto Sans S Chinese Bold</vt:lpstr>
      <vt:lpstr>宋体</vt:lpstr>
      <vt:lpstr>Open Sans Light</vt:lpstr>
      <vt:lpstr>Open Sans</vt:lpstr>
      <vt:lpstr>Poppins SemiBold</vt:lpstr>
      <vt:lpstr>Wingdings</vt:lpstr>
      <vt:lpstr>Century Gothic</vt:lpstr>
      <vt:lpstr>Office 主题​​</vt:lpstr>
      <vt:lpstr>PowerPoint Presentation</vt:lpstr>
      <vt:lpstr>PowerPoint Presentation</vt:lpstr>
      <vt:lpstr>PowerPoint Presentation</vt:lpstr>
      <vt:lpstr>新时代合格党员一定要不忘初心牢记使命</vt:lpstr>
      <vt:lpstr>新时代合格党员一定要不忘初心牢记使命</vt:lpstr>
      <vt:lpstr>新时代合格党员一定要不忘初心牢记使命</vt:lpstr>
      <vt:lpstr>新时代合格党员一定要不忘初心牢记使命</vt:lpstr>
      <vt:lpstr>新时代合格党员一定要不忘初心牢记使命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2021-08-22T12:06:46Z</dcterms:created>
  <cp:lastPrinted>2021-08-22T12:06:46Z</cp:lastPrinted>
  <dcterms:modified xsi:type="dcterms:W3CDTF">2021-08-22T05:44:34Z</dcterms:modified>
  <cp:revision>1</cp:revision>
</cp:coreProperties>
</file>