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tags/tag1.xml" Type="http://schemas.openxmlformats.org/officeDocument/2006/relationships/tags"/><Relationship Id="rId26" Target="presProps.xml" Type="http://schemas.openxmlformats.org/officeDocument/2006/relationships/presProps"/><Relationship Id="rId27" Target="viewProps.xml" Type="http://schemas.openxmlformats.org/officeDocument/2006/relationships/viewProps"/><Relationship Id="rId28" Target="theme/theme1.xml" Type="http://schemas.openxmlformats.org/officeDocument/2006/relationships/theme"/><Relationship Id="rId29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241BC3-89B3-481D-8431-76CFB686A0FE}" type="datetimeFigureOut">
              <a:rPr lang="zh-CN" altLang="en-US" smtClean="0"/>
              <a:t>2015/11/3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CB22E-88B7-4995-BBDA-57469FB57A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80387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58054619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35373203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69467967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03219306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40927570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48412078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60207347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09744525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70912444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8164414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3910866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37696720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95434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0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1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2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3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4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5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6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7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8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9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0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notesSlides/notesSlide1.xml" Type="http://schemas.openxmlformats.org/officeDocument/2006/relationships/notesSlid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9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3"/>
          <p:cNvPicPr>
            <a:picLocks noChangeArrowheads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5" name="Picture 3"/>
          <p:cNvPicPr>
            <a:picLocks noChangeArrowheads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3"/>
          <p:cNvPicPr>
            <a:picLocks noChangeArrowheads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Picture 3"/>
          <p:cNvPicPr>
            <a:picLocks noChangeArrowheads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1" name="Picture 3"/>
          <p:cNvPicPr>
            <a:picLocks noChangeArrowheads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" name="Picture 3"/>
          <p:cNvPicPr>
            <a:picLocks noChangeArrowheads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3"/>
          <p:cNvPicPr>
            <a:picLocks noChangeArrowheads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Picture 3"/>
          <p:cNvPicPr>
            <a:picLocks noChangeArrowheads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" name="Picture 3"/>
          <p:cNvPicPr>
            <a:picLocks noChangeArrowheads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Picture 3"/>
          <p:cNvPicPr>
            <a:picLocks noChangeArrowheads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7" name="Picture 3"/>
          <p:cNvPicPr>
            <a:picLocks noChangeArrowheads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Picture 3"/>
          <p:cNvPicPr>
            <a:picLocks noChangeArrowheads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3"/>
          <p:cNvPicPr>
            <a:picLocks noChangeArrowheads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1986617" y="2942904"/>
            <a:ext cx="596900" cy="656791"/>
          </a:xfrm>
          <a:custGeom>
            <a:gdLst>
              <a:gd fmla="*/ 0 w 576448" name="connsiteX0"/>
              <a:gd fmla="*/ 0 h 576263" name="connsiteY0"/>
              <a:gd fmla="*/ 575933 w 576448" name="connsiteX1"/>
              <a:gd fmla="*/ 576263 h 576263" name="connsiteY1"/>
              <a:gd fmla="*/ 576263 w 576448" name="connsiteX2"/>
              <a:gd fmla="*/ 0 h 576263" name="connsiteY2"/>
              <a:gd fmla="*/ 0 w 576448" name="connsiteX3"/>
              <a:gd fmla="*/ 0 h 576263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576263" w="576448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83518" y="2949864"/>
            <a:ext cx="6560482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180000" rIns="180000" tIns="0"/>
          <a:lstStyle/>
          <a:p>
            <a:pPr algn="ctr">
              <a:defRPr/>
            </a:pPr>
            <a:r>
              <a:rPr altLang="zh-CN" lang="en-US" smtClean="0" sz="2800"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  <a:cs charset="-128" panose="020b0604030504040204" pitchFamily="34" typeface="Meiryo"/>
              </a:rPr>
              <a:t>www.youyedoc.com  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2182091"/>
            <a:ext cx="6900141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tIns="0"/>
          <a:lstStyle/>
          <a:p>
            <a:pPr algn="ctr">
              <a:defRPr/>
            </a:pPr>
            <a:r>
              <a:rPr altLang="en-US" lang="zh-CN" smtClean="0" spc="200" sz="3200">
                <a:solidFill>
                  <a:srgbClr val="FFFFFF"/>
                </a:solidFill>
                <a:effectLst>
                  <a:outerShdw algn="l" blurRad="50800" dist="38100" rotWithShape="0">
                    <a:prstClr val="black">
                      <a:alpha val="40000"/>
                    </a:prst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    更多精品PPT资源尽在—优页PPT！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6900141" y="2180070"/>
            <a:ext cx="767599" cy="779317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315417" y="3921021"/>
            <a:ext cx="6472858" cy="1692771"/>
          </a:xfrm>
          <a:prstGeom prst="rect">
            <a:avLst/>
          </a:prstGeom>
          <a:noFill/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>
              <a:lnSpc>
                <a:spcPts val="2400"/>
              </a:lnSpc>
            </a:pPr>
            <a:r>
              <a:rPr altLang="zh-CN" kern="0" lang="en-US" sz="1100">
                <a:solidFill>
                  <a:srgbClr val="EEECE1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PPT模板下载：www.youyedoc.com/moban/              节日PPT模板：www.youyedoc.com/jieri/</a:t>
            </a:r>
          </a:p>
          <a:p>
            <a:pPr>
              <a:lnSpc>
                <a:spcPts val="2400"/>
              </a:lnSpc>
            </a:pPr>
            <a:r>
              <a:rPr altLang="zh-CN" kern="0" lang="en-US" sz="1100">
                <a:solidFill>
                  <a:srgbClr val="EEECE1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PPT背景图片：www.youyedoc.com/beijing/               PPT图表下载：www.youyedoc.com/tubiao/</a:t>
            </a:r>
          </a:p>
          <a:p>
            <a:pPr>
              <a:lnSpc>
                <a:spcPts val="2400"/>
              </a:lnSpc>
            </a:pPr>
            <a:r>
              <a:rPr altLang="zh-CN" kern="0" lang="en-US" sz="1100">
                <a:solidFill>
                  <a:srgbClr val="EEECE1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PPT素材下载： www.youyedoc.com/sucai/                 PPT教程下载：www.youyedoc.com/jiaocheng/      </a:t>
            </a:r>
          </a:p>
        </p:txBody>
      </p:sp>
    </p:spTree>
    <p:extLst>
      <p:ext uri="{BB962C8B-B14F-4D97-AF65-F5344CB8AC3E}">
        <p14:creationId val="4024293269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3"/>
          <p:cNvPicPr>
            <a:picLocks noChangeArrowheads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3"/>
          <p:cNvPicPr>
            <a:picLocks noChangeArrowheads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" name="Picture 3"/>
          <p:cNvPicPr>
            <a:picLocks noChangeArrowheads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3"/>
          <p:cNvPicPr>
            <a:picLocks noChangeArrowheads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3"/>
          <p:cNvPicPr>
            <a:picLocks noChangeArrowheads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7" name="Picture 3"/>
          <p:cNvPicPr>
            <a:picLocks noChangeArrowheads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" name="Picture 3"/>
          <p:cNvPicPr>
            <a:picLocks noChangeArrowheads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5</Paragraphs>
  <Slides>21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baseType="lpstr" size="28">
      <vt:lpstr>Arial</vt:lpstr>
      <vt:lpstr>Calibri</vt:lpstr>
      <vt:lpstr>Calibri Light</vt:lpstr>
      <vt:lpstr>微软雅黑</vt:lpstr>
      <vt:lpstr>Meiryo</vt:lpstr>
      <vt:lpstr>Aller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2021-08-22T12:04:06Z</dcterms:created>
  <cp:lastPrinted>2021-08-22T12:04:06Z</cp:lastPrinted>
  <dcterms:modified xsi:type="dcterms:W3CDTF">2021-08-22T05:40:52Z</dcterms:modified>
  <cp:revision>1</cp:revision>
</cp:coreProperties>
</file>